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Layouts/slideLayout30.xml" ContentType="application/vnd.openxmlformats-officedocument.presentationml.slideLayout+xml"/>
  <Override PartName="/ppt/theme/theme5.xml" ContentType="application/vnd.openxmlformats-officedocument.theme+xml"/>
  <Override PartName="/ppt/slideLayouts/slideLayout31.xml" ContentType="application/vnd.openxmlformats-officedocument.presentationml.slideLayout+xml"/>
  <Override PartName="/ppt/theme/theme6.xml" ContentType="application/vnd.openxmlformats-officedocument.theme+xml"/>
  <Override PartName="/ppt/slideLayouts/slideLayout32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93" r:id="rId5"/>
    <p:sldMasterId id="2147483695" r:id="rId6"/>
    <p:sldMasterId id="2147483697" r:id="rId7"/>
    <p:sldMasterId id="2147483699" r:id="rId8"/>
    <p:sldMasterId id="2147483701" r:id="rId9"/>
    <p:sldMasterId id="2147483703" r:id="rId10"/>
  </p:sldMasterIdLst>
  <p:notesMasterIdLst>
    <p:notesMasterId r:id="rId27"/>
  </p:notesMasterIdLst>
  <p:sldIdLst>
    <p:sldId id="256" r:id="rId11"/>
    <p:sldId id="309" r:id="rId12"/>
    <p:sldId id="294" r:id="rId13"/>
    <p:sldId id="310" r:id="rId14"/>
    <p:sldId id="296" r:id="rId15"/>
    <p:sldId id="311" r:id="rId16"/>
    <p:sldId id="298" r:id="rId17"/>
    <p:sldId id="301" r:id="rId18"/>
    <p:sldId id="302" r:id="rId19"/>
    <p:sldId id="303" r:id="rId20"/>
    <p:sldId id="304" r:id="rId21"/>
    <p:sldId id="305" r:id="rId22"/>
    <p:sldId id="306" r:id="rId23"/>
    <p:sldId id="307" r:id="rId24"/>
    <p:sldId id="308" r:id="rId25"/>
    <p:sldId id="291" r:id="rId26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12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1620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3" d="100"/>
          <a:sy n="93" d="100"/>
        </p:scale>
        <p:origin x="666" y="90"/>
      </p:cViewPr>
      <p:guideLst>
        <p:guide orient="horz" pos="3312"/>
        <p:guide pos="3840"/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presProps" Target="pres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36ACDD-C55B-4FC4-89E7-E9F98F22F217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D4190E-9D7B-4847-98AB-991B2B427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00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Date Format">
    <p:bg>
      <p:bgPr>
        <a:gradFill>
          <a:gsLst>
            <a:gs pos="10000">
              <a:srgbClr val="0067AC"/>
            </a:gs>
            <a:gs pos="100000">
              <a:srgbClr val="56BBED"/>
            </a:gs>
          </a:gsLst>
          <a:lin ang="91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3" y="0"/>
            <a:ext cx="9144000" cy="5143500"/>
          </a:xfrm>
          <a:prstGeom prst="rect">
            <a:avLst/>
          </a:prstGeom>
          <a:gradFill flip="none" rotWithShape="1">
            <a:gsLst>
              <a:gs pos="10000">
                <a:srgbClr val="0067AC"/>
              </a:gs>
              <a:gs pos="100000">
                <a:srgbClr val="56BBED"/>
              </a:gs>
            </a:gsLst>
            <a:lin ang="9120000" scaled="0"/>
            <a:tileRect/>
          </a:gradFill>
          <a:ln w="9525" cap="flat" cmpd="sng" algn="ctr">
            <a:noFill/>
            <a:prstDash val="solid"/>
          </a:ln>
          <a:effectLst/>
        </p:spPr>
        <p:txBody>
          <a:bodyPr lIns="68580" tIns="34290" rIns="68580" bIns="34290"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3" y="1560458"/>
            <a:ext cx="7157083" cy="397764"/>
          </a:xfrm>
        </p:spPr>
        <p:txBody>
          <a:bodyPr>
            <a:noAutofit/>
          </a:bodyPr>
          <a:lstStyle>
            <a:lvl1pPr algn="l">
              <a:defRPr sz="23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3" y="2006850"/>
            <a:ext cx="7157083" cy="342900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99646" y="4409776"/>
            <a:ext cx="1856666" cy="301760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Insert Date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99471"/>
            <a:ext cx="1840877" cy="84388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780738" y="4788205"/>
            <a:ext cx="221086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700" dirty="0">
                <a:solidFill>
                  <a:prstClr val="white"/>
                </a:solidFill>
                <a:latin typeface="+mj-lt"/>
              </a:rPr>
              <a:t>|   Copyright © </a:t>
            </a:r>
            <a:r>
              <a:rPr lang="en-US" sz="700" dirty="0" smtClean="0">
                <a:solidFill>
                  <a:prstClr val="white"/>
                </a:solidFill>
                <a:latin typeface="+mj-lt"/>
              </a:rPr>
              <a:t>2019 </a:t>
            </a:r>
            <a:r>
              <a:rPr lang="en-US" sz="700" dirty="0">
                <a:solidFill>
                  <a:prstClr val="white"/>
                </a:solidFill>
                <a:latin typeface="+mj-lt"/>
              </a:rPr>
              <a:t>Tata Consultancy Services Limited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610100" y="4787739"/>
            <a:ext cx="2286000" cy="152400"/>
          </a:xfrm>
        </p:spPr>
        <p:txBody>
          <a:bodyPr wrap="none">
            <a:noAutofit/>
          </a:bodyPr>
          <a:lstStyle>
            <a:lvl1pPr marL="0" indent="0" algn="r">
              <a:buNone/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Information Classification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285753" y="192882"/>
            <a:ext cx="8630823" cy="318254"/>
            <a:chOff x="285753" y="192882"/>
            <a:chExt cx="8630823" cy="318254"/>
          </a:xfrm>
        </p:grpSpPr>
        <p:sp>
          <p:nvSpPr>
            <p:cNvPr id="21" name="Freeform 9"/>
            <p:cNvSpPr>
              <a:spLocks noEditPoints="1"/>
            </p:cNvSpPr>
            <p:nvPr/>
          </p:nvSpPr>
          <p:spPr bwMode="auto">
            <a:xfrm>
              <a:off x="8552482" y="192882"/>
              <a:ext cx="364094" cy="318254"/>
            </a:xfrm>
            <a:custGeom>
              <a:avLst/>
              <a:gdLst/>
              <a:ahLst/>
              <a:cxnLst>
                <a:cxn ang="0">
                  <a:pos x="491" y="5"/>
                </a:cxn>
                <a:cxn ang="0">
                  <a:pos x="581" y="30"/>
                </a:cxn>
                <a:cxn ang="0">
                  <a:pos x="653" y="71"/>
                </a:cxn>
                <a:cxn ang="0">
                  <a:pos x="705" y="124"/>
                </a:cxn>
                <a:cxn ang="0">
                  <a:pos x="602" y="117"/>
                </a:cxn>
                <a:cxn ang="0">
                  <a:pos x="478" y="104"/>
                </a:cxn>
                <a:cxn ang="0">
                  <a:pos x="444" y="106"/>
                </a:cxn>
                <a:cxn ang="0">
                  <a:pos x="432" y="119"/>
                </a:cxn>
                <a:cxn ang="0">
                  <a:pos x="403" y="415"/>
                </a:cxn>
                <a:cxn ang="0">
                  <a:pos x="402" y="115"/>
                </a:cxn>
                <a:cxn ang="0">
                  <a:pos x="388" y="105"/>
                </a:cxn>
                <a:cxn ang="0">
                  <a:pos x="331" y="106"/>
                </a:cxn>
                <a:cxn ang="0">
                  <a:pos x="195" y="124"/>
                </a:cxn>
                <a:cxn ang="0">
                  <a:pos x="140" y="110"/>
                </a:cxn>
                <a:cxn ang="0">
                  <a:pos x="197" y="59"/>
                </a:cxn>
                <a:cxn ang="0">
                  <a:pos x="274" y="22"/>
                </a:cxn>
                <a:cxn ang="0">
                  <a:pos x="367" y="2"/>
                </a:cxn>
                <a:cxn ang="0">
                  <a:pos x="201" y="519"/>
                </a:cxn>
                <a:cxn ang="0">
                  <a:pos x="100" y="519"/>
                </a:cxn>
                <a:cxn ang="0">
                  <a:pos x="0" y="519"/>
                </a:cxn>
                <a:cxn ang="0">
                  <a:pos x="141" y="727"/>
                </a:cxn>
                <a:cxn ang="0">
                  <a:pos x="261" y="727"/>
                </a:cxn>
                <a:cxn ang="0">
                  <a:pos x="303" y="519"/>
                </a:cxn>
                <a:cxn ang="0">
                  <a:pos x="346" y="727"/>
                </a:cxn>
                <a:cxn ang="0">
                  <a:pos x="583" y="519"/>
                </a:cxn>
                <a:cxn ang="0">
                  <a:pos x="483" y="519"/>
                </a:cxn>
                <a:cxn ang="0">
                  <a:pos x="407" y="579"/>
                </a:cxn>
                <a:cxn ang="0">
                  <a:pos x="548" y="579"/>
                </a:cxn>
                <a:cxn ang="0">
                  <a:pos x="587" y="727"/>
                </a:cxn>
                <a:cxn ang="0">
                  <a:pos x="733" y="519"/>
                </a:cxn>
                <a:cxn ang="0">
                  <a:pos x="712" y="602"/>
                </a:cxn>
                <a:cxn ang="0">
                  <a:pos x="731" y="198"/>
                </a:cxn>
                <a:cxn ang="0">
                  <a:pos x="722" y="257"/>
                </a:cxn>
                <a:cxn ang="0">
                  <a:pos x="685" y="316"/>
                </a:cxn>
                <a:cxn ang="0">
                  <a:pos x="622" y="365"/>
                </a:cxn>
                <a:cxn ang="0">
                  <a:pos x="541" y="398"/>
                </a:cxn>
                <a:cxn ang="0">
                  <a:pos x="474" y="183"/>
                </a:cxn>
                <a:cxn ang="0">
                  <a:pos x="477" y="158"/>
                </a:cxn>
                <a:cxn ang="0">
                  <a:pos x="489" y="146"/>
                </a:cxn>
                <a:cxn ang="0">
                  <a:pos x="556" y="148"/>
                </a:cxn>
                <a:cxn ang="0">
                  <a:pos x="669" y="163"/>
                </a:cxn>
                <a:cxn ang="0">
                  <a:pos x="295" y="399"/>
                </a:cxn>
                <a:cxn ang="0">
                  <a:pos x="213" y="365"/>
                </a:cxn>
                <a:cxn ang="0">
                  <a:pos x="150" y="316"/>
                </a:cxn>
                <a:cxn ang="0">
                  <a:pos x="112" y="257"/>
                </a:cxn>
                <a:cxn ang="0">
                  <a:pos x="103" y="198"/>
                </a:cxn>
                <a:cxn ang="0">
                  <a:pos x="136" y="168"/>
                </a:cxn>
                <a:cxn ang="0">
                  <a:pos x="250" y="151"/>
                </a:cxn>
                <a:cxn ang="0">
                  <a:pos x="342" y="144"/>
                </a:cxn>
                <a:cxn ang="0">
                  <a:pos x="357" y="153"/>
                </a:cxn>
                <a:cxn ang="0">
                  <a:pos x="362" y="175"/>
                </a:cxn>
                <a:cxn ang="0">
                  <a:pos x="317" y="405"/>
                </a:cxn>
              </a:cxnLst>
              <a:rect l="0" t="0" r="r" b="b"/>
              <a:pathLst>
                <a:path w="835" h="727">
                  <a:moveTo>
                    <a:pt x="417" y="0"/>
                  </a:moveTo>
                  <a:lnTo>
                    <a:pt x="443" y="0"/>
                  </a:lnTo>
                  <a:lnTo>
                    <a:pt x="467" y="2"/>
                  </a:lnTo>
                  <a:lnTo>
                    <a:pt x="491" y="5"/>
                  </a:lnTo>
                  <a:lnTo>
                    <a:pt x="515" y="9"/>
                  </a:lnTo>
                  <a:lnTo>
                    <a:pt x="538" y="16"/>
                  </a:lnTo>
                  <a:lnTo>
                    <a:pt x="559" y="22"/>
                  </a:lnTo>
                  <a:lnTo>
                    <a:pt x="581" y="30"/>
                  </a:lnTo>
                  <a:lnTo>
                    <a:pt x="600" y="38"/>
                  </a:lnTo>
                  <a:lnTo>
                    <a:pt x="620" y="48"/>
                  </a:lnTo>
                  <a:lnTo>
                    <a:pt x="637" y="59"/>
                  </a:lnTo>
                  <a:lnTo>
                    <a:pt x="653" y="71"/>
                  </a:lnTo>
                  <a:lnTo>
                    <a:pt x="668" y="83"/>
                  </a:lnTo>
                  <a:lnTo>
                    <a:pt x="682" y="96"/>
                  </a:lnTo>
                  <a:lnTo>
                    <a:pt x="694" y="110"/>
                  </a:lnTo>
                  <a:lnTo>
                    <a:pt x="705" y="124"/>
                  </a:lnTo>
                  <a:lnTo>
                    <a:pt x="714" y="139"/>
                  </a:lnTo>
                  <a:lnTo>
                    <a:pt x="676" y="131"/>
                  </a:lnTo>
                  <a:lnTo>
                    <a:pt x="639" y="124"/>
                  </a:lnTo>
                  <a:lnTo>
                    <a:pt x="602" y="117"/>
                  </a:lnTo>
                  <a:lnTo>
                    <a:pt x="567" y="113"/>
                  </a:lnTo>
                  <a:lnTo>
                    <a:pt x="534" y="109"/>
                  </a:lnTo>
                  <a:lnTo>
                    <a:pt x="504" y="106"/>
                  </a:lnTo>
                  <a:lnTo>
                    <a:pt x="478" y="104"/>
                  </a:lnTo>
                  <a:lnTo>
                    <a:pt x="458" y="104"/>
                  </a:lnTo>
                  <a:lnTo>
                    <a:pt x="453" y="104"/>
                  </a:lnTo>
                  <a:lnTo>
                    <a:pt x="448" y="105"/>
                  </a:lnTo>
                  <a:lnTo>
                    <a:pt x="444" y="106"/>
                  </a:lnTo>
                  <a:lnTo>
                    <a:pt x="440" y="109"/>
                  </a:lnTo>
                  <a:lnTo>
                    <a:pt x="436" y="112"/>
                  </a:lnTo>
                  <a:lnTo>
                    <a:pt x="434" y="115"/>
                  </a:lnTo>
                  <a:lnTo>
                    <a:pt x="432" y="119"/>
                  </a:lnTo>
                  <a:lnTo>
                    <a:pt x="432" y="124"/>
                  </a:lnTo>
                  <a:lnTo>
                    <a:pt x="432" y="133"/>
                  </a:lnTo>
                  <a:lnTo>
                    <a:pt x="432" y="415"/>
                  </a:lnTo>
                  <a:lnTo>
                    <a:pt x="403" y="415"/>
                  </a:lnTo>
                  <a:lnTo>
                    <a:pt x="404" y="133"/>
                  </a:lnTo>
                  <a:lnTo>
                    <a:pt x="404" y="124"/>
                  </a:lnTo>
                  <a:lnTo>
                    <a:pt x="403" y="119"/>
                  </a:lnTo>
                  <a:lnTo>
                    <a:pt x="402" y="115"/>
                  </a:lnTo>
                  <a:lnTo>
                    <a:pt x="398" y="112"/>
                  </a:lnTo>
                  <a:lnTo>
                    <a:pt x="395" y="109"/>
                  </a:lnTo>
                  <a:lnTo>
                    <a:pt x="392" y="106"/>
                  </a:lnTo>
                  <a:lnTo>
                    <a:pt x="388" y="105"/>
                  </a:lnTo>
                  <a:lnTo>
                    <a:pt x="382" y="104"/>
                  </a:lnTo>
                  <a:lnTo>
                    <a:pt x="378" y="104"/>
                  </a:lnTo>
                  <a:lnTo>
                    <a:pt x="356" y="104"/>
                  </a:lnTo>
                  <a:lnTo>
                    <a:pt x="331" y="106"/>
                  </a:lnTo>
                  <a:lnTo>
                    <a:pt x="301" y="109"/>
                  </a:lnTo>
                  <a:lnTo>
                    <a:pt x="268" y="113"/>
                  </a:lnTo>
                  <a:lnTo>
                    <a:pt x="232" y="118"/>
                  </a:lnTo>
                  <a:lnTo>
                    <a:pt x="195" y="124"/>
                  </a:lnTo>
                  <a:lnTo>
                    <a:pt x="157" y="131"/>
                  </a:lnTo>
                  <a:lnTo>
                    <a:pt x="121" y="139"/>
                  </a:lnTo>
                  <a:lnTo>
                    <a:pt x="129" y="125"/>
                  </a:lnTo>
                  <a:lnTo>
                    <a:pt x="140" y="110"/>
                  </a:lnTo>
                  <a:lnTo>
                    <a:pt x="152" y="96"/>
                  </a:lnTo>
                  <a:lnTo>
                    <a:pt x="166" y="83"/>
                  </a:lnTo>
                  <a:lnTo>
                    <a:pt x="180" y="71"/>
                  </a:lnTo>
                  <a:lnTo>
                    <a:pt x="197" y="59"/>
                  </a:lnTo>
                  <a:lnTo>
                    <a:pt x="215" y="48"/>
                  </a:lnTo>
                  <a:lnTo>
                    <a:pt x="233" y="38"/>
                  </a:lnTo>
                  <a:lnTo>
                    <a:pt x="254" y="30"/>
                  </a:lnTo>
                  <a:lnTo>
                    <a:pt x="274" y="22"/>
                  </a:lnTo>
                  <a:lnTo>
                    <a:pt x="296" y="16"/>
                  </a:lnTo>
                  <a:lnTo>
                    <a:pt x="319" y="9"/>
                  </a:lnTo>
                  <a:lnTo>
                    <a:pt x="342" y="5"/>
                  </a:lnTo>
                  <a:lnTo>
                    <a:pt x="367" y="2"/>
                  </a:lnTo>
                  <a:lnTo>
                    <a:pt x="392" y="0"/>
                  </a:lnTo>
                  <a:lnTo>
                    <a:pt x="417" y="0"/>
                  </a:lnTo>
                  <a:close/>
                  <a:moveTo>
                    <a:pt x="201" y="579"/>
                  </a:moveTo>
                  <a:lnTo>
                    <a:pt x="201" y="519"/>
                  </a:lnTo>
                  <a:lnTo>
                    <a:pt x="175" y="519"/>
                  </a:lnTo>
                  <a:lnTo>
                    <a:pt x="150" y="519"/>
                  </a:lnTo>
                  <a:lnTo>
                    <a:pt x="125" y="519"/>
                  </a:lnTo>
                  <a:lnTo>
                    <a:pt x="100" y="519"/>
                  </a:lnTo>
                  <a:lnTo>
                    <a:pt x="75" y="519"/>
                  </a:lnTo>
                  <a:lnTo>
                    <a:pt x="49" y="519"/>
                  </a:lnTo>
                  <a:lnTo>
                    <a:pt x="25" y="519"/>
                  </a:lnTo>
                  <a:lnTo>
                    <a:pt x="0" y="519"/>
                  </a:lnTo>
                  <a:lnTo>
                    <a:pt x="0" y="579"/>
                  </a:lnTo>
                  <a:lnTo>
                    <a:pt x="58" y="579"/>
                  </a:lnTo>
                  <a:lnTo>
                    <a:pt x="58" y="727"/>
                  </a:lnTo>
                  <a:lnTo>
                    <a:pt x="141" y="727"/>
                  </a:lnTo>
                  <a:lnTo>
                    <a:pt x="141" y="579"/>
                  </a:lnTo>
                  <a:lnTo>
                    <a:pt x="201" y="579"/>
                  </a:lnTo>
                  <a:close/>
                  <a:moveTo>
                    <a:pt x="303" y="602"/>
                  </a:moveTo>
                  <a:lnTo>
                    <a:pt x="261" y="727"/>
                  </a:lnTo>
                  <a:lnTo>
                    <a:pt x="180" y="727"/>
                  </a:lnTo>
                  <a:lnTo>
                    <a:pt x="260" y="519"/>
                  </a:lnTo>
                  <a:lnTo>
                    <a:pt x="282" y="519"/>
                  </a:lnTo>
                  <a:lnTo>
                    <a:pt x="303" y="519"/>
                  </a:lnTo>
                  <a:lnTo>
                    <a:pt x="326" y="519"/>
                  </a:lnTo>
                  <a:lnTo>
                    <a:pt x="348" y="519"/>
                  </a:lnTo>
                  <a:lnTo>
                    <a:pt x="427" y="727"/>
                  </a:lnTo>
                  <a:lnTo>
                    <a:pt x="346" y="727"/>
                  </a:lnTo>
                  <a:lnTo>
                    <a:pt x="303" y="602"/>
                  </a:lnTo>
                  <a:close/>
                  <a:moveTo>
                    <a:pt x="608" y="579"/>
                  </a:moveTo>
                  <a:lnTo>
                    <a:pt x="608" y="519"/>
                  </a:lnTo>
                  <a:lnTo>
                    <a:pt x="583" y="519"/>
                  </a:lnTo>
                  <a:lnTo>
                    <a:pt x="557" y="519"/>
                  </a:lnTo>
                  <a:lnTo>
                    <a:pt x="532" y="519"/>
                  </a:lnTo>
                  <a:lnTo>
                    <a:pt x="507" y="519"/>
                  </a:lnTo>
                  <a:lnTo>
                    <a:pt x="483" y="519"/>
                  </a:lnTo>
                  <a:lnTo>
                    <a:pt x="458" y="519"/>
                  </a:lnTo>
                  <a:lnTo>
                    <a:pt x="432" y="519"/>
                  </a:lnTo>
                  <a:lnTo>
                    <a:pt x="407" y="519"/>
                  </a:lnTo>
                  <a:lnTo>
                    <a:pt x="407" y="579"/>
                  </a:lnTo>
                  <a:lnTo>
                    <a:pt x="466" y="579"/>
                  </a:lnTo>
                  <a:lnTo>
                    <a:pt x="466" y="727"/>
                  </a:lnTo>
                  <a:lnTo>
                    <a:pt x="548" y="727"/>
                  </a:lnTo>
                  <a:lnTo>
                    <a:pt x="548" y="579"/>
                  </a:lnTo>
                  <a:lnTo>
                    <a:pt x="608" y="579"/>
                  </a:lnTo>
                  <a:close/>
                  <a:moveTo>
                    <a:pt x="712" y="602"/>
                  </a:moveTo>
                  <a:lnTo>
                    <a:pt x="669" y="727"/>
                  </a:lnTo>
                  <a:lnTo>
                    <a:pt x="587" y="727"/>
                  </a:lnTo>
                  <a:lnTo>
                    <a:pt x="667" y="519"/>
                  </a:lnTo>
                  <a:lnTo>
                    <a:pt x="689" y="519"/>
                  </a:lnTo>
                  <a:lnTo>
                    <a:pt x="712" y="519"/>
                  </a:lnTo>
                  <a:lnTo>
                    <a:pt x="733" y="519"/>
                  </a:lnTo>
                  <a:lnTo>
                    <a:pt x="755" y="519"/>
                  </a:lnTo>
                  <a:lnTo>
                    <a:pt x="835" y="727"/>
                  </a:lnTo>
                  <a:lnTo>
                    <a:pt x="754" y="727"/>
                  </a:lnTo>
                  <a:lnTo>
                    <a:pt x="712" y="602"/>
                  </a:lnTo>
                  <a:close/>
                  <a:moveTo>
                    <a:pt x="727" y="172"/>
                  </a:moveTo>
                  <a:lnTo>
                    <a:pt x="729" y="181"/>
                  </a:lnTo>
                  <a:lnTo>
                    <a:pt x="730" y="190"/>
                  </a:lnTo>
                  <a:lnTo>
                    <a:pt x="731" y="198"/>
                  </a:lnTo>
                  <a:lnTo>
                    <a:pt x="731" y="207"/>
                  </a:lnTo>
                  <a:lnTo>
                    <a:pt x="730" y="224"/>
                  </a:lnTo>
                  <a:lnTo>
                    <a:pt x="727" y="240"/>
                  </a:lnTo>
                  <a:lnTo>
                    <a:pt x="722" y="257"/>
                  </a:lnTo>
                  <a:lnTo>
                    <a:pt x="715" y="273"/>
                  </a:lnTo>
                  <a:lnTo>
                    <a:pt x="706" y="288"/>
                  </a:lnTo>
                  <a:lnTo>
                    <a:pt x="696" y="302"/>
                  </a:lnTo>
                  <a:lnTo>
                    <a:pt x="685" y="316"/>
                  </a:lnTo>
                  <a:lnTo>
                    <a:pt x="670" y="329"/>
                  </a:lnTo>
                  <a:lnTo>
                    <a:pt x="656" y="342"/>
                  </a:lnTo>
                  <a:lnTo>
                    <a:pt x="640" y="354"/>
                  </a:lnTo>
                  <a:lnTo>
                    <a:pt x="622" y="365"/>
                  </a:lnTo>
                  <a:lnTo>
                    <a:pt x="604" y="374"/>
                  </a:lnTo>
                  <a:lnTo>
                    <a:pt x="584" y="383"/>
                  </a:lnTo>
                  <a:lnTo>
                    <a:pt x="562" y="392"/>
                  </a:lnTo>
                  <a:lnTo>
                    <a:pt x="541" y="398"/>
                  </a:lnTo>
                  <a:lnTo>
                    <a:pt x="518" y="405"/>
                  </a:lnTo>
                  <a:lnTo>
                    <a:pt x="476" y="202"/>
                  </a:lnTo>
                  <a:lnTo>
                    <a:pt x="475" y="193"/>
                  </a:lnTo>
                  <a:lnTo>
                    <a:pt x="474" y="183"/>
                  </a:lnTo>
                  <a:lnTo>
                    <a:pt x="474" y="175"/>
                  </a:lnTo>
                  <a:lnTo>
                    <a:pt x="474" y="166"/>
                  </a:lnTo>
                  <a:lnTo>
                    <a:pt x="475" y="162"/>
                  </a:lnTo>
                  <a:lnTo>
                    <a:pt x="477" y="158"/>
                  </a:lnTo>
                  <a:lnTo>
                    <a:pt x="479" y="155"/>
                  </a:lnTo>
                  <a:lnTo>
                    <a:pt x="481" y="152"/>
                  </a:lnTo>
                  <a:lnTo>
                    <a:pt x="485" y="149"/>
                  </a:lnTo>
                  <a:lnTo>
                    <a:pt x="489" y="146"/>
                  </a:lnTo>
                  <a:lnTo>
                    <a:pt x="493" y="145"/>
                  </a:lnTo>
                  <a:lnTo>
                    <a:pt x="499" y="144"/>
                  </a:lnTo>
                  <a:lnTo>
                    <a:pt x="528" y="145"/>
                  </a:lnTo>
                  <a:lnTo>
                    <a:pt x="556" y="148"/>
                  </a:lnTo>
                  <a:lnTo>
                    <a:pt x="584" y="151"/>
                  </a:lnTo>
                  <a:lnTo>
                    <a:pt x="613" y="154"/>
                  </a:lnTo>
                  <a:lnTo>
                    <a:pt x="641" y="158"/>
                  </a:lnTo>
                  <a:lnTo>
                    <a:pt x="669" y="163"/>
                  </a:lnTo>
                  <a:lnTo>
                    <a:pt x="699" y="167"/>
                  </a:lnTo>
                  <a:lnTo>
                    <a:pt x="727" y="172"/>
                  </a:lnTo>
                  <a:close/>
                  <a:moveTo>
                    <a:pt x="317" y="405"/>
                  </a:moveTo>
                  <a:lnTo>
                    <a:pt x="295" y="399"/>
                  </a:lnTo>
                  <a:lnTo>
                    <a:pt x="272" y="392"/>
                  </a:lnTo>
                  <a:lnTo>
                    <a:pt x="251" y="384"/>
                  </a:lnTo>
                  <a:lnTo>
                    <a:pt x="231" y="374"/>
                  </a:lnTo>
                  <a:lnTo>
                    <a:pt x="213" y="365"/>
                  </a:lnTo>
                  <a:lnTo>
                    <a:pt x="195" y="354"/>
                  </a:lnTo>
                  <a:lnTo>
                    <a:pt x="179" y="342"/>
                  </a:lnTo>
                  <a:lnTo>
                    <a:pt x="164" y="330"/>
                  </a:lnTo>
                  <a:lnTo>
                    <a:pt x="150" y="316"/>
                  </a:lnTo>
                  <a:lnTo>
                    <a:pt x="138" y="303"/>
                  </a:lnTo>
                  <a:lnTo>
                    <a:pt x="128" y="288"/>
                  </a:lnTo>
                  <a:lnTo>
                    <a:pt x="120" y="273"/>
                  </a:lnTo>
                  <a:lnTo>
                    <a:pt x="112" y="257"/>
                  </a:lnTo>
                  <a:lnTo>
                    <a:pt x="108" y="240"/>
                  </a:lnTo>
                  <a:lnTo>
                    <a:pt x="105" y="224"/>
                  </a:lnTo>
                  <a:lnTo>
                    <a:pt x="103" y="207"/>
                  </a:lnTo>
                  <a:lnTo>
                    <a:pt x="103" y="198"/>
                  </a:lnTo>
                  <a:lnTo>
                    <a:pt x="105" y="190"/>
                  </a:lnTo>
                  <a:lnTo>
                    <a:pt x="106" y="181"/>
                  </a:lnTo>
                  <a:lnTo>
                    <a:pt x="108" y="172"/>
                  </a:lnTo>
                  <a:lnTo>
                    <a:pt x="136" y="168"/>
                  </a:lnTo>
                  <a:lnTo>
                    <a:pt x="165" y="163"/>
                  </a:lnTo>
                  <a:lnTo>
                    <a:pt x="193" y="158"/>
                  </a:lnTo>
                  <a:lnTo>
                    <a:pt x="222" y="154"/>
                  </a:lnTo>
                  <a:lnTo>
                    <a:pt x="250" y="151"/>
                  </a:lnTo>
                  <a:lnTo>
                    <a:pt x="280" y="148"/>
                  </a:lnTo>
                  <a:lnTo>
                    <a:pt x="308" y="145"/>
                  </a:lnTo>
                  <a:lnTo>
                    <a:pt x="337" y="144"/>
                  </a:lnTo>
                  <a:lnTo>
                    <a:pt x="342" y="144"/>
                  </a:lnTo>
                  <a:lnTo>
                    <a:pt x="348" y="145"/>
                  </a:lnTo>
                  <a:lnTo>
                    <a:pt x="351" y="146"/>
                  </a:lnTo>
                  <a:lnTo>
                    <a:pt x="354" y="150"/>
                  </a:lnTo>
                  <a:lnTo>
                    <a:pt x="357" y="153"/>
                  </a:lnTo>
                  <a:lnTo>
                    <a:pt x="358" y="156"/>
                  </a:lnTo>
                  <a:lnTo>
                    <a:pt x="361" y="161"/>
                  </a:lnTo>
                  <a:lnTo>
                    <a:pt x="362" y="165"/>
                  </a:lnTo>
                  <a:lnTo>
                    <a:pt x="362" y="175"/>
                  </a:lnTo>
                  <a:lnTo>
                    <a:pt x="362" y="184"/>
                  </a:lnTo>
                  <a:lnTo>
                    <a:pt x="361" y="194"/>
                  </a:lnTo>
                  <a:lnTo>
                    <a:pt x="359" y="202"/>
                  </a:lnTo>
                  <a:lnTo>
                    <a:pt x="317" y="405"/>
                  </a:lnTo>
                  <a:close/>
                </a:path>
              </a:pathLst>
            </a:custGeom>
            <a:solidFill>
              <a:srgbClr val="FEFEF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yriad Pro"/>
              </a:endParaRPr>
            </a:p>
          </p:txBody>
        </p:sp>
        <p:grpSp>
          <p:nvGrpSpPr>
            <p:cNvPr id="22" name="Group 15"/>
            <p:cNvGrpSpPr/>
            <p:nvPr/>
          </p:nvGrpSpPr>
          <p:grpSpPr>
            <a:xfrm>
              <a:off x="285753" y="250031"/>
              <a:ext cx="1670572" cy="84203"/>
              <a:chOff x="68096" y="6650480"/>
              <a:chExt cx="2503487" cy="127000"/>
            </a:xfrm>
            <a:solidFill>
              <a:schemeClr val="bg1"/>
            </a:solidFill>
          </p:grpSpPr>
          <p:sp>
            <p:nvSpPr>
              <p:cNvPr id="30" name="Freeform 29"/>
              <p:cNvSpPr>
                <a:spLocks noEditPoints="1"/>
              </p:cNvSpPr>
              <p:nvPr/>
            </p:nvSpPr>
            <p:spPr bwMode="auto">
              <a:xfrm>
                <a:off x="1838158" y="6650480"/>
                <a:ext cx="733425" cy="127000"/>
              </a:xfrm>
              <a:custGeom>
                <a:avLst/>
                <a:gdLst/>
                <a:ahLst/>
                <a:cxnLst>
                  <a:cxn ang="0">
                    <a:pos x="3511" y="637"/>
                  </a:cxn>
                  <a:cxn ang="0">
                    <a:pos x="3625" y="591"/>
                  </a:cxn>
                  <a:cxn ang="0">
                    <a:pos x="3691" y="454"/>
                  </a:cxn>
                  <a:cxn ang="0">
                    <a:pos x="3616" y="313"/>
                  </a:cxn>
                  <a:cxn ang="0">
                    <a:pos x="3441" y="224"/>
                  </a:cxn>
                  <a:cxn ang="0">
                    <a:pos x="3415" y="147"/>
                  </a:cxn>
                  <a:cxn ang="0">
                    <a:pos x="3489" y="95"/>
                  </a:cxn>
                  <a:cxn ang="0">
                    <a:pos x="3666" y="31"/>
                  </a:cxn>
                  <a:cxn ang="0">
                    <a:pos x="3447" y="8"/>
                  </a:cxn>
                  <a:cxn ang="0">
                    <a:pos x="3301" y="142"/>
                  </a:cxn>
                  <a:cxn ang="0">
                    <a:pos x="3355" y="299"/>
                  </a:cxn>
                  <a:cxn ang="0">
                    <a:pos x="3534" y="392"/>
                  </a:cxn>
                  <a:cxn ang="0">
                    <a:pos x="3575" y="471"/>
                  </a:cxn>
                  <a:cxn ang="0">
                    <a:pos x="3511" y="540"/>
                  </a:cxn>
                  <a:cxn ang="0">
                    <a:pos x="3327" y="514"/>
                  </a:cxn>
                  <a:cxn ang="0">
                    <a:pos x="3216" y="537"/>
                  </a:cxn>
                  <a:cxn ang="0">
                    <a:pos x="2637" y="544"/>
                  </a:cxn>
                  <a:cxn ang="0">
                    <a:pos x="2502" y="526"/>
                  </a:cxn>
                  <a:cxn ang="0">
                    <a:pos x="2420" y="453"/>
                  </a:cxn>
                  <a:cxn ang="0">
                    <a:pos x="2390" y="282"/>
                  </a:cxn>
                  <a:cxn ang="0">
                    <a:pos x="2435" y="168"/>
                  </a:cxn>
                  <a:cxn ang="0">
                    <a:pos x="2538" y="102"/>
                  </a:cxn>
                  <a:cxn ang="0">
                    <a:pos x="2726" y="118"/>
                  </a:cxn>
                  <a:cxn ang="0">
                    <a:pos x="2566" y="2"/>
                  </a:cxn>
                  <a:cxn ang="0">
                    <a:pos x="2399" y="59"/>
                  </a:cxn>
                  <a:cxn ang="0">
                    <a:pos x="2293" y="190"/>
                  </a:cxn>
                  <a:cxn ang="0">
                    <a:pos x="2272" y="380"/>
                  </a:cxn>
                  <a:cxn ang="0">
                    <a:pos x="2333" y="534"/>
                  </a:cxn>
                  <a:cxn ang="0">
                    <a:pos x="2467" y="623"/>
                  </a:cxn>
                  <a:cxn ang="0">
                    <a:pos x="2684" y="632"/>
                  </a:cxn>
                  <a:cxn ang="0">
                    <a:pos x="1776" y="631"/>
                  </a:cxn>
                  <a:cxn ang="0">
                    <a:pos x="1717" y="518"/>
                  </a:cxn>
                  <a:cxn ang="0">
                    <a:pos x="1447" y="10"/>
                  </a:cxn>
                  <a:cxn ang="0">
                    <a:pos x="1210" y="97"/>
                  </a:cxn>
                  <a:cxn ang="0">
                    <a:pos x="1281" y="178"/>
                  </a:cxn>
                  <a:cxn ang="0">
                    <a:pos x="1231" y="277"/>
                  </a:cxn>
                  <a:cxn ang="0">
                    <a:pos x="1090" y="375"/>
                  </a:cxn>
                  <a:cxn ang="0">
                    <a:pos x="1233" y="415"/>
                  </a:cxn>
                  <a:cxn ang="0">
                    <a:pos x="1297" y="622"/>
                  </a:cxn>
                  <a:cxn ang="0">
                    <a:pos x="1362" y="436"/>
                  </a:cxn>
                  <a:cxn ang="0">
                    <a:pos x="1282" y="337"/>
                  </a:cxn>
                  <a:cxn ang="0">
                    <a:pos x="1374" y="258"/>
                  </a:cxn>
                  <a:cxn ang="0">
                    <a:pos x="1373" y="94"/>
                  </a:cxn>
                  <a:cxn ang="0">
                    <a:pos x="1263" y="17"/>
                  </a:cxn>
                  <a:cxn ang="0">
                    <a:pos x="995" y="15"/>
                  </a:cxn>
                  <a:cxn ang="0">
                    <a:pos x="879" y="537"/>
                  </a:cxn>
                  <a:cxn ang="0">
                    <a:pos x="118" y="637"/>
                  </a:cxn>
                  <a:cxn ang="0">
                    <a:pos x="303" y="613"/>
                  </a:cxn>
                  <a:cxn ang="0">
                    <a:pos x="388" y="526"/>
                  </a:cxn>
                  <a:cxn ang="0">
                    <a:pos x="373" y="355"/>
                  </a:cxn>
                  <a:cxn ang="0">
                    <a:pos x="190" y="247"/>
                  </a:cxn>
                  <a:cxn ang="0">
                    <a:pos x="125" y="177"/>
                  </a:cxn>
                  <a:cxn ang="0">
                    <a:pos x="163" y="107"/>
                  </a:cxn>
                  <a:cxn ang="0">
                    <a:pos x="317" y="108"/>
                  </a:cxn>
                  <a:cxn ang="0">
                    <a:pos x="254" y="1"/>
                  </a:cxn>
                  <a:cxn ang="0">
                    <a:pos x="44" y="77"/>
                  </a:cxn>
                  <a:cxn ang="0">
                    <a:pos x="29" y="253"/>
                  </a:cxn>
                  <a:cxn ang="0">
                    <a:pos x="178" y="359"/>
                  </a:cxn>
                  <a:cxn ang="0">
                    <a:pos x="284" y="437"/>
                  </a:cxn>
                  <a:cxn ang="0">
                    <a:pos x="259" y="524"/>
                  </a:cxn>
                  <a:cxn ang="0">
                    <a:pos x="112" y="540"/>
                  </a:cxn>
                </a:cxnLst>
                <a:rect l="0" t="0" r="r" b="b"/>
                <a:pathLst>
                  <a:path w="3691" h="641">
                    <a:moveTo>
                      <a:pt x="3288" y="601"/>
                    </a:moveTo>
                    <a:lnTo>
                      <a:pt x="3302" y="609"/>
                    </a:lnTo>
                    <a:lnTo>
                      <a:pt x="3319" y="616"/>
                    </a:lnTo>
                    <a:lnTo>
                      <a:pt x="3338" y="622"/>
                    </a:lnTo>
                    <a:lnTo>
                      <a:pt x="3360" y="629"/>
                    </a:lnTo>
                    <a:lnTo>
                      <a:pt x="3382" y="634"/>
                    </a:lnTo>
                    <a:lnTo>
                      <a:pt x="3406" y="637"/>
                    </a:lnTo>
                    <a:lnTo>
                      <a:pt x="3431" y="640"/>
                    </a:lnTo>
                    <a:lnTo>
                      <a:pt x="3455" y="641"/>
                    </a:lnTo>
                    <a:lnTo>
                      <a:pt x="3484" y="640"/>
                    </a:lnTo>
                    <a:lnTo>
                      <a:pt x="3511" y="637"/>
                    </a:lnTo>
                    <a:lnTo>
                      <a:pt x="3524" y="635"/>
                    </a:lnTo>
                    <a:lnTo>
                      <a:pt x="3536" y="632"/>
                    </a:lnTo>
                    <a:lnTo>
                      <a:pt x="3548" y="629"/>
                    </a:lnTo>
                    <a:lnTo>
                      <a:pt x="3559" y="625"/>
                    </a:lnTo>
                    <a:lnTo>
                      <a:pt x="3570" y="621"/>
                    </a:lnTo>
                    <a:lnTo>
                      <a:pt x="3581" y="617"/>
                    </a:lnTo>
                    <a:lnTo>
                      <a:pt x="3590" y="613"/>
                    </a:lnTo>
                    <a:lnTo>
                      <a:pt x="3600" y="608"/>
                    </a:lnTo>
                    <a:lnTo>
                      <a:pt x="3608" y="603"/>
                    </a:lnTo>
                    <a:lnTo>
                      <a:pt x="3618" y="597"/>
                    </a:lnTo>
                    <a:lnTo>
                      <a:pt x="3625" y="591"/>
                    </a:lnTo>
                    <a:lnTo>
                      <a:pt x="3633" y="584"/>
                    </a:lnTo>
                    <a:lnTo>
                      <a:pt x="3639" y="578"/>
                    </a:lnTo>
                    <a:lnTo>
                      <a:pt x="3646" y="571"/>
                    </a:lnTo>
                    <a:lnTo>
                      <a:pt x="3653" y="564"/>
                    </a:lnTo>
                    <a:lnTo>
                      <a:pt x="3658" y="557"/>
                    </a:lnTo>
                    <a:lnTo>
                      <a:pt x="3668" y="541"/>
                    </a:lnTo>
                    <a:lnTo>
                      <a:pt x="3676" y="526"/>
                    </a:lnTo>
                    <a:lnTo>
                      <a:pt x="3682" y="508"/>
                    </a:lnTo>
                    <a:lnTo>
                      <a:pt x="3687" y="491"/>
                    </a:lnTo>
                    <a:lnTo>
                      <a:pt x="3690" y="472"/>
                    </a:lnTo>
                    <a:lnTo>
                      <a:pt x="3691" y="454"/>
                    </a:lnTo>
                    <a:lnTo>
                      <a:pt x="3690" y="437"/>
                    </a:lnTo>
                    <a:lnTo>
                      <a:pt x="3688" y="422"/>
                    </a:lnTo>
                    <a:lnTo>
                      <a:pt x="3684" y="407"/>
                    </a:lnTo>
                    <a:lnTo>
                      <a:pt x="3680" y="393"/>
                    </a:lnTo>
                    <a:lnTo>
                      <a:pt x="3675" y="380"/>
                    </a:lnTo>
                    <a:lnTo>
                      <a:pt x="3668" y="367"/>
                    </a:lnTo>
                    <a:lnTo>
                      <a:pt x="3660" y="355"/>
                    </a:lnTo>
                    <a:lnTo>
                      <a:pt x="3651" y="344"/>
                    </a:lnTo>
                    <a:lnTo>
                      <a:pt x="3640" y="332"/>
                    </a:lnTo>
                    <a:lnTo>
                      <a:pt x="3629" y="322"/>
                    </a:lnTo>
                    <a:lnTo>
                      <a:pt x="3616" y="313"/>
                    </a:lnTo>
                    <a:lnTo>
                      <a:pt x="3601" y="303"/>
                    </a:lnTo>
                    <a:lnTo>
                      <a:pt x="3586" y="294"/>
                    </a:lnTo>
                    <a:lnTo>
                      <a:pt x="3568" y="286"/>
                    </a:lnTo>
                    <a:lnTo>
                      <a:pt x="3550" y="278"/>
                    </a:lnTo>
                    <a:lnTo>
                      <a:pt x="3530" y="270"/>
                    </a:lnTo>
                    <a:lnTo>
                      <a:pt x="3502" y="258"/>
                    </a:lnTo>
                    <a:lnTo>
                      <a:pt x="3477" y="247"/>
                    </a:lnTo>
                    <a:lnTo>
                      <a:pt x="3467" y="242"/>
                    </a:lnTo>
                    <a:lnTo>
                      <a:pt x="3457" y="236"/>
                    </a:lnTo>
                    <a:lnTo>
                      <a:pt x="3448" y="230"/>
                    </a:lnTo>
                    <a:lnTo>
                      <a:pt x="3441" y="224"/>
                    </a:lnTo>
                    <a:lnTo>
                      <a:pt x="3434" y="219"/>
                    </a:lnTo>
                    <a:lnTo>
                      <a:pt x="3428" y="213"/>
                    </a:lnTo>
                    <a:lnTo>
                      <a:pt x="3423" y="206"/>
                    </a:lnTo>
                    <a:lnTo>
                      <a:pt x="3419" y="200"/>
                    </a:lnTo>
                    <a:lnTo>
                      <a:pt x="3416" y="192"/>
                    </a:lnTo>
                    <a:lnTo>
                      <a:pt x="3414" y="184"/>
                    </a:lnTo>
                    <a:lnTo>
                      <a:pt x="3412" y="177"/>
                    </a:lnTo>
                    <a:lnTo>
                      <a:pt x="3412" y="168"/>
                    </a:lnTo>
                    <a:lnTo>
                      <a:pt x="3412" y="162"/>
                    </a:lnTo>
                    <a:lnTo>
                      <a:pt x="3413" y="154"/>
                    </a:lnTo>
                    <a:lnTo>
                      <a:pt x="3415" y="147"/>
                    </a:lnTo>
                    <a:lnTo>
                      <a:pt x="3418" y="141"/>
                    </a:lnTo>
                    <a:lnTo>
                      <a:pt x="3421" y="135"/>
                    </a:lnTo>
                    <a:lnTo>
                      <a:pt x="3426" y="129"/>
                    </a:lnTo>
                    <a:lnTo>
                      <a:pt x="3431" y="122"/>
                    </a:lnTo>
                    <a:lnTo>
                      <a:pt x="3437" y="117"/>
                    </a:lnTo>
                    <a:lnTo>
                      <a:pt x="3443" y="112"/>
                    </a:lnTo>
                    <a:lnTo>
                      <a:pt x="3450" y="107"/>
                    </a:lnTo>
                    <a:lnTo>
                      <a:pt x="3459" y="103"/>
                    </a:lnTo>
                    <a:lnTo>
                      <a:pt x="3469" y="100"/>
                    </a:lnTo>
                    <a:lnTo>
                      <a:pt x="3479" y="97"/>
                    </a:lnTo>
                    <a:lnTo>
                      <a:pt x="3489" y="95"/>
                    </a:lnTo>
                    <a:lnTo>
                      <a:pt x="3502" y="94"/>
                    </a:lnTo>
                    <a:lnTo>
                      <a:pt x="3515" y="94"/>
                    </a:lnTo>
                    <a:lnTo>
                      <a:pt x="3535" y="94"/>
                    </a:lnTo>
                    <a:lnTo>
                      <a:pt x="3555" y="96"/>
                    </a:lnTo>
                    <a:lnTo>
                      <a:pt x="3573" y="100"/>
                    </a:lnTo>
                    <a:lnTo>
                      <a:pt x="3590" y="104"/>
                    </a:lnTo>
                    <a:lnTo>
                      <a:pt x="3604" y="108"/>
                    </a:lnTo>
                    <a:lnTo>
                      <a:pt x="3618" y="113"/>
                    </a:lnTo>
                    <a:lnTo>
                      <a:pt x="3629" y="118"/>
                    </a:lnTo>
                    <a:lnTo>
                      <a:pt x="3638" y="122"/>
                    </a:lnTo>
                    <a:lnTo>
                      <a:pt x="3666" y="31"/>
                    </a:lnTo>
                    <a:lnTo>
                      <a:pt x="3653" y="25"/>
                    </a:lnTo>
                    <a:lnTo>
                      <a:pt x="3638" y="20"/>
                    </a:lnTo>
                    <a:lnTo>
                      <a:pt x="3622" y="14"/>
                    </a:lnTo>
                    <a:lnTo>
                      <a:pt x="3604" y="9"/>
                    </a:lnTo>
                    <a:lnTo>
                      <a:pt x="3585" y="6"/>
                    </a:lnTo>
                    <a:lnTo>
                      <a:pt x="3564" y="3"/>
                    </a:lnTo>
                    <a:lnTo>
                      <a:pt x="3542" y="1"/>
                    </a:lnTo>
                    <a:lnTo>
                      <a:pt x="3517" y="0"/>
                    </a:lnTo>
                    <a:lnTo>
                      <a:pt x="3492" y="1"/>
                    </a:lnTo>
                    <a:lnTo>
                      <a:pt x="3469" y="4"/>
                    </a:lnTo>
                    <a:lnTo>
                      <a:pt x="3447" y="8"/>
                    </a:lnTo>
                    <a:lnTo>
                      <a:pt x="3426" y="14"/>
                    </a:lnTo>
                    <a:lnTo>
                      <a:pt x="3406" y="22"/>
                    </a:lnTo>
                    <a:lnTo>
                      <a:pt x="3389" y="30"/>
                    </a:lnTo>
                    <a:lnTo>
                      <a:pt x="3372" y="40"/>
                    </a:lnTo>
                    <a:lnTo>
                      <a:pt x="3357" y="51"/>
                    </a:lnTo>
                    <a:lnTo>
                      <a:pt x="3343" y="64"/>
                    </a:lnTo>
                    <a:lnTo>
                      <a:pt x="3331" y="77"/>
                    </a:lnTo>
                    <a:lnTo>
                      <a:pt x="3322" y="93"/>
                    </a:lnTo>
                    <a:lnTo>
                      <a:pt x="3312" y="108"/>
                    </a:lnTo>
                    <a:lnTo>
                      <a:pt x="3306" y="124"/>
                    </a:lnTo>
                    <a:lnTo>
                      <a:pt x="3301" y="142"/>
                    </a:lnTo>
                    <a:lnTo>
                      <a:pt x="3298" y="159"/>
                    </a:lnTo>
                    <a:lnTo>
                      <a:pt x="3297" y="179"/>
                    </a:lnTo>
                    <a:lnTo>
                      <a:pt x="3298" y="194"/>
                    </a:lnTo>
                    <a:lnTo>
                      <a:pt x="3300" y="211"/>
                    </a:lnTo>
                    <a:lnTo>
                      <a:pt x="3304" y="225"/>
                    </a:lnTo>
                    <a:lnTo>
                      <a:pt x="3309" y="240"/>
                    </a:lnTo>
                    <a:lnTo>
                      <a:pt x="3316" y="253"/>
                    </a:lnTo>
                    <a:lnTo>
                      <a:pt x="3324" y="265"/>
                    </a:lnTo>
                    <a:lnTo>
                      <a:pt x="3333" y="277"/>
                    </a:lnTo>
                    <a:lnTo>
                      <a:pt x="3343" y="288"/>
                    </a:lnTo>
                    <a:lnTo>
                      <a:pt x="3355" y="299"/>
                    </a:lnTo>
                    <a:lnTo>
                      <a:pt x="3367" y="310"/>
                    </a:lnTo>
                    <a:lnTo>
                      <a:pt x="3381" y="319"/>
                    </a:lnTo>
                    <a:lnTo>
                      <a:pt x="3396" y="328"/>
                    </a:lnTo>
                    <a:lnTo>
                      <a:pt x="3412" y="336"/>
                    </a:lnTo>
                    <a:lnTo>
                      <a:pt x="3429" y="345"/>
                    </a:lnTo>
                    <a:lnTo>
                      <a:pt x="3447" y="352"/>
                    </a:lnTo>
                    <a:lnTo>
                      <a:pt x="3466" y="359"/>
                    </a:lnTo>
                    <a:lnTo>
                      <a:pt x="3492" y="369"/>
                    </a:lnTo>
                    <a:lnTo>
                      <a:pt x="3516" y="381"/>
                    </a:lnTo>
                    <a:lnTo>
                      <a:pt x="3525" y="386"/>
                    </a:lnTo>
                    <a:lnTo>
                      <a:pt x="3534" y="392"/>
                    </a:lnTo>
                    <a:lnTo>
                      <a:pt x="3543" y="397"/>
                    </a:lnTo>
                    <a:lnTo>
                      <a:pt x="3550" y="403"/>
                    </a:lnTo>
                    <a:lnTo>
                      <a:pt x="3556" y="409"/>
                    </a:lnTo>
                    <a:lnTo>
                      <a:pt x="3561" y="417"/>
                    </a:lnTo>
                    <a:lnTo>
                      <a:pt x="3565" y="423"/>
                    </a:lnTo>
                    <a:lnTo>
                      <a:pt x="3569" y="430"/>
                    </a:lnTo>
                    <a:lnTo>
                      <a:pt x="3571" y="437"/>
                    </a:lnTo>
                    <a:lnTo>
                      <a:pt x="3573" y="445"/>
                    </a:lnTo>
                    <a:lnTo>
                      <a:pt x="3575" y="454"/>
                    </a:lnTo>
                    <a:lnTo>
                      <a:pt x="3576" y="462"/>
                    </a:lnTo>
                    <a:lnTo>
                      <a:pt x="3575" y="471"/>
                    </a:lnTo>
                    <a:lnTo>
                      <a:pt x="3573" y="480"/>
                    </a:lnTo>
                    <a:lnTo>
                      <a:pt x="3571" y="489"/>
                    </a:lnTo>
                    <a:lnTo>
                      <a:pt x="3567" y="497"/>
                    </a:lnTo>
                    <a:lnTo>
                      <a:pt x="3563" y="504"/>
                    </a:lnTo>
                    <a:lnTo>
                      <a:pt x="3558" y="511"/>
                    </a:lnTo>
                    <a:lnTo>
                      <a:pt x="3553" y="517"/>
                    </a:lnTo>
                    <a:lnTo>
                      <a:pt x="3546" y="524"/>
                    </a:lnTo>
                    <a:lnTo>
                      <a:pt x="3539" y="529"/>
                    </a:lnTo>
                    <a:lnTo>
                      <a:pt x="3530" y="533"/>
                    </a:lnTo>
                    <a:lnTo>
                      <a:pt x="3521" y="537"/>
                    </a:lnTo>
                    <a:lnTo>
                      <a:pt x="3511" y="540"/>
                    </a:lnTo>
                    <a:lnTo>
                      <a:pt x="3500" y="543"/>
                    </a:lnTo>
                    <a:lnTo>
                      <a:pt x="3488" y="545"/>
                    </a:lnTo>
                    <a:lnTo>
                      <a:pt x="3476" y="546"/>
                    </a:lnTo>
                    <a:lnTo>
                      <a:pt x="3463" y="546"/>
                    </a:lnTo>
                    <a:lnTo>
                      <a:pt x="3441" y="546"/>
                    </a:lnTo>
                    <a:lnTo>
                      <a:pt x="3420" y="543"/>
                    </a:lnTo>
                    <a:lnTo>
                      <a:pt x="3400" y="540"/>
                    </a:lnTo>
                    <a:lnTo>
                      <a:pt x="3379" y="535"/>
                    </a:lnTo>
                    <a:lnTo>
                      <a:pt x="3361" y="529"/>
                    </a:lnTo>
                    <a:lnTo>
                      <a:pt x="3343" y="523"/>
                    </a:lnTo>
                    <a:lnTo>
                      <a:pt x="3327" y="514"/>
                    </a:lnTo>
                    <a:lnTo>
                      <a:pt x="3312" y="507"/>
                    </a:lnTo>
                    <a:lnTo>
                      <a:pt x="3288" y="601"/>
                    </a:lnTo>
                    <a:close/>
                    <a:moveTo>
                      <a:pt x="3188" y="263"/>
                    </a:moveTo>
                    <a:lnTo>
                      <a:pt x="2955" y="263"/>
                    </a:lnTo>
                    <a:lnTo>
                      <a:pt x="2955" y="104"/>
                    </a:lnTo>
                    <a:lnTo>
                      <a:pt x="3202" y="104"/>
                    </a:lnTo>
                    <a:lnTo>
                      <a:pt x="3202" y="10"/>
                    </a:lnTo>
                    <a:lnTo>
                      <a:pt x="2841" y="10"/>
                    </a:lnTo>
                    <a:lnTo>
                      <a:pt x="2841" y="631"/>
                    </a:lnTo>
                    <a:lnTo>
                      <a:pt x="3216" y="631"/>
                    </a:lnTo>
                    <a:lnTo>
                      <a:pt x="3216" y="537"/>
                    </a:lnTo>
                    <a:lnTo>
                      <a:pt x="2955" y="537"/>
                    </a:lnTo>
                    <a:lnTo>
                      <a:pt x="2955" y="355"/>
                    </a:lnTo>
                    <a:lnTo>
                      <a:pt x="3188" y="355"/>
                    </a:lnTo>
                    <a:lnTo>
                      <a:pt x="3188" y="263"/>
                    </a:lnTo>
                    <a:close/>
                    <a:moveTo>
                      <a:pt x="2727" y="523"/>
                    </a:moveTo>
                    <a:lnTo>
                      <a:pt x="2714" y="528"/>
                    </a:lnTo>
                    <a:lnTo>
                      <a:pt x="2701" y="532"/>
                    </a:lnTo>
                    <a:lnTo>
                      <a:pt x="2687" y="536"/>
                    </a:lnTo>
                    <a:lnTo>
                      <a:pt x="2671" y="539"/>
                    </a:lnTo>
                    <a:lnTo>
                      <a:pt x="2655" y="542"/>
                    </a:lnTo>
                    <a:lnTo>
                      <a:pt x="2637" y="544"/>
                    </a:lnTo>
                    <a:lnTo>
                      <a:pt x="2621" y="545"/>
                    </a:lnTo>
                    <a:lnTo>
                      <a:pt x="2604" y="545"/>
                    </a:lnTo>
                    <a:lnTo>
                      <a:pt x="2590" y="545"/>
                    </a:lnTo>
                    <a:lnTo>
                      <a:pt x="2579" y="544"/>
                    </a:lnTo>
                    <a:lnTo>
                      <a:pt x="2567" y="543"/>
                    </a:lnTo>
                    <a:lnTo>
                      <a:pt x="2555" y="541"/>
                    </a:lnTo>
                    <a:lnTo>
                      <a:pt x="2544" y="539"/>
                    </a:lnTo>
                    <a:lnTo>
                      <a:pt x="2533" y="537"/>
                    </a:lnTo>
                    <a:lnTo>
                      <a:pt x="2522" y="534"/>
                    </a:lnTo>
                    <a:lnTo>
                      <a:pt x="2512" y="530"/>
                    </a:lnTo>
                    <a:lnTo>
                      <a:pt x="2502" y="526"/>
                    </a:lnTo>
                    <a:lnTo>
                      <a:pt x="2493" y="522"/>
                    </a:lnTo>
                    <a:lnTo>
                      <a:pt x="2483" y="516"/>
                    </a:lnTo>
                    <a:lnTo>
                      <a:pt x="2475" y="511"/>
                    </a:lnTo>
                    <a:lnTo>
                      <a:pt x="2467" y="505"/>
                    </a:lnTo>
                    <a:lnTo>
                      <a:pt x="2459" y="499"/>
                    </a:lnTo>
                    <a:lnTo>
                      <a:pt x="2451" y="492"/>
                    </a:lnTo>
                    <a:lnTo>
                      <a:pt x="2444" y="486"/>
                    </a:lnTo>
                    <a:lnTo>
                      <a:pt x="2437" y="477"/>
                    </a:lnTo>
                    <a:lnTo>
                      <a:pt x="2431" y="470"/>
                    </a:lnTo>
                    <a:lnTo>
                      <a:pt x="2426" y="462"/>
                    </a:lnTo>
                    <a:lnTo>
                      <a:pt x="2420" y="453"/>
                    </a:lnTo>
                    <a:lnTo>
                      <a:pt x="2414" y="443"/>
                    </a:lnTo>
                    <a:lnTo>
                      <a:pt x="2410" y="434"/>
                    </a:lnTo>
                    <a:lnTo>
                      <a:pt x="2406" y="425"/>
                    </a:lnTo>
                    <a:lnTo>
                      <a:pt x="2402" y="415"/>
                    </a:lnTo>
                    <a:lnTo>
                      <a:pt x="2396" y="393"/>
                    </a:lnTo>
                    <a:lnTo>
                      <a:pt x="2391" y="371"/>
                    </a:lnTo>
                    <a:lnTo>
                      <a:pt x="2389" y="347"/>
                    </a:lnTo>
                    <a:lnTo>
                      <a:pt x="2388" y="322"/>
                    </a:lnTo>
                    <a:lnTo>
                      <a:pt x="2388" y="309"/>
                    </a:lnTo>
                    <a:lnTo>
                      <a:pt x="2389" y="295"/>
                    </a:lnTo>
                    <a:lnTo>
                      <a:pt x="2390" y="282"/>
                    </a:lnTo>
                    <a:lnTo>
                      <a:pt x="2392" y="270"/>
                    </a:lnTo>
                    <a:lnTo>
                      <a:pt x="2394" y="257"/>
                    </a:lnTo>
                    <a:lnTo>
                      <a:pt x="2397" y="246"/>
                    </a:lnTo>
                    <a:lnTo>
                      <a:pt x="2400" y="235"/>
                    </a:lnTo>
                    <a:lnTo>
                      <a:pt x="2403" y="223"/>
                    </a:lnTo>
                    <a:lnTo>
                      <a:pt x="2408" y="213"/>
                    </a:lnTo>
                    <a:lnTo>
                      <a:pt x="2412" y="203"/>
                    </a:lnTo>
                    <a:lnTo>
                      <a:pt x="2418" y="193"/>
                    </a:lnTo>
                    <a:lnTo>
                      <a:pt x="2423" y="184"/>
                    </a:lnTo>
                    <a:lnTo>
                      <a:pt x="2429" y="176"/>
                    </a:lnTo>
                    <a:lnTo>
                      <a:pt x="2435" y="168"/>
                    </a:lnTo>
                    <a:lnTo>
                      <a:pt x="2441" y="159"/>
                    </a:lnTo>
                    <a:lnTo>
                      <a:pt x="2448" y="152"/>
                    </a:lnTo>
                    <a:lnTo>
                      <a:pt x="2457" y="145"/>
                    </a:lnTo>
                    <a:lnTo>
                      <a:pt x="2464" y="139"/>
                    </a:lnTo>
                    <a:lnTo>
                      <a:pt x="2472" y="133"/>
                    </a:lnTo>
                    <a:lnTo>
                      <a:pt x="2480" y="127"/>
                    </a:lnTo>
                    <a:lnTo>
                      <a:pt x="2489" y="121"/>
                    </a:lnTo>
                    <a:lnTo>
                      <a:pt x="2499" y="117"/>
                    </a:lnTo>
                    <a:lnTo>
                      <a:pt x="2508" y="112"/>
                    </a:lnTo>
                    <a:lnTo>
                      <a:pt x="2517" y="109"/>
                    </a:lnTo>
                    <a:lnTo>
                      <a:pt x="2538" y="102"/>
                    </a:lnTo>
                    <a:lnTo>
                      <a:pt x="2559" y="98"/>
                    </a:lnTo>
                    <a:lnTo>
                      <a:pt x="2582" y="95"/>
                    </a:lnTo>
                    <a:lnTo>
                      <a:pt x="2605" y="94"/>
                    </a:lnTo>
                    <a:lnTo>
                      <a:pt x="2623" y="95"/>
                    </a:lnTo>
                    <a:lnTo>
                      <a:pt x="2641" y="96"/>
                    </a:lnTo>
                    <a:lnTo>
                      <a:pt x="2658" y="98"/>
                    </a:lnTo>
                    <a:lnTo>
                      <a:pt x="2673" y="101"/>
                    </a:lnTo>
                    <a:lnTo>
                      <a:pt x="2688" y="105"/>
                    </a:lnTo>
                    <a:lnTo>
                      <a:pt x="2701" y="109"/>
                    </a:lnTo>
                    <a:lnTo>
                      <a:pt x="2714" y="113"/>
                    </a:lnTo>
                    <a:lnTo>
                      <a:pt x="2726" y="118"/>
                    </a:lnTo>
                    <a:lnTo>
                      <a:pt x="2750" y="28"/>
                    </a:lnTo>
                    <a:lnTo>
                      <a:pt x="2740" y="24"/>
                    </a:lnTo>
                    <a:lnTo>
                      <a:pt x="2728" y="19"/>
                    </a:lnTo>
                    <a:lnTo>
                      <a:pt x="2712" y="13"/>
                    </a:lnTo>
                    <a:lnTo>
                      <a:pt x="2695" y="9"/>
                    </a:lnTo>
                    <a:lnTo>
                      <a:pt x="2674" y="6"/>
                    </a:lnTo>
                    <a:lnTo>
                      <a:pt x="2652" y="3"/>
                    </a:lnTo>
                    <a:lnTo>
                      <a:pt x="2627" y="1"/>
                    </a:lnTo>
                    <a:lnTo>
                      <a:pt x="2600" y="0"/>
                    </a:lnTo>
                    <a:lnTo>
                      <a:pt x="2583" y="1"/>
                    </a:lnTo>
                    <a:lnTo>
                      <a:pt x="2566" y="2"/>
                    </a:lnTo>
                    <a:lnTo>
                      <a:pt x="2548" y="4"/>
                    </a:lnTo>
                    <a:lnTo>
                      <a:pt x="2532" y="6"/>
                    </a:lnTo>
                    <a:lnTo>
                      <a:pt x="2515" y="9"/>
                    </a:lnTo>
                    <a:lnTo>
                      <a:pt x="2499" y="13"/>
                    </a:lnTo>
                    <a:lnTo>
                      <a:pt x="2483" y="17"/>
                    </a:lnTo>
                    <a:lnTo>
                      <a:pt x="2468" y="23"/>
                    </a:lnTo>
                    <a:lnTo>
                      <a:pt x="2454" y="29"/>
                    </a:lnTo>
                    <a:lnTo>
                      <a:pt x="2439" y="35"/>
                    </a:lnTo>
                    <a:lnTo>
                      <a:pt x="2426" y="42"/>
                    </a:lnTo>
                    <a:lnTo>
                      <a:pt x="2411" y="50"/>
                    </a:lnTo>
                    <a:lnTo>
                      <a:pt x="2399" y="59"/>
                    </a:lnTo>
                    <a:lnTo>
                      <a:pt x="2387" y="68"/>
                    </a:lnTo>
                    <a:lnTo>
                      <a:pt x="2374" y="77"/>
                    </a:lnTo>
                    <a:lnTo>
                      <a:pt x="2363" y="87"/>
                    </a:lnTo>
                    <a:lnTo>
                      <a:pt x="2352" y="99"/>
                    </a:lnTo>
                    <a:lnTo>
                      <a:pt x="2342" y="110"/>
                    </a:lnTo>
                    <a:lnTo>
                      <a:pt x="2332" y="122"/>
                    </a:lnTo>
                    <a:lnTo>
                      <a:pt x="2323" y="135"/>
                    </a:lnTo>
                    <a:lnTo>
                      <a:pt x="2315" y="148"/>
                    </a:lnTo>
                    <a:lnTo>
                      <a:pt x="2307" y="162"/>
                    </a:lnTo>
                    <a:lnTo>
                      <a:pt x="2300" y="176"/>
                    </a:lnTo>
                    <a:lnTo>
                      <a:pt x="2293" y="190"/>
                    </a:lnTo>
                    <a:lnTo>
                      <a:pt x="2288" y="206"/>
                    </a:lnTo>
                    <a:lnTo>
                      <a:pt x="2283" y="222"/>
                    </a:lnTo>
                    <a:lnTo>
                      <a:pt x="2278" y="239"/>
                    </a:lnTo>
                    <a:lnTo>
                      <a:pt x="2275" y="255"/>
                    </a:lnTo>
                    <a:lnTo>
                      <a:pt x="2272" y="273"/>
                    </a:lnTo>
                    <a:lnTo>
                      <a:pt x="2270" y="290"/>
                    </a:lnTo>
                    <a:lnTo>
                      <a:pt x="2269" y="309"/>
                    </a:lnTo>
                    <a:lnTo>
                      <a:pt x="2269" y="328"/>
                    </a:lnTo>
                    <a:lnTo>
                      <a:pt x="2269" y="346"/>
                    </a:lnTo>
                    <a:lnTo>
                      <a:pt x="2270" y="362"/>
                    </a:lnTo>
                    <a:lnTo>
                      <a:pt x="2272" y="380"/>
                    </a:lnTo>
                    <a:lnTo>
                      <a:pt x="2274" y="395"/>
                    </a:lnTo>
                    <a:lnTo>
                      <a:pt x="2277" y="412"/>
                    </a:lnTo>
                    <a:lnTo>
                      <a:pt x="2281" y="427"/>
                    </a:lnTo>
                    <a:lnTo>
                      <a:pt x="2285" y="441"/>
                    </a:lnTo>
                    <a:lnTo>
                      <a:pt x="2290" y="457"/>
                    </a:lnTo>
                    <a:lnTo>
                      <a:pt x="2295" y="470"/>
                    </a:lnTo>
                    <a:lnTo>
                      <a:pt x="2302" y="484"/>
                    </a:lnTo>
                    <a:lnTo>
                      <a:pt x="2309" y="497"/>
                    </a:lnTo>
                    <a:lnTo>
                      <a:pt x="2317" y="509"/>
                    </a:lnTo>
                    <a:lnTo>
                      <a:pt x="2325" y="522"/>
                    </a:lnTo>
                    <a:lnTo>
                      <a:pt x="2333" y="534"/>
                    </a:lnTo>
                    <a:lnTo>
                      <a:pt x="2343" y="544"/>
                    </a:lnTo>
                    <a:lnTo>
                      <a:pt x="2353" y="555"/>
                    </a:lnTo>
                    <a:lnTo>
                      <a:pt x="2363" y="565"/>
                    </a:lnTo>
                    <a:lnTo>
                      <a:pt x="2374" y="574"/>
                    </a:lnTo>
                    <a:lnTo>
                      <a:pt x="2386" y="583"/>
                    </a:lnTo>
                    <a:lnTo>
                      <a:pt x="2398" y="592"/>
                    </a:lnTo>
                    <a:lnTo>
                      <a:pt x="2411" y="599"/>
                    </a:lnTo>
                    <a:lnTo>
                      <a:pt x="2424" y="606"/>
                    </a:lnTo>
                    <a:lnTo>
                      <a:pt x="2438" y="612"/>
                    </a:lnTo>
                    <a:lnTo>
                      <a:pt x="2452" y="618"/>
                    </a:lnTo>
                    <a:lnTo>
                      <a:pt x="2467" y="623"/>
                    </a:lnTo>
                    <a:lnTo>
                      <a:pt x="2482" y="628"/>
                    </a:lnTo>
                    <a:lnTo>
                      <a:pt x="2499" y="632"/>
                    </a:lnTo>
                    <a:lnTo>
                      <a:pt x="2515" y="635"/>
                    </a:lnTo>
                    <a:lnTo>
                      <a:pt x="2532" y="637"/>
                    </a:lnTo>
                    <a:lnTo>
                      <a:pt x="2549" y="639"/>
                    </a:lnTo>
                    <a:lnTo>
                      <a:pt x="2567" y="640"/>
                    </a:lnTo>
                    <a:lnTo>
                      <a:pt x="2585" y="641"/>
                    </a:lnTo>
                    <a:lnTo>
                      <a:pt x="2612" y="640"/>
                    </a:lnTo>
                    <a:lnTo>
                      <a:pt x="2637" y="638"/>
                    </a:lnTo>
                    <a:lnTo>
                      <a:pt x="2661" y="635"/>
                    </a:lnTo>
                    <a:lnTo>
                      <a:pt x="2684" y="632"/>
                    </a:lnTo>
                    <a:lnTo>
                      <a:pt x="2702" y="628"/>
                    </a:lnTo>
                    <a:lnTo>
                      <a:pt x="2720" y="622"/>
                    </a:lnTo>
                    <a:lnTo>
                      <a:pt x="2734" y="617"/>
                    </a:lnTo>
                    <a:lnTo>
                      <a:pt x="2745" y="612"/>
                    </a:lnTo>
                    <a:lnTo>
                      <a:pt x="2727" y="523"/>
                    </a:lnTo>
                    <a:close/>
                    <a:moveTo>
                      <a:pt x="2058" y="10"/>
                    </a:moveTo>
                    <a:lnTo>
                      <a:pt x="2058" y="631"/>
                    </a:lnTo>
                    <a:lnTo>
                      <a:pt x="2171" y="631"/>
                    </a:lnTo>
                    <a:lnTo>
                      <a:pt x="2171" y="10"/>
                    </a:lnTo>
                    <a:lnTo>
                      <a:pt x="2058" y="10"/>
                    </a:lnTo>
                    <a:close/>
                    <a:moveTo>
                      <a:pt x="1776" y="631"/>
                    </a:moveTo>
                    <a:lnTo>
                      <a:pt x="1991" y="10"/>
                    </a:lnTo>
                    <a:lnTo>
                      <a:pt x="1871" y="10"/>
                    </a:lnTo>
                    <a:lnTo>
                      <a:pt x="1780" y="294"/>
                    </a:lnTo>
                    <a:lnTo>
                      <a:pt x="1771" y="322"/>
                    </a:lnTo>
                    <a:lnTo>
                      <a:pt x="1762" y="351"/>
                    </a:lnTo>
                    <a:lnTo>
                      <a:pt x="1754" y="379"/>
                    </a:lnTo>
                    <a:lnTo>
                      <a:pt x="1746" y="407"/>
                    </a:lnTo>
                    <a:lnTo>
                      <a:pt x="1738" y="435"/>
                    </a:lnTo>
                    <a:lnTo>
                      <a:pt x="1730" y="463"/>
                    </a:lnTo>
                    <a:lnTo>
                      <a:pt x="1724" y="491"/>
                    </a:lnTo>
                    <a:lnTo>
                      <a:pt x="1717" y="518"/>
                    </a:lnTo>
                    <a:lnTo>
                      <a:pt x="1715" y="518"/>
                    </a:lnTo>
                    <a:lnTo>
                      <a:pt x="1709" y="491"/>
                    </a:lnTo>
                    <a:lnTo>
                      <a:pt x="1702" y="462"/>
                    </a:lnTo>
                    <a:lnTo>
                      <a:pt x="1695" y="434"/>
                    </a:lnTo>
                    <a:lnTo>
                      <a:pt x="1688" y="406"/>
                    </a:lnTo>
                    <a:lnTo>
                      <a:pt x="1680" y="379"/>
                    </a:lnTo>
                    <a:lnTo>
                      <a:pt x="1672" y="350"/>
                    </a:lnTo>
                    <a:lnTo>
                      <a:pt x="1663" y="321"/>
                    </a:lnTo>
                    <a:lnTo>
                      <a:pt x="1654" y="292"/>
                    </a:lnTo>
                    <a:lnTo>
                      <a:pt x="1570" y="10"/>
                    </a:lnTo>
                    <a:lnTo>
                      <a:pt x="1447" y="10"/>
                    </a:lnTo>
                    <a:lnTo>
                      <a:pt x="1647" y="631"/>
                    </a:lnTo>
                    <a:lnTo>
                      <a:pt x="1776" y="631"/>
                    </a:lnTo>
                    <a:close/>
                    <a:moveTo>
                      <a:pt x="1090" y="97"/>
                    </a:moveTo>
                    <a:lnTo>
                      <a:pt x="1101" y="95"/>
                    </a:lnTo>
                    <a:lnTo>
                      <a:pt x="1117" y="93"/>
                    </a:lnTo>
                    <a:lnTo>
                      <a:pt x="1136" y="92"/>
                    </a:lnTo>
                    <a:lnTo>
                      <a:pt x="1161" y="91"/>
                    </a:lnTo>
                    <a:lnTo>
                      <a:pt x="1174" y="92"/>
                    </a:lnTo>
                    <a:lnTo>
                      <a:pt x="1187" y="93"/>
                    </a:lnTo>
                    <a:lnTo>
                      <a:pt x="1199" y="95"/>
                    </a:lnTo>
                    <a:lnTo>
                      <a:pt x="1210" y="97"/>
                    </a:lnTo>
                    <a:lnTo>
                      <a:pt x="1222" y="100"/>
                    </a:lnTo>
                    <a:lnTo>
                      <a:pt x="1231" y="105"/>
                    </a:lnTo>
                    <a:lnTo>
                      <a:pt x="1240" y="109"/>
                    </a:lnTo>
                    <a:lnTo>
                      <a:pt x="1248" y="115"/>
                    </a:lnTo>
                    <a:lnTo>
                      <a:pt x="1256" y="121"/>
                    </a:lnTo>
                    <a:lnTo>
                      <a:pt x="1263" y="130"/>
                    </a:lnTo>
                    <a:lnTo>
                      <a:pt x="1268" y="137"/>
                    </a:lnTo>
                    <a:lnTo>
                      <a:pt x="1273" y="146"/>
                    </a:lnTo>
                    <a:lnTo>
                      <a:pt x="1277" y="156"/>
                    </a:lnTo>
                    <a:lnTo>
                      <a:pt x="1279" y="167"/>
                    </a:lnTo>
                    <a:lnTo>
                      <a:pt x="1281" y="178"/>
                    </a:lnTo>
                    <a:lnTo>
                      <a:pt x="1281" y="190"/>
                    </a:lnTo>
                    <a:lnTo>
                      <a:pt x="1281" y="202"/>
                    </a:lnTo>
                    <a:lnTo>
                      <a:pt x="1279" y="212"/>
                    </a:lnTo>
                    <a:lnTo>
                      <a:pt x="1277" y="222"/>
                    </a:lnTo>
                    <a:lnTo>
                      <a:pt x="1273" y="232"/>
                    </a:lnTo>
                    <a:lnTo>
                      <a:pt x="1268" y="242"/>
                    </a:lnTo>
                    <a:lnTo>
                      <a:pt x="1263" y="250"/>
                    </a:lnTo>
                    <a:lnTo>
                      <a:pt x="1255" y="257"/>
                    </a:lnTo>
                    <a:lnTo>
                      <a:pt x="1248" y="264"/>
                    </a:lnTo>
                    <a:lnTo>
                      <a:pt x="1240" y="271"/>
                    </a:lnTo>
                    <a:lnTo>
                      <a:pt x="1231" y="277"/>
                    </a:lnTo>
                    <a:lnTo>
                      <a:pt x="1221" y="281"/>
                    </a:lnTo>
                    <a:lnTo>
                      <a:pt x="1209" y="285"/>
                    </a:lnTo>
                    <a:lnTo>
                      <a:pt x="1197" y="288"/>
                    </a:lnTo>
                    <a:lnTo>
                      <a:pt x="1185" y="291"/>
                    </a:lnTo>
                    <a:lnTo>
                      <a:pt x="1171" y="292"/>
                    </a:lnTo>
                    <a:lnTo>
                      <a:pt x="1158" y="292"/>
                    </a:lnTo>
                    <a:lnTo>
                      <a:pt x="1090" y="292"/>
                    </a:lnTo>
                    <a:lnTo>
                      <a:pt x="1090" y="97"/>
                    </a:lnTo>
                    <a:close/>
                    <a:moveTo>
                      <a:pt x="978" y="631"/>
                    </a:moveTo>
                    <a:lnTo>
                      <a:pt x="1090" y="631"/>
                    </a:lnTo>
                    <a:lnTo>
                      <a:pt x="1090" y="375"/>
                    </a:lnTo>
                    <a:lnTo>
                      <a:pt x="1148" y="375"/>
                    </a:lnTo>
                    <a:lnTo>
                      <a:pt x="1159" y="377"/>
                    </a:lnTo>
                    <a:lnTo>
                      <a:pt x="1170" y="378"/>
                    </a:lnTo>
                    <a:lnTo>
                      <a:pt x="1180" y="380"/>
                    </a:lnTo>
                    <a:lnTo>
                      <a:pt x="1190" y="382"/>
                    </a:lnTo>
                    <a:lnTo>
                      <a:pt x="1198" y="385"/>
                    </a:lnTo>
                    <a:lnTo>
                      <a:pt x="1206" y="389"/>
                    </a:lnTo>
                    <a:lnTo>
                      <a:pt x="1213" y="394"/>
                    </a:lnTo>
                    <a:lnTo>
                      <a:pt x="1221" y="400"/>
                    </a:lnTo>
                    <a:lnTo>
                      <a:pt x="1227" y="407"/>
                    </a:lnTo>
                    <a:lnTo>
                      <a:pt x="1233" y="415"/>
                    </a:lnTo>
                    <a:lnTo>
                      <a:pt x="1238" y="424"/>
                    </a:lnTo>
                    <a:lnTo>
                      <a:pt x="1243" y="433"/>
                    </a:lnTo>
                    <a:lnTo>
                      <a:pt x="1247" y="444"/>
                    </a:lnTo>
                    <a:lnTo>
                      <a:pt x="1251" y="457"/>
                    </a:lnTo>
                    <a:lnTo>
                      <a:pt x="1255" y="470"/>
                    </a:lnTo>
                    <a:lnTo>
                      <a:pt x="1259" y="485"/>
                    </a:lnTo>
                    <a:lnTo>
                      <a:pt x="1272" y="537"/>
                    </a:lnTo>
                    <a:lnTo>
                      <a:pt x="1283" y="579"/>
                    </a:lnTo>
                    <a:lnTo>
                      <a:pt x="1288" y="597"/>
                    </a:lnTo>
                    <a:lnTo>
                      <a:pt x="1292" y="611"/>
                    </a:lnTo>
                    <a:lnTo>
                      <a:pt x="1297" y="622"/>
                    </a:lnTo>
                    <a:lnTo>
                      <a:pt x="1301" y="631"/>
                    </a:lnTo>
                    <a:lnTo>
                      <a:pt x="1417" y="631"/>
                    </a:lnTo>
                    <a:lnTo>
                      <a:pt x="1413" y="619"/>
                    </a:lnTo>
                    <a:lnTo>
                      <a:pt x="1406" y="605"/>
                    </a:lnTo>
                    <a:lnTo>
                      <a:pt x="1401" y="585"/>
                    </a:lnTo>
                    <a:lnTo>
                      <a:pt x="1395" y="565"/>
                    </a:lnTo>
                    <a:lnTo>
                      <a:pt x="1389" y="540"/>
                    </a:lnTo>
                    <a:lnTo>
                      <a:pt x="1382" y="514"/>
                    </a:lnTo>
                    <a:lnTo>
                      <a:pt x="1376" y="487"/>
                    </a:lnTo>
                    <a:lnTo>
                      <a:pt x="1368" y="458"/>
                    </a:lnTo>
                    <a:lnTo>
                      <a:pt x="1362" y="436"/>
                    </a:lnTo>
                    <a:lnTo>
                      <a:pt x="1354" y="416"/>
                    </a:lnTo>
                    <a:lnTo>
                      <a:pt x="1346" y="398"/>
                    </a:lnTo>
                    <a:lnTo>
                      <a:pt x="1336" y="382"/>
                    </a:lnTo>
                    <a:lnTo>
                      <a:pt x="1330" y="374"/>
                    </a:lnTo>
                    <a:lnTo>
                      <a:pt x="1324" y="367"/>
                    </a:lnTo>
                    <a:lnTo>
                      <a:pt x="1318" y="361"/>
                    </a:lnTo>
                    <a:lnTo>
                      <a:pt x="1312" y="355"/>
                    </a:lnTo>
                    <a:lnTo>
                      <a:pt x="1305" y="350"/>
                    </a:lnTo>
                    <a:lnTo>
                      <a:pt x="1298" y="346"/>
                    </a:lnTo>
                    <a:lnTo>
                      <a:pt x="1290" y="342"/>
                    </a:lnTo>
                    <a:lnTo>
                      <a:pt x="1282" y="337"/>
                    </a:lnTo>
                    <a:lnTo>
                      <a:pt x="1282" y="335"/>
                    </a:lnTo>
                    <a:lnTo>
                      <a:pt x="1292" y="330"/>
                    </a:lnTo>
                    <a:lnTo>
                      <a:pt x="1304" y="326"/>
                    </a:lnTo>
                    <a:lnTo>
                      <a:pt x="1314" y="320"/>
                    </a:lnTo>
                    <a:lnTo>
                      <a:pt x="1324" y="314"/>
                    </a:lnTo>
                    <a:lnTo>
                      <a:pt x="1334" y="306"/>
                    </a:lnTo>
                    <a:lnTo>
                      <a:pt x="1343" y="298"/>
                    </a:lnTo>
                    <a:lnTo>
                      <a:pt x="1352" y="289"/>
                    </a:lnTo>
                    <a:lnTo>
                      <a:pt x="1360" y="280"/>
                    </a:lnTo>
                    <a:lnTo>
                      <a:pt x="1367" y="270"/>
                    </a:lnTo>
                    <a:lnTo>
                      <a:pt x="1374" y="258"/>
                    </a:lnTo>
                    <a:lnTo>
                      <a:pt x="1380" y="247"/>
                    </a:lnTo>
                    <a:lnTo>
                      <a:pt x="1385" y="235"/>
                    </a:lnTo>
                    <a:lnTo>
                      <a:pt x="1389" y="222"/>
                    </a:lnTo>
                    <a:lnTo>
                      <a:pt x="1392" y="209"/>
                    </a:lnTo>
                    <a:lnTo>
                      <a:pt x="1394" y="194"/>
                    </a:lnTo>
                    <a:lnTo>
                      <a:pt x="1394" y="180"/>
                    </a:lnTo>
                    <a:lnTo>
                      <a:pt x="1393" y="160"/>
                    </a:lnTo>
                    <a:lnTo>
                      <a:pt x="1391" y="142"/>
                    </a:lnTo>
                    <a:lnTo>
                      <a:pt x="1386" y="124"/>
                    </a:lnTo>
                    <a:lnTo>
                      <a:pt x="1381" y="108"/>
                    </a:lnTo>
                    <a:lnTo>
                      <a:pt x="1373" y="94"/>
                    </a:lnTo>
                    <a:lnTo>
                      <a:pt x="1363" y="79"/>
                    </a:lnTo>
                    <a:lnTo>
                      <a:pt x="1353" y="67"/>
                    </a:lnTo>
                    <a:lnTo>
                      <a:pt x="1341" y="56"/>
                    </a:lnTo>
                    <a:lnTo>
                      <a:pt x="1333" y="49"/>
                    </a:lnTo>
                    <a:lnTo>
                      <a:pt x="1324" y="43"/>
                    </a:lnTo>
                    <a:lnTo>
                      <a:pt x="1315" y="38"/>
                    </a:lnTo>
                    <a:lnTo>
                      <a:pt x="1306" y="33"/>
                    </a:lnTo>
                    <a:lnTo>
                      <a:pt x="1296" y="28"/>
                    </a:lnTo>
                    <a:lnTo>
                      <a:pt x="1285" y="24"/>
                    </a:lnTo>
                    <a:lnTo>
                      <a:pt x="1275" y="21"/>
                    </a:lnTo>
                    <a:lnTo>
                      <a:pt x="1263" y="17"/>
                    </a:lnTo>
                    <a:lnTo>
                      <a:pt x="1238" y="12"/>
                    </a:lnTo>
                    <a:lnTo>
                      <a:pt x="1211" y="8"/>
                    </a:lnTo>
                    <a:lnTo>
                      <a:pt x="1181" y="6"/>
                    </a:lnTo>
                    <a:lnTo>
                      <a:pt x="1150" y="5"/>
                    </a:lnTo>
                    <a:lnTo>
                      <a:pt x="1125" y="5"/>
                    </a:lnTo>
                    <a:lnTo>
                      <a:pt x="1101" y="6"/>
                    </a:lnTo>
                    <a:lnTo>
                      <a:pt x="1078" y="7"/>
                    </a:lnTo>
                    <a:lnTo>
                      <a:pt x="1055" y="9"/>
                    </a:lnTo>
                    <a:lnTo>
                      <a:pt x="1034" y="11"/>
                    </a:lnTo>
                    <a:lnTo>
                      <a:pt x="1014" y="13"/>
                    </a:lnTo>
                    <a:lnTo>
                      <a:pt x="995" y="15"/>
                    </a:lnTo>
                    <a:lnTo>
                      <a:pt x="978" y="19"/>
                    </a:lnTo>
                    <a:lnTo>
                      <a:pt x="978" y="631"/>
                    </a:lnTo>
                    <a:close/>
                    <a:moveTo>
                      <a:pt x="852" y="263"/>
                    </a:moveTo>
                    <a:lnTo>
                      <a:pt x="617" y="263"/>
                    </a:lnTo>
                    <a:lnTo>
                      <a:pt x="617" y="104"/>
                    </a:lnTo>
                    <a:lnTo>
                      <a:pt x="865" y="104"/>
                    </a:lnTo>
                    <a:lnTo>
                      <a:pt x="865" y="10"/>
                    </a:lnTo>
                    <a:lnTo>
                      <a:pt x="504" y="10"/>
                    </a:lnTo>
                    <a:lnTo>
                      <a:pt x="504" y="631"/>
                    </a:lnTo>
                    <a:lnTo>
                      <a:pt x="879" y="631"/>
                    </a:lnTo>
                    <a:lnTo>
                      <a:pt x="879" y="537"/>
                    </a:lnTo>
                    <a:lnTo>
                      <a:pt x="617" y="537"/>
                    </a:lnTo>
                    <a:lnTo>
                      <a:pt x="617" y="355"/>
                    </a:lnTo>
                    <a:lnTo>
                      <a:pt x="852" y="355"/>
                    </a:lnTo>
                    <a:lnTo>
                      <a:pt x="852" y="263"/>
                    </a:lnTo>
                    <a:close/>
                    <a:moveTo>
                      <a:pt x="0" y="601"/>
                    </a:moveTo>
                    <a:lnTo>
                      <a:pt x="14" y="609"/>
                    </a:lnTo>
                    <a:lnTo>
                      <a:pt x="32" y="616"/>
                    </a:lnTo>
                    <a:lnTo>
                      <a:pt x="50" y="622"/>
                    </a:lnTo>
                    <a:lnTo>
                      <a:pt x="72" y="629"/>
                    </a:lnTo>
                    <a:lnTo>
                      <a:pt x="94" y="634"/>
                    </a:lnTo>
                    <a:lnTo>
                      <a:pt x="118" y="637"/>
                    </a:lnTo>
                    <a:lnTo>
                      <a:pt x="143" y="640"/>
                    </a:lnTo>
                    <a:lnTo>
                      <a:pt x="167" y="641"/>
                    </a:lnTo>
                    <a:lnTo>
                      <a:pt x="196" y="640"/>
                    </a:lnTo>
                    <a:lnTo>
                      <a:pt x="224" y="637"/>
                    </a:lnTo>
                    <a:lnTo>
                      <a:pt x="236" y="635"/>
                    </a:lnTo>
                    <a:lnTo>
                      <a:pt x="248" y="632"/>
                    </a:lnTo>
                    <a:lnTo>
                      <a:pt x="261" y="629"/>
                    </a:lnTo>
                    <a:lnTo>
                      <a:pt x="272" y="625"/>
                    </a:lnTo>
                    <a:lnTo>
                      <a:pt x="282" y="621"/>
                    </a:lnTo>
                    <a:lnTo>
                      <a:pt x="293" y="617"/>
                    </a:lnTo>
                    <a:lnTo>
                      <a:pt x="303" y="613"/>
                    </a:lnTo>
                    <a:lnTo>
                      <a:pt x="312" y="608"/>
                    </a:lnTo>
                    <a:lnTo>
                      <a:pt x="321" y="603"/>
                    </a:lnTo>
                    <a:lnTo>
                      <a:pt x="330" y="597"/>
                    </a:lnTo>
                    <a:lnTo>
                      <a:pt x="338" y="591"/>
                    </a:lnTo>
                    <a:lnTo>
                      <a:pt x="345" y="584"/>
                    </a:lnTo>
                    <a:lnTo>
                      <a:pt x="352" y="578"/>
                    </a:lnTo>
                    <a:lnTo>
                      <a:pt x="358" y="571"/>
                    </a:lnTo>
                    <a:lnTo>
                      <a:pt x="365" y="564"/>
                    </a:lnTo>
                    <a:lnTo>
                      <a:pt x="371" y="557"/>
                    </a:lnTo>
                    <a:lnTo>
                      <a:pt x="380" y="541"/>
                    </a:lnTo>
                    <a:lnTo>
                      <a:pt x="388" y="526"/>
                    </a:lnTo>
                    <a:lnTo>
                      <a:pt x="394" y="508"/>
                    </a:lnTo>
                    <a:lnTo>
                      <a:pt x="400" y="491"/>
                    </a:lnTo>
                    <a:lnTo>
                      <a:pt x="402" y="472"/>
                    </a:lnTo>
                    <a:lnTo>
                      <a:pt x="403" y="454"/>
                    </a:lnTo>
                    <a:lnTo>
                      <a:pt x="402" y="437"/>
                    </a:lnTo>
                    <a:lnTo>
                      <a:pt x="401" y="422"/>
                    </a:lnTo>
                    <a:lnTo>
                      <a:pt x="397" y="407"/>
                    </a:lnTo>
                    <a:lnTo>
                      <a:pt x="393" y="393"/>
                    </a:lnTo>
                    <a:lnTo>
                      <a:pt x="387" y="380"/>
                    </a:lnTo>
                    <a:lnTo>
                      <a:pt x="381" y="367"/>
                    </a:lnTo>
                    <a:lnTo>
                      <a:pt x="373" y="355"/>
                    </a:lnTo>
                    <a:lnTo>
                      <a:pt x="364" y="344"/>
                    </a:lnTo>
                    <a:lnTo>
                      <a:pt x="353" y="332"/>
                    </a:lnTo>
                    <a:lnTo>
                      <a:pt x="341" y="322"/>
                    </a:lnTo>
                    <a:lnTo>
                      <a:pt x="328" y="313"/>
                    </a:lnTo>
                    <a:lnTo>
                      <a:pt x="313" y="303"/>
                    </a:lnTo>
                    <a:lnTo>
                      <a:pt x="298" y="294"/>
                    </a:lnTo>
                    <a:lnTo>
                      <a:pt x="281" y="286"/>
                    </a:lnTo>
                    <a:lnTo>
                      <a:pt x="263" y="278"/>
                    </a:lnTo>
                    <a:lnTo>
                      <a:pt x="243" y="270"/>
                    </a:lnTo>
                    <a:lnTo>
                      <a:pt x="215" y="258"/>
                    </a:lnTo>
                    <a:lnTo>
                      <a:pt x="190" y="247"/>
                    </a:lnTo>
                    <a:lnTo>
                      <a:pt x="179" y="242"/>
                    </a:lnTo>
                    <a:lnTo>
                      <a:pt x="169" y="236"/>
                    </a:lnTo>
                    <a:lnTo>
                      <a:pt x="161" y="230"/>
                    </a:lnTo>
                    <a:lnTo>
                      <a:pt x="153" y="224"/>
                    </a:lnTo>
                    <a:lnTo>
                      <a:pt x="146" y="219"/>
                    </a:lnTo>
                    <a:lnTo>
                      <a:pt x="141" y="213"/>
                    </a:lnTo>
                    <a:lnTo>
                      <a:pt x="135" y="206"/>
                    </a:lnTo>
                    <a:lnTo>
                      <a:pt x="131" y="200"/>
                    </a:lnTo>
                    <a:lnTo>
                      <a:pt x="128" y="192"/>
                    </a:lnTo>
                    <a:lnTo>
                      <a:pt x="126" y="184"/>
                    </a:lnTo>
                    <a:lnTo>
                      <a:pt x="125" y="177"/>
                    </a:lnTo>
                    <a:lnTo>
                      <a:pt x="125" y="168"/>
                    </a:lnTo>
                    <a:lnTo>
                      <a:pt x="125" y="162"/>
                    </a:lnTo>
                    <a:lnTo>
                      <a:pt x="126" y="154"/>
                    </a:lnTo>
                    <a:lnTo>
                      <a:pt x="128" y="147"/>
                    </a:lnTo>
                    <a:lnTo>
                      <a:pt x="130" y="141"/>
                    </a:lnTo>
                    <a:lnTo>
                      <a:pt x="134" y="135"/>
                    </a:lnTo>
                    <a:lnTo>
                      <a:pt x="139" y="129"/>
                    </a:lnTo>
                    <a:lnTo>
                      <a:pt x="143" y="122"/>
                    </a:lnTo>
                    <a:lnTo>
                      <a:pt x="149" y="117"/>
                    </a:lnTo>
                    <a:lnTo>
                      <a:pt x="156" y="112"/>
                    </a:lnTo>
                    <a:lnTo>
                      <a:pt x="163" y="107"/>
                    </a:lnTo>
                    <a:lnTo>
                      <a:pt x="171" y="103"/>
                    </a:lnTo>
                    <a:lnTo>
                      <a:pt x="181" y="100"/>
                    </a:lnTo>
                    <a:lnTo>
                      <a:pt x="191" y="97"/>
                    </a:lnTo>
                    <a:lnTo>
                      <a:pt x="202" y="95"/>
                    </a:lnTo>
                    <a:lnTo>
                      <a:pt x="215" y="94"/>
                    </a:lnTo>
                    <a:lnTo>
                      <a:pt x="227" y="94"/>
                    </a:lnTo>
                    <a:lnTo>
                      <a:pt x="248" y="94"/>
                    </a:lnTo>
                    <a:lnTo>
                      <a:pt x="268" y="96"/>
                    </a:lnTo>
                    <a:lnTo>
                      <a:pt x="285" y="100"/>
                    </a:lnTo>
                    <a:lnTo>
                      <a:pt x="302" y="104"/>
                    </a:lnTo>
                    <a:lnTo>
                      <a:pt x="317" y="108"/>
                    </a:lnTo>
                    <a:lnTo>
                      <a:pt x="331" y="113"/>
                    </a:lnTo>
                    <a:lnTo>
                      <a:pt x="342" y="118"/>
                    </a:lnTo>
                    <a:lnTo>
                      <a:pt x="351" y="122"/>
                    </a:lnTo>
                    <a:lnTo>
                      <a:pt x="378" y="31"/>
                    </a:lnTo>
                    <a:lnTo>
                      <a:pt x="366" y="25"/>
                    </a:lnTo>
                    <a:lnTo>
                      <a:pt x="350" y="20"/>
                    </a:lnTo>
                    <a:lnTo>
                      <a:pt x="335" y="14"/>
                    </a:lnTo>
                    <a:lnTo>
                      <a:pt x="316" y="9"/>
                    </a:lnTo>
                    <a:lnTo>
                      <a:pt x="298" y="6"/>
                    </a:lnTo>
                    <a:lnTo>
                      <a:pt x="276" y="3"/>
                    </a:lnTo>
                    <a:lnTo>
                      <a:pt x="254" y="1"/>
                    </a:lnTo>
                    <a:lnTo>
                      <a:pt x="229" y="0"/>
                    </a:lnTo>
                    <a:lnTo>
                      <a:pt x="204" y="1"/>
                    </a:lnTo>
                    <a:lnTo>
                      <a:pt x="182" y="4"/>
                    </a:lnTo>
                    <a:lnTo>
                      <a:pt x="159" y="8"/>
                    </a:lnTo>
                    <a:lnTo>
                      <a:pt x="139" y="14"/>
                    </a:lnTo>
                    <a:lnTo>
                      <a:pt x="119" y="22"/>
                    </a:lnTo>
                    <a:lnTo>
                      <a:pt x="101" y="30"/>
                    </a:lnTo>
                    <a:lnTo>
                      <a:pt x="84" y="40"/>
                    </a:lnTo>
                    <a:lnTo>
                      <a:pt x="70" y="51"/>
                    </a:lnTo>
                    <a:lnTo>
                      <a:pt x="56" y="64"/>
                    </a:lnTo>
                    <a:lnTo>
                      <a:pt x="44" y="77"/>
                    </a:lnTo>
                    <a:lnTo>
                      <a:pt x="34" y="93"/>
                    </a:lnTo>
                    <a:lnTo>
                      <a:pt x="26" y="108"/>
                    </a:lnTo>
                    <a:lnTo>
                      <a:pt x="18" y="124"/>
                    </a:lnTo>
                    <a:lnTo>
                      <a:pt x="14" y="142"/>
                    </a:lnTo>
                    <a:lnTo>
                      <a:pt x="11" y="159"/>
                    </a:lnTo>
                    <a:lnTo>
                      <a:pt x="10" y="179"/>
                    </a:lnTo>
                    <a:lnTo>
                      <a:pt x="11" y="194"/>
                    </a:lnTo>
                    <a:lnTo>
                      <a:pt x="13" y="211"/>
                    </a:lnTo>
                    <a:lnTo>
                      <a:pt x="16" y="225"/>
                    </a:lnTo>
                    <a:lnTo>
                      <a:pt x="21" y="240"/>
                    </a:lnTo>
                    <a:lnTo>
                      <a:pt x="29" y="253"/>
                    </a:lnTo>
                    <a:lnTo>
                      <a:pt x="36" y="265"/>
                    </a:lnTo>
                    <a:lnTo>
                      <a:pt x="45" y="277"/>
                    </a:lnTo>
                    <a:lnTo>
                      <a:pt x="55" y="288"/>
                    </a:lnTo>
                    <a:lnTo>
                      <a:pt x="67" y="299"/>
                    </a:lnTo>
                    <a:lnTo>
                      <a:pt x="80" y="310"/>
                    </a:lnTo>
                    <a:lnTo>
                      <a:pt x="93" y="319"/>
                    </a:lnTo>
                    <a:lnTo>
                      <a:pt x="109" y="328"/>
                    </a:lnTo>
                    <a:lnTo>
                      <a:pt x="124" y="336"/>
                    </a:lnTo>
                    <a:lnTo>
                      <a:pt x="142" y="345"/>
                    </a:lnTo>
                    <a:lnTo>
                      <a:pt x="159" y="352"/>
                    </a:lnTo>
                    <a:lnTo>
                      <a:pt x="178" y="359"/>
                    </a:lnTo>
                    <a:lnTo>
                      <a:pt x="205" y="369"/>
                    </a:lnTo>
                    <a:lnTo>
                      <a:pt x="228" y="381"/>
                    </a:lnTo>
                    <a:lnTo>
                      <a:pt x="238" y="386"/>
                    </a:lnTo>
                    <a:lnTo>
                      <a:pt x="247" y="392"/>
                    </a:lnTo>
                    <a:lnTo>
                      <a:pt x="255" y="397"/>
                    </a:lnTo>
                    <a:lnTo>
                      <a:pt x="262" y="403"/>
                    </a:lnTo>
                    <a:lnTo>
                      <a:pt x="268" y="409"/>
                    </a:lnTo>
                    <a:lnTo>
                      <a:pt x="273" y="417"/>
                    </a:lnTo>
                    <a:lnTo>
                      <a:pt x="278" y="423"/>
                    </a:lnTo>
                    <a:lnTo>
                      <a:pt x="281" y="430"/>
                    </a:lnTo>
                    <a:lnTo>
                      <a:pt x="284" y="437"/>
                    </a:lnTo>
                    <a:lnTo>
                      <a:pt x="287" y="445"/>
                    </a:lnTo>
                    <a:lnTo>
                      <a:pt x="288" y="454"/>
                    </a:lnTo>
                    <a:lnTo>
                      <a:pt x="288" y="462"/>
                    </a:lnTo>
                    <a:lnTo>
                      <a:pt x="288" y="471"/>
                    </a:lnTo>
                    <a:lnTo>
                      <a:pt x="285" y="480"/>
                    </a:lnTo>
                    <a:lnTo>
                      <a:pt x="283" y="489"/>
                    </a:lnTo>
                    <a:lnTo>
                      <a:pt x="280" y="497"/>
                    </a:lnTo>
                    <a:lnTo>
                      <a:pt x="276" y="504"/>
                    </a:lnTo>
                    <a:lnTo>
                      <a:pt x="271" y="511"/>
                    </a:lnTo>
                    <a:lnTo>
                      <a:pt x="265" y="517"/>
                    </a:lnTo>
                    <a:lnTo>
                      <a:pt x="259" y="524"/>
                    </a:lnTo>
                    <a:lnTo>
                      <a:pt x="251" y="529"/>
                    </a:lnTo>
                    <a:lnTo>
                      <a:pt x="242" y="533"/>
                    </a:lnTo>
                    <a:lnTo>
                      <a:pt x="233" y="537"/>
                    </a:lnTo>
                    <a:lnTo>
                      <a:pt x="223" y="540"/>
                    </a:lnTo>
                    <a:lnTo>
                      <a:pt x="213" y="543"/>
                    </a:lnTo>
                    <a:lnTo>
                      <a:pt x="200" y="545"/>
                    </a:lnTo>
                    <a:lnTo>
                      <a:pt x="188" y="546"/>
                    </a:lnTo>
                    <a:lnTo>
                      <a:pt x="175" y="546"/>
                    </a:lnTo>
                    <a:lnTo>
                      <a:pt x="154" y="546"/>
                    </a:lnTo>
                    <a:lnTo>
                      <a:pt x="132" y="543"/>
                    </a:lnTo>
                    <a:lnTo>
                      <a:pt x="112" y="540"/>
                    </a:lnTo>
                    <a:lnTo>
                      <a:pt x="92" y="535"/>
                    </a:lnTo>
                    <a:lnTo>
                      <a:pt x="74" y="529"/>
                    </a:lnTo>
                    <a:lnTo>
                      <a:pt x="56" y="523"/>
                    </a:lnTo>
                    <a:lnTo>
                      <a:pt x="40" y="514"/>
                    </a:lnTo>
                    <a:lnTo>
                      <a:pt x="26" y="507"/>
                    </a:lnTo>
                    <a:lnTo>
                      <a:pt x="0" y="60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bg1"/>
                  </a:solidFill>
                  <a:latin typeface="Myriad Pro"/>
                </a:endParaRPr>
              </a:p>
            </p:txBody>
          </p:sp>
          <p:sp>
            <p:nvSpPr>
              <p:cNvPr id="32" name="Freeform 31"/>
              <p:cNvSpPr>
                <a:spLocks noEditPoints="1"/>
              </p:cNvSpPr>
              <p:nvPr/>
            </p:nvSpPr>
            <p:spPr bwMode="auto">
              <a:xfrm>
                <a:off x="623721" y="6650480"/>
                <a:ext cx="1169987" cy="127000"/>
              </a:xfrm>
              <a:custGeom>
                <a:avLst/>
                <a:gdLst/>
                <a:ahLst/>
                <a:cxnLst>
                  <a:cxn ang="0">
                    <a:pos x="5506" y="10"/>
                  </a:cxn>
                  <a:cxn ang="0">
                    <a:pos x="5169" y="544"/>
                  </a:cxn>
                  <a:cxn ang="0">
                    <a:pos x="5029" y="477"/>
                  </a:cxn>
                  <a:cxn ang="0">
                    <a:pos x="4982" y="270"/>
                  </a:cxn>
                  <a:cxn ang="0">
                    <a:pos x="5063" y="133"/>
                  </a:cxn>
                  <a:cxn ang="0">
                    <a:pos x="5293" y="109"/>
                  </a:cxn>
                  <a:cxn ang="0">
                    <a:pos x="5122" y="6"/>
                  </a:cxn>
                  <a:cxn ang="0">
                    <a:pos x="4924" y="122"/>
                  </a:cxn>
                  <a:cxn ang="0">
                    <a:pos x="4861" y="362"/>
                  </a:cxn>
                  <a:cxn ang="0">
                    <a:pos x="4955" y="565"/>
                  </a:cxn>
                  <a:cxn ang="0">
                    <a:pos x="5175" y="641"/>
                  </a:cxn>
                  <a:cxn ang="0">
                    <a:pos x="4373" y="269"/>
                  </a:cxn>
                  <a:cxn ang="0">
                    <a:pos x="4761" y="631"/>
                  </a:cxn>
                  <a:cxn ang="0">
                    <a:pos x="4630" y="407"/>
                  </a:cxn>
                  <a:cxn ang="0">
                    <a:pos x="3905" y="100"/>
                  </a:cxn>
                  <a:cxn ang="0">
                    <a:pos x="3809" y="456"/>
                  </a:cxn>
                  <a:cxn ang="0">
                    <a:pos x="3020" y="10"/>
                  </a:cxn>
                  <a:cxn ang="0">
                    <a:pos x="2324" y="528"/>
                  </a:cxn>
                  <a:cxn ang="0">
                    <a:pos x="2455" y="633"/>
                  </a:cxn>
                  <a:cxn ang="0">
                    <a:pos x="2663" y="610"/>
                  </a:cxn>
                  <a:cxn ang="0">
                    <a:pos x="2767" y="461"/>
                  </a:cxn>
                  <a:cxn ang="0">
                    <a:pos x="2644" y="481"/>
                  </a:cxn>
                  <a:cxn ang="0">
                    <a:pos x="2470" y="533"/>
                  </a:cxn>
                  <a:cxn ang="0">
                    <a:pos x="1803" y="609"/>
                  </a:cxn>
                  <a:cxn ang="0">
                    <a:pos x="2082" y="617"/>
                  </a:cxn>
                  <a:cxn ang="0">
                    <a:pos x="2191" y="472"/>
                  </a:cxn>
                  <a:cxn ang="0">
                    <a:pos x="2070" y="286"/>
                  </a:cxn>
                  <a:cxn ang="0">
                    <a:pos x="1914" y="177"/>
                  </a:cxn>
                  <a:cxn ang="0">
                    <a:pos x="1991" y="95"/>
                  </a:cxn>
                  <a:cxn ang="0">
                    <a:pos x="2106" y="9"/>
                  </a:cxn>
                  <a:cxn ang="0">
                    <a:pos x="1823" y="93"/>
                  </a:cxn>
                  <a:cxn ang="0">
                    <a:pos x="1869" y="310"/>
                  </a:cxn>
                  <a:cxn ang="0">
                    <a:pos x="2067" y="423"/>
                  </a:cxn>
                  <a:cxn ang="0">
                    <a:pos x="2031" y="533"/>
                  </a:cxn>
                  <a:cxn ang="0">
                    <a:pos x="1789" y="601"/>
                  </a:cxn>
                  <a:cxn ang="0">
                    <a:pos x="1348" y="251"/>
                  </a:cxn>
                  <a:cxn ang="0">
                    <a:pos x="1587" y="422"/>
                  </a:cxn>
                  <a:cxn ang="0">
                    <a:pos x="1300" y="631"/>
                  </a:cxn>
                  <a:cxn ang="0">
                    <a:pos x="679" y="482"/>
                  </a:cxn>
                  <a:cxn ang="0">
                    <a:pos x="668" y="177"/>
                  </a:cxn>
                  <a:cxn ang="0">
                    <a:pos x="807" y="91"/>
                  </a:cxn>
                  <a:cxn ang="0">
                    <a:pos x="944" y="177"/>
                  </a:cxn>
                  <a:cxn ang="0">
                    <a:pos x="933" y="482"/>
                  </a:cxn>
                  <a:cxn ang="0">
                    <a:pos x="804" y="550"/>
                  </a:cxn>
                  <a:cxn ang="0">
                    <a:pos x="993" y="575"/>
                  </a:cxn>
                  <a:cxn ang="0">
                    <a:pos x="1094" y="370"/>
                  </a:cxn>
                  <a:cxn ang="0">
                    <a:pos x="1054" y="137"/>
                  </a:cxn>
                  <a:cxn ang="0">
                    <a:pos x="890" y="9"/>
                  </a:cxn>
                  <a:cxn ang="0">
                    <a:pos x="665" y="37"/>
                  </a:cxn>
                  <a:cxn ang="0">
                    <a:pos x="531" y="209"/>
                  </a:cxn>
                  <a:cxn ang="0">
                    <a:pos x="535" y="452"/>
                  </a:cxn>
                  <a:cxn ang="0">
                    <a:pos x="670" y="611"/>
                  </a:cxn>
                  <a:cxn ang="0">
                    <a:pos x="403" y="539"/>
                  </a:cxn>
                  <a:cxn ang="0">
                    <a:pos x="216" y="516"/>
                  </a:cxn>
                  <a:cxn ang="0">
                    <a:pos x="123" y="371"/>
                  </a:cxn>
                  <a:cxn ang="0">
                    <a:pos x="160" y="176"/>
                  </a:cxn>
                  <a:cxn ang="0">
                    <a:pos x="337" y="94"/>
                  </a:cxn>
                  <a:cxn ang="0">
                    <a:pos x="383" y="3"/>
                  </a:cxn>
                  <a:cxn ang="0">
                    <a:pos x="130" y="59"/>
                  </a:cxn>
                  <a:cxn ang="0">
                    <a:pos x="6" y="255"/>
                  </a:cxn>
                  <a:cxn ang="0">
                    <a:pos x="41" y="497"/>
                  </a:cxn>
                  <a:cxn ang="0">
                    <a:pos x="215" y="628"/>
                  </a:cxn>
                  <a:cxn ang="0">
                    <a:pos x="458" y="523"/>
                  </a:cxn>
                </a:cxnLst>
                <a:rect l="0" t="0" r="r" b="b"/>
                <a:pathLst>
                  <a:path w="5893" h="641">
                    <a:moveTo>
                      <a:pt x="5686" y="631"/>
                    </a:moveTo>
                    <a:lnTo>
                      <a:pt x="5686" y="369"/>
                    </a:lnTo>
                    <a:lnTo>
                      <a:pt x="5893" y="10"/>
                    </a:lnTo>
                    <a:lnTo>
                      <a:pt x="5764" y="10"/>
                    </a:lnTo>
                    <a:lnTo>
                      <a:pt x="5690" y="169"/>
                    </a:lnTo>
                    <a:lnTo>
                      <a:pt x="5675" y="202"/>
                    </a:lnTo>
                    <a:lnTo>
                      <a:pt x="5661" y="232"/>
                    </a:lnTo>
                    <a:lnTo>
                      <a:pt x="5648" y="262"/>
                    </a:lnTo>
                    <a:lnTo>
                      <a:pt x="5636" y="292"/>
                    </a:lnTo>
                    <a:lnTo>
                      <a:pt x="5635" y="292"/>
                    </a:lnTo>
                    <a:lnTo>
                      <a:pt x="5621" y="261"/>
                    </a:lnTo>
                    <a:lnTo>
                      <a:pt x="5609" y="232"/>
                    </a:lnTo>
                    <a:lnTo>
                      <a:pt x="5596" y="202"/>
                    </a:lnTo>
                    <a:lnTo>
                      <a:pt x="5580" y="170"/>
                    </a:lnTo>
                    <a:lnTo>
                      <a:pt x="5506" y="10"/>
                    </a:lnTo>
                    <a:lnTo>
                      <a:pt x="5377" y="10"/>
                    </a:lnTo>
                    <a:lnTo>
                      <a:pt x="5573" y="372"/>
                    </a:lnTo>
                    <a:lnTo>
                      <a:pt x="5573" y="631"/>
                    </a:lnTo>
                    <a:lnTo>
                      <a:pt x="5686" y="631"/>
                    </a:lnTo>
                    <a:close/>
                    <a:moveTo>
                      <a:pt x="5318" y="523"/>
                    </a:moveTo>
                    <a:lnTo>
                      <a:pt x="5306" y="528"/>
                    </a:lnTo>
                    <a:lnTo>
                      <a:pt x="5293" y="532"/>
                    </a:lnTo>
                    <a:lnTo>
                      <a:pt x="5277" y="536"/>
                    </a:lnTo>
                    <a:lnTo>
                      <a:pt x="5262" y="539"/>
                    </a:lnTo>
                    <a:lnTo>
                      <a:pt x="5245" y="542"/>
                    </a:lnTo>
                    <a:lnTo>
                      <a:pt x="5229" y="544"/>
                    </a:lnTo>
                    <a:lnTo>
                      <a:pt x="5211" y="545"/>
                    </a:lnTo>
                    <a:lnTo>
                      <a:pt x="5194" y="545"/>
                    </a:lnTo>
                    <a:lnTo>
                      <a:pt x="5182" y="545"/>
                    </a:lnTo>
                    <a:lnTo>
                      <a:pt x="5169" y="544"/>
                    </a:lnTo>
                    <a:lnTo>
                      <a:pt x="5157" y="543"/>
                    </a:lnTo>
                    <a:lnTo>
                      <a:pt x="5146" y="541"/>
                    </a:lnTo>
                    <a:lnTo>
                      <a:pt x="5134" y="539"/>
                    </a:lnTo>
                    <a:lnTo>
                      <a:pt x="5124" y="537"/>
                    </a:lnTo>
                    <a:lnTo>
                      <a:pt x="5113" y="534"/>
                    </a:lnTo>
                    <a:lnTo>
                      <a:pt x="5104" y="530"/>
                    </a:lnTo>
                    <a:lnTo>
                      <a:pt x="5093" y="526"/>
                    </a:lnTo>
                    <a:lnTo>
                      <a:pt x="5084" y="522"/>
                    </a:lnTo>
                    <a:lnTo>
                      <a:pt x="5075" y="516"/>
                    </a:lnTo>
                    <a:lnTo>
                      <a:pt x="5067" y="511"/>
                    </a:lnTo>
                    <a:lnTo>
                      <a:pt x="5057" y="505"/>
                    </a:lnTo>
                    <a:lnTo>
                      <a:pt x="5050" y="499"/>
                    </a:lnTo>
                    <a:lnTo>
                      <a:pt x="5042" y="492"/>
                    </a:lnTo>
                    <a:lnTo>
                      <a:pt x="5036" y="486"/>
                    </a:lnTo>
                    <a:lnTo>
                      <a:pt x="5029" y="477"/>
                    </a:lnTo>
                    <a:lnTo>
                      <a:pt x="5022" y="470"/>
                    </a:lnTo>
                    <a:lnTo>
                      <a:pt x="5016" y="462"/>
                    </a:lnTo>
                    <a:lnTo>
                      <a:pt x="5011" y="453"/>
                    </a:lnTo>
                    <a:lnTo>
                      <a:pt x="5006" y="443"/>
                    </a:lnTo>
                    <a:lnTo>
                      <a:pt x="5001" y="434"/>
                    </a:lnTo>
                    <a:lnTo>
                      <a:pt x="4997" y="425"/>
                    </a:lnTo>
                    <a:lnTo>
                      <a:pt x="4993" y="415"/>
                    </a:lnTo>
                    <a:lnTo>
                      <a:pt x="4986" y="393"/>
                    </a:lnTo>
                    <a:lnTo>
                      <a:pt x="4982" y="371"/>
                    </a:lnTo>
                    <a:lnTo>
                      <a:pt x="4979" y="347"/>
                    </a:lnTo>
                    <a:lnTo>
                      <a:pt x="4978" y="322"/>
                    </a:lnTo>
                    <a:lnTo>
                      <a:pt x="4979" y="309"/>
                    </a:lnTo>
                    <a:lnTo>
                      <a:pt x="4979" y="295"/>
                    </a:lnTo>
                    <a:lnTo>
                      <a:pt x="4981" y="282"/>
                    </a:lnTo>
                    <a:lnTo>
                      <a:pt x="4982" y="270"/>
                    </a:lnTo>
                    <a:lnTo>
                      <a:pt x="4985" y="257"/>
                    </a:lnTo>
                    <a:lnTo>
                      <a:pt x="4987" y="246"/>
                    </a:lnTo>
                    <a:lnTo>
                      <a:pt x="4991" y="235"/>
                    </a:lnTo>
                    <a:lnTo>
                      <a:pt x="4995" y="223"/>
                    </a:lnTo>
                    <a:lnTo>
                      <a:pt x="4999" y="213"/>
                    </a:lnTo>
                    <a:lnTo>
                      <a:pt x="5004" y="203"/>
                    </a:lnTo>
                    <a:lnTo>
                      <a:pt x="5008" y="193"/>
                    </a:lnTo>
                    <a:lnTo>
                      <a:pt x="5014" y="184"/>
                    </a:lnTo>
                    <a:lnTo>
                      <a:pt x="5019" y="176"/>
                    </a:lnTo>
                    <a:lnTo>
                      <a:pt x="5026" y="168"/>
                    </a:lnTo>
                    <a:lnTo>
                      <a:pt x="5033" y="159"/>
                    </a:lnTo>
                    <a:lnTo>
                      <a:pt x="5040" y="152"/>
                    </a:lnTo>
                    <a:lnTo>
                      <a:pt x="5047" y="145"/>
                    </a:lnTo>
                    <a:lnTo>
                      <a:pt x="5055" y="139"/>
                    </a:lnTo>
                    <a:lnTo>
                      <a:pt x="5063" y="133"/>
                    </a:lnTo>
                    <a:lnTo>
                      <a:pt x="5072" y="127"/>
                    </a:lnTo>
                    <a:lnTo>
                      <a:pt x="5080" y="121"/>
                    </a:lnTo>
                    <a:lnTo>
                      <a:pt x="5089" y="117"/>
                    </a:lnTo>
                    <a:lnTo>
                      <a:pt x="5098" y="112"/>
                    </a:lnTo>
                    <a:lnTo>
                      <a:pt x="5109" y="109"/>
                    </a:lnTo>
                    <a:lnTo>
                      <a:pt x="5129" y="102"/>
                    </a:lnTo>
                    <a:lnTo>
                      <a:pt x="5150" y="98"/>
                    </a:lnTo>
                    <a:lnTo>
                      <a:pt x="5172" y="95"/>
                    </a:lnTo>
                    <a:lnTo>
                      <a:pt x="5196" y="94"/>
                    </a:lnTo>
                    <a:lnTo>
                      <a:pt x="5215" y="95"/>
                    </a:lnTo>
                    <a:lnTo>
                      <a:pt x="5232" y="96"/>
                    </a:lnTo>
                    <a:lnTo>
                      <a:pt x="5248" y="98"/>
                    </a:lnTo>
                    <a:lnTo>
                      <a:pt x="5264" y="101"/>
                    </a:lnTo>
                    <a:lnTo>
                      <a:pt x="5279" y="105"/>
                    </a:lnTo>
                    <a:lnTo>
                      <a:pt x="5293" y="109"/>
                    </a:lnTo>
                    <a:lnTo>
                      <a:pt x="5305" y="113"/>
                    </a:lnTo>
                    <a:lnTo>
                      <a:pt x="5316" y="118"/>
                    </a:lnTo>
                    <a:lnTo>
                      <a:pt x="5341" y="28"/>
                    </a:lnTo>
                    <a:lnTo>
                      <a:pt x="5332" y="24"/>
                    </a:lnTo>
                    <a:lnTo>
                      <a:pt x="5318" y="19"/>
                    </a:lnTo>
                    <a:lnTo>
                      <a:pt x="5303" y="13"/>
                    </a:lnTo>
                    <a:lnTo>
                      <a:pt x="5285" y="9"/>
                    </a:lnTo>
                    <a:lnTo>
                      <a:pt x="5265" y="6"/>
                    </a:lnTo>
                    <a:lnTo>
                      <a:pt x="5242" y="3"/>
                    </a:lnTo>
                    <a:lnTo>
                      <a:pt x="5218" y="1"/>
                    </a:lnTo>
                    <a:lnTo>
                      <a:pt x="5191" y="0"/>
                    </a:lnTo>
                    <a:lnTo>
                      <a:pt x="5173" y="1"/>
                    </a:lnTo>
                    <a:lnTo>
                      <a:pt x="5156" y="2"/>
                    </a:lnTo>
                    <a:lnTo>
                      <a:pt x="5139" y="4"/>
                    </a:lnTo>
                    <a:lnTo>
                      <a:pt x="5122" y="6"/>
                    </a:lnTo>
                    <a:lnTo>
                      <a:pt x="5106" y="9"/>
                    </a:lnTo>
                    <a:lnTo>
                      <a:pt x="5090" y="13"/>
                    </a:lnTo>
                    <a:lnTo>
                      <a:pt x="5075" y="17"/>
                    </a:lnTo>
                    <a:lnTo>
                      <a:pt x="5059" y="23"/>
                    </a:lnTo>
                    <a:lnTo>
                      <a:pt x="5045" y="29"/>
                    </a:lnTo>
                    <a:lnTo>
                      <a:pt x="5031" y="35"/>
                    </a:lnTo>
                    <a:lnTo>
                      <a:pt x="5016" y="42"/>
                    </a:lnTo>
                    <a:lnTo>
                      <a:pt x="5003" y="50"/>
                    </a:lnTo>
                    <a:lnTo>
                      <a:pt x="4989" y="59"/>
                    </a:lnTo>
                    <a:lnTo>
                      <a:pt x="4977" y="68"/>
                    </a:lnTo>
                    <a:lnTo>
                      <a:pt x="4966" y="77"/>
                    </a:lnTo>
                    <a:lnTo>
                      <a:pt x="4955" y="87"/>
                    </a:lnTo>
                    <a:lnTo>
                      <a:pt x="4943" y="99"/>
                    </a:lnTo>
                    <a:lnTo>
                      <a:pt x="4933" y="110"/>
                    </a:lnTo>
                    <a:lnTo>
                      <a:pt x="4924" y="122"/>
                    </a:lnTo>
                    <a:lnTo>
                      <a:pt x="4914" y="135"/>
                    </a:lnTo>
                    <a:lnTo>
                      <a:pt x="4906" y="148"/>
                    </a:lnTo>
                    <a:lnTo>
                      <a:pt x="4898" y="162"/>
                    </a:lnTo>
                    <a:lnTo>
                      <a:pt x="4891" y="176"/>
                    </a:lnTo>
                    <a:lnTo>
                      <a:pt x="4885" y="190"/>
                    </a:lnTo>
                    <a:lnTo>
                      <a:pt x="4879" y="206"/>
                    </a:lnTo>
                    <a:lnTo>
                      <a:pt x="4873" y="222"/>
                    </a:lnTo>
                    <a:lnTo>
                      <a:pt x="4869" y="239"/>
                    </a:lnTo>
                    <a:lnTo>
                      <a:pt x="4866" y="255"/>
                    </a:lnTo>
                    <a:lnTo>
                      <a:pt x="4863" y="273"/>
                    </a:lnTo>
                    <a:lnTo>
                      <a:pt x="4861" y="290"/>
                    </a:lnTo>
                    <a:lnTo>
                      <a:pt x="4860" y="309"/>
                    </a:lnTo>
                    <a:lnTo>
                      <a:pt x="4859" y="328"/>
                    </a:lnTo>
                    <a:lnTo>
                      <a:pt x="4860" y="346"/>
                    </a:lnTo>
                    <a:lnTo>
                      <a:pt x="4861" y="362"/>
                    </a:lnTo>
                    <a:lnTo>
                      <a:pt x="4862" y="380"/>
                    </a:lnTo>
                    <a:lnTo>
                      <a:pt x="4865" y="395"/>
                    </a:lnTo>
                    <a:lnTo>
                      <a:pt x="4868" y="412"/>
                    </a:lnTo>
                    <a:lnTo>
                      <a:pt x="4871" y="427"/>
                    </a:lnTo>
                    <a:lnTo>
                      <a:pt x="4876" y="441"/>
                    </a:lnTo>
                    <a:lnTo>
                      <a:pt x="4881" y="457"/>
                    </a:lnTo>
                    <a:lnTo>
                      <a:pt x="4887" y="470"/>
                    </a:lnTo>
                    <a:lnTo>
                      <a:pt x="4893" y="484"/>
                    </a:lnTo>
                    <a:lnTo>
                      <a:pt x="4900" y="497"/>
                    </a:lnTo>
                    <a:lnTo>
                      <a:pt x="4907" y="509"/>
                    </a:lnTo>
                    <a:lnTo>
                      <a:pt x="4915" y="522"/>
                    </a:lnTo>
                    <a:lnTo>
                      <a:pt x="4925" y="534"/>
                    </a:lnTo>
                    <a:lnTo>
                      <a:pt x="4934" y="544"/>
                    </a:lnTo>
                    <a:lnTo>
                      <a:pt x="4943" y="555"/>
                    </a:lnTo>
                    <a:lnTo>
                      <a:pt x="4955" y="565"/>
                    </a:lnTo>
                    <a:lnTo>
                      <a:pt x="4965" y="574"/>
                    </a:lnTo>
                    <a:lnTo>
                      <a:pt x="4977" y="583"/>
                    </a:lnTo>
                    <a:lnTo>
                      <a:pt x="4989" y="592"/>
                    </a:lnTo>
                    <a:lnTo>
                      <a:pt x="5002" y="599"/>
                    </a:lnTo>
                    <a:lnTo>
                      <a:pt x="5015" y="606"/>
                    </a:lnTo>
                    <a:lnTo>
                      <a:pt x="5029" y="612"/>
                    </a:lnTo>
                    <a:lnTo>
                      <a:pt x="5043" y="618"/>
                    </a:lnTo>
                    <a:lnTo>
                      <a:pt x="5058" y="623"/>
                    </a:lnTo>
                    <a:lnTo>
                      <a:pt x="5074" y="628"/>
                    </a:lnTo>
                    <a:lnTo>
                      <a:pt x="5089" y="632"/>
                    </a:lnTo>
                    <a:lnTo>
                      <a:pt x="5106" y="635"/>
                    </a:lnTo>
                    <a:lnTo>
                      <a:pt x="5122" y="637"/>
                    </a:lnTo>
                    <a:lnTo>
                      <a:pt x="5139" y="639"/>
                    </a:lnTo>
                    <a:lnTo>
                      <a:pt x="5158" y="640"/>
                    </a:lnTo>
                    <a:lnTo>
                      <a:pt x="5175" y="641"/>
                    </a:lnTo>
                    <a:lnTo>
                      <a:pt x="5203" y="640"/>
                    </a:lnTo>
                    <a:lnTo>
                      <a:pt x="5229" y="638"/>
                    </a:lnTo>
                    <a:lnTo>
                      <a:pt x="5253" y="635"/>
                    </a:lnTo>
                    <a:lnTo>
                      <a:pt x="5274" y="632"/>
                    </a:lnTo>
                    <a:lnTo>
                      <a:pt x="5294" y="628"/>
                    </a:lnTo>
                    <a:lnTo>
                      <a:pt x="5310" y="622"/>
                    </a:lnTo>
                    <a:lnTo>
                      <a:pt x="5324" y="617"/>
                    </a:lnTo>
                    <a:lnTo>
                      <a:pt x="5337" y="612"/>
                    </a:lnTo>
                    <a:lnTo>
                      <a:pt x="5318" y="523"/>
                    </a:lnTo>
                    <a:close/>
                    <a:moveTo>
                      <a:pt x="4374" y="631"/>
                    </a:moveTo>
                    <a:lnTo>
                      <a:pt x="4374" y="408"/>
                    </a:lnTo>
                    <a:lnTo>
                      <a:pt x="4374" y="371"/>
                    </a:lnTo>
                    <a:lnTo>
                      <a:pt x="4374" y="335"/>
                    </a:lnTo>
                    <a:lnTo>
                      <a:pt x="4374" y="301"/>
                    </a:lnTo>
                    <a:lnTo>
                      <a:pt x="4373" y="269"/>
                    </a:lnTo>
                    <a:lnTo>
                      <a:pt x="4372" y="237"/>
                    </a:lnTo>
                    <a:lnTo>
                      <a:pt x="4371" y="205"/>
                    </a:lnTo>
                    <a:lnTo>
                      <a:pt x="4370" y="175"/>
                    </a:lnTo>
                    <a:lnTo>
                      <a:pt x="4369" y="144"/>
                    </a:lnTo>
                    <a:lnTo>
                      <a:pt x="4371" y="144"/>
                    </a:lnTo>
                    <a:lnTo>
                      <a:pt x="4383" y="170"/>
                    </a:lnTo>
                    <a:lnTo>
                      <a:pt x="4396" y="198"/>
                    </a:lnTo>
                    <a:lnTo>
                      <a:pt x="4410" y="224"/>
                    </a:lnTo>
                    <a:lnTo>
                      <a:pt x="4423" y="251"/>
                    </a:lnTo>
                    <a:lnTo>
                      <a:pt x="4438" y="279"/>
                    </a:lnTo>
                    <a:lnTo>
                      <a:pt x="4453" y="306"/>
                    </a:lnTo>
                    <a:lnTo>
                      <a:pt x="4468" y="332"/>
                    </a:lnTo>
                    <a:lnTo>
                      <a:pt x="4483" y="358"/>
                    </a:lnTo>
                    <a:lnTo>
                      <a:pt x="4644" y="631"/>
                    </a:lnTo>
                    <a:lnTo>
                      <a:pt x="4761" y="631"/>
                    </a:lnTo>
                    <a:lnTo>
                      <a:pt x="4761" y="10"/>
                    </a:lnTo>
                    <a:lnTo>
                      <a:pt x="4657" y="10"/>
                    </a:lnTo>
                    <a:lnTo>
                      <a:pt x="4657" y="226"/>
                    </a:lnTo>
                    <a:lnTo>
                      <a:pt x="4657" y="261"/>
                    </a:lnTo>
                    <a:lnTo>
                      <a:pt x="4658" y="295"/>
                    </a:lnTo>
                    <a:lnTo>
                      <a:pt x="4658" y="328"/>
                    </a:lnTo>
                    <a:lnTo>
                      <a:pt x="4659" y="360"/>
                    </a:lnTo>
                    <a:lnTo>
                      <a:pt x="4661" y="391"/>
                    </a:lnTo>
                    <a:lnTo>
                      <a:pt x="4662" y="422"/>
                    </a:lnTo>
                    <a:lnTo>
                      <a:pt x="4665" y="453"/>
                    </a:lnTo>
                    <a:lnTo>
                      <a:pt x="4667" y="484"/>
                    </a:lnTo>
                    <a:lnTo>
                      <a:pt x="4665" y="485"/>
                    </a:lnTo>
                    <a:lnTo>
                      <a:pt x="4653" y="459"/>
                    </a:lnTo>
                    <a:lnTo>
                      <a:pt x="4642" y="433"/>
                    </a:lnTo>
                    <a:lnTo>
                      <a:pt x="4630" y="407"/>
                    </a:lnTo>
                    <a:lnTo>
                      <a:pt x="4616" y="381"/>
                    </a:lnTo>
                    <a:lnTo>
                      <a:pt x="4603" y="355"/>
                    </a:lnTo>
                    <a:lnTo>
                      <a:pt x="4589" y="328"/>
                    </a:lnTo>
                    <a:lnTo>
                      <a:pt x="4574" y="302"/>
                    </a:lnTo>
                    <a:lnTo>
                      <a:pt x="4559" y="277"/>
                    </a:lnTo>
                    <a:lnTo>
                      <a:pt x="4399" y="10"/>
                    </a:lnTo>
                    <a:lnTo>
                      <a:pt x="4270" y="10"/>
                    </a:lnTo>
                    <a:lnTo>
                      <a:pt x="4270" y="631"/>
                    </a:lnTo>
                    <a:lnTo>
                      <a:pt x="4374" y="631"/>
                    </a:lnTo>
                    <a:close/>
                    <a:moveTo>
                      <a:pt x="3827" y="369"/>
                    </a:moveTo>
                    <a:lnTo>
                      <a:pt x="3876" y="216"/>
                    </a:lnTo>
                    <a:lnTo>
                      <a:pt x="3884" y="187"/>
                    </a:lnTo>
                    <a:lnTo>
                      <a:pt x="3891" y="158"/>
                    </a:lnTo>
                    <a:lnTo>
                      <a:pt x="3898" y="129"/>
                    </a:lnTo>
                    <a:lnTo>
                      <a:pt x="3905" y="100"/>
                    </a:lnTo>
                    <a:lnTo>
                      <a:pt x="3908" y="100"/>
                    </a:lnTo>
                    <a:lnTo>
                      <a:pt x="3915" y="128"/>
                    </a:lnTo>
                    <a:lnTo>
                      <a:pt x="3922" y="157"/>
                    </a:lnTo>
                    <a:lnTo>
                      <a:pt x="3930" y="187"/>
                    </a:lnTo>
                    <a:lnTo>
                      <a:pt x="3938" y="217"/>
                    </a:lnTo>
                    <a:lnTo>
                      <a:pt x="3988" y="369"/>
                    </a:lnTo>
                    <a:lnTo>
                      <a:pt x="3827" y="369"/>
                    </a:lnTo>
                    <a:close/>
                    <a:moveTo>
                      <a:pt x="4006" y="456"/>
                    </a:moveTo>
                    <a:lnTo>
                      <a:pt x="4063" y="631"/>
                    </a:lnTo>
                    <a:lnTo>
                      <a:pt x="4184" y="631"/>
                    </a:lnTo>
                    <a:lnTo>
                      <a:pt x="3983" y="10"/>
                    </a:lnTo>
                    <a:lnTo>
                      <a:pt x="3839" y="10"/>
                    </a:lnTo>
                    <a:lnTo>
                      <a:pt x="3639" y="631"/>
                    </a:lnTo>
                    <a:lnTo>
                      <a:pt x="3756" y="631"/>
                    </a:lnTo>
                    <a:lnTo>
                      <a:pt x="3809" y="456"/>
                    </a:lnTo>
                    <a:lnTo>
                      <a:pt x="4006" y="456"/>
                    </a:lnTo>
                    <a:close/>
                    <a:moveTo>
                      <a:pt x="3389" y="631"/>
                    </a:moveTo>
                    <a:lnTo>
                      <a:pt x="3502" y="631"/>
                    </a:lnTo>
                    <a:lnTo>
                      <a:pt x="3502" y="105"/>
                    </a:lnTo>
                    <a:lnTo>
                      <a:pt x="3680" y="105"/>
                    </a:lnTo>
                    <a:lnTo>
                      <a:pt x="3680" y="10"/>
                    </a:lnTo>
                    <a:lnTo>
                      <a:pt x="3211" y="10"/>
                    </a:lnTo>
                    <a:lnTo>
                      <a:pt x="3211" y="105"/>
                    </a:lnTo>
                    <a:lnTo>
                      <a:pt x="3389" y="105"/>
                    </a:lnTo>
                    <a:lnTo>
                      <a:pt x="3389" y="631"/>
                    </a:lnTo>
                    <a:close/>
                    <a:moveTo>
                      <a:pt x="2906" y="631"/>
                    </a:moveTo>
                    <a:lnTo>
                      <a:pt x="3275" y="631"/>
                    </a:lnTo>
                    <a:lnTo>
                      <a:pt x="3275" y="536"/>
                    </a:lnTo>
                    <a:lnTo>
                      <a:pt x="3020" y="536"/>
                    </a:lnTo>
                    <a:lnTo>
                      <a:pt x="3020" y="10"/>
                    </a:lnTo>
                    <a:lnTo>
                      <a:pt x="2906" y="10"/>
                    </a:lnTo>
                    <a:lnTo>
                      <a:pt x="2906" y="631"/>
                    </a:lnTo>
                    <a:close/>
                    <a:moveTo>
                      <a:pt x="2293" y="10"/>
                    </a:moveTo>
                    <a:lnTo>
                      <a:pt x="2293" y="365"/>
                    </a:lnTo>
                    <a:lnTo>
                      <a:pt x="2293" y="383"/>
                    </a:lnTo>
                    <a:lnTo>
                      <a:pt x="2294" y="400"/>
                    </a:lnTo>
                    <a:lnTo>
                      <a:pt x="2295" y="417"/>
                    </a:lnTo>
                    <a:lnTo>
                      <a:pt x="2297" y="433"/>
                    </a:lnTo>
                    <a:lnTo>
                      <a:pt x="2299" y="449"/>
                    </a:lnTo>
                    <a:lnTo>
                      <a:pt x="2303" y="463"/>
                    </a:lnTo>
                    <a:lnTo>
                      <a:pt x="2306" y="477"/>
                    </a:lnTo>
                    <a:lnTo>
                      <a:pt x="2310" y="491"/>
                    </a:lnTo>
                    <a:lnTo>
                      <a:pt x="2314" y="503"/>
                    </a:lnTo>
                    <a:lnTo>
                      <a:pt x="2319" y="515"/>
                    </a:lnTo>
                    <a:lnTo>
                      <a:pt x="2324" y="528"/>
                    </a:lnTo>
                    <a:lnTo>
                      <a:pt x="2330" y="538"/>
                    </a:lnTo>
                    <a:lnTo>
                      <a:pt x="2336" y="548"/>
                    </a:lnTo>
                    <a:lnTo>
                      <a:pt x="2343" y="559"/>
                    </a:lnTo>
                    <a:lnTo>
                      <a:pt x="2350" y="568"/>
                    </a:lnTo>
                    <a:lnTo>
                      <a:pt x="2357" y="576"/>
                    </a:lnTo>
                    <a:lnTo>
                      <a:pt x="2365" y="584"/>
                    </a:lnTo>
                    <a:lnTo>
                      <a:pt x="2373" y="592"/>
                    </a:lnTo>
                    <a:lnTo>
                      <a:pt x="2383" y="599"/>
                    </a:lnTo>
                    <a:lnTo>
                      <a:pt x="2392" y="605"/>
                    </a:lnTo>
                    <a:lnTo>
                      <a:pt x="2401" y="611"/>
                    </a:lnTo>
                    <a:lnTo>
                      <a:pt x="2411" y="616"/>
                    </a:lnTo>
                    <a:lnTo>
                      <a:pt x="2422" y="621"/>
                    </a:lnTo>
                    <a:lnTo>
                      <a:pt x="2432" y="625"/>
                    </a:lnTo>
                    <a:lnTo>
                      <a:pt x="2443" y="629"/>
                    </a:lnTo>
                    <a:lnTo>
                      <a:pt x="2455" y="633"/>
                    </a:lnTo>
                    <a:lnTo>
                      <a:pt x="2466" y="635"/>
                    </a:lnTo>
                    <a:lnTo>
                      <a:pt x="2478" y="637"/>
                    </a:lnTo>
                    <a:lnTo>
                      <a:pt x="2503" y="640"/>
                    </a:lnTo>
                    <a:lnTo>
                      <a:pt x="2530" y="641"/>
                    </a:lnTo>
                    <a:lnTo>
                      <a:pt x="2543" y="641"/>
                    </a:lnTo>
                    <a:lnTo>
                      <a:pt x="2556" y="640"/>
                    </a:lnTo>
                    <a:lnTo>
                      <a:pt x="2570" y="639"/>
                    </a:lnTo>
                    <a:lnTo>
                      <a:pt x="2583" y="637"/>
                    </a:lnTo>
                    <a:lnTo>
                      <a:pt x="2595" y="635"/>
                    </a:lnTo>
                    <a:lnTo>
                      <a:pt x="2608" y="632"/>
                    </a:lnTo>
                    <a:lnTo>
                      <a:pt x="2619" y="629"/>
                    </a:lnTo>
                    <a:lnTo>
                      <a:pt x="2631" y="624"/>
                    </a:lnTo>
                    <a:lnTo>
                      <a:pt x="2643" y="620"/>
                    </a:lnTo>
                    <a:lnTo>
                      <a:pt x="2653" y="615"/>
                    </a:lnTo>
                    <a:lnTo>
                      <a:pt x="2663" y="610"/>
                    </a:lnTo>
                    <a:lnTo>
                      <a:pt x="2673" y="604"/>
                    </a:lnTo>
                    <a:lnTo>
                      <a:pt x="2683" y="598"/>
                    </a:lnTo>
                    <a:lnTo>
                      <a:pt x="2692" y="591"/>
                    </a:lnTo>
                    <a:lnTo>
                      <a:pt x="2701" y="582"/>
                    </a:lnTo>
                    <a:lnTo>
                      <a:pt x="2709" y="574"/>
                    </a:lnTo>
                    <a:lnTo>
                      <a:pt x="2718" y="566"/>
                    </a:lnTo>
                    <a:lnTo>
                      <a:pt x="2725" y="557"/>
                    </a:lnTo>
                    <a:lnTo>
                      <a:pt x="2732" y="546"/>
                    </a:lnTo>
                    <a:lnTo>
                      <a:pt x="2738" y="536"/>
                    </a:lnTo>
                    <a:lnTo>
                      <a:pt x="2744" y="525"/>
                    </a:lnTo>
                    <a:lnTo>
                      <a:pt x="2750" y="513"/>
                    </a:lnTo>
                    <a:lnTo>
                      <a:pt x="2755" y="501"/>
                    </a:lnTo>
                    <a:lnTo>
                      <a:pt x="2760" y="489"/>
                    </a:lnTo>
                    <a:lnTo>
                      <a:pt x="2764" y="475"/>
                    </a:lnTo>
                    <a:lnTo>
                      <a:pt x="2767" y="461"/>
                    </a:lnTo>
                    <a:lnTo>
                      <a:pt x="2770" y="446"/>
                    </a:lnTo>
                    <a:lnTo>
                      <a:pt x="2772" y="431"/>
                    </a:lnTo>
                    <a:lnTo>
                      <a:pt x="2774" y="416"/>
                    </a:lnTo>
                    <a:lnTo>
                      <a:pt x="2776" y="399"/>
                    </a:lnTo>
                    <a:lnTo>
                      <a:pt x="2777" y="383"/>
                    </a:lnTo>
                    <a:lnTo>
                      <a:pt x="2777" y="364"/>
                    </a:lnTo>
                    <a:lnTo>
                      <a:pt x="2777" y="10"/>
                    </a:lnTo>
                    <a:lnTo>
                      <a:pt x="2664" y="10"/>
                    </a:lnTo>
                    <a:lnTo>
                      <a:pt x="2664" y="372"/>
                    </a:lnTo>
                    <a:lnTo>
                      <a:pt x="2663" y="394"/>
                    </a:lnTo>
                    <a:lnTo>
                      <a:pt x="2661" y="415"/>
                    </a:lnTo>
                    <a:lnTo>
                      <a:pt x="2659" y="433"/>
                    </a:lnTo>
                    <a:lnTo>
                      <a:pt x="2655" y="451"/>
                    </a:lnTo>
                    <a:lnTo>
                      <a:pt x="2650" y="467"/>
                    </a:lnTo>
                    <a:lnTo>
                      <a:pt x="2644" y="481"/>
                    </a:lnTo>
                    <a:lnTo>
                      <a:pt x="2638" y="495"/>
                    </a:lnTo>
                    <a:lnTo>
                      <a:pt x="2629" y="506"/>
                    </a:lnTo>
                    <a:lnTo>
                      <a:pt x="2620" y="516"/>
                    </a:lnTo>
                    <a:lnTo>
                      <a:pt x="2611" y="526"/>
                    </a:lnTo>
                    <a:lnTo>
                      <a:pt x="2600" y="533"/>
                    </a:lnTo>
                    <a:lnTo>
                      <a:pt x="2588" y="539"/>
                    </a:lnTo>
                    <a:lnTo>
                      <a:pt x="2576" y="544"/>
                    </a:lnTo>
                    <a:lnTo>
                      <a:pt x="2563" y="547"/>
                    </a:lnTo>
                    <a:lnTo>
                      <a:pt x="2548" y="549"/>
                    </a:lnTo>
                    <a:lnTo>
                      <a:pt x="2534" y="549"/>
                    </a:lnTo>
                    <a:lnTo>
                      <a:pt x="2519" y="549"/>
                    </a:lnTo>
                    <a:lnTo>
                      <a:pt x="2506" y="547"/>
                    </a:lnTo>
                    <a:lnTo>
                      <a:pt x="2493" y="543"/>
                    </a:lnTo>
                    <a:lnTo>
                      <a:pt x="2481" y="539"/>
                    </a:lnTo>
                    <a:lnTo>
                      <a:pt x="2470" y="533"/>
                    </a:lnTo>
                    <a:lnTo>
                      <a:pt x="2460" y="526"/>
                    </a:lnTo>
                    <a:lnTo>
                      <a:pt x="2449" y="516"/>
                    </a:lnTo>
                    <a:lnTo>
                      <a:pt x="2441" y="506"/>
                    </a:lnTo>
                    <a:lnTo>
                      <a:pt x="2433" y="495"/>
                    </a:lnTo>
                    <a:lnTo>
                      <a:pt x="2426" y="481"/>
                    </a:lnTo>
                    <a:lnTo>
                      <a:pt x="2421" y="467"/>
                    </a:lnTo>
                    <a:lnTo>
                      <a:pt x="2416" y="451"/>
                    </a:lnTo>
                    <a:lnTo>
                      <a:pt x="2411" y="433"/>
                    </a:lnTo>
                    <a:lnTo>
                      <a:pt x="2408" y="415"/>
                    </a:lnTo>
                    <a:lnTo>
                      <a:pt x="2406" y="394"/>
                    </a:lnTo>
                    <a:lnTo>
                      <a:pt x="2406" y="372"/>
                    </a:lnTo>
                    <a:lnTo>
                      <a:pt x="2406" y="10"/>
                    </a:lnTo>
                    <a:lnTo>
                      <a:pt x="2293" y="10"/>
                    </a:lnTo>
                    <a:close/>
                    <a:moveTo>
                      <a:pt x="1789" y="601"/>
                    </a:moveTo>
                    <a:lnTo>
                      <a:pt x="1803" y="609"/>
                    </a:lnTo>
                    <a:lnTo>
                      <a:pt x="1821" y="616"/>
                    </a:lnTo>
                    <a:lnTo>
                      <a:pt x="1840" y="622"/>
                    </a:lnTo>
                    <a:lnTo>
                      <a:pt x="1861" y="629"/>
                    </a:lnTo>
                    <a:lnTo>
                      <a:pt x="1883" y="634"/>
                    </a:lnTo>
                    <a:lnTo>
                      <a:pt x="1908" y="637"/>
                    </a:lnTo>
                    <a:lnTo>
                      <a:pt x="1932" y="640"/>
                    </a:lnTo>
                    <a:lnTo>
                      <a:pt x="1956" y="641"/>
                    </a:lnTo>
                    <a:lnTo>
                      <a:pt x="1986" y="640"/>
                    </a:lnTo>
                    <a:lnTo>
                      <a:pt x="2013" y="637"/>
                    </a:lnTo>
                    <a:lnTo>
                      <a:pt x="2025" y="635"/>
                    </a:lnTo>
                    <a:lnTo>
                      <a:pt x="2037" y="632"/>
                    </a:lnTo>
                    <a:lnTo>
                      <a:pt x="2050" y="629"/>
                    </a:lnTo>
                    <a:lnTo>
                      <a:pt x="2061" y="625"/>
                    </a:lnTo>
                    <a:lnTo>
                      <a:pt x="2071" y="621"/>
                    </a:lnTo>
                    <a:lnTo>
                      <a:pt x="2082" y="617"/>
                    </a:lnTo>
                    <a:lnTo>
                      <a:pt x="2092" y="613"/>
                    </a:lnTo>
                    <a:lnTo>
                      <a:pt x="2101" y="608"/>
                    </a:lnTo>
                    <a:lnTo>
                      <a:pt x="2110" y="603"/>
                    </a:lnTo>
                    <a:lnTo>
                      <a:pt x="2119" y="597"/>
                    </a:lnTo>
                    <a:lnTo>
                      <a:pt x="2127" y="591"/>
                    </a:lnTo>
                    <a:lnTo>
                      <a:pt x="2134" y="584"/>
                    </a:lnTo>
                    <a:lnTo>
                      <a:pt x="2141" y="578"/>
                    </a:lnTo>
                    <a:lnTo>
                      <a:pt x="2147" y="571"/>
                    </a:lnTo>
                    <a:lnTo>
                      <a:pt x="2154" y="564"/>
                    </a:lnTo>
                    <a:lnTo>
                      <a:pt x="2160" y="557"/>
                    </a:lnTo>
                    <a:lnTo>
                      <a:pt x="2170" y="541"/>
                    </a:lnTo>
                    <a:lnTo>
                      <a:pt x="2177" y="526"/>
                    </a:lnTo>
                    <a:lnTo>
                      <a:pt x="2183" y="508"/>
                    </a:lnTo>
                    <a:lnTo>
                      <a:pt x="2189" y="491"/>
                    </a:lnTo>
                    <a:lnTo>
                      <a:pt x="2191" y="472"/>
                    </a:lnTo>
                    <a:lnTo>
                      <a:pt x="2192" y="454"/>
                    </a:lnTo>
                    <a:lnTo>
                      <a:pt x="2192" y="437"/>
                    </a:lnTo>
                    <a:lnTo>
                      <a:pt x="2190" y="422"/>
                    </a:lnTo>
                    <a:lnTo>
                      <a:pt x="2186" y="407"/>
                    </a:lnTo>
                    <a:lnTo>
                      <a:pt x="2182" y="393"/>
                    </a:lnTo>
                    <a:lnTo>
                      <a:pt x="2176" y="380"/>
                    </a:lnTo>
                    <a:lnTo>
                      <a:pt x="2170" y="367"/>
                    </a:lnTo>
                    <a:lnTo>
                      <a:pt x="2162" y="355"/>
                    </a:lnTo>
                    <a:lnTo>
                      <a:pt x="2153" y="344"/>
                    </a:lnTo>
                    <a:lnTo>
                      <a:pt x="2142" y="332"/>
                    </a:lnTo>
                    <a:lnTo>
                      <a:pt x="2130" y="322"/>
                    </a:lnTo>
                    <a:lnTo>
                      <a:pt x="2117" y="313"/>
                    </a:lnTo>
                    <a:lnTo>
                      <a:pt x="2102" y="303"/>
                    </a:lnTo>
                    <a:lnTo>
                      <a:pt x="2087" y="294"/>
                    </a:lnTo>
                    <a:lnTo>
                      <a:pt x="2070" y="286"/>
                    </a:lnTo>
                    <a:lnTo>
                      <a:pt x="2052" y="278"/>
                    </a:lnTo>
                    <a:lnTo>
                      <a:pt x="2032" y="270"/>
                    </a:lnTo>
                    <a:lnTo>
                      <a:pt x="2004" y="258"/>
                    </a:lnTo>
                    <a:lnTo>
                      <a:pt x="1979" y="247"/>
                    </a:lnTo>
                    <a:lnTo>
                      <a:pt x="1969" y="242"/>
                    </a:lnTo>
                    <a:lnTo>
                      <a:pt x="1958" y="236"/>
                    </a:lnTo>
                    <a:lnTo>
                      <a:pt x="1950" y="230"/>
                    </a:lnTo>
                    <a:lnTo>
                      <a:pt x="1942" y="224"/>
                    </a:lnTo>
                    <a:lnTo>
                      <a:pt x="1936" y="219"/>
                    </a:lnTo>
                    <a:lnTo>
                      <a:pt x="1930" y="213"/>
                    </a:lnTo>
                    <a:lnTo>
                      <a:pt x="1924" y="206"/>
                    </a:lnTo>
                    <a:lnTo>
                      <a:pt x="1920" y="200"/>
                    </a:lnTo>
                    <a:lnTo>
                      <a:pt x="1917" y="192"/>
                    </a:lnTo>
                    <a:lnTo>
                      <a:pt x="1915" y="184"/>
                    </a:lnTo>
                    <a:lnTo>
                      <a:pt x="1914" y="177"/>
                    </a:lnTo>
                    <a:lnTo>
                      <a:pt x="1914" y="168"/>
                    </a:lnTo>
                    <a:lnTo>
                      <a:pt x="1914" y="162"/>
                    </a:lnTo>
                    <a:lnTo>
                      <a:pt x="1915" y="154"/>
                    </a:lnTo>
                    <a:lnTo>
                      <a:pt x="1917" y="147"/>
                    </a:lnTo>
                    <a:lnTo>
                      <a:pt x="1919" y="141"/>
                    </a:lnTo>
                    <a:lnTo>
                      <a:pt x="1923" y="135"/>
                    </a:lnTo>
                    <a:lnTo>
                      <a:pt x="1928" y="129"/>
                    </a:lnTo>
                    <a:lnTo>
                      <a:pt x="1933" y="122"/>
                    </a:lnTo>
                    <a:lnTo>
                      <a:pt x="1938" y="117"/>
                    </a:lnTo>
                    <a:lnTo>
                      <a:pt x="1945" y="112"/>
                    </a:lnTo>
                    <a:lnTo>
                      <a:pt x="1952" y="107"/>
                    </a:lnTo>
                    <a:lnTo>
                      <a:pt x="1960" y="103"/>
                    </a:lnTo>
                    <a:lnTo>
                      <a:pt x="1970" y="100"/>
                    </a:lnTo>
                    <a:lnTo>
                      <a:pt x="1980" y="97"/>
                    </a:lnTo>
                    <a:lnTo>
                      <a:pt x="1991" y="95"/>
                    </a:lnTo>
                    <a:lnTo>
                      <a:pt x="2004" y="94"/>
                    </a:lnTo>
                    <a:lnTo>
                      <a:pt x="2016" y="94"/>
                    </a:lnTo>
                    <a:lnTo>
                      <a:pt x="2037" y="94"/>
                    </a:lnTo>
                    <a:lnTo>
                      <a:pt x="2057" y="96"/>
                    </a:lnTo>
                    <a:lnTo>
                      <a:pt x="2075" y="100"/>
                    </a:lnTo>
                    <a:lnTo>
                      <a:pt x="2092" y="104"/>
                    </a:lnTo>
                    <a:lnTo>
                      <a:pt x="2106" y="108"/>
                    </a:lnTo>
                    <a:lnTo>
                      <a:pt x="2120" y="113"/>
                    </a:lnTo>
                    <a:lnTo>
                      <a:pt x="2131" y="118"/>
                    </a:lnTo>
                    <a:lnTo>
                      <a:pt x="2140" y="122"/>
                    </a:lnTo>
                    <a:lnTo>
                      <a:pt x="2167" y="31"/>
                    </a:lnTo>
                    <a:lnTo>
                      <a:pt x="2155" y="25"/>
                    </a:lnTo>
                    <a:lnTo>
                      <a:pt x="2139" y="20"/>
                    </a:lnTo>
                    <a:lnTo>
                      <a:pt x="2124" y="14"/>
                    </a:lnTo>
                    <a:lnTo>
                      <a:pt x="2106" y="9"/>
                    </a:lnTo>
                    <a:lnTo>
                      <a:pt x="2087" y="6"/>
                    </a:lnTo>
                    <a:lnTo>
                      <a:pt x="2065" y="3"/>
                    </a:lnTo>
                    <a:lnTo>
                      <a:pt x="2043" y="1"/>
                    </a:lnTo>
                    <a:lnTo>
                      <a:pt x="2019" y="0"/>
                    </a:lnTo>
                    <a:lnTo>
                      <a:pt x="1994" y="1"/>
                    </a:lnTo>
                    <a:lnTo>
                      <a:pt x="1971" y="4"/>
                    </a:lnTo>
                    <a:lnTo>
                      <a:pt x="1948" y="8"/>
                    </a:lnTo>
                    <a:lnTo>
                      <a:pt x="1928" y="14"/>
                    </a:lnTo>
                    <a:lnTo>
                      <a:pt x="1908" y="22"/>
                    </a:lnTo>
                    <a:lnTo>
                      <a:pt x="1890" y="30"/>
                    </a:lnTo>
                    <a:lnTo>
                      <a:pt x="1873" y="40"/>
                    </a:lnTo>
                    <a:lnTo>
                      <a:pt x="1859" y="51"/>
                    </a:lnTo>
                    <a:lnTo>
                      <a:pt x="1845" y="64"/>
                    </a:lnTo>
                    <a:lnTo>
                      <a:pt x="1833" y="77"/>
                    </a:lnTo>
                    <a:lnTo>
                      <a:pt x="1823" y="93"/>
                    </a:lnTo>
                    <a:lnTo>
                      <a:pt x="1815" y="108"/>
                    </a:lnTo>
                    <a:lnTo>
                      <a:pt x="1808" y="124"/>
                    </a:lnTo>
                    <a:lnTo>
                      <a:pt x="1803" y="142"/>
                    </a:lnTo>
                    <a:lnTo>
                      <a:pt x="1800" y="159"/>
                    </a:lnTo>
                    <a:lnTo>
                      <a:pt x="1799" y="179"/>
                    </a:lnTo>
                    <a:lnTo>
                      <a:pt x="1800" y="194"/>
                    </a:lnTo>
                    <a:lnTo>
                      <a:pt x="1802" y="211"/>
                    </a:lnTo>
                    <a:lnTo>
                      <a:pt x="1806" y="225"/>
                    </a:lnTo>
                    <a:lnTo>
                      <a:pt x="1811" y="240"/>
                    </a:lnTo>
                    <a:lnTo>
                      <a:pt x="1818" y="253"/>
                    </a:lnTo>
                    <a:lnTo>
                      <a:pt x="1825" y="265"/>
                    </a:lnTo>
                    <a:lnTo>
                      <a:pt x="1834" y="277"/>
                    </a:lnTo>
                    <a:lnTo>
                      <a:pt x="1844" y="288"/>
                    </a:lnTo>
                    <a:lnTo>
                      <a:pt x="1857" y="299"/>
                    </a:lnTo>
                    <a:lnTo>
                      <a:pt x="1869" y="310"/>
                    </a:lnTo>
                    <a:lnTo>
                      <a:pt x="1882" y="319"/>
                    </a:lnTo>
                    <a:lnTo>
                      <a:pt x="1898" y="328"/>
                    </a:lnTo>
                    <a:lnTo>
                      <a:pt x="1913" y="336"/>
                    </a:lnTo>
                    <a:lnTo>
                      <a:pt x="1931" y="345"/>
                    </a:lnTo>
                    <a:lnTo>
                      <a:pt x="1948" y="352"/>
                    </a:lnTo>
                    <a:lnTo>
                      <a:pt x="1967" y="359"/>
                    </a:lnTo>
                    <a:lnTo>
                      <a:pt x="1994" y="369"/>
                    </a:lnTo>
                    <a:lnTo>
                      <a:pt x="2017" y="381"/>
                    </a:lnTo>
                    <a:lnTo>
                      <a:pt x="2027" y="386"/>
                    </a:lnTo>
                    <a:lnTo>
                      <a:pt x="2036" y="392"/>
                    </a:lnTo>
                    <a:lnTo>
                      <a:pt x="2044" y="397"/>
                    </a:lnTo>
                    <a:lnTo>
                      <a:pt x="2051" y="403"/>
                    </a:lnTo>
                    <a:lnTo>
                      <a:pt x="2057" y="409"/>
                    </a:lnTo>
                    <a:lnTo>
                      <a:pt x="2062" y="417"/>
                    </a:lnTo>
                    <a:lnTo>
                      <a:pt x="2067" y="423"/>
                    </a:lnTo>
                    <a:lnTo>
                      <a:pt x="2070" y="430"/>
                    </a:lnTo>
                    <a:lnTo>
                      <a:pt x="2073" y="437"/>
                    </a:lnTo>
                    <a:lnTo>
                      <a:pt x="2075" y="445"/>
                    </a:lnTo>
                    <a:lnTo>
                      <a:pt x="2077" y="454"/>
                    </a:lnTo>
                    <a:lnTo>
                      <a:pt x="2077" y="462"/>
                    </a:lnTo>
                    <a:lnTo>
                      <a:pt x="2077" y="471"/>
                    </a:lnTo>
                    <a:lnTo>
                      <a:pt x="2074" y="480"/>
                    </a:lnTo>
                    <a:lnTo>
                      <a:pt x="2072" y="489"/>
                    </a:lnTo>
                    <a:lnTo>
                      <a:pt x="2069" y="497"/>
                    </a:lnTo>
                    <a:lnTo>
                      <a:pt x="2065" y="504"/>
                    </a:lnTo>
                    <a:lnTo>
                      <a:pt x="2060" y="511"/>
                    </a:lnTo>
                    <a:lnTo>
                      <a:pt x="2054" y="517"/>
                    </a:lnTo>
                    <a:lnTo>
                      <a:pt x="2048" y="524"/>
                    </a:lnTo>
                    <a:lnTo>
                      <a:pt x="2040" y="529"/>
                    </a:lnTo>
                    <a:lnTo>
                      <a:pt x="2031" y="533"/>
                    </a:lnTo>
                    <a:lnTo>
                      <a:pt x="2022" y="537"/>
                    </a:lnTo>
                    <a:lnTo>
                      <a:pt x="2012" y="540"/>
                    </a:lnTo>
                    <a:lnTo>
                      <a:pt x="2002" y="543"/>
                    </a:lnTo>
                    <a:lnTo>
                      <a:pt x="1989" y="545"/>
                    </a:lnTo>
                    <a:lnTo>
                      <a:pt x="1977" y="546"/>
                    </a:lnTo>
                    <a:lnTo>
                      <a:pt x="1965" y="546"/>
                    </a:lnTo>
                    <a:lnTo>
                      <a:pt x="1943" y="546"/>
                    </a:lnTo>
                    <a:lnTo>
                      <a:pt x="1921" y="543"/>
                    </a:lnTo>
                    <a:lnTo>
                      <a:pt x="1901" y="540"/>
                    </a:lnTo>
                    <a:lnTo>
                      <a:pt x="1881" y="535"/>
                    </a:lnTo>
                    <a:lnTo>
                      <a:pt x="1863" y="529"/>
                    </a:lnTo>
                    <a:lnTo>
                      <a:pt x="1845" y="523"/>
                    </a:lnTo>
                    <a:lnTo>
                      <a:pt x="1829" y="514"/>
                    </a:lnTo>
                    <a:lnTo>
                      <a:pt x="1815" y="507"/>
                    </a:lnTo>
                    <a:lnTo>
                      <a:pt x="1789" y="601"/>
                    </a:lnTo>
                    <a:close/>
                    <a:moveTo>
                      <a:pt x="1300" y="631"/>
                    </a:moveTo>
                    <a:lnTo>
                      <a:pt x="1300" y="408"/>
                    </a:lnTo>
                    <a:lnTo>
                      <a:pt x="1300" y="371"/>
                    </a:lnTo>
                    <a:lnTo>
                      <a:pt x="1299" y="335"/>
                    </a:lnTo>
                    <a:lnTo>
                      <a:pt x="1299" y="301"/>
                    </a:lnTo>
                    <a:lnTo>
                      <a:pt x="1298" y="269"/>
                    </a:lnTo>
                    <a:lnTo>
                      <a:pt x="1298" y="237"/>
                    </a:lnTo>
                    <a:lnTo>
                      <a:pt x="1297" y="205"/>
                    </a:lnTo>
                    <a:lnTo>
                      <a:pt x="1295" y="175"/>
                    </a:lnTo>
                    <a:lnTo>
                      <a:pt x="1294" y="144"/>
                    </a:lnTo>
                    <a:lnTo>
                      <a:pt x="1297" y="144"/>
                    </a:lnTo>
                    <a:lnTo>
                      <a:pt x="1308" y="170"/>
                    </a:lnTo>
                    <a:lnTo>
                      <a:pt x="1321" y="198"/>
                    </a:lnTo>
                    <a:lnTo>
                      <a:pt x="1335" y="224"/>
                    </a:lnTo>
                    <a:lnTo>
                      <a:pt x="1348" y="251"/>
                    </a:lnTo>
                    <a:lnTo>
                      <a:pt x="1362" y="279"/>
                    </a:lnTo>
                    <a:lnTo>
                      <a:pt x="1378" y="306"/>
                    </a:lnTo>
                    <a:lnTo>
                      <a:pt x="1392" y="332"/>
                    </a:lnTo>
                    <a:lnTo>
                      <a:pt x="1408" y="358"/>
                    </a:lnTo>
                    <a:lnTo>
                      <a:pt x="1569" y="631"/>
                    </a:lnTo>
                    <a:lnTo>
                      <a:pt x="1686" y="631"/>
                    </a:lnTo>
                    <a:lnTo>
                      <a:pt x="1686" y="10"/>
                    </a:lnTo>
                    <a:lnTo>
                      <a:pt x="1582" y="10"/>
                    </a:lnTo>
                    <a:lnTo>
                      <a:pt x="1582" y="226"/>
                    </a:lnTo>
                    <a:lnTo>
                      <a:pt x="1582" y="261"/>
                    </a:lnTo>
                    <a:lnTo>
                      <a:pt x="1582" y="295"/>
                    </a:lnTo>
                    <a:lnTo>
                      <a:pt x="1583" y="328"/>
                    </a:lnTo>
                    <a:lnTo>
                      <a:pt x="1584" y="360"/>
                    </a:lnTo>
                    <a:lnTo>
                      <a:pt x="1585" y="391"/>
                    </a:lnTo>
                    <a:lnTo>
                      <a:pt x="1587" y="422"/>
                    </a:lnTo>
                    <a:lnTo>
                      <a:pt x="1589" y="453"/>
                    </a:lnTo>
                    <a:lnTo>
                      <a:pt x="1592" y="484"/>
                    </a:lnTo>
                    <a:lnTo>
                      <a:pt x="1589" y="485"/>
                    </a:lnTo>
                    <a:lnTo>
                      <a:pt x="1578" y="459"/>
                    </a:lnTo>
                    <a:lnTo>
                      <a:pt x="1567" y="433"/>
                    </a:lnTo>
                    <a:lnTo>
                      <a:pt x="1555" y="407"/>
                    </a:lnTo>
                    <a:lnTo>
                      <a:pt x="1541" y="381"/>
                    </a:lnTo>
                    <a:lnTo>
                      <a:pt x="1528" y="355"/>
                    </a:lnTo>
                    <a:lnTo>
                      <a:pt x="1513" y="328"/>
                    </a:lnTo>
                    <a:lnTo>
                      <a:pt x="1499" y="302"/>
                    </a:lnTo>
                    <a:lnTo>
                      <a:pt x="1484" y="277"/>
                    </a:lnTo>
                    <a:lnTo>
                      <a:pt x="1324" y="10"/>
                    </a:lnTo>
                    <a:lnTo>
                      <a:pt x="1195" y="10"/>
                    </a:lnTo>
                    <a:lnTo>
                      <a:pt x="1195" y="631"/>
                    </a:lnTo>
                    <a:lnTo>
                      <a:pt x="1300" y="631"/>
                    </a:lnTo>
                    <a:close/>
                    <a:moveTo>
                      <a:pt x="804" y="550"/>
                    </a:moveTo>
                    <a:lnTo>
                      <a:pt x="795" y="549"/>
                    </a:lnTo>
                    <a:lnTo>
                      <a:pt x="785" y="549"/>
                    </a:lnTo>
                    <a:lnTo>
                      <a:pt x="776" y="547"/>
                    </a:lnTo>
                    <a:lnTo>
                      <a:pt x="766" y="545"/>
                    </a:lnTo>
                    <a:lnTo>
                      <a:pt x="757" y="543"/>
                    </a:lnTo>
                    <a:lnTo>
                      <a:pt x="749" y="540"/>
                    </a:lnTo>
                    <a:lnTo>
                      <a:pt x="741" y="536"/>
                    </a:lnTo>
                    <a:lnTo>
                      <a:pt x="733" y="532"/>
                    </a:lnTo>
                    <a:lnTo>
                      <a:pt x="724" y="527"/>
                    </a:lnTo>
                    <a:lnTo>
                      <a:pt x="717" y="523"/>
                    </a:lnTo>
                    <a:lnTo>
                      <a:pt x="710" y="516"/>
                    </a:lnTo>
                    <a:lnTo>
                      <a:pt x="703" y="510"/>
                    </a:lnTo>
                    <a:lnTo>
                      <a:pt x="690" y="497"/>
                    </a:lnTo>
                    <a:lnTo>
                      <a:pt x="679" y="482"/>
                    </a:lnTo>
                    <a:lnTo>
                      <a:pt x="668" y="466"/>
                    </a:lnTo>
                    <a:lnTo>
                      <a:pt x="660" y="449"/>
                    </a:lnTo>
                    <a:lnTo>
                      <a:pt x="651" y="430"/>
                    </a:lnTo>
                    <a:lnTo>
                      <a:pt x="645" y="410"/>
                    </a:lnTo>
                    <a:lnTo>
                      <a:pt x="640" y="389"/>
                    </a:lnTo>
                    <a:lnTo>
                      <a:pt x="637" y="367"/>
                    </a:lnTo>
                    <a:lnTo>
                      <a:pt x="634" y="346"/>
                    </a:lnTo>
                    <a:lnTo>
                      <a:pt x="634" y="322"/>
                    </a:lnTo>
                    <a:lnTo>
                      <a:pt x="634" y="299"/>
                    </a:lnTo>
                    <a:lnTo>
                      <a:pt x="636" y="277"/>
                    </a:lnTo>
                    <a:lnTo>
                      <a:pt x="640" y="255"/>
                    </a:lnTo>
                    <a:lnTo>
                      <a:pt x="645" y="235"/>
                    </a:lnTo>
                    <a:lnTo>
                      <a:pt x="651" y="214"/>
                    </a:lnTo>
                    <a:lnTo>
                      <a:pt x="659" y="194"/>
                    </a:lnTo>
                    <a:lnTo>
                      <a:pt x="668" y="177"/>
                    </a:lnTo>
                    <a:lnTo>
                      <a:pt x="677" y="160"/>
                    </a:lnTo>
                    <a:lnTo>
                      <a:pt x="689" y="145"/>
                    </a:lnTo>
                    <a:lnTo>
                      <a:pt x="702" y="132"/>
                    </a:lnTo>
                    <a:lnTo>
                      <a:pt x="709" y="126"/>
                    </a:lnTo>
                    <a:lnTo>
                      <a:pt x="716" y="119"/>
                    </a:lnTo>
                    <a:lnTo>
                      <a:pt x="723" y="114"/>
                    </a:lnTo>
                    <a:lnTo>
                      <a:pt x="732" y="109"/>
                    </a:lnTo>
                    <a:lnTo>
                      <a:pt x="740" y="105"/>
                    </a:lnTo>
                    <a:lnTo>
                      <a:pt x="748" y="102"/>
                    </a:lnTo>
                    <a:lnTo>
                      <a:pt x="757" y="99"/>
                    </a:lnTo>
                    <a:lnTo>
                      <a:pt x="766" y="96"/>
                    </a:lnTo>
                    <a:lnTo>
                      <a:pt x="776" y="94"/>
                    </a:lnTo>
                    <a:lnTo>
                      <a:pt x="786" y="92"/>
                    </a:lnTo>
                    <a:lnTo>
                      <a:pt x="795" y="91"/>
                    </a:lnTo>
                    <a:lnTo>
                      <a:pt x="807" y="91"/>
                    </a:lnTo>
                    <a:lnTo>
                      <a:pt x="817" y="91"/>
                    </a:lnTo>
                    <a:lnTo>
                      <a:pt x="827" y="92"/>
                    </a:lnTo>
                    <a:lnTo>
                      <a:pt x="836" y="94"/>
                    </a:lnTo>
                    <a:lnTo>
                      <a:pt x="846" y="96"/>
                    </a:lnTo>
                    <a:lnTo>
                      <a:pt x="855" y="99"/>
                    </a:lnTo>
                    <a:lnTo>
                      <a:pt x="864" y="102"/>
                    </a:lnTo>
                    <a:lnTo>
                      <a:pt x="872" y="106"/>
                    </a:lnTo>
                    <a:lnTo>
                      <a:pt x="881" y="110"/>
                    </a:lnTo>
                    <a:lnTo>
                      <a:pt x="889" y="114"/>
                    </a:lnTo>
                    <a:lnTo>
                      <a:pt x="896" y="120"/>
                    </a:lnTo>
                    <a:lnTo>
                      <a:pt x="903" y="126"/>
                    </a:lnTo>
                    <a:lnTo>
                      <a:pt x="910" y="132"/>
                    </a:lnTo>
                    <a:lnTo>
                      <a:pt x="923" y="145"/>
                    </a:lnTo>
                    <a:lnTo>
                      <a:pt x="934" y="160"/>
                    </a:lnTo>
                    <a:lnTo>
                      <a:pt x="944" y="177"/>
                    </a:lnTo>
                    <a:lnTo>
                      <a:pt x="952" y="194"/>
                    </a:lnTo>
                    <a:lnTo>
                      <a:pt x="961" y="214"/>
                    </a:lnTo>
                    <a:lnTo>
                      <a:pt x="967" y="234"/>
                    </a:lnTo>
                    <a:lnTo>
                      <a:pt x="971" y="254"/>
                    </a:lnTo>
                    <a:lnTo>
                      <a:pt x="974" y="275"/>
                    </a:lnTo>
                    <a:lnTo>
                      <a:pt x="976" y="296"/>
                    </a:lnTo>
                    <a:lnTo>
                      <a:pt x="977" y="318"/>
                    </a:lnTo>
                    <a:lnTo>
                      <a:pt x="976" y="343"/>
                    </a:lnTo>
                    <a:lnTo>
                      <a:pt x="974" y="365"/>
                    </a:lnTo>
                    <a:lnTo>
                      <a:pt x="971" y="388"/>
                    </a:lnTo>
                    <a:lnTo>
                      <a:pt x="966" y="409"/>
                    </a:lnTo>
                    <a:lnTo>
                      <a:pt x="960" y="430"/>
                    </a:lnTo>
                    <a:lnTo>
                      <a:pt x="951" y="449"/>
                    </a:lnTo>
                    <a:lnTo>
                      <a:pt x="943" y="467"/>
                    </a:lnTo>
                    <a:lnTo>
                      <a:pt x="933" y="482"/>
                    </a:lnTo>
                    <a:lnTo>
                      <a:pt x="921" y="498"/>
                    </a:lnTo>
                    <a:lnTo>
                      <a:pt x="908" y="511"/>
                    </a:lnTo>
                    <a:lnTo>
                      <a:pt x="901" y="517"/>
                    </a:lnTo>
                    <a:lnTo>
                      <a:pt x="894" y="523"/>
                    </a:lnTo>
                    <a:lnTo>
                      <a:pt x="887" y="528"/>
                    </a:lnTo>
                    <a:lnTo>
                      <a:pt x="878" y="532"/>
                    </a:lnTo>
                    <a:lnTo>
                      <a:pt x="870" y="536"/>
                    </a:lnTo>
                    <a:lnTo>
                      <a:pt x="862" y="540"/>
                    </a:lnTo>
                    <a:lnTo>
                      <a:pt x="854" y="543"/>
                    </a:lnTo>
                    <a:lnTo>
                      <a:pt x="845" y="545"/>
                    </a:lnTo>
                    <a:lnTo>
                      <a:pt x="835" y="547"/>
                    </a:lnTo>
                    <a:lnTo>
                      <a:pt x="826" y="549"/>
                    </a:lnTo>
                    <a:lnTo>
                      <a:pt x="816" y="549"/>
                    </a:lnTo>
                    <a:lnTo>
                      <a:pt x="805" y="550"/>
                    </a:lnTo>
                    <a:lnTo>
                      <a:pt x="804" y="550"/>
                    </a:lnTo>
                    <a:close/>
                    <a:moveTo>
                      <a:pt x="802" y="641"/>
                    </a:moveTo>
                    <a:lnTo>
                      <a:pt x="818" y="641"/>
                    </a:lnTo>
                    <a:lnTo>
                      <a:pt x="833" y="640"/>
                    </a:lnTo>
                    <a:lnTo>
                      <a:pt x="849" y="638"/>
                    </a:lnTo>
                    <a:lnTo>
                      <a:pt x="863" y="636"/>
                    </a:lnTo>
                    <a:lnTo>
                      <a:pt x="878" y="633"/>
                    </a:lnTo>
                    <a:lnTo>
                      <a:pt x="893" y="629"/>
                    </a:lnTo>
                    <a:lnTo>
                      <a:pt x="906" y="624"/>
                    </a:lnTo>
                    <a:lnTo>
                      <a:pt x="920" y="619"/>
                    </a:lnTo>
                    <a:lnTo>
                      <a:pt x="933" y="613"/>
                    </a:lnTo>
                    <a:lnTo>
                      <a:pt x="946" y="607"/>
                    </a:lnTo>
                    <a:lnTo>
                      <a:pt x="959" y="600"/>
                    </a:lnTo>
                    <a:lnTo>
                      <a:pt x="970" y="593"/>
                    </a:lnTo>
                    <a:lnTo>
                      <a:pt x="982" y="584"/>
                    </a:lnTo>
                    <a:lnTo>
                      <a:pt x="993" y="575"/>
                    </a:lnTo>
                    <a:lnTo>
                      <a:pt x="1004" y="566"/>
                    </a:lnTo>
                    <a:lnTo>
                      <a:pt x="1013" y="556"/>
                    </a:lnTo>
                    <a:lnTo>
                      <a:pt x="1023" y="545"/>
                    </a:lnTo>
                    <a:lnTo>
                      <a:pt x="1033" y="533"/>
                    </a:lnTo>
                    <a:lnTo>
                      <a:pt x="1041" y="522"/>
                    </a:lnTo>
                    <a:lnTo>
                      <a:pt x="1049" y="509"/>
                    </a:lnTo>
                    <a:lnTo>
                      <a:pt x="1056" y="496"/>
                    </a:lnTo>
                    <a:lnTo>
                      <a:pt x="1063" y="482"/>
                    </a:lnTo>
                    <a:lnTo>
                      <a:pt x="1070" y="468"/>
                    </a:lnTo>
                    <a:lnTo>
                      <a:pt x="1076" y="453"/>
                    </a:lnTo>
                    <a:lnTo>
                      <a:pt x="1081" y="437"/>
                    </a:lnTo>
                    <a:lnTo>
                      <a:pt x="1085" y="422"/>
                    </a:lnTo>
                    <a:lnTo>
                      <a:pt x="1089" y="405"/>
                    </a:lnTo>
                    <a:lnTo>
                      <a:pt x="1092" y="388"/>
                    </a:lnTo>
                    <a:lnTo>
                      <a:pt x="1094" y="370"/>
                    </a:lnTo>
                    <a:lnTo>
                      <a:pt x="1096" y="352"/>
                    </a:lnTo>
                    <a:lnTo>
                      <a:pt x="1097" y="333"/>
                    </a:lnTo>
                    <a:lnTo>
                      <a:pt x="1097" y="314"/>
                    </a:lnTo>
                    <a:lnTo>
                      <a:pt x="1097" y="297"/>
                    </a:lnTo>
                    <a:lnTo>
                      <a:pt x="1096" y="281"/>
                    </a:lnTo>
                    <a:lnTo>
                      <a:pt x="1095" y="265"/>
                    </a:lnTo>
                    <a:lnTo>
                      <a:pt x="1093" y="250"/>
                    </a:lnTo>
                    <a:lnTo>
                      <a:pt x="1090" y="235"/>
                    </a:lnTo>
                    <a:lnTo>
                      <a:pt x="1087" y="219"/>
                    </a:lnTo>
                    <a:lnTo>
                      <a:pt x="1083" y="205"/>
                    </a:lnTo>
                    <a:lnTo>
                      <a:pt x="1078" y="190"/>
                    </a:lnTo>
                    <a:lnTo>
                      <a:pt x="1073" y="176"/>
                    </a:lnTo>
                    <a:lnTo>
                      <a:pt x="1068" y="163"/>
                    </a:lnTo>
                    <a:lnTo>
                      <a:pt x="1061" y="149"/>
                    </a:lnTo>
                    <a:lnTo>
                      <a:pt x="1054" y="137"/>
                    </a:lnTo>
                    <a:lnTo>
                      <a:pt x="1047" y="124"/>
                    </a:lnTo>
                    <a:lnTo>
                      <a:pt x="1039" y="113"/>
                    </a:lnTo>
                    <a:lnTo>
                      <a:pt x="1031" y="102"/>
                    </a:lnTo>
                    <a:lnTo>
                      <a:pt x="1021" y="91"/>
                    </a:lnTo>
                    <a:lnTo>
                      <a:pt x="1012" y="80"/>
                    </a:lnTo>
                    <a:lnTo>
                      <a:pt x="1002" y="71"/>
                    </a:lnTo>
                    <a:lnTo>
                      <a:pt x="991" y="62"/>
                    </a:lnTo>
                    <a:lnTo>
                      <a:pt x="980" y="52"/>
                    </a:lnTo>
                    <a:lnTo>
                      <a:pt x="969" y="44"/>
                    </a:lnTo>
                    <a:lnTo>
                      <a:pt x="957" y="37"/>
                    </a:lnTo>
                    <a:lnTo>
                      <a:pt x="944" y="30"/>
                    </a:lnTo>
                    <a:lnTo>
                      <a:pt x="932" y="24"/>
                    </a:lnTo>
                    <a:lnTo>
                      <a:pt x="917" y="19"/>
                    </a:lnTo>
                    <a:lnTo>
                      <a:pt x="904" y="13"/>
                    </a:lnTo>
                    <a:lnTo>
                      <a:pt x="890" y="9"/>
                    </a:lnTo>
                    <a:lnTo>
                      <a:pt x="874" y="6"/>
                    </a:lnTo>
                    <a:lnTo>
                      <a:pt x="859" y="3"/>
                    </a:lnTo>
                    <a:lnTo>
                      <a:pt x="844" y="2"/>
                    </a:lnTo>
                    <a:lnTo>
                      <a:pt x="827" y="0"/>
                    </a:lnTo>
                    <a:lnTo>
                      <a:pt x="811" y="0"/>
                    </a:lnTo>
                    <a:lnTo>
                      <a:pt x="794" y="0"/>
                    </a:lnTo>
                    <a:lnTo>
                      <a:pt x="778" y="2"/>
                    </a:lnTo>
                    <a:lnTo>
                      <a:pt x="762" y="3"/>
                    </a:lnTo>
                    <a:lnTo>
                      <a:pt x="747" y="6"/>
                    </a:lnTo>
                    <a:lnTo>
                      <a:pt x="733" y="9"/>
                    </a:lnTo>
                    <a:lnTo>
                      <a:pt x="718" y="13"/>
                    </a:lnTo>
                    <a:lnTo>
                      <a:pt x="704" y="19"/>
                    </a:lnTo>
                    <a:lnTo>
                      <a:pt x="690" y="24"/>
                    </a:lnTo>
                    <a:lnTo>
                      <a:pt x="677" y="30"/>
                    </a:lnTo>
                    <a:lnTo>
                      <a:pt x="665" y="37"/>
                    </a:lnTo>
                    <a:lnTo>
                      <a:pt x="652" y="44"/>
                    </a:lnTo>
                    <a:lnTo>
                      <a:pt x="640" y="52"/>
                    </a:lnTo>
                    <a:lnTo>
                      <a:pt x="629" y="62"/>
                    </a:lnTo>
                    <a:lnTo>
                      <a:pt x="617" y="71"/>
                    </a:lnTo>
                    <a:lnTo>
                      <a:pt x="607" y="80"/>
                    </a:lnTo>
                    <a:lnTo>
                      <a:pt x="597" y="92"/>
                    </a:lnTo>
                    <a:lnTo>
                      <a:pt x="588" y="102"/>
                    </a:lnTo>
                    <a:lnTo>
                      <a:pt x="578" y="114"/>
                    </a:lnTo>
                    <a:lnTo>
                      <a:pt x="570" y="126"/>
                    </a:lnTo>
                    <a:lnTo>
                      <a:pt x="562" y="139"/>
                    </a:lnTo>
                    <a:lnTo>
                      <a:pt x="555" y="151"/>
                    </a:lnTo>
                    <a:lnTo>
                      <a:pt x="549" y="166"/>
                    </a:lnTo>
                    <a:lnTo>
                      <a:pt x="542" y="179"/>
                    </a:lnTo>
                    <a:lnTo>
                      <a:pt x="536" y="194"/>
                    </a:lnTo>
                    <a:lnTo>
                      <a:pt x="531" y="209"/>
                    </a:lnTo>
                    <a:lnTo>
                      <a:pt x="527" y="224"/>
                    </a:lnTo>
                    <a:lnTo>
                      <a:pt x="524" y="241"/>
                    </a:lnTo>
                    <a:lnTo>
                      <a:pt x="521" y="256"/>
                    </a:lnTo>
                    <a:lnTo>
                      <a:pt x="518" y="273"/>
                    </a:lnTo>
                    <a:lnTo>
                      <a:pt x="517" y="290"/>
                    </a:lnTo>
                    <a:lnTo>
                      <a:pt x="516" y="308"/>
                    </a:lnTo>
                    <a:lnTo>
                      <a:pt x="515" y="325"/>
                    </a:lnTo>
                    <a:lnTo>
                      <a:pt x="516" y="342"/>
                    </a:lnTo>
                    <a:lnTo>
                      <a:pt x="517" y="359"/>
                    </a:lnTo>
                    <a:lnTo>
                      <a:pt x="518" y="374"/>
                    </a:lnTo>
                    <a:lnTo>
                      <a:pt x="520" y="391"/>
                    </a:lnTo>
                    <a:lnTo>
                      <a:pt x="523" y="406"/>
                    </a:lnTo>
                    <a:lnTo>
                      <a:pt x="526" y="422"/>
                    </a:lnTo>
                    <a:lnTo>
                      <a:pt x="530" y="436"/>
                    </a:lnTo>
                    <a:lnTo>
                      <a:pt x="535" y="452"/>
                    </a:lnTo>
                    <a:lnTo>
                      <a:pt x="540" y="465"/>
                    </a:lnTo>
                    <a:lnTo>
                      <a:pt x="547" y="479"/>
                    </a:lnTo>
                    <a:lnTo>
                      <a:pt x="553" y="492"/>
                    </a:lnTo>
                    <a:lnTo>
                      <a:pt x="559" y="505"/>
                    </a:lnTo>
                    <a:lnTo>
                      <a:pt x="567" y="517"/>
                    </a:lnTo>
                    <a:lnTo>
                      <a:pt x="575" y="529"/>
                    </a:lnTo>
                    <a:lnTo>
                      <a:pt x="584" y="540"/>
                    </a:lnTo>
                    <a:lnTo>
                      <a:pt x="593" y="551"/>
                    </a:lnTo>
                    <a:lnTo>
                      <a:pt x="602" y="562"/>
                    </a:lnTo>
                    <a:lnTo>
                      <a:pt x="612" y="571"/>
                    </a:lnTo>
                    <a:lnTo>
                      <a:pt x="623" y="580"/>
                    </a:lnTo>
                    <a:lnTo>
                      <a:pt x="634" y="588"/>
                    </a:lnTo>
                    <a:lnTo>
                      <a:pt x="645" y="597"/>
                    </a:lnTo>
                    <a:lnTo>
                      <a:pt x="658" y="604"/>
                    </a:lnTo>
                    <a:lnTo>
                      <a:pt x="670" y="611"/>
                    </a:lnTo>
                    <a:lnTo>
                      <a:pt x="682" y="617"/>
                    </a:lnTo>
                    <a:lnTo>
                      <a:pt x="696" y="622"/>
                    </a:lnTo>
                    <a:lnTo>
                      <a:pt x="710" y="628"/>
                    </a:lnTo>
                    <a:lnTo>
                      <a:pt x="724" y="632"/>
                    </a:lnTo>
                    <a:lnTo>
                      <a:pt x="739" y="635"/>
                    </a:lnTo>
                    <a:lnTo>
                      <a:pt x="753" y="638"/>
                    </a:lnTo>
                    <a:lnTo>
                      <a:pt x="769" y="640"/>
                    </a:lnTo>
                    <a:lnTo>
                      <a:pt x="785" y="641"/>
                    </a:lnTo>
                    <a:lnTo>
                      <a:pt x="801" y="641"/>
                    </a:lnTo>
                    <a:lnTo>
                      <a:pt x="802" y="641"/>
                    </a:lnTo>
                    <a:close/>
                    <a:moveTo>
                      <a:pt x="458" y="523"/>
                    </a:moveTo>
                    <a:lnTo>
                      <a:pt x="447" y="528"/>
                    </a:lnTo>
                    <a:lnTo>
                      <a:pt x="434" y="532"/>
                    </a:lnTo>
                    <a:lnTo>
                      <a:pt x="418" y="536"/>
                    </a:lnTo>
                    <a:lnTo>
                      <a:pt x="403" y="539"/>
                    </a:lnTo>
                    <a:lnTo>
                      <a:pt x="386" y="542"/>
                    </a:lnTo>
                    <a:lnTo>
                      <a:pt x="370" y="544"/>
                    </a:lnTo>
                    <a:lnTo>
                      <a:pt x="352" y="545"/>
                    </a:lnTo>
                    <a:lnTo>
                      <a:pt x="335" y="545"/>
                    </a:lnTo>
                    <a:lnTo>
                      <a:pt x="323" y="545"/>
                    </a:lnTo>
                    <a:lnTo>
                      <a:pt x="310" y="544"/>
                    </a:lnTo>
                    <a:lnTo>
                      <a:pt x="298" y="543"/>
                    </a:lnTo>
                    <a:lnTo>
                      <a:pt x="287" y="541"/>
                    </a:lnTo>
                    <a:lnTo>
                      <a:pt x="275" y="539"/>
                    </a:lnTo>
                    <a:lnTo>
                      <a:pt x="265" y="537"/>
                    </a:lnTo>
                    <a:lnTo>
                      <a:pt x="254" y="534"/>
                    </a:lnTo>
                    <a:lnTo>
                      <a:pt x="243" y="530"/>
                    </a:lnTo>
                    <a:lnTo>
                      <a:pt x="234" y="526"/>
                    </a:lnTo>
                    <a:lnTo>
                      <a:pt x="225" y="522"/>
                    </a:lnTo>
                    <a:lnTo>
                      <a:pt x="216" y="516"/>
                    </a:lnTo>
                    <a:lnTo>
                      <a:pt x="207" y="511"/>
                    </a:lnTo>
                    <a:lnTo>
                      <a:pt x="198" y="505"/>
                    </a:lnTo>
                    <a:lnTo>
                      <a:pt x="191" y="499"/>
                    </a:lnTo>
                    <a:lnTo>
                      <a:pt x="183" y="492"/>
                    </a:lnTo>
                    <a:lnTo>
                      <a:pt x="177" y="486"/>
                    </a:lnTo>
                    <a:lnTo>
                      <a:pt x="169" y="477"/>
                    </a:lnTo>
                    <a:lnTo>
                      <a:pt x="163" y="470"/>
                    </a:lnTo>
                    <a:lnTo>
                      <a:pt x="157" y="462"/>
                    </a:lnTo>
                    <a:lnTo>
                      <a:pt x="152" y="453"/>
                    </a:lnTo>
                    <a:lnTo>
                      <a:pt x="147" y="443"/>
                    </a:lnTo>
                    <a:lnTo>
                      <a:pt x="142" y="434"/>
                    </a:lnTo>
                    <a:lnTo>
                      <a:pt x="138" y="425"/>
                    </a:lnTo>
                    <a:lnTo>
                      <a:pt x="134" y="415"/>
                    </a:lnTo>
                    <a:lnTo>
                      <a:pt x="127" y="393"/>
                    </a:lnTo>
                    <a:lnTo>
                      <a:pt x="123" y="371"/>
                    </a:lnTo>
                    <a:lnTo>
                      <a:pt x="120" y="347"/>
                    </a:lnTo>
                    <a:lnTo>
                      <a:pt x="119" y="322"/>
                    </a:lnTo>
                    <a:lnTo>
                      <a:pt x="119" y="309"/>
                    </a:lnTo>
                    <a:lnTo>
                      <a:pt x="120" y="295"/>
                    </a:lnTo>
                    <a:lnTo>
                      <a:pt x="122" y="282"/>
                    </a:lnTo>
                    <a:lnTo>
                      <a:pt x="123" y="270"/>
                    </a:lnTo>
                    <a:lnTo>
                      <a:pt x="125" y="257"/>
                    </a:lnTo>
                    <a:lnTo>
                      <a:pt x="128" y="246"/>
                    </a:lnTo>
                    <a:lnTo>
                      <a:pt x="131" y="235"/>
                    </a:lnTo>
                    <a:lnTo>
                      <a:pt x="136" y="223"/>
                    </a:lnTo>
                    <a:lnTo>
                      <a:pt x="140" y="213"/>
                    </a:lnTo>
                    <a:lnTo>
                      <a:pt x="145" y="203"/>
                    </a:lnTo>
                    <a:lnTo>
                      <a:pt x="149" y="193"/>
                    </a:lnTo>
                    <a:lnTo>
                      <a:pt x="155" y="184"/>
                    </a:lnTo>
                    <a:lnTo>
                      <a:pt x="160" y="176"/>
                    </a:lnTo>
                    <a:lnTo>
                      <a:pt x="167" y="168"/>
                    </a:lnTo>
                    <a:lnTo>
                      <a:pt x="174" y="159"/>
                    </a:lnTo>
                    <a:lnTo>
                      <a:pt x="181" y="152"/>
                    </a:lnTo>
                    <a:lnTo>
                      <a:pt x="188" y="145"/>
                    </a:lnTo>
                    <a:lnTo>
                      <a:pt x="196" y="139"/>
                    </a:lnTo>
                    <a:lnTo>
                      <a:pt x="204" y="133"/>
                    </a:lnTo>
                    <a:lnTo>
                      <a:pt x="213" y="127"/>
                    </a:lnTo>
                    <a:lnTo>
                      <a:pt x="221" y="121"/>
                    </a:lnTo>
                    <a:lnTo>
                      <a:pt x="230" y="117"/>
                    </a:lnTo>
                    <a:lnTo>
                      <a:pt x="239" y="112"/>
                    </a:lnTo>
                    <a:lnTo>
                      <a:pt x="250" y="109"/>
                    </a:lnTo>
                    <a:lnTo>
                      <a:pt x="270" y="102"/>
                    </a:lnTo>
                    <a:lnTo>
                      <a:pt x="291" y="98"/>
                    </a:lnTo>
                    <a:lnTo>
                      <a:pt x="313" y="95"/>
                    </a:lnTo>
                    <a:lnTo>
                      <a:pt x="337" y="94"/>
                    </a:lnTo>
                    <a:lnTo>
                      <a:pt x="355" y="95"/>
                    </a:lnTo>
                    <a:lnTo>
                      <a:pt x="373" y="96"/>
                    </a:lnTo>
                    <a:lnTo>
                      <a:pt x="389" y="98"/>
                    </a:lnTo>
                    <a:lnTo>
                      <a:pt x="405" y="101"/>
                    </a:lnTo>
                    <a:lnTo>
                      <a:pt x="420" y="105"/>
                    </a:lnTo>
                    <a:lnTo>
                      <a:pt x="434" y="109"/>
                    </a:lnTo>
                    <a:lnTo>
                      <a:pt x="446" y="113"/>
                    </a:lnTo>
                    <a:lnTo>
                      <a:pt x="457" y="118"/>
                    </a:lnTo>
                    <a:lnTo>
                      <a:pt x="482" y="28"/>
                    </a:lnTo>
                    <a:lnTo>
                      <a:pt x="473" y="24"/>
                    </a:lnTo>
                    <a:lnTo>
                      <a:pt x="459" y="19"/>
                    </a:lnTo>
                    <a:lnTo>
                      <a:pt x="444" y="13"/>
                    </a:lnTo>
                    <a:lnTo>
                      <a:pt x="426" y="9"/>
                    </a:lnTo>
                    <a:lnTo>
                      <a:pt x="406" y="6"/>
                    </a:lnTo>
                    <a:lnTo>
                      <a:pt x="383" y="3"/>
                    </a:lnTo>
                    <a:lnTo>
                      <a:pt x="359" y="1"/>
                    </a:lnTo>
                    <a:lnTo>
                      <a:pt x="332" y="0"/>
                    </a:lnTo>
                    <a:lnTo>
                      <a:pt x="314" y="1"/>
                    </a:lnTo>
                    <a:lnTo>
                      <a:pt x="297" y="2"/>
                    </a:lnTo>
                    <a:lnTo>
                      <a:pt x="280" y="4"/>
                    </a:lnTo>
                    <a:lnTo>
                      <a:pt x="263" y="6"/>
                    </a:lnTo>
                    <a:lnTo>
                      <a:pt x="247" y="9"/>
                    </a:lnTo>
                    <a:lnTo>
                      <a:pt x="231" y="13"/>
                    </a:lnTo>
                    <a:lnTo>
                      <a:pt x="216" y="17"/>
                    </a:lnTo>
                    <a:lnTo>
                      <a:pt x="200" y="23"/>
                    </a:lnTo>
                    <a:lnTo>
                      <a:pt x="185" y="29"/>
                    </a:lnTo>
                    <a:lnTo>
                      <a:pt x="172" y="35"/>
                    </a:lnTo>
                    <a:lnTo>
                      <a:pt x="157" y="42"/>
                    </a:lnTo>
                    <a:lnTo>
                      <a:pt x="144" y="50"/>
                    </a:lnTo>
                    <a:lnTo>
                      <a:pt x="130" y="59"/>
                    </a:lnTo>
                    <a:lnTo>
                      <a:pt x="118" y="68"/>
                    </a:lnTo>
                    <a:lnTo>
                      <a:pt x="107" y="77"/>
                    </a:lnTo>
                    <a:lnTo>
                      <a:pt x="94" y="87"/>
                    </a:lnTo>
                    <a:lnTo>
                      <a:pt x="84" y="99"/>
                    </a:lnTo>
                    <a:lnTo>
                      <a:pt x="74" y="110"/>
                    </a:lnTo>
                    <a:lnTo>
                      <a:pt x="65" y="122"/>
                    </a:lnTo>
                    <a:lnTo>
                      <a:pt x="55" y="135"/>
                    </a:lnTo>
                    <a:lnTo>
                      <a:pt x="47" y="148"/>
                    </a:lnTo>
                    <a:lnTo>
                      <a:pt x="39" y="162"/>
                    </a:lnTo>
                    <a:lnTo>
                      <a:pt x="32" y="176"/>
                    </a:lnTo>
                    <a:lnTo>
                      <a:pt x="26" y="190"/>
                    </a:lnTo>
                    <a:lnTo>
                      <a:pt x="19" y="206"/>
                    </a:lnTo>
                    <a:lnTo>
                      <a:pt x="14" y="222"/>
                    </a:lnTo>
                    <a:lnTo>
                      <a:pt x="10" y="239"/>
                    </a:lnTo>
                    <a:lnTo>
                      <a:pt x="6" y="255"/>
                    </a:lnTo>
                    <a:lnTo>
                      <a:pt x="4" y="273"/>
                    </a:lnTo>
                    <a:lnTo>
                      <a:pt x="2" y="290"/>
                    </a:lnTo>
                    <a:lnTo>
                      <a:pt x="1" y="309"/>
                    </a:lnTo>
                    <a:lnTo>
                      <a:pt x="0" y="328"/>
                    </a:lnTo>
                    <a:lnTo>
                      <a:pt x="1" y="346"/>
                    </a:lnTo>
                    <a:lnTo>
                      <a:pt x="2" y="362"/>
                    </a:lnTo>
                    <a:lnTo>
                      <a:pt x="3" y="380"/>
                    </a:lnTo>
                    <a:lnTo>
                      <a:pt x="6" y="395"/>
                    </a:lnTo>
                    <a:lnTo>
                      <a:pt x="9" y="412"/>
                    </a:lnTo>
                    <a:lnTo>
                      <a:pt x="12" y="427"/>
                    </a:lnTo>
                    <a:lnTo>
                      <a:pt x="16" y="441"/>
                    </a:lnTo>
                    <a:lnTo>
                      <a:pt x="22" y="457"/>
                    </a:lnTo>
                    <a:lnTo>
                      <a:pt x="28" y="470"/>
                    </a:lnTo>
                    <a:lnTo>
                      <a:pt x="34" y="484"/>
                    </a:lnTo>
                    <a:lnTo>
                      <a:pt x="41" y="497"/>
                    </a:lnTo>
                    <a:lnTo>
                      <a:pt x="48" y="509"/>
                    </a:lnTo>
                    <a:lnTo>
                      <a:pt x="56" y="522"/>
                    </a:lnTo>
                    <a:lnTo>
                      <a:pt x="66" y="534"/>
                    </a:lnTo>
                    <a:lnTo>
                      <a:pt x="75" y="544"/>
                    </a:lnTo>
                    <a:lnTo>
                      <a:pt x="84" y="555"/>
                    </a:lnTo>
                    <a:lnTo>
                      <a:pt x="95" y="565"/>
                    </a:lnTo>
                    <a:lnTo>
                      <a:pt x="106" y="574"/>
                    </a:lnTo>
                    <a:lnTo>
                      <a:pt x="118" y="583"/>
                    </a:lnTo>
                    <a:lnTo>
                      <a:pt x="130" y="592"/>
                    </a:lnTo>
                    <a:lnTo>
                      <a:pt x="143" y="599"/>
                    </a:lnTo>
                    <a:lnTo>
                      <a:pt x="156" y="606"/>
                    </a:lnTo>
                    <a:lnTo>
                      <a:pt x="169" y="612"/>
                    </a:lnTo>
                    <a:lnTo>
                      <a:pt x="184" y="618"/>
                    </a:lnTo>
                    <a:lnTo>
                      <a:pt x="199" y="623"/>
                    </a:lnTo>
                    <a:lnTo>
                      <a:pt x="215" y="628"/>
                    </a:lnTo>
                    <a:lnTo>
                      <a:pt x="230" y="632"/>
                    </a:lnTo>
                    <a:lnTo>
                      <a:pt x="247" y="635"/>
                    </a:lnTo>
                    <a:lnTo>
                      <a:pt x="263" y="637"/>
                    </a:lnTo>
                    <a:lnTo>
                      <a:pt x="280" y="639"/>
                    </a:lnTo>
                    <a:lnTo>
                      <a:pt x="298" y="640"/>
                    </a:lnTo>
                    <a:lnTo>
                      <a:pt x="316" y="641"/>
                    </a:lnTo>
                    <a:lnTo>
                      <a:pt x="344" y="640"/>
                    </a:lnTo>
                    <a:lnTo>
                      <a:pt x="370" y="638"/>
                    </a:lnTo>
                    <a:lnTo>
                      <a:pt x="393" y="635"/>
                    </a:lnTo>
                    <a:lnTo>
                      <a:pt x="415" y="632"/>
                    </a:lnTo>
                    <a:lnTo>
                      <a:pt x="435" y="628"/>
                    </a:lnTo>
                    <a:lnTo>
                      <a:pt x="451" y="622"/>
                    </a:lnTo>
                    <a:lnTo>
                      <a:pt x="465" y="617"/>
                    </a:lnTo>
                    <a:lnTo>
                      <a:pt x="478" y="612"/>
                    </a:lnTo>
                    <a:lnTo>
                      <a:pt x="458" y="52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bg1"/>
                  </a:solidFill>
                  <a:latin typeface="Myriad Pro"/>
                </a:endParaRPr>
              </a:p>
            </p:txBody>
          </p:sp>
          <p:sp>
            <p:nvSpPr>
              <p:cNvPr id="33" name="Freeform 32"/>
              <p:cNvSpPr>
                <a:spLocks noEditPoints="1"/>
              </p:cNvSpPr>
              <p:nvPr/>
            </p:nvSpPr>
            <p:spPr bwMode="auto">
              <a:xfrm>
                <a:off x="68096" y="6652068"/>
                <a:ext cx="493712" cy="123825"/>
              </a:xfrm>
              <a:custGeom>
                <a:avLst/>
                <a:gdLst/>
                <a:ahLst/>
                <a:cxnLst>
                  <a:cxn ang="0">
                    <a:pos x="598" y="179"/>
                  </a:cxn>
                  <a:cxn ang="0">
                    <a:pos x="598" y="0"/>
                  </a:cxn>
                  <a:cxn ang="0">
                    <a:pos x="524" y="0"/>
                  </a:cxn>
                  <a:cxn ang="0">
                    <a:pos x="449" y="0"/>
                  </a:cxn>
                  <a:cxn ang="0">
                    <a:pos x="374" y="0"/>
                  </a:cxn>
                  <a:cxn ang="0">
                    <a:pos x="299" y="0"/>
                  </a:cxn>
                  <a:cxn ang="0">
                    <a:pos x="224" y="0"/>
                  </a:cxn>
                  <a:cxn ang="0">
                    <a:pos x="150" y="0"/>
                  </a:cxn>
                  <a:cxn ang="0">
                    <a:pos x="75" y="0"/>
                  </a:cxn>
                  <a:cxn ang="0">
                    <a:pos x="0" y="0"/>
                  </a:cxn>
                  <a:cxn ang="0">
                    <a:pos x="0" y="179"/>
                  </a:cxn>
                  <a:cxn ang="0">
                    <a:pos x="176" y="179"/>
                  </a:cxn>
                  <a:cxn ang="0">
                    <a:pos x="176" y="621"/>
                  </a:cxn>
                  <a:cxn ang="0">
                    <a:pos x="423" y="621"/>
                  </a:cxn>
                  <a:cxn ang="0">
                    <a:pos x="423" y="179"/>
                  </a:cxn>
                  <a:cxn ang="0">
                    <a:pos x="598" y="179"/>
                  </a:cxn>
                  <a:cxn ang="0">
                    <a:pos x="907" y="250"/>
                  </a:cxn>
                  <a:cxn ang="0">
                    <a:pos x="781" y="621"/>
                  </a:cxn>
                  <a:cxn ang="0">
                    <a:pos x="539" y="621"/>
                  </a:cxn>
                  <a:cxn ang="0">
                    <a:pos x="776" y="0"/>
                  </a:cxn>
                  <a:cxn ang="0">
                    <a:pos x="809" y="0"/>
                  </a:cxn>
                  <a:cxn ang="0">
                    <a:pos x="842" y="0"/>
                  </a:cxn>
                  <a:cxn ang="0">
                    <a:pos x="874" y="0"/>
                  </a:cxn>
                  <a:cxn ang="0">
                    <a:pos x="907" y="0"/>
                  </a:cxn>
                  <a:cxn ang="0">
                    <a:pos x="939" y="0"/>
                  </a:cxn>
                  <a:cxn ang="0">
                    <a:pos x="972" y="0"/>
                  </a:cxn>
                  <a:cxn ang="0">
                    <a:pos x="1005" y="0"/>
                  </a:cxn>
                  <a:cxn ang="0">
                    <a:pos x="1038" y="0"/>
                  </a:cxn>
                  <a:cxn ang="0">
                    <a:pos x="1275" y="621"/>
                  </a:cxn>
                  <a:cxn ang="0">
                    <a:pos x="1033" y="621"/>
                  </a:cxn>
                  <a:cxn ang="0">
                    <a:pos x="907" y="250"/>
                  </a:cxn>
                  <a:cxn ang="0">
                    <a:pos x="1814" y="179"/>
                  </a:cxn>
                  <a:cxn ang="0">
                    <a:pos x="1814" y="0"/>
                  </a:cxn>
                  <a:cxn ang="0">
                    <a:pos x="1740" y="0"/>
                  </a:cxn>
                  <a:cxn ang="0">
                    <a:pos x="1665" y="0"/>
                  </a:cxn>
                  <a:cxn ang="0">
                    <a:pos x="1590" y="0"/>
                  </a:cxn>
                  <a:cxn ang="0">
                    <a:pos x="1515" y="0"/>
                  </a:cxn>
                  <a:cxn ang="0">
                    <a:pos x="1440" y="0"/>
                  </a:cxn>
                  <a:cxn ang="0">
                    <a:pos x="1366" y="0"/>
                  </a:cxn>
                  <a:cxn ang="0">
                    <a:pos x="1291" y="0"/>
                  </a:cxn>
                  <a:cxn ang="0">
                    <a:pos x="1216" y="0"/>
                  </a:cxn>
                  <a:cxn ang="0">
                    <a:pos x="1216" y="179"/>
                  </a:cxn>
                  <a:cxn ang="0">
                    <a:pos x="1391" y="179"/>
                  </a:cxn>
                  <a:cxn ang="0">
                    <a:pos x="1391" y="621"/>
                  </a:cxn>
                  <a:cxn ang="0">
                    <a:pos x="1639" y="621"/>
                  </a:cxn>
                  <a:cxn ang="0">
                    <a:pos x="1639" y="179"/>
                  </a:cxn>
                  <a:cxn ang="0">
                    <a:pos x="1814" y="179"/>
                  </a:cxn>
                  <a:cxn ang="0">
                    <a:pos x="2123" y="250"/>
                  </a:cxn>
                  <a:cxn ang="0">
                    <a:pos x="1996" y="621"/>
                  </a:cxn>
                  <a:cxn ang="0">
                    <a:pos x="1754" y="621"/>
                  </a:cxn>
                  <a:cxn ang="0">
                    <a:pos x="1991" y="0"/>
                  </a:cxn>
                  <a:cxn ang="0">
                    <a:pos x="2024" y="0"/>
                  </a:cxn>
                  <a:cxn ang="0">
                    <a:pos x="2057" y="0"/>
                  </a:cxn>
                  <a:cxn ang="0">
                    <a:pos x="2090" y="0"/>
                  </a:cxn>
                  <a:cxn ang="0">
                    <a:pos x="2123" y="0"/>
                  </a:cxn>
                  <a:cxn ang="0">
                    <a:pos x="2155" y="0"/>
                  </a:cxn>
                  <a:cxn ang="0">
                    <a:pos x="2188" y="0"/>
                  </a:cxn>
                  <a:cxn ang="0">
                    <a:pos x="2220" y="0"/>
                  </a:cxn>
                  <a:cxn ang="0">
                    <a:pos x="2253" y="0"/>
                  </a:cxn>
                  <a:cxn ang="0">
                    <a:pos x="2491" y="621"/>
                  </a:cxn>
                  <a:cxn ang="0">
                    <a:pos x="2248" y="621"/>
                  </a:cxn>
                  <a:cxn ang="0">
                    <a:pos x="2123" y="250"/>
                  </a:cxn>
                </a:cxnLst>
                <a:rect l="0" t="0" r="r" b="b"/>
                <a:pathLst>
                  <a:path w="2491" h="621">
                    <a:moveTo>
                      <a:pt x="598" y="179"/>
                    </a:moveTo>
                    <a:lnTo>
                      <a:pt x="598" y="0"/>
                    </a:lnTo>
                    <a:lnTo>
                      <a:pt x="524" y="0"/>
                    </a:lnTo>
                    <a:lnTo>
                      <a:pt x="449" y="0"/>
                    </a:lnTo>
                    <a:lnTo>
                      <a:pt x="374" y="0"/>
                    </a:lnTo>
                    <a:lnTo>
                      <a:pt x="299" y="0"/>
                    </a:lnTo>
                    <a:lnTo>
                      <a:pt x="224" y="0"/>
                    </a:lnTo>
                    <a:lnTo>
                      <a:pt x="150" y="0"/>
                    </a:lnTo>
                    <a:lnTo>
                      <a:pt x="75" y="0"/>
                    </a:lnTo>
                    <a:lnTo>
                      <a:pt x="0" y="0"/>
                    </a:lnTo>
                    <a:lnTo>
                      <a:pt x="0" y="179"/>
                    </a:lnTo>
                    <a:lnTo>
                      <a:pt x="176" y="179"/>
                    </a:lnTo>
                    <a:lnTo>
                      <a:pt x="176" y="621"/>
                    </a:lnTo>
                    <a:lnTo>
                      <a:pt x="423" y="621"/>
                    </a:lnTo>
                    <a:lnTo>
                      <a:pt x="423" y="179"/>
                    </a:lnTo>
                    <a:lnTo>
                      <a:pt x="598" y="179"/>
                    </a:lnTo>
                    <a:close/>
                    <a:moveTo>
                      <a:pt x="907" y="250"/>
                    </a:moveTo>
                    <a:lnTo>
                      <a:pt x="781" y="621"/>
                    </a:lnTo>
                    <a:lnTo>
                      <a:pt x="539" y="621"/>
                    </a:lnTo>
                    <a:lnTo>
                      <a:pt x="776" y="0"/>
                    </a:lnTo>
                    <a:lnTo>
                      <a:pt x="809" y="0"/>
                    </a:lnTo>
                    <a:lnTo>
                      <a:pt x="842" y="0"/>
                    </a:lnTo>
                    <a:lnTo>
                      <a:pt x="874" y="0"/>
                    </a:lnTo>
                    <a:lnTo>
                      <a:pt x="907" y="0"/>
                    </a:lnTo>
                    <a:lnTo>
                      <a:pt x="939" y="0"/>
                    </a:lnTo>
                    <a:lnTo>
                      <a:pt x="972" y="0"/>
                    </a:lnTo>
                    <a:lnTo>
                      <a:pt x="1005" y="0"/>
                    </a:lnTo>
                    <a:lnTo>
                      <a:pt x="1038" y="0"/>
                    </a:lnTo>
                    <a:lnTo>
                      <a:pt x="1275" y="621"/>
                    </a:lnTo>
                    <a:lnTo>
                      <a:pt x="1033" y="621"/>
                    </a:lnTo>
                    <a:lnTo>
                      <a:pt x="907" y="250"/>
                    </a:lnTo>
                    <a:close/>
                    <a:moveTo>
                      <a:pt x="1814" y="179"/>
                    </a:moveTo>
                    <a:lnTo>
                      <a:pt x="1814" y="0"/>
                    </a:lnTo>
                    <a:lnTo>
                      <a:pt x="1740" y="0"/>
                    </a:lnTo>
                    <a:lnTo>
                      <a:pt x="1665" y="0"/>
                    </a:lnTo>
                    <a:lnTo>
                      <a:pt x="1590" y="0"/>
                    </a:lnTo>
                    <a:lnTo>
                      <a:pt x="1515" y="0"/>
                    </a:lnTo>
                    <a:lnTo>
                      <a:pt x="1440" y="0"/>
                    </a:lnTo>
                    <a:lnTo>
                      <a:pt x="1366" y="0"/>
                    </a:lnTo>
                    <a:lnTo>
                      <a:pt x="1291" y="0"/>
                    </a:lnTo>
                    <a:lnTo>
                      <a:pt x="1216" y="0"/>
                    </a:lnTo>
                    <a:lnTo>
                      <a:pt x="1216" y="179"/>
                    </a:lnTo>
                    <a:lnTo>
                      <a:pt x="1391" y="179"/>
                    </a:lnTo>
                    <a:lnTo>
                      <a:pt x="1391" y="621"/>
                    </a:lnTo>
                    <a:lnTo>
                      <a:pt x="1639" y="621"/>
                    </a:lnTo>
                    <a:lnTo>
                      <a:pt x="1639" y="179"/>
                    </a:lnTo>
                    <a:lnTo>
                      <a:pt x="1814" y="179"/>
                    </a:lnTo>
                    <a:close/>
                    <a:moveTo>
                      <a:pt x="2123" y="250"/>
                    </a:moveTo>
                    <a:lnTo>
                      <a:pt x="1996" y="621"/>
                    </a:lnTo>
                    <a:lnTo>
                      <a:pt x="1754" y="621"/>
                    </a:lnTo>
                    <a:lnTo>
                      <a:pt x="1991" y="0"/>
                    </a:lnTo>
                    <a:lnTo>
                      <a:pt x="2024" y="0"/>
                    </a:lnTo>
                    <a:lnTo>
                      <a:pt x="2057" y="0"/>
                    </a:lnTo>
                    <a:lnTo>
                      <a:pt x="2090" y="0"/>
                    </a:lnTo>
                    <a:lnTo>
                      <a:pt x="2123" y="0"/>
                    </a:lnTo>
                    <a:lnTo>
                      <a:pt x="2155" y="0"/>
                    </a:lnTo>
                    <a:lnTo>
                      <a:pt x="2188" y="0"/>
                    </a:lnTo>
                    <a:lnTo>
                      <a:pt x="2220" y="0"/>
                    </a:lnTo>
                    <a:lnTo>
                      <a:pt x="2253" y="0"/>
                    </a:lnTo>
                    <a:lnTo>
                      <a:pt x="2491" y="621"/>
                    </a:lnTo>
                    <a:lnTo>
                      <a:pt x="2248" y="621"/>
                    </a:lnTo>
                    <a:lnTo>
                      <a:pt x="2123" y="25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bg1"/>
                  </a:solidFill>
                  <a:latin typeface="Myriad Pro"/>
                </a:endParaRPr>
              </a:p>
            </p:txBody>
          </p:sp>
        </p:grpSp>
        <p:sp>
          <p:nvSpPr>
            <p:cNvPr id="28" name="Freeform 27"/>
            <p:cNvSpPr>
              <a:spLocks noEditPoints="1"/>
            </p:cNvSpPr>
            <p:nvPr/>
          </p:nvSpPr>
          <p:spPr bwMode="auto">
            <a:xfrm>
              <a:off x="1409510" y="392855"/>
              <a:ext cx="878871" cy="92839"/>
            </a:xfrm>
            <a:custGeom>
              <a:avLst/>
              <a:gdLst/>
              <a:ahLst/>
              <a:cxnLst>
                <a:cxn ang="0">
                  <a:pos x="805" y="637"/>
                </a:cxn>
                <a:cxn ang="0">
                  <a:pos x="996" y="219"/>
                </a:cxn>
                <a:cxn ang="0">
                  <a:pos x="1304" y="357"/>
                </a:cxn>
                <a:cxn ang="0">
                  <a:pos x="1069" y="644"/>
                </a:cxn>
                <a:cxn ang="0">
                  <a:pos x="1040" y="573"/>
                </a:cxn>
                <a:cxn ang="0">
                  <a:pos x="1182" y="280"/>
                </a:cxn>
                <a:cxn ang="0">
                  <a:pos x="1457" y="426"/>
                </a:cxn>
                <a:cxn ang="0">
                  <a:pos x="1680" y="639"/>
                </a:cxn>
                <a:cxn ang="0">
                  <a:pos x="1384" y="480"/>
                </a:cxn>
                <a:cxn ang="0">
                  <a:pos x="1565" y="178"/>
                </a:cxn>
                <a:cxn ang="0">
                  <a:pos x="1772" y="419"/>
                </a:cxn>
                <a:cxn ang="0">
                  <a:pos x="1479" y="300"/>
                </a:cxn>
                <a:cxn ang="0">
                  <a:pos x="2054" y="179"/>
                </a:cxn>
                <a:cxn ang="0">
                  <a:pos x="2260" y="188"/>
                </a:cxn>
                <a:cxn ang="0">
                  <a:pos x="2257" y="15"/>
                </a:cxn>
                <a:cxn ang="0">
                  <a:pos x="2523" y="568"/>
                </a:cxn>
                <a:cxn ang="0">
                  <a:pos x="2483" y="627"/>
                </a:cxn>
                <a:cxn ang="0">
                  <a:pos x="2395" y="282"/>
                </a:cxn>
                <a:cxn ang="0">
                  <a:pos x="2669" y="201"/>
                </a:cxn>
                <a:cxn ang="0">
                  <a:pos x="2657" y="282"/>
                </a:cxn>
                <a:cxn ang="0">
                  <a:pos x="2858" y="220"/>
                </a:cxn>
                <a:cxn ang="0">
                  <a:pos x="3192" y="222"/>
                </a:cxn>
                <a:cxn ang="0">
                  <a:pos x="3092" y="249"/>
                </a:cxn>
                <a:cxn ang="0">
                  <a:pos x="3666" y="632"/>
                </a:cxn>
                <a:cxn ang="0">
                  <a:pos x="3354" y="500"/>
                </a:cxn>
                <a:cxn ang="0">
                  <a:pos x="3484" y="195"/>
                </a:cxn>
                <a:cxn ang="0">
                  <a:pos x="3516" y="256"/>
                </a:cxn>
                <a:cxn ang="0">
                  <a:pos x="3592" y="581"/>
                </a:cxn>
                <a:cxn ang="0">
                  <a:pos x="4055" y="577"/>
                </a:cxn>
                <a:cxn ang="0">
                  <a:pos x="3803" y="567"/>
                </a:cxn>
                <a:cxn ang="0">
                  <a:pos x="3854" y="210"/>
                </a:cxn>
                <a:cxn ang="0">
                  <a:pos x="4132" y="281"/>
                </a:cxn>
                <a:cxn ang="0">
                  <a:pos x="3947" y="237"/>
                </a:cxn>
                <a:cxn ang="0">
                  <a:pos x="4571" y="638"/>
                </a:cxn>
                <a:cxn ang="0">
                  <a:pos x="4425" y="355"/>
                </a:cxn>
                <a:cxn ang="0">
                  <a:pos x="4692" y="179"/>
                </a:cxn>
                <a:cxn ang="0">
                  <a:pos x="4503" y="378"/>
                </a:cxn>
                <a:cxn ang="0">
                  <a:pos x="4914" y="445"/>
                </a:cxn>
                <a:cxn ang="0">
                  <a:pos x="5116" y="642"/>
                </a:cxn>
                <a:cxn ang="0">
                  <a:pos x="4837" y="469"/>
                </a:cxn>
                <a:cxn ang="0">
                  <a:pos x="5032" y="177"/>
                </a:cxn>
                <a:cxn ang="0">
                  <a:pos x="5225" y="427"/>
                </a:cxn>
                <a:cxn ang="0">
                  <a:pos x="4929" y="310"/>
                </a:cxn>
                <a:cxn ang="0">
                  <a:pos x="5520" y="177"/>
                </a:cxn>
                <a:cxn ang="0">
                  <a:pos x="5849" y="249"/>
                </a:cxn>
                <a:cxn ang="0">
                  <a:pos x="5745" y="644"/>
                </a:cxn>
                <a:cxn ang="0">
                  <a:pos x="6173" y="588"/>
                </a:cxn>
                <a:cxn ang="0">
                  <a:pos x="5907" y="543"/>
                </a:cxn>
                <a:cxn ang="0">
                  <a:pos x="6173" y="317"/>
                </a:cxn>
                <a:cxn ang="0">
                  <a:pos x="6044" y="179"/>
                </a:cxn>
                <a:cxn ang="0">
                  <a:pos x="6022" y="438"/>
                </a:cxn>
                <a:cxn ang="0">
                  <a:pos x="6118" y="573"/>
                </a:cxn>
                <a:cxn ang="0">
                  <a:pos x="6379" y="72"/>
                </a:cxn>
                <a:cxn ang="0">
                  <a:pos x="6454" y="99"/>
                </a:cxn>
                <a:cxn ang="0">
                  <a:pos x="6815" y="177"/>
                </a:cxn>
                <a:cxn ang="0">
                  <a:pos x="6901" y="333"/>
                </a:cxn>
                <a:cxn ang="0">
                  <a:pos x="6691" y="329"/>
                </a:cxn>
                <a:cxn ang="0">
                  <a:pos x="7278" y="580"/>
                </a:cxn>
                <a:cxn ang="0">
                  <a:pos x="7137" y="188"/>
                </a:cxn>
                <a:cxn ang="0">
                  <a:pos x="7541" y="759"/>
                </a:cxn>
                <a:cxn ang="0">
                  <a:pos x="7366" y="188"/>
                </a:cxn>
                <a:cxn ang="0">
                  <a:pos x="7881" y="532"/>
                </a:cxn>
                <a:cxn ang="0">
                  <a:pos x="7920" y="642"/>
                </a:cxn>
              </a:cxnLst>
              <a:rect l="0" t="0" r="r" b="b"/>
              <a:pathLst>
                <a:path w="7953" h="842">
                  <a:moveTo>
                    <a:pt x="324" y="277"/>
                  </a:moveTo>
                  <a:lnTo>
                    <a:pt x="324" y="344"/>
                  </a:lnTo>
                  <a:lnTo>
                    <a:pt x="81" y="344"/>
                  </a:lnTo>
                  <a:lnTo>
                    <a:pt x="81" y="569"/>
                  </a:lnTo>
                  <a:lnTo>
                    <a:pt x="352" y="569"/>
                  </a:lnTo>
                  <a:lnTo>
                    <a:pt x="352" y="637"/>
                  </a:lnTo>
                  <a:lnTo>
                    <a:pt x="0" y="637"/>
                  </a:lnTo>
                  <a:lnTo>
                    <a:pt x="0" y="11"/>
                  </a:lnTo>
                  <a:lnTo>
                    <a:pt x="338" y="11"/>
                  </a:lnTo>
                  <a:lnTo>
                    <a:pt x="338" y="79"/>
                  </a:lnTo>
                  <a:lnTo>
                    <a:pt x="81" y="79"/>
                  </a:lnTo>
                  <a:lnTo>
                    <a:pt x="81" y="277"/>
                  </a:lnTo>
                  <a:lnTo>
                    <a:pt x="324" y="277"/>
                  </a:lnTo>
                  <a:close/>
                  <a:moveTo>
                    <a:pt x="401" y="188"/>
                  </a:moveTo>
                  <a:lnTo>
                    <a:pt x="492" y="188"/>
                  </a:lnTo>
                  <a:lnTo>
                    <a:pt x="556" y="284"/>
                  </a:lnTo>
                  <a:lnTo>
                    <a:pt x="566" y="300"/>
                  </a:lnTo>
                  <a:lnTo>
                    <a:pt x="578" y="317"/>
                  </a:lnTo>
                  <a:lnTo>
                    <a:pt x="589" y="337"/>
                  </a:lnTo>
                  <a:lnTo>
                    <a:pt x="601" y="357"/>
                  </a:lnTo>
                  <a:lnTo>
                    <a:pt x="604" y="357"/>
                  </a:lnTo>
                  <a:lnTo>
                    <a:pt x="614" y="340"/>
                  </a:lnTo>
                  <a:lnTo>
                    <a:pt x="625" y="321"/>
                  </a:lnTo>
                  <a:lnTo>
                    <a:pt x="636" y="303"/>
                  </a:lnTo>
                  <a:lnTo>
                    <a:pt x="649" y="283"/>
                  </a:lnTo>
                  <a:lnTo>
                    <a:pt x="712" y="188"/>
                  </a:lnTo>
                  <a:lnTo>
                    <a:pt x="800" y="188"/>
                  </a:lnTo>
                  <a:lnTo>
                    <a:pt x="646" y="405"/>
                  </a:lnTo>
                  <a:lnTo>
                    <a:pt x="805" y="637"/>
                  </a:lnTo>
                  <a:lnTo>
                    <a:pt x="712" y="637"/>
                  </a:lnTo>
                  <a:lnTo>
                    <a:pt x="646" y="535"/>
                  </a:lnTo>
                  <a:lnTo>
                    <a:pt x="635" y="520"/>
                  </a:lnTo>
                  <a:lnTo>
                    <a:pt x="624" y="501"/>
                  </a:lnTo>
                  <a:lnTo>
                    <a:pt x="612" y="481"/>
                  </a:lnTo>
                  <a:lnTo>
                    <a:pt x="598" y="457"/>
                  </a:lnTo>
                  <a:lnTo>
                    <a:pt x="596" y="457"/>
                  </a:lnTo>
                  <a:lnTo>
                    <a:pt x="588" y="472"/>
                  </a:lnTo>
                  <a:lnTo>
                    <a:pt x="578" y="490"/>
                  </a:lnTo>
                  <a:lnTo>
                    <a:pt x="564" y="511"/>
                  </a:lnTo>
                  <a:lnTo>
                    <a:pt x="549" y="535"/>
                  </a:lnTo>
                  <a:lnTo>
                    <a:pt x="484" y="637"/>
                  </a:lnTo>
                  <a:lnTo>
                    <a:pt x="394" y="637"/>
                  </a:lnTo>
                  <a:lnTo>
                    <a:pt x="553" y="408"/>
                  </a:lnTo>
                  <a:lnTo>
                    <a:pt x="401" y="188"/>
                  </a:lnTo>
                  <a:close/>
                  <a:moveTo>
                    <a:pt x="883" y="820"/>
                  </a:moveTo>
                  <a:lnTo>
                    <a:pt x="883" y="334"/>
                  </a:lnTo>
                  <a:lnTo>
                    <a:pt x="883" y="298"/>
                  </a:lnTo>
                  <a:lnTo>
                    <a:pt x="882" y="261"/>
                  </a:lnTo>
                  <a:lnTo>
                    <a:pt x="881" y="224"/>
                  </a:lnTo>
                  <a:lnTo>
                    <a:pt x="880" y="188"/>
                  </a:lnTo>
                  <a:lnTo>
                    <a:pt x="953" y="188"/>
                  </a:lnTo>
                  <a:lnTo>
                    <a:pt x="957" y="265"/>
                  </a:lnTo>
                  <a:lnTo>
                    <a:pt x="958" y="265"/>
                  </a:lnTo>
                  <a:lnTo>
                    <a:pt x="965" y="255"/>
                  </a:lnTo>
                  <a:lnTo>
                    <a:pt x="972" y="244"/>
                  </a:lnTo>
                  <a:lnTo>
                    <a:pt x="979" y="235"/>
                  </a:lnTo>
                  <a:lnTo>
                    <a:pt x="988" y="227"/>
                  </a:lnTo>
                  <a:lnTo>
                    <a:pt x="996" y="219"/>
                  </a:lnTo>
                  <a:lnTo>
                    <a:pt x="1005" y="211"/>
                  </a:lnTo>
                  <a:lnTo>
                    <a:pt x="1014" y="205"/>
                  </a:lnTo>
                  <a:lnTo>
                    <a:pt x="1024" y="199"/>
                  </a:lnTo>
                  <a:lnTo>
                    <a:pt x="1034" y="194"/>
                  </a:lnTo>
                  <a:lnTo>
                    <a:pt x="1045" y="190"/>
                  </a:lnTo>
                  <a:lnTo>
                    <a:pt x="1055" y="186"/>
                  </a:lnTo>
                  <a:lnTo>
                    <a:pt x="1068" y="183"/>
                  </a:lnTo>
                  <a:lnTo>
                    <a:pt x="1079" y="181"/>
                  </a:lnTo>
                  <a:lnTo>
                    <a:pt x="1091" y="178"/>
                  </a:lnTo>
                  <a:lnTo>
                    <a:pt x="1105" y="177"/>
                  </a:lnTo>
                  <a:lnTo>
                    <a:pt x="1118" y="177"/>
                  </a:lnTo>
                  <a:lnTo>
                    <a:pt x="1138" y="178"/>
                  </a:lnTo>
                  <a:lnTo>
                    <a:pt x="1157" y="182"/>
                  </a:lnTo>
                  <a:lnTo>
                    <a:pt x="1166" y="184"/>
                  </a:lnTo>
                  <a:lnTo>
                    <a:pt x="1176" y="187"/>
                  </a:lnTo>
                  <a:lnTo>
                    <a:pt x="1185" y="190"/>
                  </a:lnTo>
                  <a:lnTo>
                    <a:pt x="1193" y="193"/>
                  </a:lnTo>
                  <a:lnTo>
                    <a:pt x="1201" y="198"/>
                  </a:lnTo>
                  <a:lnTo>
                    <a:pt x="1210" y="202"/>
                  </a:lnTo>
                  <a:lnTo>
                    <a:pt x="1218" y="207"/>
                  </a:lnTo>
                  <a:lnTo>
                    <a:pt x="1225" y="213"/>
                  </a:lnTo>
                  <a:lnTo>
                    <a:pt x="1240" y="226"/>
                  </a:lnTo>
                  <a:lnTo>
                    <a:pt x="1254" y="241"/>
                  </a:lnTo>
                  <a:lnTo>
                    <a:pt x="1266" y="258"/>
                  </a:lnTo>
                  <a:lnTo>
                    <a:pt x="1277" y="275"/>
                  </a:lnTo>
                  <a:lnTo>
                    <a:pt x="1287" y="294"/>
                  </a:lnTo>
                  <a:lnTo>
                    <a:pt x="1294" y="314"/>
                  </a:lnTo>
                  <a:lnTo>
                    <a:pt x="1300" y="335"/>
                  </a:lnTo>
                  <a:lnTo>
                    <a:pt x="1304" y="357"/>
                  </a:lnTo>
                  <a:lnTo>
                    <a:pt x="1307" y="381"/>
                  </a:lnTo>
                  <a:lnTo>
                    <a:pt x="1308" y="406"/>
                  </a:lnTo>
                  <a:lnTo>
                    <a:pt x="1307" y="434"/>
                  </a:lnTo>
                  <a:lnTo>
                    <a:pt x="1304" y="460"/>
                  </a:lnTo>
                  <a:lnTo>
                    <a:pt x="1302" y="473"/>
                  </a:lnTo>
                  <a:lnTo>
                    <a:pt x="1299" y="485"/>
                  </a:lnTo>
                  <a:lnTo>
                    <a:pt x="1296" y="497"/>
                  </a:lnTo>
                  <a:lnTo>
                    <a:pt x="1292" y="509"/>
                  </a:lnTo>
                  <a:lnTo>
                    <a:pt x="1288" y="520"/>
                  </a:lnTo>
                  <a:lnTo>
                    <a:pt x="1283" y="530"/>
                  </a:lnTo>
                  <a:lnTo>
                    <a:pt x="1278" y="541"/>
                  </a:lnTo>
                  <a:lnTo>
                    <a:pt x="1272" y="551"/>
                  </a:lnTo>
                  <a:lnTo>
                    <a:pt x="1266" y="560"/>
                  </a:lnTo>
                  <a:lnTo>
                    <a:pt x="1260" y="569"/>
                  </a:lnTo>
                  <a:lnTo>
                    <a:pt x="1253" y="579"/>
                  </a:lnTo>
                  <a:lnTo>
                    <a:pt x="1245" y="587"/>
                  </a:lnTo>
                  <a:lnTo>
                    <a:pt x="1231" y="601"/>
                  </a:lnTo>
                  <a:lnTo>
                    <a:pt x="1215" y="614"/>
                  </a:lnTo>
                  <a:lnTo>
                    <a:pt x="1207" y="619"/>
                  </a:lnTo>
                  <a:lnTo>
                    <a:pt x="1198" y="624"/>
                  </a:lnTo>
                  <a:lnTo>
                    <a:pt x="1190" y="628"/>
                  </a:lnTo>
                  <a:lnTo>
                    <a:pt x="1181" y="632"/>
                  </a:lnTo>
                  <a:lnTo>
                    <a:pt x="1163" y="638"/>
                  </a:lnTo>
                  <a:lnTo>
                    <a:pt x="1144" y="643"/>
                  </a:lnTo>
                  <a:lnTo>
                    <a:pt x="1123" y="647"/>
                  </a:lnTo>
                  <a:lnTo>
                    <a:pt x="1103" y="648"/>
                  </a:lnTo>
                  <a:lnTo>
                    <a:pt x="1091" y="647"/>
                  </a:lnTo>
                  <a:lnTo>
                    <a:pt x="1079" y="646"/>
                  </a:lnTo>
                  <a:lnTo>
                    <a:pt x="1069" y="644"/>
                  </a:lnTo>
                  <a:lnTo>
                    <a:pt x="1058" y="642"/>
                  </a:lnTo>
                  <a:lnTo>
                    <a:pt x="1048" y="640"/>
                  </a:lnTo>
                  <a:lnTo>
                    <a:pt x="1038" y="637"/>
                  </a:lnTo>
                  <a:lnTo>
                    <a:pt x="1029" y="633"/>
                  </a:lnTo>
                  <a:lnTo>
                    <a:pt x="1019" y="629"/>
                  </a:lnTo>
                  <a:lnTo>
                    <a:pt x="1011" y="625"/>
                  </a:lnTo>
                  <a:lnTo>
                    <a:pt x="1003" y="620"/>
                  </a:lnTo>
                  <a:lnTo>
                    <a:pt x="996" y="614"/>
                  </a:lnTo>
                  <a:lnTo>
                    <a:pt x="989" y="607"/>
                  </a:lnTo>
                  <a:lnTo>
                    <a:pt x="981" y="600"/>
                  </a:lnTo>
                  <a:lnTo>
                    <a:pt x="975" y="593"/>
                  </a:lnTo>
                  <a:lnTo>
                    <a:pt x="969" y="585"/>
                  </a:lnTo>
                  <a:lnTo>
                    <a:pt x="964" y="577"/>
                  </a:lnTo>
                  <a:lnTo>
                    <a:pt x="964" y="820"/>
                  </a:lnTo>
                  <a:lnTo>
                    <a:pt x="883" y="820"/>
                  </a:lnTo>
                  <a:close/>
                  <a:moveTo>
                    <a:pt x="964" y="377"/>
                  </a:moveTo>
                  <a:lnTo>
                    <a:pt x="964" y="454"/>
                  </a:lnTo>
                  <a:lnTo>
                    <a:pt x="964" y="468"/>
                  </a:lnTo>
                  <a:lnTo>
                    <a:pt x="966" y="480"/>
                  </a:lnTo>
                  <a:lnTo>
                    <a:pt x="969" y="492"/>
                  </a:lnTo>
                  <a:lnTo>
                    <a:pt x="972" y="504"/>
                  </a:lnTo>
                  <a:lnTo>
                    <a:pt x="977" y="515"/>
                  </a:lnTo>
                  <a:lnTo>
                    <a:pt x="983" y="525"/>
                  </a:lnTo>
                  <a:lnTo>
                    <a:pt x="991" y="535"/>
                  </a:lnTo>
                  <a:lnTo>
                    <a:pt x="1000" y="546"/>
                  </a:lnTo>
                  <a:lnTo>
                    <a:pt x="1009" y="554"/>
                  </a:lnTo>
                  <a:lnTo>
                    <a:pt x="1018" y="562"/>
                  </a:lnTo>
                  <a:lnTo>
                    <a:pt x="1029" y="568"/>
                  </a:lnTo>
                  <a:lnTo>
                    <a:pt x="1040" y="573"/>
                  </a:lnTo>
                  <a:lnTo>
                    <a:pt x="1051" y="578"/>
                  </a:lnTo>
                  <a:lnTo>
                    <a:pt x="1064" y="581"/>
                  </a:lnTo>
                  <a:lnTo>
                    <a:pt x="1077" y="583"/>
                  </a:lnTo>
                  <a:lnTo>
                    <a:pt x="1090" y="583"/>
                  </a:lnTo>
                  <a:lnTo>
                    <a:pt x="1106" y="583"/>
                  </a:lnTo>
                  <a:lnTo>
                    <a:pt x="1120" y="580"/>
                  </a:lnTo>
                  <a:lnTo>
                    <a:pt x="1133" y="577"/>
                  </a:lnTo>
                  <a:lnTo>
                    <a:pt x="1147" y="571"/>
                  </a:lnTo>
                  <a:lnTo>
                    <a:pt x="1159" y="564"/>
                  </a:lnTo>
                  <a:lnTo>
                    <a:pt x="1170" y="556"/>
                  </a:lnTo>
                  <a:lnTo>
                    <a:pt x="1181" y="547"/>
                  </a:lnTo>
                  <a:lnTo>
                    <a:pt x="1190" y="535"/>
                  </a:lnTo>
                  <a:lnTo>
                    <a:pt x="1198" y="523"/>
                  </a:lnTo>
                  <a:lnTo>
                    <a:pt x="1205" y="510"/>
                  </a:lnTo>
                  <a:lnTo>
                    <a:pt x="1212" y="495"/>
                  </a:lnTo>
                  <a:lnTo>
                    <a:pt x="1217" y="480"/>
                  </a:lnTo>
                  <a:lnTo>
                    <a:pt x="1221" y="463"/>
                  </a:lnTo>
                  <a:lnTo>
                    <a:pt x="1224" y="447"/>
                  </a:lnTo>
                  <a:lnTo>
                    <a:pt x="1226" y="428"/>
                  </a:lnTo>
                  <a:lnTo>
                    <a:pt x="1226" y="410"/>
                  </a:lnTo>
                  <a:lnTo>
                    <a:pt x="1226" y="392"/>
                  </a:lnTo>
                  <a:lnTo>
                    <a:pt x="1224" y="376"/>
                  </a:lnTo>
                  <a:lnTo>
                    <a:pt x="1221" y="360"/>
                  </a:lnTo>
                  <a:lnTo>
                    <a:pt x="1218" y="345"/>
                  </a:lnTo>
                  <a:lnTo>
                    <a:pt x="1213" y="331"/>
                  </a:lnTo>
                  <a:lnTo>
                    <a:pt x="1206" y="317"/>
                  </a:lnTo>
                  <a:lnTo>
                    <a:pt x="1200" y="305"/>
                  </a:lnTo>
                  <a:lnTo>
                    <a:pt x="1192" y="293"/>
                  </a:lnTo>
                  <a:lnTo>
                    <a:pt x="1182" y="280"/>
                  </a:lnTo>
                  <a:lnTo>
                    <a:pt x="1172" y="271"/>
                  </a:lnTo>
                  <a:lnTo>
                    <a:pt x="1160" y="262"/>
                  </a:lnTo>
                  <a:lnTo>
                    <a:pt x="1149" y="255"/>
                  </a:lnTo>
                  <a:lnTo>
                    <a:pt x="1136" y="249"/>
                  </a:lnTo>
                  <a:lnTo>
                    <a:pt x="1122" y="245"/>
                  </a:lnTo>
                  <a:lnTo>
                    <a:pt x="1108" y="243"/>
                  </a:lnTo>
                  <a:lnTo>
                    <a:pt x="1092" y="242"/>
                  </a:lnTo>
                  <a:lnTo>
                    <a:pt x="1082" y="243"/>
                  </a:lnTo>
                  <a:lnTo>
                    <a:pt x="1072" y="244"/>
                  </a:lnTo>
                  <a:lnTo>
                    <a:pt x="1062" y="246"/>
                  </a:lnTo>
                  <a:lnTo>
                    <a:pt x="1052" y="249"/>
                  </a:lnTo>
                  <a:lnTo>
                    <a:pt x="1042" y="254"/>
                  </a:lnTo>
                  <a:lnTo>
                    <a:pt x="1033" y="258"/>
                  </a:lnTo>
                  <a:lnTo>
                    <a:pt x="1024" y="264"/>
                  </a:lnTo>
                  <a:lnTo>
                    <a:pt x="1015" y="270"/>
                  </a:lnTo>
                  <a:lnTo>
                    <a:pt x="1007" y="277"/>
                  </a:lnTo>
                  <a:lnTo>
                    <a:pt x="999" y="285"/>
                  </a:lnTo>
                  <a:lnTo>
                    <a:pt x="993" y="294"/>
                  </a:lnTo>
                  <a:lnTo>
                    <a:pt x="987" y="303"/>
                  </a:lnTo>
                  <a:lnTo>
                    <a:pt x="981" y="312"/>
                  </a:lnTo>
                  <a:lnTo>
                    <a:pt x="976" y="321"/>
                  </a:lnTo>
                  <a:lnTo>
                    <a:pt x="972" y="333"/>
                  </a:lnTo>
                  <a:lnTo>
                    <a:pt x="969" y="344"/>
                  </a:lnTo>
                  <a:lnTo>
                    <a:pt x="967" y="353"/>
                  </a:lnTo>
                  <a:lnTo>
                    <a:pt x="965" y="363"/>
                  </a:lnTo>
                  <a:lnTo>
                    <a:pt x="964" y="370"/>
                  </a:lnTo>
                  <a:lnTo>
                    <a:pt x="964" y="377"/>
                  </a:lnTo>
                  <a:close/>
                  <a:moveTo>
                    <a:pt x="1771" y="427"/>
                  </a:moveTo>
                  <a:lnTo>
                    <a:pt x="1457" y="426"/>
                  </a:lnTo>
                  <a:lnTo>
                    <a:pt x="1458" y="445"/>
                  </a:lnTo>
                  <a:lnTo>
                    <a:pt x="1460" y="463"/>
                  </a:lnTo>
                  <a:lnTo>
                    <a:pt x="1464" y="480"/>
                  </a:lnTo>
                  <a:lnTo>
                    <a:pt x="1469" y="495"/>
                  </a:lnTo>
                  <a:lnTo>
                    <a:pt x="1477" y="510"/>
                  </a:lnTo>
                  <a:lnTo>
                    <a:pt x="1484" y="523"/>
                  </a:lnTo>
                  <a:lnTo>
                    <a:pt x="1493" y="535"/>
                  </a:lnTo>
                  <a:lnTo>
                    <a:pt x="1504" y="546"/>
                  </a:lnTo>
                  <a:lnTo>
                    <a:pt x="1515" y="554"/>
                  </a:lnTo>
                  <a:lnTo>
                    <a:pt x="1526" y="562"/>
                  </a:lnTo>
                  <a:lnTo>
                    <a:pt x="1537" y="568"/>
                  </a:lnTo>
                  <a:lnTo>
                    <a:pt x="1551" y="573"/>
                  </a:lnTo>
                  <a:lnTo>
                    <a:pt x="1564" y="577"/>
                  </a:lnTo>
                  <a:lnTo>
                    <a:pt x="1578" y="580"/>
                  </a:lnTo>
                  <a:lnTo>
                    <a:pt x="1594" y="582"/>
                  </a:lnTo>
                  <a:lnTo>
                    <a:pt x="1610" y="582"/>
                  </a:lnTo>
                  <a:lnTo>
                    <a:pt x="1628" y="582"/>
                  </a:lnTo>
                  <a:lnTo>
                    <a:pt x="1644" y="581"/>
                  </a:lnTo>
                  <a:lnTo>
                    <a:pt x="1660" y="579"/>
                  </a:lnTo>
                  <a:lnTo>
                    <a:pt x="1676" y="577"/>
                  </a:lnTo>
                  <a:lnTo>
                    <a:pt x="1690" y="573"/>
                  </a:lnTo>
                  <a:lnTo>
                    <a:pt x="1706" y="569"/>
                  </a:lnTo>
                  <a:lnTo>
                    <a:pt x="1720" y="564"/>
                  </a:lnTo>
                  <a:lnTo>
                    <a:pt x="1735" y="559"/>
                  </a:lnTo>
                  <a:lnTo>
                    <a:pt x="1748" y="618"/>
                  </a:lnTo>
                  <a:lnTo>
                    <a:pt x="1733" y="624"/>
                  </a:lnTo>
                  <a:lnTo>
                    <a:pt x="1715" y="630"/>
                  </a:lnTo>
                  <a:lnTo>
                    <a:pt x="1698" y="635"/>
                  </a:lnTo>
                  <a:lnTo>
                    <a:pt x="1680" y="639"/>
                  </a:lnTo>
                  <a:lnTo>
                    <a:pt x="1661" y="642"/>
                  </a:lnTo>
                  <a:lnTo>
                    <a:pt x="1641" y="644"/>
                  </a:lnTo>
                  <a:lnTo>
                    <a:pt x="1621" y="646"/>
                  </a:lnTo>
                  <a:lnTo>
                    <a:pt x="1599" y="647"/>
                  </a:lnTo>
                  <a:lnTo>
                    <a:pt x="1574" y="646"/>
                  </a:lnTo>
                  <a:lnTo>
                    <a:pt x="1551" y="642"/>
                  </a:lnTo>
                  <a:lnTo>
                    <a:pt x="1539" y="640"/>
                  </a:lnTo>
                  <a:lnTo>
                    <a:pt x="1528" y="637"/>
                  </a:lnTo>
                  <a:lnTo>
                    <a:pt x="1518" y="634"/>
                  </a:lnTo>
                  <a:lnTo>
                    <a:pt x="1507" y="631"/>
                  </a:lnTo>
                  <a:lnTo>
                    <a:pt x="1497" y="627"/>
                  </a:lnTo>
                  <a:lnTo>
                    <a:pt x="1488" y="622"/>
                  </a:lnTo>
                  <a:lnTo>
                    <a:pt x="1479" y="617"/>
                  </a:lnTo>
                  <a:lnTo>
                    <a:pt x="1469" y="612"/>
                  </a:lnTo>
                  <a:lnTo>
                    <a:pt x="1461" y="605"/>
                  </a:lnTo>
                  <a:lnTo>
                    <a:pt x="1453" y="598"/>
                  </a:lnTo>
                  <a:lnTo>
                    <a:pt x="1445" y="592"/>
                  </a:lnTo>
                  <a:lnTo>
                    <a:pt x="1438" y="584"/>
                  </a:lnTo>
                  <a:lnTo>
                    <a:pt x="1430" y="576"/>
                  </a:lnTo>
                  <a:lnTo>
                    <a:pt x="1423" y="567"/>
                  </a:lnTo>
                  <a:lnTo>
                    <a:pt x="1417" y="559"/>
                  </a:lnTo>
                  <a:lnTo>
                    <a:pt x="1412" y="551"/>
                  </a:lnTo>
                  <a:lnTo>
                    <a:pt x="1406" y="542"/>
                  </a:lnTo>
                  <a:lnTo>
                    <a:pt x="1402" y="531"/>
                  </a:lnTo>
                  <a:lnTo>
                    <a:pt x="1397" y="522"/>
                  </a:lnTo>
                  <a:lnTo>
                    <a:pt x="1393" y="512"/>
                  </a:lnTo>
                  <a:lnTo>
                    <a:pt x="1389" y="501"/>
                  </a:lnTo>
                  <a:lnTo>
                    <a:pt x="1386" y="490"/>
                  </a:lnTo>
                  <a:lnTo>
                    <a:pt x="1384" y="480"/>
                  </a:lnTo>
                  <a:lnTo>
                    <a:pt x="1382" y="469"/>
                  </a:lnTo>
                  <a:lnTo>
                    <a:pt x="1379" y="445"/>
                  </a:lnTo>
                  <a:lnTo>
                    <a:pt x="1378" y="419"/>
                  </a:lnTo>
                  <a:lnTo>
                    <a:pt x="1379" y="394"/>
                  </a:lnTo>
                  <a:lnTo>
                    <a:pt x="1382" y="370"/>
                  </a:lnTo>
                  <a:lnTo>
                    <a:pt x="1386" y="346"/>
                  </a:lnTo>
                  <a:lnTo>
                    <a:pt x="1392" y="324"/>
                  </a:lnTo>
                  <a:lnTo>
                    <a:pt x="1397" y="313"/>
                  </a:lnTo>
                  <a:lnTo>
                    <a:pt x="1401" y="303"/>
                  </a:lnTo>
                  <a:lnTo>
                    <a:pt x="1406" y="293"/>
                  </a:lnTo>
                  <a:lnTo>
                    <a:pt x="1411" y="282"/>
                  </a:lnTo>
                  <a:lnTo>
                    <a:pt x="1416" y="273"/>
                  </a:lnTo>
                  <a:lnTo>
                    <a:pt x="1422" y="264"/>
                  </a:lnTo>
                  <a:lnTo>
                    <a:pt x="1428" y="255"/>
                  </a:lnTo>
                  <a:lnTo>
                    <a:pt x="1436" y="246"/>
                  </a:lnTo>
                  <a:lnTo>
                    <a:pt x="1443" y="238"/>
                  </a:lnTo>
                  <a:lnTo>
                    <a:pt x="1451" y="230"/>
                  </a:lnTo>
                  <a:lnTo>
                    <a:pt x="1458" y="223"/>
                  </a:lnTo>
                  <a:lnTo>
                    <a:pt x="1466" y="217"/>
                  </a:lnTo>
                  <a:lnTo>
                    <a:pt x="1476" y="210"/>
                  </a:lnTo>
                  <a:lnTo>
                    <a:pt x="1484" y="204"/>
                  </a:lnTo>
                  <a:lnTo>
                    <a:pt x="1493" y="199"/>
                  </a:lnTo>
                  <a:lnTo>
                    <a:pt x="1502" y="195"/>
                  </a:lnTo>
                  <a:lnTo>
                    <a:pt x="1513" y="191"/>
                  </a:lnTo>
                  <a:lnTo>
                    <a:pt x="1522" y="187"/>
                  </a:lnTo>
                  <a:lnTo>
                    <a:pt x="1532" y="185"/>
                  </a:lnTo>
                  <a:lnTo>
                    <a:pt x="1543" y="182"/>
                  </a:lnTo>
                  <a:lnTo>
                    <a:pt x="1554" y="179"/>
                  </a:lnTo>
                  <a:lnTo>
                    <a:pt x="1565" y="178"/>
                  </a:lnTo>
                  <a:lnTo>
                    <a:pt x="1576" y="177"/>
                  </a:lnTo>
                  <a:lnTo>
                    <a:pt x="1589" y="177"/>
                  </a:lnTo>
                  <a:lnTo>
                    <a:pt x="1601" y="177"/>
                  </a:lnTo>
                  <a:lnTo>
                    <a:pt x="1612" y="178"/>
                  </a:lnTo>
                  <a:lnTo>
                    <a:pt x="1624" y="181"/>
                  </a:lnTo>
                  <a:lnTo>
                    <a:pt x="1635" y="183"/>
                  </a:lnTo>
                  <a:lnTo>
                    <a:pt x="1645" y="185"/>
                  </a:lnTo>
                  <a:lnTo>
                    <a:pt x="1655" y="188"/>
                  </a:lnTo>
                  <a:lnTo>
                    <a:pt x="1665" y="192"/>
                  </a:lnTo>
                  <a:lnTo>
                    <a:pt x="1675" y="196"/>
                  </a:lnTo>
                  <a:lnTo>
                    <a:pt x="1683" y="201"/>
                  </a:lnTo>
                  <a:lnTo>
                    <a:pt x="1692" y="206"/>
                  </a:lnTo>
                  <a:lnTo>
                    <a:pt x="1701" y="212"/>
                  </a:lnTo>
                  <a:lnTo>
                    <a:pt x="1708" y="220"/>
                  </a:lnTo>
                  <a:lnTo>
                    <a:pt x="1716" y="227"/>
                  </a:lnTo>
                  <a:lnTo>
                    <a:pt x="1723" y="234"/>
                  </a:lnTo>
                  <a:lnTo>
                    <a:pt x="1729" y="242"/>
                  </a:lnTo>
                  <a:lnTo>
                    <a:pt x="1736" y="251"/>
                  </a:lnTo>
                  <a:lnTo>
                    <a:pt x="1745" y="266"/>
                  </a:lnTo>
                  <a:lnTo>
                    <a:pt x="1753" y="281"/>
                  </a:lnTo>
                  <a:lnTo>
                    <a:pt x="1759" y="298"/>
                  </a:lnTo>
                  <a:lnTo>
                    <a:pt x="1764" y="314"/>
                  </a:lnTo>
                  <a:lnTo>
                    <a:pt x="1768" y="332"/>
                  </a:lnTo>
                  <a:lnTo>
                    <a:pt x="1772" y="349"/>
                  </a:lnTo>
                  <a:lnTo>
                    <a:pt x="1774" y="369"/>
                  </a:lnTo>
                  <a:lnTo>
                    <a:pt x="1774" y="388"/>
                  </a:lnTo>
                  <a:lnTo>
                    <a:pt x="1774" y="400"/>
                  </a:lnTo>
                  <a:lnTo>
                    <a:pt x="1773" y="410"/>
                  </a:lnTo>
                  <a:lnTo>
                    <a:pt x="1772" y="419"/>
                  </a:lnTo>
                  <a:lnTo>
                    <a:pt x="1771" y="427"/>
                  </a:lnTo>
                  <a:close/>
                  <a:moveTo>
                    <a:pt x="1457" y="368"/>
                  </a:moveTo>
                  <a:lnTo>
                    <a:pt x="1696" y="368"/>
                  </a:lnTo>
                  <a:lnTo>
                    <a:pt x="1696" y="355"/>
                  </a:lnTo>
                  <a:lnTo>
                    <a:pt x="1694" y="344"/>
                  </a:lnTo>
                  <a:lnTo>
                    <a:pt x="1692" y="332"/>
                  </a:lnTo>
                  <a:lnTo>
                    <a:pt x="1690" y="321"/>
                  </a:lnTo>
                  <a:lnTo>
                    <a:pt x="1687" y="311"/>
                  </a:lnTo>
                  <a:lnTo>
                    <a:pt x="1683" y="301"/>
                  </a:lnTo>
                  <a:lnTo>
                    <a:pt x="1678" y="292"/>
                  </a:lnTo>
                  <a:lnTo>
                    <a:pt x="1673" y="282"/>
                  </a:lnTo>
                  <a:lnTo>
                    <a:pt x="1666" y="271"/>
                  </a:lnTo>
                  <a:lnTo>
                    <a:pt x="1656" y="262"/>
                  </a:lnTo>
                  <a:lnTo>
                    <a:pt x="1646" y="254"/>
                  </a:lnTo>
                  <a:lnTo>
                    <a:pt x="1636" y="247"/>
                  </a:lnTo>
                  <a:lnTo>
                    <a:pt x="1624" y="242"/>
                  </a:lnTo>
                  <a:lnTo>
                    <a:pt x="1611" y="239"/>
                  </a:lnTo>
                  <a:lnTo>
                    <a:pt x="1597" y="237"/>
                  </a:lnTo>
                  <a:lnTo>
                    <a:pt x="1583" y="236"/>
                  </a:lnTo>
                  <a:lnTo>
                    <a:pt x="1568" y="237"/>
                  </a:lnTo>
                  <a:lnTo>
                    <a:pt x="1555" y="239"/>
                  </a:lnTo>
                  <a:lnTo>
                    <a:pt x="1542" y="242"/>
                  </a:lnTo>
                  <a:lnTo>
                    <a:pt x="1531" y="247"/>
                  </a:lnTo>
                  <a:lnTo>
                    <a:pt x="1520" y="254"/>
                  </a:lnTo>
                  <a:lnTo>
                    <a:pt x="1510" y="261"/>
                  </a:lnTo>
                  <a:lnTo>
                    <a:pt x="1500" y="270"/>
                  </a:lnTo>
                  <a:lnTo>
                    <a:pt x="1491" y="280"/>
                  </a:lnTo>
                  <a:lnTo>
                    <a:pt x="1485" y="290"/>
                  </a:lnTo>
                  <a:lnTo>
                    <a:pt x="1479" y="300"/>
                  </a:lnTo>
                  <a:lnTo>
                    <a:pt x="1474" y="310"/>
                  </a:lnTo>
                  <a:lnTo>
                    <a:pt x="1468" y="320"/>
                  </a:lnTo>
                  <a:lnTo>
                    <a:pt x="1464" y="332"/>
                  </a:lnTo>
                  <a:lnTo>
                    <a:pt x="1461" y="343"/>
                  </a:lnTo>
                  <a:lnTo>
                    <a:pt x="1459" y="355"/>
                  </a:lnTo>
                  <a:lnTo>
                    <a:pt x="1457" y="368"/>
                  </a:lnTo>
                  <a:close/>
                  <a:moveTo>
                    <a:pt x="1875" y="637"/>
                  </a:moveTo>
                  <a:lnTo>
                    <a:pt x="1875" y="328"/>
                  </a:lnTo>
                  <a:lnTo>
                    <a:pt x="1875" y="291"/>
                  </a:lnTo>
                  <a:lnTo>
                    <a:pt x="1874" y="256"/>
                  </a:lnTo>
                  <a:lnTo>
                    <a:pt x="1873" y="221"/>
                  </a:lnTo>
                  <a:lnTo>
                    <a:pt x="1872" y="188"/>
                  </a:lnTo>
                  <a:lnTo>
                    <a:pt x="1944" y="188"/>
                  </a:lnTo>
                  <a:lnTo>
                    <a:pt x="1946" y="276"/>
                  </a:lnTo>
                  <a:lnTo>
                    <a:pt x="1950" y="276"/>
                  </a:lnTo>
                  <a:lnTo>
                    <a:pt x="1954" y="265"/>
                  </a:lnTo>
                  <a:lnTo>
                    <a:pt x="1959" y="255"/>
                  </a:lnTo>
                  <a:lnTo>
                    <a:pt x="1964" y="245"/>
                  </a:lnTo>
                  <a:lnTo>
                    <a:pt x="1970" y="236"/>
                  </a:lnTo>
                  <a:lnTo>
                    <a:pt x="1976" y="227"/>
                  </a:lnTo>
                  <a:lnTo>
                    <a:pt x="1983" y="219"/>
                  </a:lnTo>
                  <a:lnTo>
                    <a:pt x="1991" y="211"/>
                  </a:lnTo>
                  <a:lnTo>
                    <a:pt x="2000" y="204"/>
                  </a:lnTo>
                  <a:lnTo>
                    <a:pt x="2008" y="198"/>
                  </a:lnTo>
                  <a:lnTo>
                    <a:pt x="2017" y="193"/>
                  </a:lnTo>
                  <a:lnTo>
                    <a:pt x="2026" y="188"/>
                  </a:lnTo>
                  <a:lnTo>
                    <a:pt x="2036" y="185"/>
                  </a:lnTo>
                  <a:lnTo>
                    <a:pt x="2045" y="182"/>
                  </a:lnTo>
                  <a:lnTo>
                    <a:pt x="2054" y="179"/>
                  </a:lnTo>
                  <a:lnTo>
                    <a:pt x="2064" y="177"/>
                  </a:lnTo>
                  <a:lnTo>
                    <a:pt x="2075" y="177"/>
                  </a:lnTo>
                  <a:lnTo>
                    <a:pt x="2087" y="178"/>
                  </a:lnTo>
                  <a:lnTo>
                    <a:pt x="2097" y="181"/>
                  </a:lnTo>
                  <a:lnTo>
                    <a:pt x="2097" y="258"/>
                  </a:lnTo>
                  <a:lnTo>
                    <a:pt x="2084" y="256"/>
                  </a:lnTo>
                  <a:lnTo>
                    <a:pt x="2069" y="255"/>
                  </a:lnTo>
                  <a:lnTo>
                    <a:pt x="2055" y="256"/>
                  </a:lnTo>
                  <a:lnTo>
                    <a:pt x="2043" y="258"/>
                  </a:lnTo>
                  <a:lnTo>
                    <a:pt x="2032" y="261"/>
                  </a:lnTo>
                  <a:lnTo>
                    <a:pt x="2020" y="266"/>
                  </a:lnTo>
                  <a:lnTo>
                    <a:pt x="2010" y="272"/>
                  </a:lnTo>
                  <a:lnTo>
                    <a:pt x="2000" y="280"/>
                  </a:lnTo>
                  <a:lnTo>
                    <a:pt x="1990" y="290"/>
                  </a:lnTo>
                  <a:lnTo>
                    <a:pt x="1982" y="300"/>
                  </a:lnTo>
                  <a:lnTo>
                    <a:pt x="1976" y="310"/>
                  </a:lnTo>
                  <a:lnTo>
                    <a:pt x="1971" y="321"/>
                  </a:lnTo>
                  <a:lnTo>
                    <a:pt x="1966" y="333"/>
                  </a:lnTo>
                  <a:lnTo>
                    <a:pt x="1963" y="344"/>
                  </a:lnTo>
                  <a:lnTo>
                    <a:pt x="1960" y="356"/>
                  </a:lnTo>
                  <a:lnTo>
                    <a:pt x="1958" y="370"/>
                  </a:lnTo>
                  <a:lnTo>
                    <a:pt x="1957" y="383"/>
                  </a:lnTo>
                  <a:lnTo>
                    <a:pt x="1955" y="398"/>
                  </a:lnTo>
                  <a:lnTo>
                    <a:pt x="1955" y="637"/>
                  </a:lnTo>
                  <a:lnTo>
                    <a:pt x="1875" y="637"/>
                  </a:lnTo>
                  <a:close/>
                  <a:moveTo>
                    <a:pt x="2260" y="637"/>
                  </a:moveTo>
                  <a:lnTo>
                    <a:pt x="2178" y="637"/>
                  </a:lnTo>
                  <a:lnTo>
                    <a:pt x="2178" y="188"/>
                  </a:lnTo>
                  <a:lnTo>
                    <a:pt x="2260" y="188"/>
                  </a:lnTo>
                  <a:lnTo>
                    <a:pt x="2260" y="637"/>
                  </a:lnTo>
                  <a:close/>
                  <a:moveTo>
                    <a:pt x="2219" y="105"/>
                  </a:moveTo>
                  <a:lnTo>
                    <a:pt x="2217" y="105"/>
                  </a:lnTo>
                  <a:lnTo>
                    <a:pt x="2206" y="104"/>
                  </a:lnTo>
                  <a:lnTo>
                    <a:pt x="2197" y="101"/>
                  </a:lnTo>
                  <a:lnTo>
                    <a:pt x="2193" y="99"/>
                  </a:lnTo>
                  <a:lnTo>
                    <a:pt x="2189" y="96"/>
                  </a:lnTo>
                  <a:lnTo>
                    <a:pt x="2185" y="93"/>
                  </a:lnTo>
                  <a:lnTo>
                    <a:pt x="2181" y="90"/>
                  </a:lnTo>
                  <a:lnTo>
                    <a:pt x="2174" y="82"/>
                  </a:lnTo>
                  <a:lnTo>
                    <a:pt x="2170" y="72"/>
                  </a:lnTo>
                  <a:lnTo>
                    <a:pt x="2167" y="63"/>
                  </a:lnTo>
                  <a:lnTo>
                    <a:pt x="2166" y="52"/>
                  </a:lnTo>
                  <a:lnTo>
                    <a:pt x="2167" y="42"/>
                  </a:lnTo>
                  <a:lnTo>
                    <a:pt x="2170" y="32"/>
                  </a:lnTo>
                  <a:lnTo>
                    <a:pt x="2174" y="23"/>
                  </a:lnTo>
                  <a:lnTo>
                    <a:pt x="2182" y="16"/>
                  </a:lnTo>
                  <a:lnTo>
                    <a:pt x="2185" y="12"/>
                  </a:lnTo>
                  <a:lnTo>
                    <a:pt x="2189" y="9"/>
                  </a:lnTo>
                  <a:lnTo>
                    <a:pt x="2194" y="6"/>
                  </a:lnTo>
                  <a:lnTo>
                    <a:pt x="2198" y="4"/>
                  </a:lnTo>
                  <a:lnTo>
                    <a:pt x="2208" y="2"/>
                  </a:lnTo>
                  <a:lnTo>
                    <a:pt x="2220" y="0"/>
                  </a:lnTo>
                  <a:lnTo>
                    <a:pt x="2230" y="2"/>
                  </a:lnTo>
                  <a:lnTo>
                    <a:pt x="2240" y="4"/>
                  </a:lnTo>
                  <a:lnTo>
                    <a:pt x="2244" y="6"/>
                  </a:lnTo>
                  <a:lnTo>
                    <a:pt x="2249" y="9"/>
                  </a:lnTo>
                  <a:lnTo>
                    <a:pt x="2253" y="12"/>
                  </a:lnTo>
                  <a:lnTo>
                    <a:pt x="2257" y="15"/>
                  </a:lnTo>
                  <a:lnTo>
                    <a:pt x="2263" y="23"/>
                  </a:lnTo>
                  <a:lnTo>
                    <a:pt x="2268" y="31"/>
                  </a:lnTo>
                  <a:lnTo>
                    <a:pt x="2270" y="42"/>
                  </a:lnTo>
                  <a:lnTo>
                    <a:pt x="2271" y="52"/>
                  </a:lnTo>
                  <a:lnTo>
                    <a:pt x="2270" y="63"/>
                  </a:lnTo>
                  <a:lnTo>
                    <a:pt x="2268" y="72"/>
                  </a:lnTo>
                  <a:lnTo>
                    <a:pt x="2263" y="82"/>
                  </a:lnTo>
                  <a:lnTo>
                    <a:pt x="2257" y="90"/>
                  </a:lnTo>
                  <a:lnTo>
                    <a:pt x="2253" y="93"/>
                  </a:lnTo>
                  <a:lnTo>
                    <a:pt x="2249" y="96"/>
                  </a:lnTo>
                  <a:lnTo>
                    <a:pt x="2244" y="99"/>
                  </a:lnTo>
                  <a:lnTo>
                    <a:pt x="2240" y="101"/>
                  </a:lnTo>
                  <a:lnTo>
                    <a:pt x="2235" y="103"/>
                  </a:lnTo>
                  <a:lnTo>
                    <a:pt x="2230" y="104"/>
                  </a:lnTo>
                  <a:lnTo>
                    <a:pt x="2224" y="104"/>
                  </a:lnTo>
                  <a:lnTo>
                    <a:pt x="2219" y="105"/>
                  </a:lnTo>
                  <a:close/>
                  <a:moveTo>
                    <a:pt x="2755" y="427"/>
                  </a:moveTo>
                  <a:lnTo>
                    <a:pt x="2441" y="426"/>
                  </a:lnTo>
                  <a:lnTo>
                    <a:pt x="2443" y="445"/>
                  </a:lnTo>
                  <a:lnTo>
                    <a:pt x="2446" y="463"/>
                  </a:lnTo>
                  <a:lnTo>
                    <a:pt x="2449" y="480"/>
                  </a:lnTo>
                  <a:lnTo>
                    <a:pt x="2454" y="495"/>
                  </a:lnTo>
                  <a:lnTo>
                    <a:pt x="2461" y="510"/>
                  </a:lnTo>
                  <a:lnTo>
                    <a:pt x="2469" y="523"/>
                  </a:lnTo>
                  <a:lnTo>
                    <a:pt x="2478" y="535"/>
                  </a:lnTo>
                  <a:lnTo>
                    <a:pt x="2489" y="546"/>
                  </a:lnTo>
                  <a:lnTo>
                    <a:pt x="2499" y="554"/>
                  </a:lnTo>
                  <a:lnTo>
                    <a:pt x="2510" y="562"/>
                  </a:lnTo>
                  <a:lnTo>
                    <a:pt x="2523" y="568"/>
                  </a:lnTo>
                  <a:lnTo>
                    <a:pt x="2535" y="573"/>
                  </a:lnTo>
                  <a:lnTo>
                    <a:pt x="2548" y="577"/>
                  </a:lnTo>
                  <a:lnTo>
                    <a:pt x="2564" y="580"/>
                  </a:lnTo>
                  <a:lnTo>
                    <a:pt x="2579" y="582"/>
                  </a:lnTo>
                  <a:lnTo>
                    <a:pt x="2595" y="582"/>
                  </a:lnTo>
                  <a:lnTo>
                    <a:pt x="2612" y="582"/>
                  </a:lnTo>
                  <a:lnTo>
                    <a:pt x="2628" y="581"/>
                  </a:lnTo>
                  <a:lnTo>
                    <a:pt x="2644" y="579"/>
                  </a:lnTo>
                  <a:lnTo>
                    <a:pt x="2660" y="577"/>
                  </a:lnTo>
                  <a:lnTo>
                    <a:pt x="2676" y="573"/>
                  </a:lnTo>
                  <a:lnTo>
                    <a:pt x="2690" y="569"/>
                  </a:lnTo>
                  <a:lnTo>
                    <a:pt x="2705" y="564"/>
                  </a:lnTo>
                  <a:lnTo>
                    <a:pt x="2719" y="559"/>
                  </a:lnTo>
                  <a:lnTo>
                    <a:pt x="2732" y="618"/>
                  </a:lnTo>
                  <a:lnTo>
                    <a:pt x="2717" y="624"/>
                  </a:lnTo>
                  <a:lnTo>
                    <a:pt x="2700" y="630"/>
                  </a:lnTo>
                  <a:lnTo>
                    <a:pt x="2683" y="635"/>
                  </a:lnTo>
                  <a:lnTo>
                    <a:pt x="2664" y="639"/>
                  </a:lnTo>
                  <a:lnTo>
                    <a:pt x="2645" y="642"/>
                  </a:lnTo>
                  <a:lnTo>
                    <a:pt x="2625" y="644"/>
                  </a:lnTo>
                  <a:lnTo>
                    <a:pt x="2605" y="646"/>
                  </a:lnTo>
                  <a:lnTo>
                    <a:pt x="2583" y="647"/>
                  </a:lnTo>
                  <a:lnTo>
                    <a:pt x="2559" y="646"/>
                  </a:lnTo>
                  <a:lnTo>
                    <a:pt x="2535" y="642"/>
                  </a:lnTo>
                  <a:lnTo>
                    <a:pt x="2524" y="640"/>
                  </a:lnTo>
                  <a:lnTo>
                    <a:pt x="2512" y="637"/>
                  </a:lnTo>
                  <a:lnTo>
                    <a:pt x="2502" y="634"/>
                  </a:lnTo>
                  <a:lnTo>
                    <a:pt x="2492" y="631"/>
                  </a:lnTo>
                  <a:lnTo>
                    <a:pt x="2483" y="627"/>
                  </a:lnTo>
                  <a:lnTo>
                    <a:pt x="2472" y="622"/>
                  </a:lnTo>
                  <a:lnTo>
                    <a:pt x="2463" y="617"/>
                  </a:lnTo>
                  <a:lnTo>
                    <a:pt x="2455" y="612"/>
                  </a:lnTo>
                  <a:lnTo>
                    <a:pt x="2446" y="605"/>
                  </a:lnTo>
                  <a:lnTo>
                    <a:pt x="2437" y="598"/>
                  </a:lnTo>
                  <a:lnTo>
                    <a:pt x="2429" y="592"/>
                  </a:lnTo>
                  <a:lnTo>
                    <a:pt x="2422" y="584"/>
                  </a:lnTo>
                  <a:lnTo>
                    <a:pt x="2415" y="576"/>
                  </a:lnTo>
                  <a:lnTo>
                    <a:pt x="2409" y="567"/>
                  </a:lnTo>
                  <a:lnTo>
                    <a:pt x="2401" y="559"/>
                  </a:lnTo>
                  <a:lnTo>
                    <a:pt x="2396" y="551"/>
                  </a:lnTo>
                  <a:lnTo>
                    <a:pt x="2391" y="542"/>
                  </a:lnTo>
                  <a:lnTo>
                    <a:pt x="2386" y="531"/>
                  </a:lnTo>
                  <a:lnTo>
                    <a:pt x="2382" y="522"/>
                  </a:lnTo>
                  <a:lnTo>
                    <a:pt x="2378" y="512"/>
                  </a:lnTo>
                  <a:lnTo>
                    <a:pt x="2374" y="501"/>
                  </a:lnTo>
                  <a:lnTo>
                    <a:pt x="2371" y="490"/>
                  </a:lnTo>
                  <a:lnTo>
                    <a:pt x="2369" y="480"/>
                  </a:lnTo>
                  <a:lnTo>
                    <a:pt x="2366" y="469"/>
                  </a:lnTo>
                  <a:lnTo>
                    <a:pt x="2363" y="445"/>
                  </a:lnTo>
                  <a:lnTo>
                    <a:pt x="2362" y="419"/>
                  </a:lnTo>
                  <a:lnTo>
                    <a:pt x="2363" y="394"/>
                  </a:lnTo>
                  <a:lnTo>
                    <a:pt x="2366" y="370"/>
                  </a:lnTo>
                  <a:lnTo>
                    <a:pt x="2371" y="346"/>
                  </a:lnTo>
                  <a:lnTo>
                    <a:pt x="2377" y="324"/>
                  </a:lnTo>
                  <a:lnTo>
                    <a:pt x="2381" y="313"/>
                  </a:lnTo>
                  <a:lnTo>
                    <a:pt x="2385" y="303"/>
                  </a:lnTo>
                  <a:lnTo>
                    <a:pt x="2390" y="293"/>
                  </a:lnTo>
                  <a:lnTo>
                    <a:pt x="2395" y="282"/>
                  </a:lnTo>
                  <a:lnTo>
                    <a:pt x="2400" y="273"/>
                  </a:lnTo>
                  <a:lnTo>
                    <a:pt x="2407" y="264"/>
                  </a:lnTo>
                  <a:lnTo>
                    <a:pt x="2414" y="255"/>
                  </a:lnTo>
                  <a:lnTo>
                    <a:pt x="2420" y="246"/>
                  </a:lnTo>
                  <a:lnTo>
                    <a:pt x="2427" y="238"/>
                  </a:lnTo>
                  <a:lnTo>
                    <a:pt x="2435" y="230"/>
                  </a:lnTo>
                  <a:lnTo>
                    <a:pt x="2444" y="223"/>
                  </a:lnTo>
                  <a:lnTo>
                    <a:pt x="2452" y="217"/>
                  </a:lnTo>
                  <a:lnTo>
                    <a:pt x="2460" y="210"/>
                  </a:lnTo>
                  <a:lnTo>
                    <a:pt x="2468" y="204"/>
                  </a:lnTo>
                  <a:lnTo>
                    <a:pt x="2477" y="199"/>
                  </a:lnTo>
                  <a:lnTo>
                    <a:pt x="2487" y="195"/>
                  </a:lnTo>
                  <a:lnTo>
                    <a:pt x="2497" y="191"/>
                  </a:lnTo>
                  <a:lnTo>
                    <a:pt x="2507" y="187"/>
                  </a:lnTo>
                  <a:lnTo>
                    <a:pt x="2518" y="185"/>
                  </a:lnTo>
                  <a:lnTo>
                    <a:pt x="2528" y="182"/>
                  </a:lnTo>
                  <a:lnTo>
                    <a:pt x="2539" y="179"/>
                  </a:lnTo>
                  <a:lnTo>
                    <a:pt x="2549" y="178"/>
                  </a:lnTo>
                  <a:lnTo>
                    <a:pt x="2562" y="177"/>
                  </a:lnTo>
                  <a:lnTo>
                    <a:pt x="2573" y="177"/>
                  </a:lnTo>
                  <a:lnTo>
                    <a:pt x="2585" y="177"/>
                  </a:lnTo>
                  <a:lnTo>
                    <a:pt x="2597" y="178"/>
                  </a:lnTo>
                  <a:lnTo>
                    <a:pt x="2608" y="181"/>
                  </a:lnTo>
                  <a:lnTo>
                    <a:pt x="2619" y="183"/>
                  </a:lnTo>
                  <a:lnTo>
                    <a:pt x="2630" y="185"/>
                  </a:lnTo>
                  <a:lnTo>
                    <a:pt x="2640" y="188"/>
                  </a:lnTo>
                  <a:lnTo>
                    <a:pt x="2650" y="192"/>
                  </a:lnTo>
                  <a:lnTo>
                    <a:pt x="2659" y="196"/>
                  </a:lnTo>
                  <a:lnTo>
                    <a:pt x="2669" y="201"/>
                  </a:lnTo>
                  <a:lnTo>
                    <a:pt x="2677" y="206"/>
                  </a:lnTo>
                  <a:lnTo>
                    <a:pt x="2685" y="212"/>
                  </a:lnTo>
                  <a:lnTo>
                    <a:pt x="2693" y="220"/>
                  </a:lnTo>
                  <a:lnTo>
                    <a:pt x="2700" y="227"/>
                  </a:lnTo>
                  <a:lnTo>
                    <a:pt x="2708" y="234"/>
                  </a:lnTo>
                  <a:lnTo>
                    <a:pt x="2714" y="242"/>
                  </a:lnTo>
                  <a:lnTo>
                    <a:pt x="2721" y="251"/>
                  </a:lnTo>
                  <a:lnTo>
                    <a:pt x="2729" y="266"/>
                  </a:lnTo>
                  <a:lnTo>
                    <a:pt x="2737" y="281"/>
                  </a:lnTo>
                  <a:lnTo>
                    <a:pt x="2744" y="298"/>
                  </a:lnTo>
                  <a:lnTo>
                    <a:pt x="2749" y="314"/>
                  </a:lnTo>
                  <a:lnTo>
                    <a:pt x="2753" y="332"/>
                  </a:lnTo>
                  <a:lnTo>
                    <a:pt x="2756" y="349"/>
                  </a:lnTo>
                  <a:lnTo>
                    <a:pt x="2758" y="369"/>
                  </a:lnTo>
                  <a:lnTo>
                    <a:pt x="2759" y="388"/>
                  </a:lnTo>
                  <a:lnTo>
                    <a:pt x="2758" y="400"/>
                  </a:lnTo>
                  <a:lnTo>
                    <a:pt x="2758" y="410"/>
                  </a:lnTo>
                  <a:lnTo>
                    <a:pt x="2757" y="419"/>
                  </a:lnTo>
                  <a:lnTo>
                    <a:pt x="2755" y="427"/>
                  </a:lnTo>
                  <a:close/>
                  <a:moveTo>
                    <a:pt x="2441" y="368"/>
                  </a:moveTo>
                  <a:lnTo>
                    <a:pt x="2680" y="368"/>
                  </a:lnTo>
                  <a:lnTo>
                    <a:pt x="2680" y="355"/>
                  </a:lnTo>
                  <a:lnTo>
                    <a:pt x="2679" y="344"/>
                  </a:lnTo>
                  <a:lnTo>
                    <a:pt x="2677" y="332"/>
                  </a:lnTo>
                  <a:lnTo>
                    <a:pt x="2675" y="321"/>
                  </a:lnTo>
                  <a:lnTo>
                    <a:pt x="2672" y="311"/>
                  </a:lnTo>
                  <a:lnTo>
                    <a:pt x="2668" y="301"/>
                  </a:lnTo>
                  <a:lnTo>
                    <a:pt x="2663" y="292"/>
                  </a:lnTo>
                  <a:lnTo>
                    <a:pt x="2657" y="282"/>
                  </a:lnTo>
                  <a:lnTo>
                    <a:pt x="2650" y="271"/>
                  </a:lnTo>
                  <a:lnTo>
                    <a:pt x="2641" y="262"/>
                  </a:lnTo>
                  <a:lnTo>
                    <a:pt x="2632" y="254"/>
                  </a:lnTo>
                  <a:lnTo>
                    <a:pt x="2620" y="247"/>
                  </a:lnTo>
                  <a:lnTo>
                    <a:pt x="2609" y="242"/>
                  </a:lnTo>
                  <a:lnTo>
                    <a:pt x="2596" y="239"/>
                  </a:lnTo>
                  <a:lnTo>
                    <a:pt x="2581" y="237"/>
                  </a:lnTo>
                  <a:lnTo>
                    <a:pt x="2567" y="236"/>
                  </a:lnTo>
                  <a:lnTo>
                    <a:pt x="2552" y="237"/>
                  </a:lnTo>
                  <a:lnTo>
                    <a:pt x="2540" y="239"/>
                  </a:lnTo>
                  <a:lnTo>
                    <a:pt x="2528" y="242"/>
                  </a:lnTo>
                  <a:lnTo>
                    <a:pt x="2515" y="247"/>
                  </a:lnTo>
                  <a:lnTo>
                    <a:pt x="2504" y="254"/>
                  </a:lnTo>
                  <a:lnTo>
                    <a:pt x="2494" y="261"/>
                  </a:lnTo>
                  <a:lnTo>
                    <a:pt x="2485" y="270"/>
                  </a:lnTo>
                  <a:lnTo>
                    <a:pt x="2475" y="280"/>
                  </a:lnTo>
                  <a:lnTo>
                    <a:pt x="2469" y="290"/>
                  </a:lnTo>
                  <a:lnTo>
                    <a:pt x="2463" y="300"/>
                  </a:lnTo>
                  <a:lnTo>
                    <a:pt x="2458" y="310"/>
                  </a:lnTo>
                  <a:lnTo>
                    <a:pt x="2454" y="320"/>
                  </a:lnTo>
                  <a:lnTo>
                    <a:pt x="2450" y="332"/>
                  </a:lnTo>
                  <a:lnTo>
                    <a:pt x="2446" y="343"/>
                  </a:lnTo>
                  <a:lnTo>
                    <a:pt x="2444" y="355"/>
                  </a:lnTo>
                  <a:lnTo>
                    <a:pt x="2441" y="368"/>
                  </a:lnTo>
                  <a:close/>
                  <a:moveTo>
                    <a:pt x="2860" y="637"/>
                  </a:moveTo>
                  <a:lnTo>
                    <a:pt x="2860" y="309"/>
                  </a:lnTo>
                  <a:lnTo>
                    <a:pt x="2860" y="280"/>
                  </a:lnTo>
                  <a:lnTo>
                    <a:pt x="2859" y="250"/>
                  </a:lnTo>
                  <a:lnTo>
                    <a:pt x="2858" y="220"/>
                  </a:lnTo>
                  <a:lnTo>
                    <a:pt x="2856" y="188"/>
                  </a:lnTo>
                  <a:lnTo>
                    <a:pt x="2929" y="188"/>
                  </a:lnTo>
                  <a:lnTo>
                    <a:pt x="2933" y="262"/>
                  </a:lnTo>
                  <a:lnTo>
                    <a:pt x="2935" y="262"/>
                  </a:lnTo>
                  <a:lnTo>
                    <a:pt x="2940" y="254"/>
                  </a:lnTo>
                  <a:lnTo>
                    <a:pt x="2945" y="245"/>
                  </a:lnTo>
                  <a:lnTo>
                    <a:pt x="2951" y="237"/>
                  </a:lnTo>
                  <a:lnTo>
                    <a:pt x="2958" y="230"/>
                  </a:lnTo>
                  <a:lnTo>
                    <a:pt x="2964" y="223"/>
                  </a:lnTo>
                  <a:lnTo>
                    <a:pt x="2973" y="217"/>
                  </a:lnTo>
                  <a:lnTo>
                    <a:pt x="2981" y="210"/>
                  </a:lnTo>
                  <a:lnTo>
                    <a:pt x="2989" y="204"/>
                  </a:lnTo>
                  <a:lnTo>
                    <a:pt x="3000" y="198"/>
                  </a:lnTo>
                  <a:lnTo>
                    <a:pt x="3011" y="193"/>
                  </a:lnTo>
                  <a:lnTo>
                    <a:pt x="3022" y="188"/>
                  </a:lnTo>
                  <a:lnTo>
                    <a:pt x="3033" y="185"/>
                  </a:lnTo>
                  <a:lnTo>
                    <a:pt x="3046" y="182"/>
                  </a:lnTo>
                  <a:lnTo>
                    <a:pt x="3058" y="179"/>
                  </a:lnTo>
                  <a:lnTo>
                    <a:pt x="3070" y="177"/>
                  </a:lnTo>
                  <a:lnTo>
                    <a:pt x="3084" y="177"/>
                  </a:lnTo>
                  <a:lnTo>
                    <a:pt x="3098" y="178"/>
                  </a:lnTo>
                  <a:lnTo>
                    <a:pt x="3112" y="179"/>
                  </a:lnTo>
                  <a:lnTo>
                    <a:pt x="3126" y="183"/>
                  </a:lnTo>
                  <a:lnTo>
                    <a:pt x="3139" y="187"/>
                  </a:lnTo>
                  <a:lnTo>
                    <a:pt x="3151" y="192"/>
                  </a:lnTo>
                  <a:lnTo>
                    <a:pt x="3163" y="199"/>
                  </a:lnTo>
                  <a:lnTo>
                    <a:pt x="3174" y="206"/>
                  </a:lnTo>
                  <a:lnTo>
                    <a:pt x="3185" y="215"/>
                  </a:lnTo>
                  <a:lnTo>
                    <a:pt x="3192" y="222"/>
                  </a:lnTo>
                  <a:lnTo>
                    <a:pt x="3199" y="229"/>
                  </a:lnTo>
                  <a:lnTo>
                    <a:pt x="3205" y="236"/>
                  </a:lnTo>
                  <a:lnTo>
                    <a:pt x="3210" y="244"/>
                  </a:lnTo>
                  <a:lnTo>
                    <a:pt x="3215" y="251"/>
                  </a:lnTo>
                  <a:lnTo>
                    <a:pt x="3219" y="261"/>
                  </a:lnTo>
                  <a:lnTo>
                    <a:pt x="3223" y="269"/>
                  </a:lnTo>
                  <a:lnTo>
                    <a:pt x="3228" y="279"/>
                  </a:lnTo>
                  <a:lnTo>
                    <a:pt x="3231" y="289"/>
                  </a:lnTo>
                  <a:lnTo>
                    <a:pt x="3234" y="299"/>
                  </a:lnTo>
                  <a:lnTo>
                    <a:pt x="3236" y="309"/>
                  </a:lnTo>
                  <a:lnTo>
                    <a:pt x="3238" y="320"/>
                  </a:lnTo>
                  <a:lnTo>
                    <a:pt x="3241" y="344"/>
                  </a:lnTo>
                  <a:lnTo>
                    <a:pt x="3242" y="369"/>
                  </a:lnTo>
                  <a:lnTo>
                    <a:pt x="3242" y="637"/>
                  </a:lnTo>
                  <a:lnTo>
                    <a:pt x="3160" y="637"/>
                  </a:lnTo>
                  <a:lnTo>
                    <a:pt x="3160" y="378"/>
                  </a:lnTo>
                  <a:lnTo>
                    <a:pt x="3160" y="362"/>
                  </a:lnTo>
                  <a:lnTo>
                    <a:pt x="3159" y="346"/>
                  </a:lnTo>
                  <a:lnTo>
                    <a:pt x="3157" y="333"/>
                  </a:lnTo>
                  <a:lnTo>
                    <a:pt x="3154" y="319"/>
                  </a:lnTo>
                  <a:lnTo>
                    <a:pt x="3150" y="307"/>
                  </a:lnTo>
                  <a:lnTo>
                    <a:pt x="3145" y="297"/>
                  </a:lnTo>
                  <a:lnTo>
                    <a:pt x="3140" y="286"/>
                  </a:lnTo>
                  <a:lnTo>
                    <a:pt x="3134" y="277"/>
                  </a:lnTo>
                  <a:lnTo>
                    <a:pt x="3127" y="270"/>
                  </a:lnTo>
                  <a:lnTo>
                    <a:pt x="3120" y="263"/>
                  </a:lnTo>
                  <a:lnTo>
                    <a:pt x="3111" y="258"/>
                  </a:lnTo>
                  <a:lnTo>
                    <a:pt x="3102" y="253"/>
                  </a:lnTo>
                  <a:lnTo>
                    <a:pt x="3092" y="249"/>
                  </a:lnTo>
                  <a:lnTo>
                    <a:pt x="3081" y="246"/>
                  </a:lnTo>
                  <a:lnTo>
                    <a:pt x="3069" y="244"/>
                  </a:lnTo>
                  <a:lnTo>
                    <a:pt x="3056" y="244"/>
                  </a:lnTo>
                  <a:lnTo>
                    <a:pt x="3047" y="244"/>
                  </a:lnTo>
                  <a:lnTo>
                    <a:pt x="3037" y="245"/>
                  </a:lnTo>
                  <a:lnTo>
                    <a:pt x="3028" y="247"/>
                  </a:lnTo>
                  <a:lnTo>
                    <a:pt x="3020" y="250"/>
                  </a:lnTo>
                  <a:lnTo>
                    <a:pt x="3012" y="254"/>
                  </a:lnTo>
                  <a:lnTo>
                    <a:pt x="3004" y="258"/>
                  </a:lnTo>
                  <a:lnTo>
                    <a:pt x="2995" y="263"/>
                  </a:lnTo>
                  <a:lnTo>
                    <a:pt x="2988" y="268"/>
                  </a:lnTo>
                  <a:lnTo>
                    <a:pt x="2981" y="274"/>
                  </a:lnTo>
                  <a:lnTo>
                    <a:pt x="2974" y="281"/>
                  </a:lnTo>
                  <a:lnTo>
                    <a:pt x="2968" y="289"/>
                  </a:lnTo>
                  <a:lnTo>
                    <a:pt x="2962" y="296"/>
                  </a:lnTo>
                  <a:lnTo>
                    <a:pt x="2958" y="303"/>
                  </a:lnTo>
                  <a:lnTo>
                    <a:pt x="2953" y="311"/>
                  </a:lnTo>
                  <a:lnTo>
                    <a:pt x="2950" y="319"/>
                  </a:lnTo>
                  <a:lnTo>
                    <a:pt x="2947" y="329"/>
                  </a:lnTo>
                  <a:lnTo>
                    <a:pt x="2945" y="337"/>
                  </a:lnTo>
                  <a:lnTo>
                    <a:pt x="2943" y="346"/>
                  </a:lnTo>
                  <a:lnTo>
                    <a:pt x="2942" y="356"/>
                  </a:lnTo>
                  <a:lnTo>
                    <a:pt x="2942" y="367"/>
                  </a:lnTo>
                  <a:lnTo>
                    <a:pt x="2942" y="637"/>
                  </a:lnTo>
                  <a:lnTo>
                    <a:pt x="2860" y="637"/>
                  </a:lnTo>
                  <a:close/>
                  <a:moveTo>
                    <a:pt x="3680" y="559"/>
                  </a:moveTo>
                  <a:lnTo>
                    <a:pt x="3694" y="620"/>
                  </a:lnTo>
                  <a:lnTo>
                    <a:pt x="3681" y="627"/>
                  </a:lnTo>
                  <a:lnTo>
                    <a:pt x="3666" y="632"/>
                  </a:lnTo>
                  <a:lnTo>
                    <a:pt x="3651" y="636"/>
                  </a:lnTo>
                  <a:lnTo>
                    <a:pt x="3635" y="640"/>
                  </a:lnTo>
                  <a:lnTo>
                    <a:pt x="3619" y="643"/>
                  </a:lnTo>
                  <a:lnTo>
                    <a:pt x="3602" y="646"/>
                  </a:lnTo>
                  <a:lnTo>
                    <a:pt x="3584" y="647"/>
                  </a:lnTo>
                  <a:lnTo>
                    <a:pt x="3566" y="648"/>
                  </a:lnTo>
                  <a:lnTo>
                    <a:pt x="3541" y="647"/>
                  </a:lnTo>
                  <a:lnTo>
                    <a:pt x="3517" y="643"/>
                  </a:lnTo>
                  <a:lnTo>
                    <a:pt x="3506" y="641"/>
                  </a:lnTo>
                  <a:lnTo>
                    <a:pt x="3495" y="638"/>
                  </a:lnTo>
                  <a:lnTo>
                    <a:pt x="3484" y="635"/>
                  </a:lnTo>
                  <a:lnTo>
                    <a:pt x="3474" y="631"/>
                  </a:lnTo>
                  <a:lnTo>
                    <a:pt x="3464" y="627"/>
                  </a:lnTo>
                  <a:lnTo>
                    <a:pt x="3455" y="623"/>
                  </a:lnTo>
                  <a:lnTo>
                    <a:pt x="3445" y="618"/>
                  </a:lnTo>
                  <a:lnTo>
                    <a:pt x="3436" y="612"/>
                  </a:lnTo>
                  <a:lnTo>
                    <a:pt x="3427" y="605"/>
                  </a:lnTo>
                  <a:lnTo>
                    <a:pt x="3419" y="599"/>
                  </a:lnTo>
                  <a:lnTo>
                    <a:pt x="3410" y="592"/>
                  </a:lnTo>
                  <a:lnTo>
                    <a:pt x="3403" y="584"/>
                  </a:lnTo>
                  <a:lnTo>
                    <a:pt x="3395" y="576"/>
                  </a:lnTo>
                  <a:lnTo>
                    <a:pt x="3389" y="567"/>
                  </a:lnTo>
                  <a:lnTo>
                    <a:pt x="3382" y="559"/>
                  </a:lnTo>
                  <a:lnTo>
                    <a:pt x="3377" y="550"/>
                  </a:lnTo>
                  <a:lnTo>
                    <a:pt x="3370" y="541"/>
                  </a:lnTo>
                  <a:lnTo>
                    <a:pt x="3365" y="531"/>
                  </a:lnTo>
                  <a:lnTo>
                    <a:pt x="3361" y="521"/>
                  </a:lnTo>
                  <a:lnTo>
                    <a:pt x="3357" y="511"/>
                  </a:lnTo>
                  <a:lnTo>
                    <a:pt x="3354" y="500"/>
                  </a:lnTo>
                  <a:lnTo>
                    <a:pt x="3351" y="489"/>
                  </a:lnTo>
                  <a:lnTo>
                    <a:pt x="3348" y="478"/>
                  </a:lnTo>
                  <a:lnTo>
                    <a:pt x="3346" y="467"/>
                  </a:lnTo>
                  <a:lnTo>
                    <a:pt x="3343" y="442"/>
                  </a:lnTo>
                  <a:lnTo>
                    <a:pt x="3342" y="417"/>
                  </a:lnTo>
                  <a:lnTo>
                    <a:pt x="3342" y="404"/>
                  </a:lnTo>
                  <a:lnTo>
                    <a:pt x="3343" y="391"/>
                  </a:lnTo>
                  <a:lnTo>
                    <a:pt x="3344" y="379"/>
                  </a:lnTo>
                  <a:lnTo>
                    <a:pt x="3346" y="367"/>
                  </a:lnTo>
                  <a:lnTo>
                    <a:pt x="3348" y="355"/>
                  </a:lnTo>
                  <a:lnTo>
                    <a:pt x="3351" y="344"/>
                  </a:lnTo>
                  <a:lnTo>
                    <a:pt x="3354" y="333"/>
                  </a:lnTo>
                  <a:lnTo>
                    <a:pt x="3358" y="321"/>
                  </a:lnTo>
                  <a:lnTo>
                    <a:pt x="3363" y="311"/>
                  </a:lnTo>
                  <a:lnTo>
                    <a:pt x="3367" y="301"/>
                  </a:lnTo>
                  <a:lnTo>
                    <a:pt x="3373" y="291"/>
                  </a:lnTo>
                  <a:lnTo>
                    <a:pt x="3379" y="281"/>
                  </a:lnTo>
                  <a:lnTo>
                    <a:pt x="3386" y="272"/>
                  </a:lnTo>
                  <a:lnTo>
                    <a:pt x="3393" y="263"/>
                  </a:lnTo>
                  <a:lnTo>
                    <a:pt x="3400" y="254"/>
                  </a:lnTo>
                  <a:lnTo>
                    <a:pt x="3408" y="245"/>
                  </a:lnTo>
                  <a:lnTo>
                    <a:pt x="3417" y="237"/>
                  </a:lnTo>
                  <a:lnTo>
                    <a:pt x="3425" y="230"/>
                  </a:lnTo>
                  <a:lnTo>
                    <a:pt x="3434" y="223"/>
                  </a:lnTo>
                  <a:lnTo>
                    <a:pt x="3443" y="215"/>
                  </a:lnTo>
                  <a:lnTo>
                    <a:pt x="3454" y="210"/>
                  </a:lnTo>
                  <a:lnTo>
                    <a:pt x="3464" y="204"/>
                  </a:lnTo>
                  <a:lnTo>
                    <a:pt x="3474" y="199"/>
                  </a:lnTo>
                  <a:lnTo>
                    <a:pt x="3484" y="195"/>
                  </a:lnTo>
                  <a:lnTo>
                    <a:pt x="3496" y="191"/>
                  </a:lnTo>
                  <a:lnTo>
                    <a:pt x="3507" y="188"/>
                  </a:lnTo>
                  <a:lnTo>
                    <a:pt x="3519" y="185"/>
                  </a:lnTo>
                  <a:lnTo>
                    <a:pt x="3532" y="183"/>
                  </a:lnTo>
                  <a:lnTo>
                    <a:pt x="3544" y="181"/>
                  </a:lnTo>
                  <a:lnTo>
                    <a:pt x="3556" y="179"/>
                  </a:lnTo>
                  <a:lnTo>
                    <a:pt x="3570" y="178"/>
                  </a:lnTo>
                  <a:lnTo>
                    <a:pt x="3583" y="178"/>
                  </a:lnTo>
                  <a:lnTo>
                    <a:pt x="3599" y="178"/>
                  </a:lnTo>
                  <a:lnTo>
                    <a:pt x="3616" y="179"/>
                  </a:lnTo>
                  <a:lnTo>
                    <a:pt x="3631" y="182"/>
                  </a:lnTo>
                  <a:lnTo>
                    <a:pt x="3646" y="185"/>
                  </a:lnTo>
                  <a:lnTo>
                    <a:pt x="3659" y="188"/>
                  </a:lnTo>
                  <a:lnTo>
                    <a:pt x="3672" y="192"/>
                  </a:lnTo>
                  <a:lnTo>
                    <a:pt x="3685" y="196"/>
                  </a:lnTo>
                  <a:lnTo>
                    <a:pt x="3696" y="201"/>
                  </a:lnTo>
                  <a:lnTo>
                    <a:pt x="3678" y="265"/>
                  </a:lnTo>
                  <a:lnTo>
                    <a:pt x="3667" y="260"/>
                  </a:lnTo>
                  <a:lnTo>
                    <a:pt x="3656" y="256"/>
                  </a:lnTo>
                  <a:lnTo>
                    <a:pt x="3646" y="251"/>
                  </a:lnTo>
                  <a:lnTo>
                    <a:pt x="3633" y="248"/>
                  </a:lnTo>
                  <a:lnTo>
                    <a:pt x="3622" y="246"/>
                  </a:lnTo>
                  <a:lnTo>
                    <a:pt x="3609" y="244"/>
                  </a:lnTo>
                  <a:lnTo>
                    <a:pt x="3596" y="243"/>
                  </a:lnTo>
                  <a:lnTo>
                    <a:pt x="3583" y="243"/>
                  </a:lnTo>
                  <a:lnTo>
                    <a:pt x="3565" y="244"/>
                  </a:lnTo>
                  <a:lnTo>
                    <a:pt x="3548" y="246"/>
                  </a:lnTo>
                  <a:lnTo>
                    <a:pt x="3532" y="250"/>
                  </a:lnTo>
                  <a:lnTo>
                    <a:pt x="3516" y="256"/>
                  </a:lnTo>
                  <a:lnTo>
                    <a:pt x="3502" y="263"/>
                  </a:lnTo>
                  <a:lnTo>
                    <a:pt x="3489" y="271"/>
                  </a:lnTo>
                  <a:lnTo>
                    <a:pt x="3476" y="281"/>
                  </a:lnTo>
                  <a:lnTo>
                    <a:pt x="3465" y="294"/>
                  </a:lnTo>
                  <a:lnTo>
                    <a:pt x="3456" y="305"/>
                  </a:lnTo>
                  <a:lnTo>
                    <a:pt x="3447" y="318"/>
                  </a:lnTo>
                  <a:lnTo>
                    <a:pt x="3440" y="332"/>
                  </a:lnTo>
                  <a:lnTo>
                    <a:pt x="3434" y="346"/>
                  </a:lnTo>
                  <a:lnTo>
                    <a:pt x="3430" y="362"/>
                  </a:lnTo>
                  <a:lnTo>
                    <a:pt x="3427" y="378"/>
                  </a:lnTo>
                  <a:lnTo>
                    <a:pt x="3425" y="396"/>
                  </a:lnTo>
                  <a:lnTo>
                    <a:pt x="3424" y="413"/>
                  </a:lnTo>
                  <a:lnTo>
                    <a:pt x="3425" y="432"/>
                  </a:lnTo>
                  <a:lnTo>
                    <a:pt x="3427" y="449"/>
                  </a:lnTo>
                  <a:lnTo>
                    <a:pt x="3430" y="467"/>
                  </a:lnTo>
                  <a:lnTo>
                    <a:pt x="3435" y="482"/>
                  </a:lnTo>
                  <a:lnTo>
                    <a:pt x="3441" y="496"/>
                  </a:lnTo>
                  <a:lnTo>
                    <a:pt x="3449" y="511"/>
                  </a:lnTo>
                  <a:lnTo>
                    <a:pt x="3458" y="523"/>
                  </a:lnTo>
                  <a:lnTo>
                    <a:pt x="3468" y="535"/>
                  </a:lnTo>
                  <a:lnTo>
                    <a:pt x="3479" y="546"/>
                  </a:lnTo>
                  <a:lnTo>
                    <a:pt x="3492" y="555"/>
                  </a:lnTo>
                  <a:lnTo>
                    <a:pt x="3505" y="563"/>
                  </a:lnTo>
                  <a:lnTo>
                    <a:pt x="3518" y="569"/>
                  </a:lnTo>
                  <a:lnTo>
                    <a:pt x="3533" y="575"/>
                  </a:lnTo>
                  <a:lnTo>
                    <a:pt x="3548" y="579"/>
                  </a:lnTo>
                  <a:lnTo>
                    <a:pt x="3564" y="581"/>
                  </a:lnTo>
                  <a:lnTo>
                    <a:pt x="3580" y="581"/>
                  </a:lnTo>
                  <a:lnTo>
                    <a:pt x="3592" y="581"/>
                  </a:lnTo>
                  <a:lnTo>
                    <a:pt x="3605" y="580"/>
                  </a:lnTo>
                  <a:lnTo>
                    <a:pt x="3618" y="578"/>
                  </a:lnTo>
                  <a:lnTo>
                    <a:pt x="3630" y="576"/>
                  </a:lnTo>
                  <a:lnTo>
                    <a:pt x="3643" y="572"/>
                  </a:lnTo>
                  <a:lnTo>
                    <a:pt x="3655" y="568"/>
                  </a:lnTo>
                  <a:lnTo>
                    <a:pt x="3667" y="564"/>
                  </a:lnTo>
                  <a:lnTo>
                    <a:pt x="3680" y="559"/>
                  </a:lnTo>
                  <a:close/>
                  <a:moveTo>
                    <a:pt x="4149" y="427"/>
                  </a:moveTo>
                  <a:lnTo>
                    <a:pt x="3836" y="426"/>
                  </a:lnTo>
                  <a:lnTo>
                    <a:pt x="3837" y="445"/>
                  </a:lnTo>
                  <a:lnTo>
                    <a:pt x="3840" y="463"/>
                  </a:lnTo>
                  <a:lnTo>
                    <a:pt x="3843" y="480"/>
                  </a:lnTo>
                  <a:lnTo>
                    <a:pt x="3848" y="495"/>
                  </a:lnTo>
                  <a:lnTo>
                    <a:pt x="3855" y="510"/>
                  </a:lnTo>
                  <a:lnTo>
                    <a:pt x="3864" y="523"/>
                  </a:lnTo>
                  <a:lnTo>
                    <a:pt x="3873" y="535"/>
                  </a:lnTo>
                  <a:lnTo>
                    <a:pt x="3883" y="546"/>
                  </a:lnTo>
                  <a:lnTo>
                    <a:pt x="3893" y="554"/>
                  </a:lnTo>
                  <a:lnTo>
                    <a:pt x="3905" y="562"/>
                  </a:lnTo>
                  <a:lnTo>
                    <a:pt x="3917" y="568"/>
                  </a:lnTo>
                  <a:lnTo>
                    <a:pt x="3929" y="573"/>
                  </a:lnTo>
                  <a:lnTo>
                    <a:pt x="3943" y="577"/>
                  </a:lnTo>
                  <a:lnTo>
                    <a:pt x="3958" y="580"/>
                  </a:lnTo>
                  <a:lnTo>
                    <a:pt x="3973" y="582"/>
                  </a:lnTo>
                  <a:lnTo>
                    <a:pt x="3989" y="582"/>
                  </a:lnTo>
                  <a:lnTo>
                    <a:pt x="4006" y="582"/>
                  </a:lnTo>
                  <a:lnTo>
                    <a:pt x="4023" y="581"/>
                  </a:lnTo>
                  <a:lnTo>
                    <a:pt x="4038" y="579"/>
                  </a:lnTo>
                  <a:lnTo>
                    <a:pt x="4055" y="577"/>
                  </a:lnTo>
                  <a:lnTo>
                    <a:pt x="4070" y="573"/>
                  </a:lnTo>
                  <a:lnTo>
                    <a:pt x="4084" y="569"/>
                  </a:lnTo>
                  <a:lnTo>
                    <a:pt x="4099" y="564"/>
                  </a:lnTo>
                  <a:lnTo>
                    <a:pt x="4113" y="559"/>
                  </a:lnTo>
                  <a:lnTo>
                    <a:pt x="4127" y="618"/>
                  </a:lnTo>
                  <a:lnTo>
                    <a:pt x="4111" y="624"/>
                  </a:lnTo>
                  <a:lnTo>
                    <a:pt x="4095" y="630"/>
                  </a:lnTo>
                  <a:lnTo>
                    <a:pt x="4077" y="635"/>
                  </a:lnTo>
                  <a:lnTo>
                    <a:pt x="4059" y="639"/>
                  </a:lnTo>
                  <a:lnTo>
                    <a:pt x="4039" y="642"/>
                  </a:lnTo>
                  <a:lnTo>
                    <a:pt x="4020" y="644"/>
                  </a:lnTo>
                  <a:lnTo>
                    <a:pt x="3999" y="646"/>
                  </a:lnTo>
                  <a:lnTo>
                    <a:pt x="3978" y="647"/>
                  </a:lnTo>
                  <a:lnTo>
                    <a:pt x="3953" y="646"/>
                  </a:lnTo>
                  <a:lnTo>
                    <a:pt x="3929" y="642"/>
                  </a:lnTo>
                  <a:lnTo>
                    <a:pt x="3918" y="640"/>
                  </a:lnTo>
                  <a:lnTo>
                    <a:pt x="3907" y="637"/>
                  </a:lnTo>
                  <a:lnTo>
                    <a:pt x="3896" y="634"/>
                  </a:lnTo>
                  <a:lnTo>
                    <a:pt x="3886" y="631"/>
                  </a:lnTo>
                  <a:lnTo>
                    <a:pt x="3877" y="627"/>
                  </a:lnTo>
                  <a:lnTo>
                    <a:pt x="3867" y="622"/>
                  </a:lnTo>
                  <a:lnTo>
                    <a:pt x="3857" y="617"/>
                  </a:lnTo>
                  <a:lnTo>
                    <a:pt x="3849" y="612"/>
                  </a:lnTo>
                  <a:lnTo>
                    <a:pt x="3840" y="605"/>
                  </a:lnTo>
                  <a:lnTo>
                    <a:pt x="3832" y="598"/>
                  </a:lnTo>
                  <a:lnTo>
                    <a:pt x="3823" y="592"/>
                  </a:lnTo>
                  <a:lnTo>
                    <a:pt x="3816" y="584"/>
                  </a:lnTo>
                  <a:lnTo>
                    <a:pt x="3809" y="576"/>
                  </a:lnTo>
                  <a:lnTo>
                    <a:pt x="3803" y="567"/>
                  </a:lnTo>
                  <a:lnTo>
                    <a:pt x="3796" y="559"/>
                  </a:lnTo>
                  <a:lnTo>
                    <a:pt x="3791" y="551"/>
                  </a:lnTo>
                  <a:lnTo>
                    <a:pt x="3785" y="542"/>
                  </a:lnTo>
                  <a:lnTo>
                    <a:pt x="3780" y="531"/>
                  </a:lnTo>
                  <a:lnTo>
                    <a:pt x="3776" y="522"/>
                  </a:lnTo>
                  <a:lnTo>
                    <a:pt x="3772" y="512"/>
                  </a:lnTo>
                  <a:lnTo>
                    <a:pt x="3768" y="501"/>
                  </a:lnTo>
                  <a:lnTo>
                    <a:pt x="3765" y="490"/>
                  </a:lnTo>
                  <a:lnTo>
                    <a:pt x="3763" y="480"/>
                  </a:lnTo>
                  <a:lnTo>
                    <a:pt x="3761" y="469"/>
                  </a:lnTo>
                  <a:lnTo>
                    <a:pt x="3758" y="445"/>
                  </a:lnTo>
                  <a:lnTo>
                    <a:pt x="3757" y="419"/>
                  </a:lnTo>
                  <a:lnTo>
                    <a:pt x="3758" y="394"/>
                  </a:lnTo>
                  <a:lnTo>
                    <a:pt x="3761" y="370"/>
                  </a:lnTo>
                  <a:lnTo>
                    <a:pt x="3765" y="346"/>
                  </a:lnTo>
                  <a:lnTo>
                    <a:pt x="3771" y="324"/>
                  </a:lnTo>
                  <a:lnTo>
                    <a:pt x="3775" y="313"/>
                  </a:lnTo>
                  <a:lnTo>
                    <a:pt x="3779" y="303"/>
                  </a:lnTo>
                  <a:lnTo>
                    <a:pt x="3784" y="293"/>
                  </a:lnTo>
                  <a:lnTo>
                    <a:pt x="3790" y="282"/>
                  </a:lnTo>
                  <a:lnTo>
                    <a:pt x="3795" y="273"/>
                  </a:lnTo>
                  <a:lnTo>
                    <a:pt x="3801" y="264"/>
                  </a:lnTo>
                  <a:lnTo>
                    <a:pt x="3808" y="255"/>
                  </a:lnTo>
                  <a:lnTo>
                    <a:pt x="3814" y="246"/>
                  </a:lnTo>
                  <a:lnTo>
                    <a:pt x="3821" y="238"/>
                  </a:lnTo>
                  <a:lnTo>
                    <a:pt x="3830" y="230"/>
                  </a:lnTo>
                  <a:lnTo>
                    <a:pt x="3838" y="223"/>
                  </a:lnTo>
                  <a:lnTo>
                    <a:pt x="3846" y="217"/>
                  </a:lnTo>
                  <a:lnTo>
                    <a:pt x="3854" y="210"/>
                  </a:lnTo>
                  <a:lnTo>
                    <a:pt x="3863" y="204"/>
                  </a:lnTo>
                  <a:lnTo>
                    <a:pt x="3872" y="199"/>
                  </a:lnTo>
                  <a:lnTo>
                    <a:pt x="3881" y="195"/>
                  </a:lnTo>
                  <a:lnTo>
                    <a:pt x="3891" y="191"/>
                  </a:lnTo>
                  <a:lnTo>
                    <a:pt x="3902" y="187"/>
                  </a:lnTo>
                  <a:lnTo>
                    <a:pt x="3912" y="185"/>
                  </a:lnTo>
                  <a:lnTo>
                    <a:pt x="3922" y="182"/>
                  </a:lnTo>
                  <a:lnTo>
                    <a:pt x="3933" y="179"/>
                  </a:lnTo>
                  <a:lnTo>
                    <a:pt x="3944" y="178"/>
                  </a:lnTo>
                  <a:lnTo>
                    <a:pt x="3956" y="177"/>
                  </a:lnTo>
                  <a:lnTo>
                    <a:pt x="3967" y="177"/>
                  </a:lnTo>
                  <a:lnTo>
                    <a:pt x="3980" y="177"/>
                  </a:lnTo>
                  <a:lnTo>
                    <a:pt x="3991" y="178"/>
                  </a:lnTo>
                  <a:lnTo>
                    <a:pt x="4002" y="181"/>
                  </a:lnTo>
                  <a:lnTo>
                    <a:pt x="4014" y="183"/>
                  </a:lnTo>
                  <a:lnTo>
                    <a:pt x="4024" y="185"/>
                  </a:lnTo>
                  <a:lnTo>
                    <a:pt x="4034" y="188"/>
                  </a:lnTo>
                  <a:lnTo>
                    <a:pt x="4044" y="192"/>
                  </a:lnTo>
                  <a:lnTo>
                    <a:pt x="4054" y="196"/>
                  </a:lnTo>
                  <a:lnTo>
                    <a:pt x="4063" y="201"/>
                  </a:lnTo>
                  <a:lnTo>
                    <a:pt x="4071" y="206"/>
                  </a:lnTo>
                  <a:lnTo>
                    <a:pt x="4079" y="212"/>
                  </a:lnTo>
                  <a:lnTo>
                    <a:pt x="4088" y="220"/>
                  </a:lnTo>
                  <a:lnTo>
                    <a:pt x="4095" y="227"/>
                  </a:lnTo>
                  <a:lnTo>
                    <a:pt x="4102" y="234"/>
                  </a:lnTo>
                  <a:lnTo>
                    <a:pt x="4108" y="242"/>
                  </a:lnTo>
                  <a:lnTo>
                    <a:pt x="4115" y="251"/>
                  </a:lnTo>
                  <a:lnTo>
                    <a:pt x="4124" y="266"/>
                  </a:lnTo>
                  <a:lnTo>
                    <a:pt x="4132" y="281"/>
                  </a:lnTo>
                  <a:lnTo>
                    <a:pt x="4138" y="298"/>
                  </a:lnTo>
                  <a:lnTo>
                    <a:pt x="4143" y="314"/>
                  </a:lnTo>
                  <a:lnTo>
                    <a:pt x="4147" y="332"/>
                  </a:lnTo>
                  <a:lnTo>
                    <a:pt x="4150" y="349"/>
                  </a:lnTo>
                  <a:lnTo>
                    <a:pt x="4152" y="369"/>
                  </a:lnTo>
                  <a:lnTo>
                    <a:pt x="4153" y="388"/>
                  </a:lnTo>
                  <a:lnTo>
                    <a:pt x="4152" y="400"/>
                  </a:lnTo>
                  <a:lnTo>
                    <a:pt x="4152" y="410"/>
                  </a:lnTo>
                  <a:lnTo>
                    <a:pt x="4151" y="419"/>
                  </a:lnTo>
                  <a:lnTo>
                    <a:pt x="4149" y="427"/>
                  </a:lnTo>
                  <a:close/>
                  <a:moveTo>
                    <a:pt x="3836" y="368"/>
                  </a:moveTo>
                  <a:lnTo>
                    <a:pt x="4074" y="368"/>
                  </a:lnTo>
                  <a:lnTo>
                    <a:pt x="4074" y="355"/>
                  </a:lnTo>
                  <a:lnTo>
                    <a:pt x="4073" y="344"/>
                  </a:lnTo>
                  <a:lnTo>
                    <a:pt x="4071" y="332"/>
                  </a:lnTo>
                  <a:lnTo>
                    <a:pt x="4069" y="321"/>
                  </a:lnTo>
                  <a:lnTo>
                    <a:pt x="4066" y="311"/>
                  </a:lnTo>
                  <a:lnTo>
                    <a:pt x="4062" y="301"/>
                  </a:lnTo>
                  <a:lnTo>
                    <a:pt x="4058" y="292"/>
                  </a:lnTo>
                  <a:lnTo>
                    <a:pt x="4052" y="282"/>
                  </a:lnTo>
                  <a:lnTo>
                    <a:pt x="4044" y="271"/>
                  </a:lnTo>
                  <a:lnTo>
                    <a:pt x="4035" y="262"/>
                  </a:lnTo>
                  <a:lnTo>
                    <a:pt x="4026" y="254"/>
                  </a:lnTo>
                  <a:lnTo>
                    <a:pt x="4015" y="247"/>
                  </a:lnTo>
                  <a:lnTo>
                    <a:pt x="4003" y="242"/>
                  </a:lnTo>
                  <a:lnTo>
                    <a:pt x="3990" y="239"/>
                  </a:lnTo>
                  <a:lnTo>
                    <a:pt x="3976" y="237"/>
                  </a:lnTo>
                  <a:lnTo>
                    <a:pt x="3961" y="236"/>
                  </a:lnTo>
                  <a:lnTo>
                    <a:pt x="3947" y="237"/>
                  </a:lnTo>
                  <a:lnTo>
                    <a:pt x="3934" y="239"/>
                  </a:lnTo>
                  <a:lnTo>
                    <a:pt x="3922" y="242"/>
                  </a:lnTo>
                  <a:lnTo>
                    <a:pt x="3910" y="247"/>
                  </a:lnTo>
                  <a:lnTo>
                    <a:pt x="3900" y="254"/>
                  </a:lnTo>
                  <a:lnTo>
                    <a:pt x="3888" y="261"/>
                  </a:lnTo>
                  <a:lnTo>
                    <a:pt x="3879" y="270"/>
                  </a:lnTo>
                  <a:lnTo>
                    <a:pt x="3870" y="280"/>
                  </a:lnTo>
                  <a:lnTo>
                    <a:pt x="3864" y="290"/>
                  </a:lnTo>
                  <a:lnTo>
                    <a:pt x="3857" y="300"/>
                  </a:lnTo>
                  <a:lnTo>
                    <a:pt x="3852" y="310"/>
                  </a:lnTo>
                  <a:lnTo>
                    <a:pt x="3848" y="320"/>
                  </a:lnTo>
                  <a:lnTo>
                    <a:pt x="3844" y="332"/>
                  </a:lnTo>
                  <a:lnTo>
                    <a:pt x="3840" y="343"/>
                  </a:lnTo>
                  <a:lnTo>
                    <a:pt x="3838" y="355"/>
                  </a:lnTo>
                  <a:lnTo>
                    <a:pt x="3836" y="368"/>
                  </a:lnTo>
                  <a:close/>
                  <a:moveTo>
                    <a:pt x="4756" y="559"/>
                  </a:moveTo>
                  <a:lnTo>
                    <a:pt x="4771" y="620"/>
                  </a:lnTo>
                  <a:lnTo>
                    <a:pt x="4756" y="627"/>
                  </a:lnTo>
                  <a:lnTo>
                    <a:pt x="4742" y="632"/>
                  </a:lnTo>
                  <a:lnTo>
                    <a:pt x="4728" y="636"/>
                  </a:lnTo>
                  <a:lnTo>
                    <a:pt x="4711" y="640"/>
                  </a:lnTo>
                  <a:lnTo>
                    <a:pt x="4695" y="643"/>
                  </a:lnTo>
                  <a:lnTo>
                    <a:pt x="4678" y="646"/>
                  </a:lnTo>
                  <a:lnTo>
                    <a:pt x="4660" y="647"/>
                  </a:lnTo>
                  <a:lnTo>
                    <a:pt x="4641" y="648"/>
                  </a:lnTo>
                  <a:lnTo>
                    <a:pt x="4617" y="647"/>
                  </a:lnTo>
                  <a:lnTo>
                    <a:pt x="4593" y="643"/>
                  </a:lnTo>
                  <a:lnTo>
                    <a:pt x="4582" y="641"/>
                  </a:lnTo>
                  <a:lnTo>
                    <a:pt x="4571" y="638"/>
                  </a:lnTo>
                  <a:lnTo>
                    <a:pt x="4560" y="635"/>
                  </a:lnTo>
                  <a:lnTo>
                    <a:pt x="4550" y="631"/>
                  </a:lnTo>
                  <a:lnTo>
                    <a:pt x="4541" y="627"/>
                  </a:lnTo>
                  <a:lnTo>
                    <a:pt x="4530" y="623"/>
                  </a:lnTo>
                  <a:lnTo>
                    <a:pt x="4521" y="618"/>
                  </a:lnTo>
                  <a:lnTo>
                    <a:pt x="4512" y="612"/>
                  </a:lnTo>
                  <a:lnTo>
                    <a:pt x="4504" y="605"/>
                  </a:lnTo>
                  <a:lnTo>
                    <a:pt x="4495" y="599"/>
                  </a:lnTo>
                  <a:lnTo>
                    <a:pt x="4487" y="592"/>
                  </a:lnTo>
                  <a:lnTo>
                    <a:pt x="4479" y="584"/>
                  </a:lnTo>
                  <a:lnTo>
                    <a:pt x="4472" y="576"/>
                  </a:lnTo>
                  <a:lnTo>
                    <a:pt x="4465" y="567"/>
                  </a:lnTo>
                  <a:lnTo>
                    <a:pt x="4458" y="559"/>
                  </a:lnTo>
                  <a:lnTo>
                    <a:pt x="4452" y="550"/>
                  </a:lnTo>
                  <a:lnTo>
                    <a:pt x="4447" y="541"/>
                  </a:lnTo>
                  <a:lnTo>
                    <a:pt x="4442" y="531"/>
                  </a:lnTo>
                  <a:lnTo>
                    <a:pt x="4437" y="521"/>
                  </a:lnTo>
                  <a:lnTo>
                    <a:pt x="4434" y="511"/>
                  </a:lnTo>
                  <a:lnTo>
                    <a:pt x="4430" y="500"/>
                  </a:lnTo>
                  <a:lnTo>
                    <a:pt x="4427" y="489"/>
                  </a:lnTo>
                  <a:lnTo>
                    <a:pt x="4424" y="478"/>
                  </a:lnTo>
                  <a:lnTo>
                    <a:pt x="4421" y="467"/>
                  </a:lnTo>
                  <a:lnTo>
                    <a:pt x="4419" y="442"/>
                  </a:lnTo>
                  <a:lnTo>
                    <a:pt x="4418" y="417"/>
                  </a:lnTo>
                  <a:lnTo>
                    <a:pt x="4418" y="404"/>
                  </a:lnTo>
                  <a:lnTo>
                    <a:pt x="4419" y="391"/>
                  </a:lnTo>
                  <a:lnTo>
                    <a:pt x="4420" y="379"/>
                  </a:lnTo>
                  <a:lnTo>
                    <a:pt x="4423" y="367"/>
                  </a:lnTo>
                  <a:lnTo>
                    <a:pt x="4425" y="355"/>
                  </a:lnTo>
                  <a:lnTo>
                    <a:pt x="4428" y="344"/>
                  </a:lnTo>
                  <a:lnTo>
                    <a:pt x="4431" y="333"/>
                  </a:lnTo>
                  <a:lnTo>
                    <a:pt x="4435" y="321"/>
                  </a:lnTo>
                  <a:lnTo>
                    <a:pt x="4439" y="311"/>
                  </a:lnTo>
                  <a:lnTo>
                    <a:pt x="4444" y="301"/>
                  </a:lnTo>
                  <a:lnTo>
                    <a:pt x="4449" y="291"/>
                  </a:lnTo>
                  <a:lnTo>
                    <a:pt x="4455" y="281"/>
                  </a:lnTo>
                  <a:lnTo>
                    <a:pt x="4462" y="272"/>
                  </a:lnTo>
                  <a:lnTo>
                    <a:pt x="4469" y="263"/>
                  </a:lnTo>
                  <a:lnTo>
                    <a:pt x="4476" y="254"/>
                  </a:lnTo>
                  <a:lnTo>
                    <a:pt x="4484" y="245"/>
                  </a:lnTo>
                  <a:lnTo>
                    <a:pt x="4492" y="237"/>
                  </a:lnTo>
                  <a:lnTo>
                    <a:pt x="4502" y="230"/>
                  </a:lnTo>
                  <a:lnTo>
                    <a:pt x="4511" y="223"/>
                  </a:lnTo>
                  <a:lnTo>
                    <a:pt x="4520" y="215"/>
                  </a:lnTo>
                  <a:lnTo>
                    <a:pt x="4529" y="210"/>
                  </a:lnTo>
                  <a:lnTo>
                    <a:pt x="4540" y="204"/>
                  </a:lnTo>
                  <a:lnTo>
                    <a:pt x="4550" y="199"/>
                  </a:lnTo>
                  <a:lnTo>
                    <a:pt x="4561" y="195"/>
                  </a:lnTo>
                  <a:lnTo>
                    <a:pt x="4573" y="191"/>
                  </a:lnTo>
                  <a:lnTo>
                    <a:pt x="4584" y="188"/>
                  </a:lnTo>
                  <a:lnTo>
                    <a:pt x="4595" y="185"/>
                  </a:lnTo>
                  <a:lnTo>
                    <a:pt x="4607" y="183"/>
                  </a:lnTo>
                  <a:lnTo>
                    <a:pt x="4620" y="181"/>
                  </a:lnTo>
                  <a:lnTo>
                    <a:pt x="4632" y="179"/>
                  </a:lnTo>
                  <a:lnTo>
                    <a:pt x="4645" y="178"/>
                  </a:lnTo>
                  <a:lnTo>
                    <a:pt x="4659" y="178"/>
                  </a:lnTo>
                  <a:lnTo>
                    <a:pt x="4676" y="178"/>
                  </a:lnTo>
                  <a:lnTo>
                    <a:pt x="4692" y="179"/>
                  </a:lnTo>
                  <a:lnTo>
                    <a:pt x="4707" y="182"/>
                  </a:lnTo>
                  <a:lnTo>
                    <a:pt x="4722" y="185"/>
                  </a:lnTo>
                  <a:lnTo>
                    <a:pt x="4736" y="188"/>
                  </a:lnTo>
                  <a:lnTo>
                    <a:pt x="4748" y="192"/>
                  </a:lnTo>
                  <a:lnTo>
                    <a:pt x="4761" y="196"/>
                  </a:lnTo>
                  <a:lnTo>
                    <a:pt x="4772" y="201"/>
                  </a:lnTo>
                  <a:lnTo>
                    <a:pt x="4753" y="265"/>
                  </a:lnTo>
                  <a:lnTo>
                    <a:pt x="4743" y="260"/>
                  </a:lnTo>
                  <a:lnTo>
                    <a:pt x="4733" y="256"/>
                  </a:lnTo>
                  <a:lnTo>
                    <a:pt x="4722" y="251"/>
                  </a:lnTo>
                  <a:lnTo>
                    <a:pt x="4710" y="248"/>
                  </a:lnTo>
                  <a:lnTo>
                    <a:pt x="4698" y="246"/>
                  </a:lnTo>
                  <a:lnTo>
                    <a:pt x="4686" y="244"/>
                  </a:lnTo>
                  <a:lnTo>
                    <a:pt x="4672" y="243"/>
                  </a:lnTo>
                  <a:lnTo>
                    <a:pt x="4659" y="243"/>
                  </a:lnTo>
                  <a:lnTo>
                    <a:pt x="4641" y="244"/>
                  </a:lnTo>
                  <a:lnTo>
                    <a:pt x="4624" y="246"/>
                  </a:lnTo>
                  <a:lnTo>
                    <a:pt x="4607" y="250"/>
                  </a:lnTo>
                  <a:lnTo>
                    <a:pt x="4593" y="256"/>
                  </a:lnTo>
                  <a:lnTo>
                    <a:pt x="4579" y="263"/>
                  </a:lnTo>
                  <a:lnTo>
                    <a:pt x="4565" y="271"/>
                  </a:lnTo>
                  <a:lnTo>
                    <a:pt x="4553" y="281"/>
                  </a:lnTo>
                  <a:lnTo>
                    <a:pt x="4542" y="294"/>
                  </a:lnTo>
                  <a:lnTo>
                    <a:pt x="4531" y="305"/>
                  </a:lnTo>
                  <a:lnTo>
                    <a:pt x="4523" y="318"/>
                  </a:lnTo>
                  <a:lnTo>
                    <a:pt x="4516" y="332"/>
                  </a:lnTo>
                  <a:lnTo>
                    <a:pt x="4511" y="346"/>
                  </a:lnTo>
                  <a:lnTo>
                    <a:pt x="4507" y="362"/>
                  </a:lnTo>
                  <a:lnTo>
                    <a:pt x="4503" y="378"/>
                  </a:lnTo>
                  <a:lnTo>
                    <a:pt x="4502" y="396"/>
                  </a:lnTo>
                  <a:lnTo>
                    <a:pt x="4501" y="413"/>
                  </a:lnTo>
                  <a:lnTo>
                    <a:pt x="4502" y="432"/>
                  </a:lnTo>
                  <a:lnTo>
                    <a:pt x="4504" y="449"/>
                  </a:lnTo>
                  <a:lnTo>
                    <a:pt x="4507" y="467"/>
                  </a:lnTo>
                  <a:lnTo>
                    <a:pt x="4512" y="482"/>
                  </a:lnTo>
                  <a:lnTo>
                    <a:pt x="4518" y="496"/>
                  </a:lnTo>
                  <a:lnTo>
                    <a:pt x="4525" y="511"/>
                  </a:lnTo>
                  <a:lnTo>
                    <a:pt x="4535" y="523"/>
                  </a:lnTo>
                  <a:lnTo>
                    <a:pt x="4545" y="535"/>
                  </a:lnTo>
                  <a:lnTo>
                    <a:pt x="4556" y="546"/>
                  </a:lnTo>
                  <a:lnTo>
                    <a:pt x="4568" y="555"/>
                  </a:lnTo>
                  <a:lnTo>
                    <a:pt x="4581" y="563"/>
                  </a:lnTo>
                  <a:lnTo>
                    <a:pt x="4594" y="569"/>
                  </a:lnTo>
                  <a:lnTo>
                    <a:pt x="4608" y="575"/>
                  </a:lnTo>
                  <a:lnTo>
                    <a:pt x="4624" y="579"/>
                  </a:lnTo>
                  <a:lnTo>
                    <a:pt x="4639" y="581"/>
                  </a:lnTo>
                  <a:lnTo>
                    <a:pt x="4657" y="581"/>
                  </a:lnTo>
                  <a:lnTo>
                    <a:pt x="4669" y="581"/>
                  </a:lnTo>
                  <a:lnTo>
                    <a:pt x="4681" y="580"/>
                  </a:lnTo>
                  <a:lnTo>
                    <a:pt x="4694" y="578"/>
                  </a:lnTo>
                  <a:lnTo>
                    <a:pt x="4706" y="576"/>
                  </a:lnTo>
                  <a:lnTo>
                    <a:pt x="4718" y="572"/>
                  </a:lnTo>
                  <a:lnTo>
                    <a:pt x="4732" y="568"/>
                  </a:lnTo>
                  <a:lnTo>
                    <a:pt x="4744" y="564"/>
                  </a:lnTo>
                  <a:lnTo>
                    <a:pt x="4756" y="559"/>
                  </a:lnTo>
                  <a:close/>
                  <a:moveTo>
                    <a:pt x="5225" y="427"/>
                  </a:moveTo>
                  <a:lnTo>
                    <a:pt x="4913" y="426"/>
                  </a:lnTo>
                  <a:lnTo>
                    <a:pt x="4914" y="445"/>
                  </a:lnTo>
                  <a:lnTo>
                    <a:pt x="4916" y="463"/>
                  </a:lnTo>
                  <a:lnTo>
                    <a:pt x="4920" y="480"/>
                  </a:lnTo>
                  <a:lnTo>
                    <a:pt x="4925" y="495"/>
                  </a:lnTo>
                  <a:lnTo>
                    <a:pt x="4931" y="510"/>
                  </a:lnTo>
                  <a:lnTo>
                    <a:pt x="4939" y="523"/>
                  </a:lnTo>
                  <a:lnTo>
                    <a:pt x="4949" y="535"/>
                  </a:lnTo>
                  <a:lnTo>
                    <a:pt x="4959" y="546"/>
                  </a:lnTo>
                  <a:lnTo>
                    <a:pt x="4969" y="554"/>
                  </a:lnTo>
                  <a:lnTo>
                    <a:pt x="4980" y="562"/>
                  </a:lnTo>
                  <a:lnTo>
                    <a:pt x="4993" y="568"/>
                  </a:lnTo>
                  <a:lnTo>
                    <a:pt x="5006" y="573"/>
                  </a:lnTo>
                  <a:lnTo>
                    <a:pt x="5019" y="577"/>
                  </a:lnTo>
                  <a:lnTo>
                    <a:pt x="5034" y="580"/>
                  </a:lnTo>
                  <a:lnTo>
                    <a:pt x="5049" y="582"/>
                  </a:lnTo>
                  <a:lnTo>
                    <a:pt x="5066" y="582"/>
                  </a:lnTo>
                  <a:lnTo>
                    <a:pt x="5082" y="582"/>
                  </a:lnTo>
                  <a:lnTo>
                    <a:pt x="5099" y="581"/>
                  </a:lnTo>
                  <a:lnTo>
                    <a:pt x="5115" y="579"/>
                  </a:lnTo>
                  <a:lnTo>
                    <a:pt x="5130" y="577"/>
                  </a:lnTo>
                  <a:lnTo>
                    <a:pt x="5146" y="573"/>
                  </a:lnTo>
                  <a:lnTo>
                    <a:pt x="5161" y="569"/>
                  </a:lnTo>
                  <a:lnTo>
                    <a:pt x="5176" y="564"/>
                  </a:lnTo>
                  <a:lnTo>
                    <a:pt x="5189" y="559"/>
                  </a:lnTo>
                  <a:lnTo>
                    <a:pt x="5203" y="618"/>
                  </a:lnTo>
                  <a:lnTo>
                    <a:pt x="5187" y="624"/>
                  </a:lnTo>
                  <a:lnTo>
                    <a:pt x="5171" y="630"/>
                  </a:lnTo>
                  <a:lnTo>
                    <a:pt x="5153" y="635"/>
                  </a:lnTo>
                  <a:lnTo>
                    <a:pt x="5135" y="639"/>
                  </a:lnTo>
                  <a:lnTo>
                    <a:pt x="5116" y="642"/>
                  </a:lnTo>
                  <a:lnTo>
                    <a:pt x="5096" y="644"/>
                  </a:lnTo>
                  <a:lnTo>
                    <a:pt x="5075" y="646"/>
                  </a:lnTo>
                  <a:lnTo>
                    <a:pt x="5054" y="647"/>
                  </a:lnTo>
                  <a:lnTo>
                    <a:pt x="5029" y="646"/>
                  </a:lnTo>
                  <a:lnTo>
                    <a:pt x="5006" y="642"/>
                  </a:lnTo>
                  <a:lnTo>
                    <a:pt x="4995" y="640"/>
                  </a:lnTo>
                  <a:lnTo>
                    <a:pt x="4984" y="637"/>
                  </a:lnTo>
                  <a:lnTo>
                    <a:pt x="4973" y="634"/>
                  </a:lnTo>
                  <a:lnTo>
                    <a:pt x="4963" y="631"/>
                  </a:lnTo>
                  <a:lnTo>
                    <a:pt x="4953" y="627"/>
                  </a:lnTo>
                  <a:lnTo>
                    <a:pt x="4943" y="622"/>
                  </a:lnTo>
                  <a:lnTo>
                    <a:pt x="4934" y="617"/>
                  </a:lnTo>
                  <a:lnTo>
                    <a:pt x="4925" y="612"/>
                  </a:lnTo>
                  <a:lnTo>
                    <a:pt x="4917" y="605"/>
                  </a:lnTo>
                  <a:lnTo>
                    <a:pt x="4909" y="598"/>
                  </a:lnTo>
                  <a:lnTo>
                    <a:pt x="4900" y="592"/>
                  </a:lnTo>
                  <a:lnTo>
                    <a:pt x="4893" y="584"/>
                  </a:lnTo>
                  <a:lnTo>
                    <a:pt x="4886" y="576"/>
                  </a:lnTo>
                  <a:lnTo>
                    <a:pt x="4879" y="567"/>
                  </a:lnTo>
                  <a:lnTo>
                    <a:pt x="4873" y="559"/>
                  </a:lnTo>
                  <a:lnTo>
                    <a:pt x="4866" y="551"/>
                  </a:lnTo>
                  <a:lnTo>
                    <a:pt x="4861" y="542"/>
                  </a:lnTo>
                  <a:lnTo>
                    <a:pt x="4856" y="531"/>
                  </a:lnTo>
                  <a:lnTo>
                    <a:pt x="4852" y="522"/>
                  </a:lnTo>
                  <a:lnTo>
                    <a:pt x="4848" y="512"/>
                  </a:lnTo>
                  <a:lnTo>
                    <a:pt x="4845" y="501"/>
                  </a:lnTo>
                  <a:lnTo>
                    <a:pt x="4842" y="490"/>
                  </a:lnTo>
                  <a:lnTo>
                    <a:pt x="4840" y="480"/>
                  </a:lnTo>
                  <a:lnTo>
                    <a:pt x="4837" y="469"/>
                  </a:lnTo>
                  <a:lnTo>
                    <a:pt x="4835" y="445"/>
                  </a:lnTo>
                  <a:lnTo>
                    <a:pt x="4834" y="419"/>
                  </a:lnTo>
                  <a:lnTo>
                    <a:pt x="4835" y="394"/>
                  </a:lnTo>
                  <a:lnTo>
                    <a:pt x="4837" y="370"/>
                  </a:lnTo>
                  <a:lnTo>
                    <a:pt x="4842" y="346"/>
                  </a:lnTo>
                  <a:lnTo>
                    <a:pt x="4848" y="324"/>
                  </a:lnTo>
                  <a:lnTo>
                    <a:pt x="4852" y="313"/>
                  </a:lnTo>
                  <a:lnTo>
                    <a:pt x="4856" y="303"/>
                  </a:lnTo>
                  <a:lnTo>
                    <a:pt x="4860" y="293"/>
                  </a:lnTo>
                  <a:lnTo>
                    <a:pt x="4865" y="282"/>
                  </a:lnTo>
                  <a:lnTo>
                    <a:pt x="4872" y="273"/>
                  </a:lnTo>
                  <a:lnTo>
                    <a:pt x="4878" y="264"/>
                  </a:lnTo>
                  <a:lnTo>
                    <a:pt x="4884" y="255"/>
                  </a:lnTo>
                  <a:lnTo>
                    <a:pt x="4891" y="246"/>
                  </a:lnTo>
                  <a:lnTo>
                    <a:pt x="4898" y="238"/>
                  </a:lnTo>
                  <a:lnTo>
                    <a:pt x="4905" y="230"/>
                  </a:lnTo>
                  <a:lnTo>
                    <a:pt x="4914" y="223"/>
                  </a:lnTo>
                  <a:lnTo>
                    <a:pt x="4922" y="217"/>
                  </a:lnTo>
                  <a:lnTo>
                    <a:pt x="4930" y="210"/>
                  </a:lnTo>
                  <a:lnTo>
                    <a:pt x="4939" y="204"/>
                  </a:lnTo>
                  <a:lnTo>
                    <a:pt x="4949" y="199"/>
                  </a:lnTo>
                  <a:lnTo>
                    <a:pt x="4958" y="195"/>
                  </a:lnTo>
                  <a:lnTo>
                    <a:pt x="4967" y="191"/>
                  </a:lnTo>
                  <a:lnTo>
                    <a:pt x="4977" y="187"/>
                  </a:lnTo>
                  <a:lnTo>
                    <a:pt x="4988" y="185"/>
                  </a:lnTo>
                  <a:lnTo>
                    <a:pt x="4999" y="182"/>
                  </a:lnTo>
                  <a:lnTo>
                    <a:pt x="5009" y="179"/>
                  </a:lnTo>
                  <a:lnTo>
                    <a:pt x="5021" y="178"/>
                  </a:lnTo>
                  <a:lnTo>
                    <a:pt x="5032" y="177"/>
                  </a:lnTo>
                  <a:lnTo>
                    <a:pt x="5044" y="177"/>
                  </a:lnTo>
                  <a:lnTo>
                    <a:pt x="5055" y="177"/>
                  </a:lnTo>
                  <a:lnTo>
                    <a:pt x="5068" y="178"/>
                  </a:lnTo>
                  <a:lnTo>
                    <a:pt x="5079" y="181"/>
                  </a:lnTo>
                  <a:lnTo>
                    <a:pt x="5090" y="183"/>
                  </a:lnTo>
                  <a:lnTo>
                    <a:pt x="5101" y="185"/>
                  </a:lnTo>
                  <a:lnTo>
                    <a:pt x="5111" y="188"/>
                  </a:lnTo>
                  <a:lnTo>
                    <a:pt x="5120" y="192"/>
                  </a:lnTo>
                  <a:lnTo>
                    <a:pt x="5129" y="196"/>
                  </a:lnTo>
                  <a:lnTo>
                    <a:pt x="5139" y="201"/>
                  </a:lnTo>
                  <a:lnTo>
                    <a:pt x="5148" y="206"/>
                  </a:lnTo>
                  <a:lnTo>
                    <a:pt x="5156" y="212"/>
                  </a:lnTo>
                  <a:lnTo>
                    <a:pt x="5163" y="220"/>
                  </a:lnTo>
                  <a:lnTo>
                    <a:pt x="5172" y="227"/>
                  </a:lnTo>
                  <a:lnTo>
                    <a:pt x="5178" y="234"/>
                  </a:lnTo>
                  <a:lnTo>
                    <a:pt x="5185" y="242"/>
                  </a:lnTo>
                  <a:lnTo>
                    <a:pt x="5191" y="251"/>
                  </a:lnTo>
                  <a:lnTo>
                    <a:pt x="5200" y="266"/>
                  </a:lnTo>
                  <a:lnTo>
                    <a:pt x="5208" y="281"/>
                  </a:lnTo>
                  <a:lnTo>
                    <a:pt x="5215" y="298"/>
                  </a:lnTo>
                  <a:lnTo>
                    <a:pt x="5220" y="314"/>
                  </a:lnTo>
                  <a:lnTo>
                    <a:pt x="5224" y="332"/>
                  </a:lnTo>
                  <a:lnTo>
                    <a:pt x="5227" y="349"/>
                  </a:lnTo>
                  <a:lnTo>
                    <a:pt x="5229" y="369"/>
                  </a:lnTo>
                  <a:lnTo>
                    <a:pt x="5229" y="388"/>
                  </a:lnTo>
                  <a:lnTo>
                    <a:pt x="5229" y="400"/>
                  </a:lnTo>
                  <a:lnTo>
                    <a:pt x="5228" y="410"/>
                  </a:lnTo>
                  <a:lnTo>
                    <a:pt x="5227" y="419"/>
                  </a:lnTo>
                  <a:lnTo>
                    <a:pt x="5225" y="427"/>
                  </a:lnTo>
                  <a:close/>
                  <a:moveTo>
                    <a:pt x="4913" y="368"/>
                  </a:moveTo>
                  <a:lnTo>
                    <a:pt x="5150" y="368"/>
                  </a:lnTo>
                  <a:lnTo>
                    <a:pt x="5150" y="355"/>
                  </a:lnTo>
                  <a:lnTo>
                    <a:pt x="5149" y="344"/>
                  </a:lnTo>
                  <a:lnTo>
                    <a:pt x="5148" y="332"/>
                  </a:lnTo>
                  <a:lnTo>
                    <a:pt x="5145" y="321"/>
                  </a:lnTo>
                  <a:lnTo>
                    <a:pt x="5142" y="311"/>
                  </a:lnTo>
                  <a:lnTo>
                    <a:pt x="5139" y="301"/>
                  </a:lnTo>
                  <a:lnTo>
                    <a:pt x="5134" y="292"/>
                  </a:lnTo>
                  <a:lnTo>
                    <a:pt x="5128" y="282"/>
                  </a:lnTo>
                  <a:lnTo>
                    <a:pt x="5120" y="271"/>
                  </a:lnTo>
                  <a:lnTo>
                    <a:pt x="5112" y="262"/>
                  </a:lnTo>
                  <a:lnTo>
                    <a:pt x="5102" y="254"/>
                  </a:lnTo>
                  <a:lnTo>
                    <a:pt x="5091" y="247"/>
                  </a:lnTo>
                  <a:lnTo>
                    <a:pt x="5079" y="242"/>
                  </a:lnTo>
                  <a:lnTo>
                    <a:pt x="5067" y="239"/>
                  </a:lnTo>
                  <a:lnTo>
                    <a:pt x="5052" y="237"/>
                  </a:lnTo>
                  <a:lnTo>
                    <a:pt x="5037" y="236"/>
                  </a:lnTo>
                  <a:lnTo>
                    <a:pt x="5024" y="237"/>
                  </a:lnTo>
                  <a:lnTo>
                    <a:pt x="5010" y="239"/>
                  </a:lnTo>
                  <a:lnTo>
                    <a:pt x="4998" y="242"/>
                  </a:lnTo>
                  <a:lnTo>
                    <a:pt x="4987" y="247"/>
                  </a:lnTo>
                  <a:lnTo>
                    <a:pt x="4975" y="254"/>
                  </a:lnTo>
                  <a:lnTo>
                    <a:pt x="4965" y="261"/>
                  </a:lnTo>
                  <a:lnTo>
                    <a:pt x="4956" y="270"/>
                  </a:lnTo>
                  <a:lnTo>
                    <a:pt x="4947" y="280"/>
                  </a:lnTo>
                  <a:lnTo>
                    <a:pt x="4940" y="290"/>
                  </a:lnTo>
                  <a:lnTo>
                    <a:pt x="4934" y="300"/>
                  </a:lnTo>
                  <a:lnTo>
                    <a:pt x="4929" y="310"/>
                  </a:lnTo>
                  <a:lnTo>
                    <a:pt x="4924" y="320"/>
                  </a:lnTo>
                  <a:lnTo>
                    <a:pt x="4920" y="332"/>
                  </a:lnTo>
                  <a:lnTo>
                    <a:pt x="4917" y="343"/>
                  </a:lnTo>
                  <a:lnTo>
                    <a:pt x="4914" y="355"/>
                  </a:lnTo>
                  <a:lnTo>
                    <a:pt x="4913" y="368"/>
                  </a:lnTo>
                  <a:close/>
                  <a:moveTo>
                    <a:pt x="5330" y="637"/>
                  </a:moveTo>
                  <a:lnTo>
                    <a:pt x="5330" y="328"/>
                  </a:lnTo>
                  <a:lnTo>
                    <a:pt x="5330" y="291"/>
                  </a:lnTo>
                  <a:lnTo>
                    <a:pt x="5330" y="256"/>
                  </a:lnTo>
                  <a:lnTo>
                    <a:pt x="5329" y="221"/>
                  </a:lnTo>
                  <a:lnTo>
                    <a:pt x="5328" y="188"/>
                  </a:lnTo>
                  <a:lnTo>
                    <a:pt x="5399" y="188"/>
                  </a:lnTo>
                  <a:lnTo>
                    <a:pt x="5402" y="276"/>
                  </a:lnTo>
                  <a:lnTo>
                    <a:pt x="5406" y="276"/>
                  </a:lnTo>
                  <a:lnTo>
                    <a:pt x="5409" y="265"/>
                  </a:lnTo>
                  <a:lnTo>
                    <a:pt x="5414" y="255"/>
                  </a:lnTo>
                  <a:lnTo>
                    <a:pt x="5419" y="245"/>
                  </a:lnTo>
                  <a:lnTo>
                    <a:pt x="5425" y="236"/>
                  </a:lnTo>
                  <a:lnTo>
                    <a:pt x="5432" y="227"/>
                  </a:lnTo>
                  <a:lnTo>
                    <a:pt x="5439" y="219"/>
                  </a:lnTo>
                  <a:lnTo>
                    <a:pt x="5446" y="211"/>
                  </a:lnTo>
                  <a:lnTo>
                    <a:pt x="5454" y="204"/>
                  </a:lnTo>
                  <a:lnTo>
                    <a:pt x="5463" y="198"/>
                  </a:lnTo>
                  <a:lnTo>
                    <a:pt x="5472" y="193"/>
                  </a:lnTo>
                  <a:lnTo>
                    <a:pt x="5481" y="188"/>
                  </a:lnTo>
                  <a:lnTo>
                    <a:pt x="5490" y="185"/>
                  </a:lnTo>
                  <a:lnTo>
                    <a:pt x="5500" y="182"/>
                  </a:lnTo>
                  <a:lnTo>
                    <a:pt x="5510" y="179"/>
                  </a:lnTo>
                  <a:lnTo>
                    <a:pt x="5520" y="177"/>
                  </a:lnTo>
                  <a:lnTo>
                    <a:pt x="5529" y="177"/>
                  </a:lnTo>
                  <a:lnTo>
                    <a:pt x="5541" y="178"/>
                  </a:lnTo>
                  <a:lnTo>
                    <a:pt x="5553" y="181"/>
                  </a:lnTo>
                  <a:lnTo>
                    <a:pt x="5553" y="258"/>
                  </a:lnTo>
                  <a:lnTo>
                    <a:pt x="5539" y="256"/>
                  </a:lnTo>
                  <a:lnTo>
                    <a:pt x="5524" y="255"/>
                  </a:lnTo>
                  <a:lnTo>
                    <a:pt x="5511" y="256"/>
                  </a:lnTo>
                  <a:lnTo>
                    <a:pt x="5498" y="258"/>
                  </a:lnTo>
                  <a:lnTo>
                    <a:pt x="5486" y="261"/>
                  </a:lnTo>
                  <a:lnTo>
                    <a:pt x="5475" y="266"/>
                  </a:lnTo>
                  <a:lnTo>
                    <a:pt x="5464" y="272"/>
                  </a:lnTo>
                  <a:lnTo>
                    <a:pt x="5455" y="280"/>
                  </a:lnTo>
                  <a:lnTo>
                    <a:pt x="5446" y="290"/>
                  </a:lnTo>
                  <a:lnTo>
                    <a:pt x="5438" y="300"/>
                  </a:lnTo>
                  <a:lnTo>
                    <a:pt x="5432" y="310"/>
                  </a:lnTo>
                  <a:lnTo>
                    <a:pt x="5426" y="321"/>
                  </a:lnTo>
                  <a:lnTo>
                    <a:pt x="5421" y="333"/>
                  </a:lnTo>
                  <a:lnTo>
                    <a:pt x="5418" y="344"/>
                  </a:lnTo>
                  <a:lnTo>
                    <a:pt x="5415" y="356"/>
                  </a:lnTo>
                  <a:lnTo>
                    <a:pt x="5413" y="370"/>
                  </a:lnTo>
                  <a:lnTo>
                    <a:pt x="5411" y="383"/>
                  </a:lnTo>
                  <a:lnTo>
                    <a:pt x="5411" y="398"/>
                  </a:lnTo>
                  <a:lnTo>
                    <a:pt x="5411" y="637"/>
                  </a:lnTo>
                  <a:lnTo>
                    <a:pt x="5330" y="637"/>
                  </a:lnTo>
                  <a:close/>
                  <a:moveTo>
                    <a:pt x="5652" y="105"/>
                  </a:moveTo>
                  <a:lnTo>
                    <a:pt x="5732" y="80"/>
                  </a:lnTo>
                  <a:lnTo>
                    <a:pt x="5732" y="188"/>
                  </a:lnTo>
                  <a:lnTo>
                    <a:pt x="5849" y="188"/>
                  </a:lnTo>
                  <a:lnTo>
                    <a:pt x="5849" y="249"/>
                  </a:lnTo>
                  <a:lnTo>
                    <a:pt x="5732" y="249"/>
                  </a:lnTo>
                  <a:lnTo>
                    <a:pt x="5732" y="492"/>
                  </a:lnTo>
                  <a:lnTo>
                    <a:pt x="5733" y="503"/>
                  </a:lnTo>
                  <a:lnTo>
                    <a:pt x="5733" y="513"/>
                  </a:lnTo>
                  <a:lnTo>
                    <a:pt x="5734" y="522"/>
                  </a:lnTo>
                  <a:lnTo>
                    <a:pt x="5736" y="530"/>
                  </a:lnTo>
                  <a:lnTo>
                    <a:pt x="5738" y="539"/>
                  </a:lnTo>
                  <a:lnTo>
                    <a:pt x="5741" y="546"/>
                  </a:lnTo>
                  <a:lnTo>
                    <a:pt x="5744" y="552"/>
                  </a:lnTo>
                  <a:lnTo>
                    <a:pt x="5747" y="557"/>
                  </a:lnTo>
                  <a:lnTo>
                    <a:pt x="5751" y="562"/>
                  </a:lnTo>
                  <a:lnTo>
                    <a:pt x="5756" y="567"/>
                  </a:lnTo>
                  <a:lnTo>
                    <a:pt x="5760" y="570"/>
                  </a:lnTo>
                  <a:lnTo>
                    <a:pt x="5766" y="573"/>
                  </a:lnTo>
                  <a:lnTo>
                    <a:pt x="5773" y="577"/>
                  </a:lnTo>
                  <a:lnTo>
                    <a:pt x="5779" y="578"/>
                  </a:lnTo>
                  <a:lnTo>
                    <a:pt x="5786" y="579"/>
                  </a:lnTo>
                  <a:lnTo>
                    <a:pt x="5793" y="580"/>
                  </a:lnTo>
                  <a:lnTo>
                    <a:pt x="5807" y="579"/>
                  </a:lnTo>
                  <a:lnTo>
                    <a:pt x="5819" y="578"/>
                  </a:lnTo>
                  <a:lnTo>
                    <a:pt x="5830" y="577"/>
                  </a:lnTo>
                  <a:lnTo>
                    <a:pt x="5840" y="573"/>
                  </a:lnTo>
                  <a:lnTo>
                    <a:pt x="5844" y="635"/>
                  </a:lnTo>
                  <a:lnTo>
                    <a:pt x="5829" y="640"/>
                  </a:lnTo>
                  <a:lnTo>
                    <a:pt x="5812" y="644"/>
                  </a:lnTo>
                  <a:lnTo>
                    <a:pt x="5792" y="647"/>
                  </a:lnTo>
                  <a:lnTo>
                    <a:pt x="5772" y="648"/>
                  </a:lnTo>
                  <a:lnTo>
                    <a:pt x="5758" y="647"/>
                  </a:lnTo>
                  <a:lnTo>
                    <a:pt x="5745" y="644"/>
                  </a:lnTo>
                  <a:lnTo>
                    <a:pt x="5733" y="642"/>
                  </a:lnTo>
                  <a:lnTo>
                    <a:pt x="5721" y="638"/>
                  </a:lnTo>
                  <a:lnTo>
                    <a:pt x="5710" y="633"/>
                  </a:lnTo>
                  <a:lnTo>
                    <a:pt x="5701" y="627"/>
                  </a:lnTo>
                  <a:lnTo>
                    <a:pt x="5691" y="620"/>
                  </a:lnTo>
                  <a:lnTo>
                    <a:pt x="5683" y="612"/>
                  </a:lnTo>
                  <a:lnTo>
                    <a:pt x="5676" y="602"/>
                  </a:lnTo>
                  <a:lnTo>
                    <a:pt x="5670" y="591"/>
                  </a:lnTo>
                  <a:lnTo>
                    <a:pt x="5665" y="579"/>
                  </a:lnTo>
                  <a:lnTo>
                    <a:pt x="5660" y="565"/>
                  </a:lnTo>
                  <a:lnTo>
                    <a:pt x="5657" y="550"/>
                  </a:lnTo>
                  <a:lnTo>
                    <a:pt x="5654" y="532"/>
                  </a:lnTo>
                  <a:lnTo>
                    <a:pt x="5652" y="515"/>
                  </a:lnTo>
                  <a:lnTo>
                    <a:pt x="5652" y="495"/>
                  </a:lnTo>
                  <a:lnTo>
                    <a:pt x="5652" y="249"/>
                  </a:lnTo>
                  <a:lnTo>
                    <a:pt x="5583" y="249"/>
                  </a:lnTo>
                  <a:lnTo>
                    <a:pt x="5583" y="188"/>
                  </a:lnTo>
                  <a:lnTo>
                    <a:pt x="5652" y="188"/>
                  </a:lnTo>
                  <a:lnTo>
                    <a:pt x="5652" y="105"/>
                  </a:lnTo>
                  <a:close/>
                  <a:moveTo>
                    <a:pt x="6256" y="362"/>
                  </a:moveTo>
                  <a:lnTo>
                    <a:pt x="6256" y="529"/>
                  </a:lnTo>
                  <a:lnTo>
                    <a:pt x="6257" y="561"/>
                  </a:lnTo>
                  <a:lnTo>
                    <a:pt x="6258" y="589"/>
                  </a:lnTo>
                  <a:lnTo>
                    <a:pt x="6260" y="615"/>
                  </a:lnTo>
                  <a:lnTo>
                    <a:pt x="6263" y="637"/>
                  </a:lnTo>
                  <a:lnTo>
                    <a:pt x="6189" y="637"/>
                  </a:lnTo>
                  <a:lnTo>
                    <a:pt x="6183" y="581"/>
                  </a:lnTo>
                  <a:lnTo>
                    <a:pt x="6180" y="581"/>
                  </a:lnTo>
                  <a:lnTo>
                    <a:pt x="6173" y="588"/>
                  </a:lnTo>
                  <a:lnTo>
                    <a:pt x="6167" y="596"/>
                  </a:lnTo>
                  <a:lnTo>
                    <a:pt x="6160" y="603"/>
                  </a:lnTo>
                  <a:lnTo>
                    <a:pt x="6154" y="610"/>
                  </a:lnTo>
                  <a:lnTo>
                    <a:pt x="6146" y="616"/>
                  </a:lnTo>
                  <a:lnTo>
                    <a:pt x="6138" y="621"/>
                  </a:lnTo>
                  <a:lnTo>
                    <a:pt x="6130" y="626"/>
                  </a:lnTo>
                  <a:lnTo>
                    <a:pt x="6122" y="630"/>
                  </a:lnTo>
                  <a:lnTo>
                    <a:pt x="6113" y="634"/>
                  </a:lnTo>
                  <a:lnTo>
                    <a:pt x="6104" y="637"/>
                  </a:lnTo>
                  <a:lnTo>
                    <a:pt x="6094" y="640"/>
                  </a:lnTo>
                  <a:lnTo>
                    <a:pt x="6085" y="642"/>
                  </a:lnTo>
                  <a:lnTo>
                    <a:pt x="6075" y="644"/>
                  </a:lnTo>
                  <a:lnTo>
                    <a:pt x="6064" y="647"/>
                  </a:lnTo>
                  <a:lnTo>
                    <a:pt x="6053" y="647"/>
                  </a:lnTo>
                  <a:lnTo>
                    <a:pt x="6043" y="648"/>
                  </a:lnTo>
                  <a:lnTo>
                    <a:pt x="6026" y="647"/>
                  </a:lnTo>
                  <a:lnTo>
                    <a:pt x="6012" y="644"/>
                  </a:lnTo>
                  <a:lnTo>
                    <a:pt x="5998" y="641"/>
                  </a:lnTo>
                  <a:lnTo>
                    <a:pt x="5984" y="637"/>
                  </a:lnTo>
                  <a:lnTo>
                    <a:pt x="5972" y="631"/>
                  </a:lnTo>
                  <a:lnTo>
                    <a:pt x="5961" y="625"/>
                  </a:lnTo>
                  <a:lnTo>
                    <a:pt x="5949" y="617"/>
                  </a:lnTo>
                  <a:lnTo>
                    <a:pt x="5939" y="607"/>
                  </a:lnTo>
                  <a:lnTo>
                    <a:pt x="5932" y="598"/>
                  </a:lnTo>
                  <a:lnTo>
                    <a:pt x="5925" y="588"/>
                  </a:lnTo>
                  <a:lnTo>
                    <a:pt x="5919" y="578"/>
                  </a:lnTo>
                  <a:lnTo>
                    <a:pt x="5913" y="566"/>
                  </a:lnTo>
                  <a:lnTo>
                    <a:pt x="5910" y="555"/>
                  </a:lnTo>
                  <a:lnTo>
                    <a:pt x="5907" y="543"/>
                  </a:lnTo>
                  <a:lnTo>
                    <a:pt x="5906" y="531"/>
                  </a:lnTo>
                  <a:lnTo>
                    <a:pt x="5905" y="518"/>
                  </a:lnTo>
                  <a:lnTo>
                    <a:pt x="5905" y="508"/>
                  </a:lnTo>
                  <a:lnTo>
                    <a:pt x="5906" y="498"/>
                  </a:lnTo>
                  <a:lnTo>
                    <a:pt x="5907" y="489"/>
                  </a:lnTo>
                  <a:lnTo>
                    <a:pt x="5909" y="480"/>
                  </a:lnTo>
                  <a:lnTo>
                    <a:pt x="5912" y="471"/>
                  </a:lnTo>
                  <a:lnTo>
                    <a:pt x="5915" y="462"/>
                  </a:lnTo>
                  <a:lnTo>
                    <a:pt x="5919" y="454"/>
                  </a:lnTo>
                  <a:lnTo>
                    <a:pt x="5923" y="446"/>
                  </a:lnTo>
                  <a:lnTo>
                    <a:pt x="5928" y="439"/>
                  </a:lnTo>
                  <a:lnTo>
                    <a:pt x="5933" y="432"/>
                  </a:lnTo>
                  <a:lnTo>
                    <a:pt x="5938" y="424"/>
                  </a:lnTo>
                  <a:lnTo>
                    <a:pt x="5944" y="417"/>
                  </a:lnTo>
                  <a:lnTo>
                    <a:pt x="5951" y="411"/>
                  </a:lnTo>
                  <a:lnTo>
                    <a:pt x="5959" y="405"/>
                  </a:lnTo>
                  <a:lnTo>
                    <a:pt x="5967" y="399"/>
                  </a:lnTo>
                  <a:lnTo>
                    <a:pt x="5975" y="393"/>
                  </a:lnTo>
                  <a:lnTo>
                    <a:pt x="5994" y="383"/>
                  </a:lnTo>
                  <a:lnTo>
                    <a:pt x="6014" y="374"/>
                  </a:lnTo>
                  <a:lnTo>
                    <a:pt x="6036" y="367"/>
                  </a:lnTo>
                  <a:lnTo>
                    <a:pt x="6060" y="362"/>
                  </a:lnTo>
                  <a:lnTo>
                    <a:pt x="6086" y="356"/>
                  </a:lnTo>
                  <a:lnTo>
                    <a:pt x="6114" y="353"/>
                  </a:lnTo>
                  <a:lnTo>
                    <a:pt x="6144" y="351"/>
                  </a:lnTo>
                  <a:lnTo>
                    <a:pt x="6175" y="351"/>
                  </a:lnTo>
                  <a:lnTo>
                    <a:pt x="6175" y="342"/>
                  </a:lnTo>
                  <a:lnTo>
                    <a:pt x="6174" y="329"/>
                  </a:lnTo>
                  <a:lnTo>
                    <a:pt x="6173" y="317"/>
                  </a:lnTo>
                  <a:lnTo>
                    <a:pt x="6171" y="306"/>
                  </a:lnTo>
                  <a:lnTo>
                    <a:pt x="6168" y="296"/>
                  </a:lnTo>
                  <a:lnTo>
                    <a:pt x="6165" y="286"/>
                  </a:lnTo>
                  <a:lnTo>
                    <a:pt x="6161" y="278"/>
                  </a:lnTo>
                  <a:lnTo>
                    <a:pt x="6156" y="271"/>
                  </a:lnTo>
                  <a:lnTo>
                    <a:pt x="6150" y="264"/>
                  </a:lnTo>
                  <a:lnTo>
                    <a:pt x="6143" y="258"/>
                  </a:lnTo>
                  <a:lnTo>
                    <a:pt x="6135" y="253"/>
                  </a:lnTo>
                  <a:lnTo>
                    <a:pt x="6127" y="248"/>
                  </a:lnTo>
                  <a:lnTo>
                    <a:pt x="6118" y="244"/>
                  </a:lnTo>
                  <a:lnTo>
                    <a:pt x="6108" y="241"/>
                  </a:lnTo>
                  <a:lnTo>
                    <a:pt x="6097" y="239"/>
                  </a:lnTo>
                  <a:lnTo>
                    <a:pt x="6085" y="238"/>
                  </a:lnTo>
                  <a:lnTo>
                    <a:pt x="6073" y="238"/>
                  </a:lnTo>
                  <a:lnTo>
                    <a:pt x="6056" y="238"/>
                  </a:lnTo>
                  <a:lnTo>
                    <a:pt x="6041" y="240"/>
                  </a:lnTo>
                  <a:lnTo>
                    <a:pt x="6025" y="242"/>
                  </a:lnTo>
                  <a:lnTo>
                    <a:pt x="6010" y="246"/>
                  </a:lnTo>
                  <a:lnTo>
                    <a:pt x="5996" y="250"/>
                  </a:lnTo>
                  <a:lnTo>
                    <a:pt x="5982" y="257"/>
                  </a:lnTo>
                  <a:lnTo>
                    <a:pt x="5969" y="264"/>
                  </a:lnTo>
                  <a:lnTo>
                    <a:pt x="5957" y="271"/>
                  </a:lnTo>
                  <a:lnTo>
                    <a:pt x="5938" y="218"/>
                  </a:lnTo>
                  <a:lnTo>
                    <a:pt x="5953" y="208"/>
                  </a:lnTo>
                  <a:lnTo>
                    <a:pt x="5970" y="200"/>
                  </a:lnTo>
                  <a:lnTo>
                    <a:pt x="5987" y="193"/>
                  </a:lnTo>
                  <a:lnTo>
                    <a:pt x="6005" y="188"/>
                  </a:lnTo>
                  <a:lnTo>
                    <a:pt x="6024" y="183"/>
                  </a:lnTo>
                  <a:lnTo>
                    <a:pt x="6044" y="179"/>
                  </a:lnTo>
                  <a:lnTo>
                    <a:pt x="6063" y="178"/>
                  </a:lnTo>
                  <a:lnTo>
                    <a:pt x="6085" y="177"/>
                  </a:lnTo>
                  <a:lnTo>
                    <a:pt x="6106" y="178"/>
                  </a:lnTo>
                  <a:lnTo>
                    <a:pt x="6125" y="181"/>
                  </a:lnTo>
                  <a:lnTo>
                    <a:pt x="6143" y="184"/>
                  </a:lnTo>
                  <a:lnTo>
                    <a:pt x="6160" y="189"/>
                  </a:lnTo>
                  <a:lnTo>
                    <a:pt x="6175" y="195"/>
                  </a:lnTo>
                  <a:lnTo>
                    <a:pt x="6189" y="203"/>
                  </a:lnTo>
                  <a:lnTo>
                    <a:pt x="6202" y="212"/>
                  </a:lnTo>
                  <a:lnTo>
                    <a:pt x="6213" y="224"/>
                  </a:lnTo>
                  <a:lnTo>
                    <a:pt x="6223" y="236"/>
                  </a:lnTo>
                  <a:lnTo>
                    <a:pt x="6232" y="249"/>
                  </a:lnTo>
                  <a:lnTo>
                    <a:pt x="6239" y="264"/>
                  </a:lnTo>
                  <a:lnTo>
                    <a:pt x="6245" y="280"/>
                  </a:lnTo>
                  <a:lnTo>
                    <a:pt x="6249" y="299"/>
                  </a:lnTo>
                  <a:lnTo>
                    <a:pt x="6254" y="318"/>
                  </a:lnTo>
                  <a:lnTo>
                    <a:pt x="6255" y="339"/>
                  </a:lnTo>
                  <a:lnTo>
                    <a:pt x="6256" y="362"/>
                  </a:lnTo>
                  <a:close/>
                  <a:moveTo>
                    <a:pt x="6175" y="486"/>
                  </a:moveTo>
                  <a:lnTo>
                    <a:pt x="6175" y="408"/>
                  </a:lnTo>
                  <a:lnTo>
                    <a:pt x="6152" y="408"/>
                  </a:lnTo>
                  <a:lnTo>
                    <a:pt x="6131" y="409"/>
                  </a:lnTo>
                  <a:lnTo>
                    <a:pt x="6111" y="410"/>
                  </a:lnTo>
                  <a:lnTo>
                    <a:pt x="6092" y="413"/>
                  </a:lnTo>
                  <a:lnTo>
                    <a:pt x="6076" y="416"/>
                  </a:lnTo>
                  <a:lnTo>
                    <a:pt x="6060" y="420"/>
                  </a:lnTo>
                  <a:lnTo>
                    <a:pt x="6046" y="425"/>
                  </a:lnTo>
                  <a:lnTo>
                    <a:pt x="6034" y="432"/>
                  </a:lnTo>
                  <a:lnTo>
                    <a:pt x="6022" y="438"/>
                  </a:lnTo>
                  <a:lnTo>
                    <a:pt x="6013" y="445"/>
                  </a:lnTo>
                  <a:lnTo>
                    <a:pt x="6005" y="454"/>
                  </a:lnTo>
                  <a:lnTo>
                    <a:pt x="5999" y="463"/>
                  </a:lnTo>
                  <a:lnTo>
                    <a:pt x="5994" y="474"/>
                  </a:lnTo>
                  <a:lnTo>
                    <a:pt x="5989" y="484"/>
                  </a:lnTo>
                  <a:lnTo>
                    <a:pt x="5987" y="496"/>
                  </a:lnTo>
                  <a:lnTo>
                    <a:pt x="5986" y="509"/>
                  </a:lnTo>
                  <a:lnTo>
                    <a:pt x="5987" y="518"/>
                  </a:lnTo>
                  <a:lnTo>
                    <a:pt x="5988" y="527"/>
                  </a:lnTo>
                  <a:lnTo>
                    <a:pt x="5990" y="534"/>
                  </a:lnTo>
                  <a:lnTo>
                    <a:pt x="5993" y="543"/>
                  </a:lnTo>
                  <a:lnTo>
                    <a:pt x="5996" y="550"/>
                  </a:lnTo>
                  <a:lnTo>
                    <a:pt x="6000" y="556"/>
                  </a:lnTo>
                  <a:lnTo>
                    <a:pt x="6005" y="562"/>
                  </a:lnTo>
                  <a:lnTo>
                    <a:pt x="6010" y="567"/>
                  </a:lnTo>
                  <a:lnTo>
                    <a:pt x="6015" y="571"/>
                  </a:lnTo>
                  <a:lnTo>
                    <a:pt x="6020" y="576"/>
                  </a:lnTo>
                  <a:lnTo>
                    <a:pt x="6026" y="579"/>
                  </a:lnTo>
                  <a:lnTo>
                    <a:pt x="6034" y="582"/>
                  </a:lnTo>
                  <a:lnTo>
                    <a:pt x="6040" y="584"/>
                  </a:lnTo>
                  <a:lnTo>
                    <a:pt x="6047" y="586"/>
                  </a:lnTo>
                  <a:lnTo>
                    <a:pt x="6055" y="587"/>
                  </a:lnTo>
                  <a:lnTo>
                    <a:pt x="6063" y="587"/>
                  </a:lnTo>
                  <a:lnTo>
                    <a:pt x="6073" y="587"/>
                  </a:lnTo>
                  <a:lnTo>
                    <a:pt x="6083" y="585"/>
                  </a:lnTo>
                  <a:lnTo>
                    <a:pt x="6092" y="584"/>
                  </a:lnTo>
                  <a:lnTo>
                    <a:pt x="6100" y="581"/>
                  </a:lnTo>
                  <a:lnTo>
                    <a:pt x="6110" y="578"/>
                  </a:lnTo>
                  <a:lnTo>
                    <a:pt x="6118" y="573"/>
                  </a:lnTo>
                  <a:lnTo>
                    <a:pt x="6126" y="569"/>
                  </a:lnTo>
                  <a:lnTo>
                    <a:pt x="6133" y="563"/>
                  </a:lnTo>
                  <a:lnTo>
                    <a:pt x="6140" y="558"/>
                  </a:lnTo>
                  <a:lnTo>
                    <a:pt x="6146" y="553"/>
                  </a:lnTo>
                  <a:lnTo>
                    <a:pt x="6152" y="547"/>
                  </a:lnTo>
                  <a:lnTo>
                    <a:pt x="6156" y="541"/>
                  </a:lnTo>
                  <a:lnTo>
                    <a:pt x="6161" y="533"/>
                  </a:lnTo>
                  <a:lnTo>
                    <a:pt x="6164" y="526"/>
                  </a:lnTo>
                  <a:lnTo>
                    <a:pt x="6167" y="519"/>
                  </a:lnTo>
                  <a:lnTo>
                    <a:pt x="6170" y="512"/>
                  </a:lnTo>
                  <a:lnTo>
                    <a:pt x="6172" y="506"/>
                  </a:lnTo>
                  <a:lnTo>
                    <a:pt x="6173" y="499"/>
                  </a:lnTo>
                  <a:lnTo>
                    <a:pt x="6174" y="493"/>
                  </a:lnTo>
                  <a:lnTo>
                    <a:pt x="6175" y="486"/>
                  </a:lnTo>
                  <a:close/>
                  <a:moveTo>
                    <a:pt x="6469" y="637"/>
                  </a:moveTo>
                  <a:lnTo>
                    <a:pt x="6387" y="637"/>
                  </a:lnTo>
                  <a:lnTo>
                    <a:pt x="6387" y="188"/>
                  </a:lnTo>
                  <a:lnTo>
                    <a:pt x="6469" y="188"/>
                  </a:lnTo>
                  <a:lnTo>
                    <a:pt x="6469" y="637"/>
                  </a:lnTo>
                  <a:close/>
                  <a:moveTo>
                    <a:pt x="6427" y="105"/>
                  </a:moveTo>
                  <a:lnTo>
                    <a:pt x="6426" y="105"/>
                  </a:lnTo>
                  <a:lnTo>
                    <a:pt x="6416" y="104"/>
                  </a:lnTo>
                  <a:lnTo>
                    <a:pt x="6406" y="101"/>
                  </a:lnTo>
                  <a:lnTo>
                    <a:pt x="6401" y="99"/>
                  </a:lnTo>
                  <a:lnTo>
                    <a:pt x="6397" y="96"/>
                  </a:lnTo>
                  <a:lnTo>
                    <a:pt x="6393" y="93"/>
                  </a:lnTo>
                  <a:lnTo>
                    <a:pt x="6389" y="90"/>
                  </a:lnTo>
                  <a:lnTo>
                    <a:pt x="6383" y="82"/>
                  </a:lnTo>
                  <a:lnTo>
                    <a:pt x="6379" y="72"/>
                  </a:lnTo>
                  <a:lnTo>
                    <a:pt x="6376" y="63"/>
                  </a:lnTo>
                  <a:lnTo>
                    <a:pt x="6375" y="52"/>
                  </a:lnTo>
                  <a:lnTo>
                    <a:pt x="6376" y="42"/>
                  </a:lnTo>
                  <a:lnTo>
                    <a:pt x="6379" y="32"/>
                  </a:lnTo>
                  <a:lnTo>
                    <a:pt x="6384" y="23"/>
                  </a:lnTo>
                  <a:lnTo>
                    <a:pt x="6390" y="16"/>
                  </a:lnTo>
                  <a:lnTo>
                    <a:pt x="6394" y="12"/>
                  </a:lnTo>
                  <a:lnTo>
                    <a:pt x="6398" y="9"/>
                  </a:lnTo>
                  <a:lnTo>
                    <a:pt x="6403" y="6"/>
                  </a:lnTo>
                  <a:lnTo>
                    <a:pt x="6407" y="4"/>
                  </a:lnTo>
                  <a:lnTo>
                    <a:pt x="6417" y="2"/>
                  </a:lnTo>
                  <a:lnTo>
                    <a:pt x="6428" y="0"/>
                  </a:lnTo>
                  <a:lnTo>
                    <a:pt x="6439" y="2"/>
                  </a:lnTo>
                  <a:lnTo>
                    <a:pt x="6449" y="4"/>
                  </a:lnTo>
                  <a:lnTo>
                    <a:pt x="6454" y="6"/>
                  </a:lnTo>
                  <a:lnTo>
                    <a:pt x="6458" y="9"/>
                  </a:lnTo>
                  <a:lnTo>
                    <a:pt x="6462" y="12"/>
                  </a:lnTo>
                  <a:lnTo>
                    <a:pt x="6465" y="15"/>
                  </a:lnTo>
                  <a:lnTo>
                    <a:pt x="6472" y="23"/>
                  </a:lnTo>
                  <a:lnTo>
                    <a:pt x="6476" y="31"/>
                  </a:lnTo>
                  <a:lnTo>
                    <a:pt x="6480" y="42"/>
                  </a:lnTo>
                  <a:lnTo>
                    <a:pt x="6480" y="52"/>
                  </a:lnTo>
                  <a:lnTo>
                    <a:pt x="6480" y="63"/>
                  </a:lnTo>
                  <a:lnTo>
                    <a:pt x="6476" y="72"/>
                  </a:lnTo>
                  <a:lnTo>
                    <a:pt x="6472" y="82"/>
                  </a:lnTo>
                  <a:lnTo>
                    <a:pt x="6465" y="90"/>
                  </a:lnTo>
                  <a:lnTo>
                    <a:pt x="6462" y="93"/>
                  </a:lnTo>
                  <a:lnTo>
                    <a:pt x="6458" y="96"/>
                  </a:lnTo>
                  <a:lnTo>
                    <a:pt x="6454" y="99"/>
                  </a:lnTo>
                  <a:lnTo>
                    <a:pt x="6449" y="101"/>
                  </a:lnTo>
                  <a:lnTo>
                    <a:pt x="6444" y="103"/>
                  </a:lnTo>
                  <a:lnTo>
                    <a:pt x="6438" y="104"/>
                  </a:lnTo>
                  <a:lnTo>
                    <a:pt x="6433" y="104"/>
                  </a:lnTo>
                  <a:lnTo>
                    <a:pt x="6427" y="105"/>
                  </a:lnTo>
                  <a:close/>
                  <a:moveTo>
                    <a:pt x="6604" y="637"/>
                  </a:moveTo>
                  <a:lnTo>
                    <a:pt x="6604" y="309"/>
                  </a:lnTo>
                  <a:lnTo>
                    <a:pt x="6604" y="280"/>
                  </a:lnTo>
                  <a:lnTo>
                    <a:pt x="6603" y="250"/>
                  </a:lnTo>
                  <a:lnTo>
                    <a:pt x="6602" y="220"/>
                  </a:lnTo>
                  <a:lnTo>
                    <a:pt x="6601" y="188"/>
                  </a:lnTo>
                  <a:lnTo>
                    <a:pt x="6673" y="188"/>
                  </a:lnTo>
                  <a:lnTo>
                    <a:pt x="6678" y="262"/>
                  </a:lnTo>
                  <a:lnTo>
                    <a:pt x="6679" y="262"/>
                  </a:lnTo>
                  <a:lnTo>
                    <a:pt x="6684" y="254"/>
                  </a:lnTo>
                  <a:lnTo>
                    <a:pt x="6690" y="245"/>
                  </a:lnTo>
                  <a:lnTo>
                    <a:pt x="6695" y="237"/>
                  </a:lnTo>
                  <a:lnTo>
                    <a:pt x="6703" y="230"/>
                  </a:lnTo>
                  <a:lnTo>
                    <a:pt x="6710" y="223"/>
                  </a:lnTo>
                  <a:lnTo>
                    <a:pt x="6717" y="217"/>
                  </a:lnTo>
                  <a:lnTo>
                    <a:pt x="6725" y="210"/>
                  </a:lnTo>
                  <a:lnTo>
                    <a:pt x="6734" y="204"/>
                  </a:lnTo>
                  <a:lnTo>
                    <a:pt x="6745" y="198"/>
                  </a:lnTo>
                  <a:lnTo>
                    <a:pt x="6756" y="193"/>
                  </a:lnTo>
                  <a:lnTo>
                    <a:pt x="6767" y="188"/>
                  </a:lnTo>
                  <a:lnTo>
                    <a:pt x="6779" y="185"/>
                  </a:lnTo>
                  <a:lnTo>
                    <a:pt x="6790" y="182"/>
                  </a:lnTo>
                  <a:lnTo>
                    <a:pt x="6802" y="179"/>
                  </a:lnTo>
                  <a:lnTo>
                    <a:pt x="6815" y="177"/>
                  </a:lnTo>
                  <a:lnTo>
                    <a:pt x="6828" y="177"/>
                  </a:lnTo>
                  <a:lnTo>
                    <a:pt x="6842" y="178"/>
                  </a:lnTo>
                  <a:lnTo>
                    <a:pt x="6857" y="179"/>
                  </a:lnTo>
                  <a:lnTo>
                    <a:pt x="6870" y="183"/>
                  </a:lnTo>
                  <a:lnTo>
                    <a:pt x="6883" y="187"/>
                  </a:lnTo>
                  <a:lnTo>
                    <a:pt x="6896" y="192"/>
                  </a:lnTo>
                  <a:lnTo>
                    <a:pt x="6908" y="199"/>
                  </a:lnTo>
                  <a:lnTo>
                    <a:pt x="6919" y="206"/>
                  </a:lnTo>
                  <a:lnTo>
                    <a:pt x="6930" y="215"/>
                  </a:lnTo>
                  <a:lnTo>
                    <a:pt x="6937" y="222"/>
                  </a:lnTo>
                  <a:lnTo>
                    <a:pt x="6943" y="229"/>
                  </a:lnTo>
                  <a:lnTo>
                    <a:pt x="6949" y="236"/>
                  </a:lnTo>
                  <a:lnTo>
                    <a:pt x="6954" y="244"/>
                  </a:lnTo>
                  <a:lnTo>
                    <a:pt x="6959" y="251"/>
                  </a:lnTo>
                  <a:lnTo>
                    <a:pt x="6965" y="261"/>
                  </a:lnTo>
                  <a:lnTo>
                    <a:pt x="6969" y="269"/>
                  </a:lnTo>
                  <a:lnTo>
                    <a:pt x="6972" y="279"/>
                  </a:lnTo>
                  <a:lnTo>
                    <a:pt x="6976" y="289"/>
                  </a:lnTo>
                  <a:lnTo>
                    <a:pt x="6978" y="299"/>
                  </a:lnTo>
                  <a:lnTo>
                    <a:pt x="6981" y="309"/>
                  </a:lnTo>
                  <a:lnTo>
                    <a:pt x="6983" y="320"/>
                  </a:lnTo>
                  <a:lnTo>
                    <a:pt x="6985" y="344"/>
                  </a:lnTo>
                  <a:lnTo>
                    <a:pt x="6986" y="369"/>
                  </a:lnTo>
                  <a:lnTo>
                    <a:pt x="6986" y="637"/>
                  </a:lnTo>
                  <a:lnTo>
                    <a:pt x="6905" y="637"/>
                  </a:lnTo>
                  <a:lnTo>
                    <a:pt x="6905" y="378"/>
                  </a:lnTo>
                  <a:lnTo>
                    <a:pt x="6904" y="362"/>
                  </a:lnTo>
                  <a:lnTo>
                    <a:pt x="6903" y="346"/>
                  </a:lnTo>
                  <a:lnTo>
                    <a:pt x="6901" y="333"/>
                  </a:lnTo>
                  <a:lnTo>
                    <a:pt x="6898" y="319"/>
                  </a:lnTo>
                  <a:lnTo>
                    <a:pt x="6895" y="307"/>
                  </a:lnTo>
                  <a:lnTo>
                    <a:pt x="6890" y="297"/>
                  </a:lnTo>
                  <a:lnTo>
                    <a:pt x="6884" y="286"/>
                  </a:lnTo>
                  <a:lnTo>
                    <a:pt x="6878" y="277"/>
                  </a:lnTo>
                  <a:lnTo>
                    <a:pt x="6872" y="270"/>
                  </a:lnTo>
                  <a:lnTo>
                    <a:pt x="6864" y="263"/>
                  </a:lnTo>
                  <a:lnTo>
                    <a:pt x="6856" y="258"/>
                  </a:lnTo>
                  <a:lnTo>
                    <a:pt x="6846" y="253"/>
                  </a:lnTo>
                  <a:lnTo>
                    <a:pt x="6836" y="249"/>
                  </a:lnTo>
                  <a:lnTo>
                    <a:pt x="6825" y="246"/>
                  </a:lnTo>
                  <a:lnTo>
                    <a:pt x="6814" y="244"/>
                  </a:lnTo>
                  <a:lnTo>
                    <a:pt x="6801" y="244"/>
                  </a:lnTo>
                  <a:lnTo>
                    <a:pt x="6791" y="244"/>
                  </a:lnTo>
                  <a:lnTo>
                    <a:pt x="6782" y="245"/>
                  </a:lnTo>
                  <a:lnTo>
                    <a:pt x="6772" y="247"/>
                  </a:lnTo>
                  <a:lnTo>
                    <a:pt x="6764" y="250"/>
                  </a:lnTo>
                  <a:lnTo>
                    <a:pt x="6756" y="254"/>
                  </a:lnTo>
                  <a:lnTo>
                    <a:pt x="6748" y="258"/>
                  </a:lnTo>
                  <a:lnTo>
                    <a:pt x="6740" y="263"/>
                  </a:lnTo>
                  <a:lnTo>
                    <a:pt x="6732" y="268"/>
                  </a:lnTo>
                  <a:lnTo>
                    <a:pt x="6725" y="274"/>
                  </a:lnTo>
                  <a:lnTo>
                    <a:pt x="6719" y="281"/>
                  </a:lnTo>
                  <a:lnTo>
                    <a:pt x="6713" y="289"/>
                  </a:lnTo>
                  <a:lnTo>
                    <a:pt x="6707" y="296"/>
                  </a:lnTo>
                  <a:lnTo>
                    <a:pt x="6703" y="303"/>
                  </a:lnTo>
                  <a:lnTo>
                    <a:pt x="6698" y="311"/>
                  </a:lnTo>
                  <a:lnTo>
                    <a:pt x="6694" y="319"/>
                  </a:lnTo>
                  <a:lnTo>
                    <a:pt x="6691" y="329"/>
                  </a:lnTo>
                  <a:lnTo>
                    <a:pt x="6689" y="337"/>
                  </a:lnTo>
                  <a:lnTo>
                    <a:pt x="6687" y="346"/>
                  </a:lnTo>
                  <a:lnTo>
                    <a:pt x="6686" y="356"/>
                  </a:lnTo>
                  <a:lnTo>
                    <a:pt x="6686" y="367"/>
                  </a:lnTo>
                  <a:lnTo>
                    <a:pt x="6686" y="637"/>
                  </a:lnTo>
                  <a:lnTo>
                    <a:pt x="6604" y="637"/>
                  </a:lnTo>
                  <a:close/>
                  <a:moveTo>
                    <a:pt x="7137" y="105"/>
                  </a:moveTo>
                  <a:lnTo>
                    <a:pt x="7217" y="80"/>
                  </a:lnTo>
                  <a:lnTo>
                    <a:pt x="7217" y="188"/>
                  </a:lnTo>
                  <a:lnTo>
                    <a:pt x="7333" y="188"/>
                  </a:lnTo>
                  <a:lnTo>
                    <a:pt x="7333" y="249"/>
                  </a:lnTo>
                  <a:lnTo>
                    <a:pt x="7217" y="249"/>
                  </a:lnTo>
                  <a:lnTo>
                    <a:pt x="7217" y="492"/>
                  </a:lnTo>
                  <a:lnTo>
                    <a:pt x="7217" y="503"/>
                  </a:lnTo>
                  <a:lnTo>
                    <a:pt x="7218" y="513"/>
                  </a:lnTo>
                  <a:lnTo>
                    <a:pt x="7219" y="522"/>
                  </a:lnTo>
                  <a:lnTo>
                    <a:pt x="7220" y="530"/>
                  </a:lnTo>
                  <a:lnTo>
                    <a:pt x="7223" y="539"/>
                  </a:lnTo>
                  <a:lnTo>
                    <a:pt x="7226" y="546"/>
                  </a:lnTo>
                  <a:lnTo>
                    <a:pt x="7229" y="552"/>
                  </a:lnTo>
                  <a:lnTo>
                    <a:pt x="7233" y="557"/>
                  </a:lnTo>
                  <a:lnTo>
                    <a:pt x="7237" y="562"/>
                  </a:lnTo>
                  <a:lnTo>
                    <a:pt x="7241" y="567"/>
                  </a:lnTo>
                  <a:lnTo>
                    <a:pt x="7246" y="570"/>
                  </a:lnTo>
                  <a:lnTo>
                    <a:pt x="7251" y="573"/>
                  </a:lnTo>
                  <a:lnTo>
                    <a:pt x="7257" y="577"/>
                  </a:lnTo>
                  <a:lnTo>
                    <a:pt x="7264" y="578"/>
                  </a:lnTo>
                  <a:lnTo>
                    <a:pt x="7271" y="579"/>
                  </a:lnTo>
                  <a:lnTo>
                    <a:pt x="7278" y="580"/>
                  </a:lnTo>
                  <a:lnTo>
                    <a:pt x="7291" y="579"/>
                  </a:lnTo>
                  <a:lnTo>
                    <a:pt x="7304" y="578"/>
                  </a:lnTo>
                  <a:lnTo>
                    <a:pt x="7315" y="577"/>
                  </a:lnTo>
                  <a:lnTo>
                    <a:pt x="7325" y="573"/>
                  </a:lnTo>
                  <a:lnTo>
                    <a:pt x="7329" y="635"/>
                  </a:lnTo>
                  <a:lnTo>
                    <a:pt x="7314" y="640"/>
                  </a:lnTo>
                  <a:lnTo>
                    <a:pt x="7296" y="644"/>
                  </a:lnTo>
                  <a:lnTo>
                    <a:pt x="7278" y="647"/>
                  </a:lnTo>
                  <a:lnTo>
                    <a:pt x="7257" y="648"/>
                  </a:lnTo>
                  <a:lnTo>
                    <a:pt x="7243" y="647"/>
                  </a:lnTo>
                  <a:lnTo>
                    <a:pt x="7230" y="644"/>
                  </a:lnTo>
                  <a:lnTo>
                    <a:pt x="7217" y="642"/>
                  </a:lnTo>
                  <a:lnTo>
                    <a:pt x="7206" y="638"/>
                  </a:lnTo>
                  <a:lnTo>
                    <a:pt x="7196" y="633"/>
                  </a:lnTo>
                  <a:lnTo>
                    <a:pt x="7185" y="627"/>
                  </a:lnTo>
                  <a:lnTo>
                    <a:pt x="7176" y="620"/>
                  </a:lnTo>
                  <a:lnTo>
                    <a:pt x="7168" y="612"/>
                  </a:lnTo>
                  <a:lnTo>
                    <a:pt x="7161" y="602"/>
                  </a:lnTo>
                  <a:lnTo>
                    <a:pt x="7155" y="591"/>
                  </a:lnTo>
                  <a:lnTo>
                    <a:pt x="7149" y="579"/>
                  </a:lnTo>
                  <a:lnTo>
                    <a:pt x="7145" y="565"/>
                  </a:lnTo>
                  <a:lnTo>
                    <a:pt x="7141" y="550"/>
                  </a:lnTo>
                  <a:lnTo>
                    <a:pt x="7139" y="532"/>
                  </a:lnTo>
                  <a:lnTo>
                    <a:pt x="7138" y="515"/>
                  </a:lnTo>
                  <a:lnTo>
                    <a:pt x="7137" y="495"/>
                  </a:lnTo>
                  <a:lnTo>
                    <a:pt x="7137" y="249"/>
                  </a:lnTo>
                  <a:lnTo>
                    <a:pt x="7068" y="249"/>
                  </a:lnTo>
                  <a:lnTo>
                    <a:pt x="7068" y="188"/>
                  </a:lnTo>
                  <a:lnTo>
                    <a:pt x="7137" y="188"/>
                  </a:lnTo>
                  <a:lnTo>
                    <a:pt x="7137" y="105"/>
                  </a:lnTo>
                  <a:close/>
                  <a:moveTo>
                    <a:pt x="7366" y="188"/>
                  </a:moveTo>
                  <a:lnTo>
                    <a:pt x="7455" y="188"/>
                  </a:lnTo>
                  <a:lnTo>
                    <a:pt x="7553" y="453"/>
                  </a:lnTo>
                  <a:lnTo>
                    <a:pt x="7560" y="474"/>
                  </a:lnTo>
                  <a:lnTo>
                    <a:pt x="7568" y="495"/>
                  </a:lnTo>
                  <a:lnTo>
                    <a:pt x="7575" y="519"/>
                  </a:lnTo>
                  <a:lnTo>
                    <a:pt x="7582" y="545"/>
                  </a:lnTo>
                  <a:lnTo>
                    <a:pt x="7584" y="545"/>
                  </a:lnTo>
                  <a:lnTo>
                    <a:pt x="7589" y="527"/>
                  </a:lnTo>
                  <a:lnTo>
                    <a:pt x="7595" y="507"/>
                  </a:lnTo>
                  <a:lnTo>
                    <a:pt x="7604" y="481"/>
                  </a:lnTo>
                  <a:lnTo>
                    <a:pt x="7613" y="451"/>
                  </a:lnTo>
                  <a:lnTo>
                    <a:pt x="7701" y="188"/>
                  </a:lnTo>
                  <a:lnTo>
                    <a:pt x="7788" y="188"/>
                  </a:lnTo>
                  <a:lnTo>
                    <a:pt x="7665" y="508"/>
                  </a:lnTo>
                  <a:lnTo>
                    <a:pt x="7654" y="537"/>
                  </a:lnTo>
                  <a:lnTo>
                    <a:pt x="7644" y="564"/>
                  </a:lnTo>
                  <a:lnTo>
                    <a:pt x="7632" y="590"/>
                  </a:lnTo>
                  <a:lnTo>
                    <a:pt x="7623" y="614"/>
                  </a:lnTo>
                  <a:lnTo>
                    <a:pt x="7613" y="635"/>
                  </a:lnTo>
                  <a:lnTo>
                    <a:pt x="7604" y="655"/>
                  </a:lnTo>
                  <a:lnTo>
                    <a:pt x="7595" y="672"/>
                  </a:lnTo>
                  <a:lnTo>
                    <a:pt x="7587" y="688"/>
                  </a:lnTo>
                  <a:lnTo>
                    <a:pt x="7578" y="704"/>
                  </a:lnTo>
                  <a:lnTo>
                    <a:pt x="7569" y="719"/>
                  </a:lnTo>
                  <a:lnTo>
                    <a:pt x="7559" y="733"/>
                  </a:lnTo>
                  <a:lnTo>
                    <a:pt x="7550" y="746"/>
                  </a:lnTo>
                  <a:lnTo>
                    <a:pt x="7541" y="759"/>
                  </a:lnTo>
                  <a:lnTo>
                    <a:pt x="7532" y="770"/>
                  </a:lnTo>
                  <a:lnTo>
                    <a:pt x="7521" y="780"/>
                  </a:lnTo>
                  <a:lnTo>
                    <a:pt x="7512" y="790"/>
                  </a:lnTo>
                  <a:lnTo>
                    <a:pt x="7500" y="800"/>
                  </a:lnTo>
                  <a:lnTo>
                    <a:pt x="7487" y="809"/>
                  </a:lnTo>
                  <a:lnTo>
                    <a:pt x="7474" y="817"/>
                  </a:lnTo>
                  <a:lnTo>
                    <a:pt x="7462" y="825"/>
                  </a:lnTo>
                  <a:lnTo>
                    <a:pt x="7450" y="831"/>
                  </a:lnTo>
                  <a:lnTo>
                    <a:pt x="7437" y="835"/>
                  </a:lnTo>
                  <a:lnTo>
                    <a:pt x="7424" y="839"/>
                  </a:lnTo>
                  <a:lnTo>
                    <a:pt x="7412" y="842"/>
                  </a:lnTo>
                  <a:lnTo>
                    <a:pt x="7391" y="773"/>
                  </a:lnTo>
                  <a:lnTo>
                    <a:pt x="7409" y="766"/>
                  </a:lnTo>
                  <a:lnTo>
                    <a:pt x="7428" y="758"/>
                  </a:lnTo>
                  <a:lnTo>
                    <a:pt x="7445" y="746"/>
                  </a:lnTo>
                  <a:lnTo>
                    <a:pt x="7463" y="733"/>
                  </a:lnTo>
                  <a:lnTo>
                    <a:pt x="7473" y="725"/>
                  </a:lnTo>
                  <a:lnTo>
                    <a:pt x="7482" y="714"/>
                  </a:lnTo>
                  <a:lnTo>
                    <a:pt x="7493" y="704"/>
                  </a:lnTo>
                  <a:lnTo>
                    <a:pt x="7501" y="693"/>
                  </a:lnTo>
                  <a:lnTo>
                    <a:pt x="7509" y="682"/>
                  </a:lnTo>
                  <a:lnTo>
                    <a:pt x="7517" y="669"/>
                  </a:lnTo>
                  <a:lnTo>
                    <a:pt x="7525" y="656"/>
                  </a:lnTo>
                  <a:lnTo>
                    <a:pt x="7531" y="642"/>
                  </a:lnTo>
                  <a:lnTo>
                    <a:pt x="7536" y="631"/>
                  </a:lnTo>
                  <a:lnTo>
                    <a:pt x="7538" y="623"/>
                  </a:lnTo>
                  <a:lnTo>
                    <a:pt x="7536" y="615"/>
                  </a:lnTo>
                  <a:lnTo>
                    <a:pt x="7532" y="601"/>
                  </a:lnTo>
                  <a:lnTo>
                    <a:pt x="7366" y="188"/>
                  </a:lnTo>
                  <a:close/>
                  <a:moveTo>
                    <a:pt x="7898" y="648"/>
                  </a:moveTo>
                  <a:lnTo>
                    <a:pt x="7896" y="648"/>
                  </a:lnTo>
                  <a:lnTo>
                    <a:pt x="7890" y="647"/>
                  </a:lnTo>
                  <a:lnTo>
                    <a:pt x="7885" y="647"/>
                  </a:lnTo>
                  <a:lnTo>
                    <a:pt x="7880" y="644"/>
                  </a:lnTo>
                  <a:lnTo>
                    <a:pt x="7875" y="642"/>
                  </a:lnTo>
                  <a:lnTo>
                    <a:pt x="7871" y="640"/>
                  </a:lnTo>
                  <a:lnTo>
                    <a:pt x="7866" y="637"/>
                  </a:lnTo>
                  <a:lnTo>
                    <a:pt x="7862" y="634"/>
                  </a:lnTo>
                  <a:lnTo>
                    <a:pt x="7857" y="630"/>
                  </a:lnTo>
                  <a:lnTo>
                    <a:pt x="7854" y="626"/>
                  </a:lnTo>
                  <a:lnTo>
                    <a:pt x="7851" y="622"/>
                  </a:lnTo>
                  <a:lnTo>
                    <a:pt x="7848" y="617"/>
                  </a:lnTo>
                  <a:lnTo>
                    <a:pt x="7846" y="612"/>
                  </a:lnTo>
                  <a:lnTo>
                    <a:pt x="7844" y="600"/>
                  </a:lnTo>
                  <a:lnTo>
                    <a:pt x="7843" y="589"/>
                  </a:lnTo>
                  <a:lnTo>
                    <a:pt x="7843" y="583"/>
                  </a:lnTo>
                  <a:lnTo>
                    <a:pt x="7844" y="577"/>
                  </a:lnTo>
                  <a:lnTo>
                    <a:pt x="7845" y="571"/>
                  </a:lnTo>
                  <a:lnTo>
                    <a:pt x="7846" y="565"/>
                  </a:lnTo>
                  <a:lnTo>
                    <a:pt x="7849" y="560"/>
                  </a:lnTo>
                  <a:lnTo>
                    <a:pt x="7851" y="556"/>
                  </a:lnTo>
                  <a:lnTo>
                    <a:pt x="7854" y="551"/>
                  </a:lnTo>
                  <a:lnTo>
                    <a:pt x="7858" y="547"/>
                  </a:lnTo>
                  <a:lnTo>
                    <a:pt x="7863" y="543"/>
                  </a:lnTo>
                  <a:lnTo>
                    <a:pt x="7867" y="540"/>
                  </a:lnTo>
                  <a:lnTo>
                    <a:pt x="7872" y="536"/>
                  </a:lnTo>
                  <a:lnTo>
                    <a:pt x="7876" y="534"/>
                  </a:lnTo>
                  <a:lnTo>
                    <a:pt x="7881" y="532"/>
                  </a:lnTo>
                  <a:lnTo>
                    <a:pt x="7887" y="531"/>
                  </a:lnTo>
                  <a:lnTo>
                    <a:pt x="7892" y="530"/>
                  </a:lnTo>
                  <a:lnTo>
                    <a:pt x="7899" y="530"/>
                  </a:lnTo>
                  <a:lnTo>
                    <a:pt x="7905" y="530"/>
                  </a:lnTo>
                  <a:lnTo>
                    <a:pt x="7910" y="531"/>
                  </a:lnTo>
                  <a:lnTo>
                    <a:pt x="7915" y="532"/>
                  </a:lnTo>
                  <a:lnTo>
                    <a:pt x="7920" y="534"/>
                  </a:lnTo>
                  <a:lnTo>
                    <a:pt x="7925" y="536"/>
                  </a:lnTo>
                  <a:lnTo>
                    <a:pt x="7929" y="540"/>
                  </a:lnTo>
                  <a:lnTo>
                    <a:pt x="7933" y="543"/>
                  </a:lnTo>
                  <a:lnTo>
                    <a:pt x="7938" y="547"/>
                  </a:lnTo>
                  <a:lnTo>
                    <a:pt x="7942" y="551"/>
                  </a:lnTo>
                  <a:lnTo>
                    <a:pt x="7945" y="555"/>
                  </a:lnTo>
                  <a:lnTo>
                    <a:pt x="7947" y="560"/>
                  </a:lnTo>
                  <a:lnTo>
                    <a:pt x="7949" y="565"/>
                  </a:lnTo>
                  <a:lnTo>
                    <a:pt x="7951" y="570"/>
                  </a:lnTo>
                  <a:lnTo>
                    <a:pt x="7952" y="577"/>
                  </a:lnTo>
                  <a:lnTo>
                    <a:pt x="7953" y="583"/>
                  </a:lnTo>
                  <a:lnTo>
                    <a:pt x="7953" y="589"/>
                  </a:lnTo>
                  <a:lnTo>
                    <a:pt x="7952" y="600"/>
                  </a:lnTo>
                  <a:lnTo>
                    <a:pt x="7949" y="612"/>
                  </a:lnTo>
                  <a:lnTo>
                    <a:pt x="7947" y="617"/>
                  </a:lnTo>
                  <a:lnTo>
                    <a:pt x="7945" y="622"/>
                  </a:lnTo>
                  <a:lnTo>
                    <a:pt x="7942" y="626"/>
                  </a:lnTo>
                  <a:lnTo>
                    <a:pt x="7938" y="630"/>
                  </a:lnTo>
                  <a:lnTo>
                    <a:pt x="7933" y="634"/>
                  </a:lnTo>
                  <a:lnTo>
                    <a:pt x="7929" y="637"/>
                  </a:lnTo>
                  <a:lnTo>
                    <a:pt x="7925" y="640"/>
                  </a:lnTo>
                  <a:lnTo>
                    <a:pt x="7920" y="642"/>
                  </a:lnTo>
                  <a:lnTo>
                    <a:pt x="7915" y="644"/>
                  </a:lnTo>
                  <a:lnTo>
                    <a:pt x="7909" y="647"/>
                  </a:lnTo>
                  <a:lnTo>
                    <a:pt x="7904" y="647"/>
                  </a:lnTo>
                  <a:lnTo>
                    <a:pt x="7898" y="648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yriad Pr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5601467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41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Title slide with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R:\Template\Final Image 240614_9-16_Lowres\16-9 B\14805329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2" b="7812"/>
          <a:stretch/>
        </p:blipFill>
        <p:spPr bwMode="auto">
          <a:xfrm>
            <a:off x="0" y="2"/>
            <a:ext cx="9144000" cy="514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/>
          <p:cNvSpPr/>
          <p:nvPr/>
        </p:nvSpPr>
        <p:spPr>
          <a:xfrm flipH="1">
            <a:off x="1066800" y="3486150"/>
            <a:ext cx="8077199" cy="1657350"/>
          </a:xfrm>
          <a:prstGeom prst="rect">
            <a:avLst/>
          </a:prstGeom>
          <a:solidFill>
            <a:srgbClr val="D6492A">
              <a:alpha val="8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endParaRPr lang="en-US" sz="1800" dirty="0">
              <a:latin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71600" y="4090751"/>
            <a:ext cx="5952744" cy="342900"/>
          </a:xfrm>
        </p:spPr>
        <p:txBody>
          <a:bodyPr anchor="t">
            <a:noAutofit/>
          </a:bodyPr>
          <a:lstStyle>
            <a:lvl1pPr algn="l">
              <a:defRPr sz="1800" b="0" cap="none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subtitle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371600" y="3655314"/>
            <a:ext cx="6172200" cy="397764"/>
          </a:xfrm>
        </p:spPr>
        <p:txBody>
          <a:bodyPr anchor="b">
            <a:noAutofit/>
          </a:bodyPr>
          <a:lstStyle>
            <a:lvl1pPr marL="0" indent="0" algn="l">
              <a:buNone/>
              <a:defRPr sz="2300" b="0">
                <a:solidFill>
                  <a:schemeClr val="bg1"/>
                </a:solidFill>
                <a:latin typeface="+mj-lt"/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383144" y="4790550"/>
            <a:ext cx="1778000" cy="283964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Insert Date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999"/>
          <a:stretch/>
        </p:blipFill>
        <p:spPr>
          <a:xfrm flipH="1">
            <a:off x="7303122" y="4721561"/>
            <a:ext cx="1840877" cy="421941"/>
          </a:xfrm>
          <a:prstGeom prst="rect">
            <a:avLst/>
          </a:prstGeom>
        </p:spPr>
      </p:pic>
      <p:sp>
        <p:nvSpPr>
          <p:cNvPr id="20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3561395" y="4844180"/>
            <a:ext cx="2430780" cy="213496"/>
          </a:xfrm>
        </p:spPr>
        <p:txBody>
          <a:bodyPr wrap="none" anchor="ctr">
            <a:normAutofit/>
          </a:bodyPr>
          <a:lstStyle>
            <a:lvl1pPr marL="0" indent="0" algn="r">
              <a:buFont typeface="+mj-lt"/>
              <a:buNone/>
              <a:defRPr sz="850" b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Information Classification</a:t>
            </a:r>
          </a:p>
        </p:txBody>
      </p:sp>
      <p:sp>
        <p:nvSpPr>
          <p:cNvPr id="17" name="Rectangle 16"/>
          <p:cNvSpPr/>
          <p:nvPr/>
        </p:nvSpPr>
        <p:spPr>
          <a:xfrm>
            <a:off x="0" y="3"/>
            <a:ext cx="9144000" cy="569718"/>
          </a:xfrm>
          <a:prstGeom prst="rect">
            <a:avLst/>
          </a:prstGeom>
          <a:gradFill flip="none" rotWithShape="1">
            <a:gsLst>
              <a:gs pos="10000">
                <a:srgbClr val="0067AC"/>
              </a:gs>
              <a:gs pos="100000">
                <a:srgbClr val="56BBED"/>
              </a:gs>
            </a:gsLst>
            <a:lin ang="9120000" scaled="0"/>
            <a:tileRect/>
          </a:gradFill>
          <a:ln w="9525" cap="flat" cmpd="sng" algn="ctr">
            <a:noFill/>
            <a:prstDash val="solid"/>
          </a:ln>
          <a:effectLst/>
        </p:spPr>
        <p:txBody>
          <a:bodyPr lIns="68580" tIns="34290" rIns="68580" bIns="34290"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285753" y="192882"/>
            <a:ext cx="8630823" cy="318254"/>
            <a:chOff x="285753" y="192882"/>
            <a:chExt cx="8630823" cy="318254"/>
          </a:xfrm>
        </p:grpSpPr>
        <p:sp>
          <p:nvSpPr>
            <p:cNvPr id="21" name="Freeform 9"/>
            <p:cNvSpPr>
              <a:spLocks noEditPoints="1"/>
            </p:cNvSpPr>
            <p:nvPr/>
          </p:nvSpPr>
          <p:spPr bwMode="auto">
            <a:xfrm>
              <a:off x="8552482" y="192882"/>
              <a:ext cx="364094" cy="318254"/>
            </a:xfrm>
            <a:custGeom>
              <a:avLst/>
              <a:gdLst/>
              <a:ahLst/>
              <a:cxnLst>
                <a:cxn ang="0">
                  <a:pos x="491" y="5"/>
                </a:cxn>
                <a:cxn ang="0">
                  <a:pos x="581" y="30"/>
                </a:cxn>
                <a:cxn ang="0">
                  <a:pos x="653" y="71"/>
                </a:cxn>
                <a:cxn ang="0">
                  <a:pos x="705" y="124"/>
                </a:cxn>
                <a:cxn ang="0">
                  <a:pos x="602" y="117"/>
                </a:cxn>
                <a:cxn ang="0">
                  <a:pos x="478" y="104"/>
                </a:cxn>
                <a:cxn ang="0">
                  <a:pos x="444" y="106"/>
                </a:cxn>
                <a:cxn ang="0">
                  <a:pos x="432" y="119"/>
                </a:cxn>
                <a:cxn ang="0">
                  <a:pos x="403" y="415"/>
                </a:cxn>
                <a:cxn ang="0">
                  <a:pos x="402" y="115"/>
                </a:cxn>
                <a:cxn ang="0">
                  <a:pos x="388" y="105"/>
                </a:cxn>
                <a:cxn ang="0">
                  <a:pos x="331" y="106"/>
                </a:cxn>
                <a:cxn ang="0">
                  <a:pos x="195" y="124"/>
                </a:cxn>
                <a:cxn ang="0">
                  <a:pos x="140" y="110"/>
                </a:cxn>
                <a:cxn ang="0">
                  <a:pos x="197" y="59"/>
                </a:cxn>
                <a:cxn ang="0">
                  <a:pos x="274" y="22"/>
                </a:cxn>
                <a:cxn ang="0">
                  <a:pos x="367" y="2"/>
                </a:cxn>
                <a:cxn ang="0">
                  <a:pos x="201" y="519"/>
                </a:cxn>
                <a:cxn ang="0">
                  <a:pos x="100" y="519"/>
                </a:cxn>
                <a:cxn ang="0">
                  <a:pos x="0" y="519"/>
                </a:cxn>
                <a:cxn ang="0">
                  <a:pos x="141" y="727"/>
                </a:cxn>
                <a:cxn ang="0">
                  <a:pos x="261" y="727"/>
                </a:cxn>
                <a:cxn ang="0">
                  <a:pos x="303" y="519"/>
                </a:cxn>
                <a:cxn ang="0">
                  <a:pos x="346" y="727"/>
                </a:cxn>
                <a:cxn ang="0">
                  <a:pos x="583" y="519"/>
                </a:cxn>
                <a:cxn ang="0">
                  <a:pos x="483" y="519"/>
                </a:cxn>
                <a:cxn ang="0">
                  <a:pos x="407" y="579"/>
                </a:cxn>
                <a:cxn ang="0">
                  <a:pos x="548" y="579"/>
                </a:cxn>
                <a:cxn ang="0">
                  <a:pos x="587" y="727"/>
                </a:cxn>
                <a:cxn ang="0">
                  <a:pos x="733" y="519"/>
                </a:cxn>
                <a:cxn ang="0">
                  <a:pos x="712" y="602"/>
                </a:cxn>
                <a:cxn ang="0">
                  <a:pos x="731" y="198"/>
                </a:cxn>
                <a:cxn ang="0">
                  <a:pos x="722" y="257"/>
                </a:cxn>
                <a:cxn ang="0">
                  <a:pos x="685" y="316"/>
                </a:cxn>
                <a:cxn ang="0">
                  <a:pos x="622" y="365"/>
                </a:cxn>
                <a:cxn ang="0">
                  <a:pos x="541" y="398"/>
                </a:cxn>
                <a:cxn ang="0">
                  <a:pos x="474" y="183"/>
                </a:cxn>
                <a:cxn ang="0">
                  <a:pos x="477" y="158"/>
                </a:cxn>
                <a:cxn ang="0">
                  <a:pos x="489" y="146"/>
                </a:cxn>
                <a:cxn ang="0">
                  <a:pos x="556" y="148"/>
                </a:cxn>
                <a:cxn ang="0">
                  <a:pos x="669" y="163"/>
                </a:cxn>
                <a:cxn ang="0">
                  <a:pos x="295" y="399"/>
                </a:cxn>
                <a:cxn ang="0">
                  <a:pos x="213" y="365"/>
                </a:cxn>
                <a:cxn ang="0">
                  <a:pos x="150" y="316"/>
                </a:cxn>
                <a:cxn ang="0">
                  <a:pos x="112" y="257"/>
                </a:cxn>
                <a:cxn ang="0">
                  <a:pos x="103" y="198"/>
                </a:cxn>
                <a:cxn ang="0">
                  <a:pos x="136" y="168"/>
                </a:cxn>
                <a:cxn ang="0">
                  <a:pos x="250" y="151"/>
                </a:cxn>
                <a:cxn ang="0">
                  <a:pos x="342" y="144"/>
                </a:cxn>
                <a:cxn ang="0">
                  <a:pos x="357" y="153"/>
                </a:cxn>
                <a:cxn ang="0">
                  <a:pos x="362" y="175"/>
                </a:cxn>
                <a:cxn ang="0">
                  <a:pos x="317" y="405"/>
                </a:cxn>
              </a:cxnLst>
              <a:rect l="0" t="0" r="r" b="b"/>
              <a:pathLst>
                <a:path w="835" h="727">
                  <a:moveTo>
                    <a:pt x="417" y="0"/>
                  </a:moveTo>
                  <a:lnTo>
                    <a:pt x="443" y="0"/>
                  </a:lnTo>
                  <a:lnTo>
                    <a:pt x="467" y="2"/>
                  </a:lnTo>
                  <a:lnTo>
                    <a:pt x="491" y="5"/>
                  </a:lnTo>
                  <a:lnTo>
                    <a:pt x="515" y="9"/>
                  </a:lnTo>
                  <a:lnTo>
                    <a:pt x="538" y="16"/>
                  </a:lnTo>
                  <a:lnTo>
                    <a:pt x="559" y="22"/>
                  </a:lnTo>
                  <a:lnTo>
                    <a:pt x="581" y="30"/>
                  </a:lnTo>
                  <a:lnTo>
                    <a:pt x="600" y="38"/>
                  </a:lnTo>
                  <a:lnTo>
                    <a:pt x="620" y="48"/>
                  </a:lnTo>
                  <a:lnTo>
                    <a:pt x="637" y="59"/>
                  </a:lnTo>
                  <a:lnTo>
                    <a:pt x="653" y="71"/>
                  </a:lnTo>
                  <a:lnTo>
                    <a:pt x="668" y="83"/>
                  </a:lnTo>
                  <a:lnTo>
                    <a:pt x="682" y="96"/>
                  </a:lnTo>
                  <a:lnTo>
                    <a:pt x="694" y="110"/>
                  </a:lnTo>
                  <a:lnTo>
                    <a:pt x="705" y="124"/>
                  </a:lnTo>
                  <a:lnTo>
                    <a:pt x="714" y="139"/>
                  </a:lnTo>
                  <a:lnTo>
                    <a:pt x="676" y="131"/>
                  </a:lnTo>
                  <a:lnTo>
                    <a:pt x="639" y="124"/>
                  </a:lnTo>
                  <a:lnTo>
                    <a:pt x="602" y="117"/>
                  </a:lnTo>
                  <a:lnTo>
                    <a:pt x="567" y="113"/>
                  </a:lnTo>
                  <a:lnTo>
                    <a:pt x="534" y="109"/>
                  </a:lnTo>
                  <a:lnTo>
                    <a:pt x="504" y="106"/>
                  </a:lnTo>
                  <a:lnTo>
                    <a:pt x="478" y="104"/>
                  </a:lnTo>
                  <a:lnTo>
                    <a:pt x="458" y="104"/>
                  </a:lnTo>
                  <a:lnTo>
                    <a:pt x="453" y="104"/>
                  </a:lnTo>
                  <a:lnTo>
                    <a:pt x="448" y="105"/>
                  </a:lnTo>
                  <a:lnTo>
                    <a:pt x="444" y="106"/>
                  </a:lnTo>
                  <a:lnTo>
                    <a:pt x="440" y="109"/>
                  </a:lnTo>
                  <a:lnTo>
                    <a:pt x="436" y="112"/>
                  </a:lnTo>
                  <a:lnTo>
                    <a:pt x="434" y="115"/>
                  </a:lnTo>
                  <a:lnTo>
                    <a:pt x="432" y="119"/>
                  </a:lnTo>
                  <a:lnTo>
                    <a:pt x="432" y="124"/>
                  </a:lnTo>
                  <a:lnTo>
                    <a:pt x="432" y="133"/>
                  </a:lnTo>
                  <a:lnTo>
                    <a:pt x="432" y="415"/>
                  </a:lnTo>
                  <a:lnTo>
                    <a:pt x="403" y="415"/>
                  </a:lnTo>
                  <a:lnTo>
                    <a:pt x="404" y="133"/>
                  </a:lnTo>
                  <a:lnTo>
                    <a:pt x="404" y="124"/>
                  </a:lnTo>
                  <a:lnTo>
                    <a:pt x="403" y="119"/>
                  </a:lnTo>
                  <a:lnTo>
                    <a:pt x="402" y="115"/>
                  </a:lnTo>
                  <a:lnTo>
                    <a:pt x="398" y="112"/>
                  </a:lnTo>
                  <a:lnTo>
                    <a:pt x="395" y="109"/>
                  </a:lnTo>
                  <a:lnTo>
                    <a:pt x="392" y="106"/>
                  </a:lnTo>
                  <a:lnTo>
                    <a:pt x="388" y="105"/>
                  </a:lnTo>
                  <a:lnTo>
                    <a:pt x="382" y="104"/>
                  </a:lnTo>
                  <a:lnTo>
                    <a:pt x="378" y="104"/>
                  </a:lnTo>
                  <a:lnTo>
                    <a:pt x="356" y="104"/>
                  </a:lnTo>
                  <a:lnTo>
                    <a:pt x="331" y="106"/>
                  </a:lnTo>
                  <a:lnTo>
                    <a:pt x="301" y="109"/>
                  </a:lnTo>
                  <a:lnTo>
                    <a:pt x="268" y="113"/>
                  </a:lnTo>
                  <a:lnTo>
                    <a:pt x="232" y="118"/>
                  </a:lnTo>
                  <a:lnTo>
                    <a:pt x="195" y="124"/>
                  </a:lnTo>
                  <a:lnTo>
                    <a:pt x="157" y="131"/>
                  </a:lnTo>
                  <a:lnTo>
                    <a:pt x="121" y="139"/>
                  </a:lnTo>
                  <a:lnTo>
                    <a:pt x="129" y="125"/>
                  </a:lnTo>
                  <a:lnTo>
                    <a:pt x="140" y="110"/>
                  </a:lnTo>
                  <a:lnTo>
                    <a:pt x="152" y="96"/>
                  </a:lnTo>
                  <a:lnTo>
                    <a:pt x="166" y="83"/>
                  </a:lnTo>
                  <a:lnTo>
                    <a:pt x="180" y="71"/>
                  </a:lnTo>
                  <a:lnTo>
                    <a:pt x="197" y="59"/>
                  </a:lnTo>
                  <a:lnTo>
                    <a:pt x="215" y="48"/>
                  </a:lnTo>
                  <a:lnTo>
                    <a:pt x="233" y="38"/>
                  </a:lnTo>
                  <a:lnTo>
                    <a:pt x="254" y="30"/>
                  </a:lnTo>
                  <a:lnTo>
                    <a:pt x="274" y="22"/>
                  </a:lnTo>
                  <a:lnTo>
                    <a:pt x="296" y="16"/>
                  </a:lnTo>
                  <a:lnTo>
                    <a:pt x="319" y="9"/>
                  </a:lnTo>
                  <a:lnTo>
                    <a:pt x="342" y="5"/>
                  </a:lnTo>
                  <a:lnTo>
                    <a:pt x="367" y="2"/>
                  </a:lnTo>
                  <a:lnTo>
                    <a:pt x="392" y="0"/>
                  </a:lnTo>
                  <a:lnTo>
                    <a:pt x="417" y="0"/>
                  </a:lnTo>
                  <a:close/>
                  <a:moveTo>
                    <a:pt x="201" y="579"/>
                  </a:moveTo>
                  <a:lnTo>
                    <a:pt x="201" y="519"/>
                  </a:lnTo>
                  <a:lnTo>
                    <a:pt x="175" y="519"/>
                  </a:lnTo>
                  <a:lnTo>
                    <a:pt x="150" y="519"/>
                  </a:lnTo>
                  <a:lnTo>
                    <a:pt x="125" y="519"/>
                  </a:lnTo>
                  <a:lnTo>
                    <a:pt x="100" y="519"/>
                  </a:lnTo>
                  <a:lnTo>
                    <a:pt x="75" y="519"/>
                  </a:lnTo>
                  <a:lnTo>
                    <a:pt x="49" y="519"/>
                  </a:lnTo>
                  <a:lnTo>
                    <a:pt x="25" y="519"/>
                  </a:lnTo>
                  <a:lnTo>
                    <a:pt x="0" y="519"/>
                  </a:lnTo>
                  <a:lnTo>
                    <a:pt x="0" y="579"/>
                  </a:lnTo>
                  <a:lnTo>
                    <a:pt x="58" y="579"/>
                  </a:lnTo>
                  <a:lnTo>
                    <a:pt x="58" y="727"/>
                  </a:lnTo>
                  <a:lnTo>
                    <a:pt x="141" y="727"/>
                  </a:lnTo>
                  <a:lnTo>
                    <a:pt x="141" y="579"/>
                  </a:lnTo>
                  <a:lnTo>
                    <a:pt x="201" y="579"/>
                  </a:lnTo>
                  <a:close/>
                  <a:moveTo>
                    <a:pt x="303" y="602"/>
                  </a:moveTo>
                  <a:lnTo>
                    <a:pt x="261" y="727"/>
                  </a:lnTo>
                  <a:lnTo>
                    <a:pt x="180" y="727"/>
                  </a:lnTo>
                  <a:lnTo>
                    <a:pt x="260" y="519"/>
                  </a:lnTo>
                  <a:lnTo>
                    <a:pt x="282" y="519"/>
                  </a:lnTo>
                  <a:lnTo>
                    <a:pt x="303" y="519"/>
                  </a:lnTo>
                  <a:lnTo>
                    <a:pt x="326" y="519"/>
                  </a:lnTo>
                  <a:lnTo>
                    <a:pt x="348" y="519"/>
                  </a:lnTo>
                  <a:lnTo>
                    <a:pt x="427" y="727"/>
                  </a:lnTo>
                  <a:lnTo>
                    <a:pt x="346" y="727"/>
                  </a:lnTo>
                  <a:lnTo>
                    <a:pt x="303" y="602"/>
                  </a:lnTo>
                  <a:close/>
                  <a:moveTo>
                    <a:pt x="608" y="579"/>
                  </a:moveTo>
                  <a:lnTo>
                    <a:pt x="608" y="519"/>
                  </a:lnTo>
                  <a:lnTo>
                    <a:pt x="583" y="519"/>
                  </a:lnTo>
                  <a:lnTo>
                    <a:pt x="557" y="519"/>
                  </a:lnTo>
                  <a:lnTo>
                    <a:pt x="532" y="519"/>
                  </a:lnTo>
                  <a:lnTo>
                    <a:pt x="507" y="519"/>
                  </a:lnTo>
                  <a:lnTo>
                    <a:pt x="483" y="519"/>
                  </a:lnTo>
                  <a:lnTo>
                    <a:pt x="458" y="519"/>
                  </a:lnTo>
                  <a:lnTo>
                    <a:pt x="432" y="519"/>
                  </a:lnTo>
                  <a:lnTo>
                    <a:pt x="407" y="519"/>
                  </a:lnTo>
                  <a:lnTo>
                    <a:pt x="407" y="579"/>
                  </a:lnTo>
                  <a:lnTo>
                    <a:pt x="466" y="579"/>
                  </a:lnTo>
                  <a:lnTo>
                    <a:pt x="466" y="727"/>
                  </a:lnTo>
                  <a:lnTo>
                    <a:pt x="548" y="727"/>
                  </a:lnTo>
                  <a:lnTo>
                    <a:pt x="548" y="579"/>
                  </a:lnTo>
                  <a:lnTo>
                    <a:pt x="608" y="579"/>
                  </a:lnTo>
                  <a:close/>
                  <a:moveTo>
                    <a:pt x="712" y="602"/>
                  </a:moveTo>
                  <a:lnTo>
                    <a:pt x="669" y="727"/>
                  </a:lnTo>
                  <a:lnTo>
                    <a:pt x="587" y="727"/>
                  </a:lnTo>
                  <a:lnTo>
                    <a:pt x="667" y="519"/>
                  </a:lnTo>
                  <a:lnTo>
                    <a:pt x="689" y="519"/>
                  </a:lnTo>
                  <a:lnTo>
                    <a:pt x="712" y="519"/>
                  </a:lnTo>
                  <a:lnTo>
                    <a:pt x="733" y="519"/>
                  </a:lnTo>
                  <a:lnTo>
                    <a:pt x="755" y="519"/>
                  </a:lnTo>
                  <a:lnTo>
                    <a:pt x="835" y="727"/>
                  </a:lnTo>
                  <a:lnTo>
                    <a:pt x="754" y="727"/>
                  </a:lnTo>
                  <a:lnTo>
                    <a:pt x="712" y="602"/>
                  </a:lnTo>
                  <a:close/>
                  <a:moveTo>
                    <a:pt x="727" y="172"/>
                  </a:moveTo>
                  <a:lnTo>
                    <a:pt x="729" y="181"/>
                  </a:lnTo>
                  <a:lnTo>
                    <a:pt x="730" y="190"/>
                  </a:lnTo>
                  <a:lnTo>
                    <a:pt x="731" y="198"/>
                  </a:lnTo>
                  <a:lnTo>
                    <a:pt x="731" y="207"/>
                  </a:lnTo>
                  <a:lnTo>
                    <a:pt x="730" y="224"/>
                  </a:lnTo>
                  <a:lnTo>
                    <a:pt x="727" y="240"/>
                  </a:lnTo>
                  <a:lnTo>
                    <a:pt x="722" y="257"/>
                  </a:lnTo>
                  <a:lnTo>
                    <a:pt x="715" y="273"/>
                  </a:lnTo>
                  <a:lnTo>
                    <a:pt x="706" y="288"/>
                  </a:lnTo>
                  <a:lnTo>
                    <a:pt x="696" y="302"/>
                  </a:lnTo>
                  <a:lnTo>
                    <a:pt x="685" y="316"/>
                  </a:lnTo>
                  <a:lnTo>
                    <a:pt x="670" y="329"/>
                  </a:lnTo>
                  <a:lnTo>
                    <a:pt x="656" y="342"/>
                  </a:lnTo>
                  <a:lnTo>
                    <a:pt x="640" y="354"/>
                  </a:lnTo>
                  <a:lnTo>
                    <a:pt x="622" y="365"/>
                  </a:lnTo>
                  <a:lnTo>
                    <a:pt x="604" y="374"/>
                  </a:lnTo>
                  <a:lnTo>
                    <a:pt x="584" y="383"/>
                  </a:lnTo>
                  <a:lnTo>
                    <a:pt x="562" y="392"/>
                  </a:lnTo>
                  <a:lnTo>
                    <a:pt x="541" y="398"/>
                  </a:lnTo>
                  <a:lnTo>
                    <a:pt x="518" y="405"/>
                  </a:lnTo>
                  <a:lnTo>
                    <a:pt x="476" y="202"/>
                  </a:lnTo>
                  <a:lnTo>
                    <a:pt x="475" y="193"/>
                  </a:lnTo>
                  <a:lnTo>
                    <a:pt x="474" y="183"/>
                  </a:lnTo>
                  <a:lnTo>
                    <a:pt x="474" y="175"/>
                  </a:lnTo>
                  <a:lnTo>
                    <a:pt x="474" y="166"/>
                  </a:lnTo>
                  <a:lnTo>
                    <a:pt x="475" y="162"/>
                  </a:lnTo>
                  <a:lnTo>
                    <a:pt x="477" y="158"/>
                  </a:lnTo>
                  <a:lnTo>
                    <a:pt x="479" y="155"/>
                  </a:lnTo>
                  <a:lnTo>
                    <a:pt x="481" y="152"/>
                  </a:lnTo>
                  <a:lnTo>
                    <a:pt x="485" y="149"/>
                  </a:lnTo>
                  <a:lnTo>
                    <a:pt x="489" y="146"/>
                  </a:lnTo>
                  <a:lnTo>
                    <a:pt x="493" y="145"/>
                  </a:lnTo>
                  <a:lnTo>
                    <a:pt x="499" y="144"/>
                  </a:lnTo>
                  <a:lnTo>
                    <a:pt x="528" y="145"/>
                  </a:lnTo>
                  <a:lnTo>
                    <a:pt x="556" y="148"/>
                  </a:lnTo>
                  <a:lnTo>
                    <a:pt x="584" y="151"/>
                  </a:lnTo>
                  <a:lnTo>
                    <a:pt x="613" y="154"/>
                  </a:lnTo>
                  <a:lnTo>
                    <a:pt x="641" y="158"/>
                  </a:lnTo>
                  <a:lnTo>
                    <a:pt x="669" y="163"/>
                  </a:lnTo>
                  <a:lnTo>
                    <a:pt x="699" y="167"/>
                  </a:lnTo>
                  <a:lnTo>
                    <a:pt x="727" y="172"/>
                  </a:lnTo>
                  <a:close/>
                  <a:moveTo>
                    <a:pt x="317" y="405"/>
                  </a:moveTo>
                  <a:lnTo>
                    <a:pt x="295" y="399"/>
                  </a:lnTo>
                  <a:lnTo>
                    <a:pt x="272" y="392"/>
                  </a:lnTo>
                  <a:lnTo>
                    <a:pt x="251" y="384"/>
                  </a:lnTo>
                  <a:lnTo>
                    <a:pt x="231" y="374"/>
                  </a:lnTo>
                  <a:lnTo>
                    <a:pt x="213" y="365"/>
                  </a:lnTo>
                  <a:lnTo>
                    <a:pt x="195" y="354"/>
                  </a:lnTo>
                  <a:lnTo>
                    <a:pt x="179" y="342"/>
                  </a:lnTo>
                  <a:lnTo>
                    <a:pt x="164" y="330"/>
                  </a:lnTo>
                  <a:lnTo>
                    <a:pt x="150" y="316"/>
                  </a:lnTo>
                  <a:lnTo>
                    <a:pt x="138" y="303"/>
                  </a:lnTo>
                  <a:lnTo>
                    <a:pt x="128" y="288"/>
                  </a:lnTo>
                  <a:lnTo>
                    <a:pt x="120" y="273"/>
                  </a:lnTo>
                  <a:lnTo>
                    <a:pt x="112" y="257"/>
                  </a:lnTo>
                  <a:lnTo>
                    <a:pt x="108" y="240"/>
                  </a:lnTo>
                  <a:lnTo>
                    <a:pt x="105" y="224"/>
                  </a:lnTo>
                  <a:lnTo>
                    <a:pt x="103" y="207"/>
                  </a:lnTo>
                  <a:lnTo>
                    <a:pt x="103" y="198"/>
                  </a:lnTo>
                  <a:lnTo>
                    <a:pt x="105" y="190"/>
                  </a:lnTo>
                  <a:lnTo>
                    <a:pt x="106" y="181"/>
                  </a:lnTo>
                  <a:lnTo>
                    <a:pt x="108" y="172"/>
                  </a:lnTo>
                  <a:lnTo>
                    <a:pt x="136" y="168"/>
                  </a:lnTo>
                  <a:lnTo>
                    <a:pt x="165" y="163"/>
                  </a:lnTo>
                  <a:lnTo>
                    <a:pt x="193" y="158"/>
                  </a:lnTo>
                  <a:lnTo>
                    <a:pt x="222" y="154"/>
                  </a:lnTo>
                  <a:lnTo>
                    <a:pt x="250" y="151"/>
                  </a:lnTo>
                  <a:lnTo>
                    <a:pt x="280" y="148"/>
                  </a:lnTo>
                  <a:lnTo>
                    <a:pt x="308" y="145"/>
                  </a:lnTo>
                  <a:lnTo>
                    <a:pt x="337" y="144"/>
                  </a:lnTo>
                  <a:lnTo>
                    <a:pt x="342" y="144"/>
                  </a:lnTo>
                  <a:lnTo>
                    <a:pt x="348" y="145"/>
                  </a:lnTo>
                  <a:lnTo>
                    <a:pt x="351" y="146"/>
                  </a:lnTo>
                  <a:lnTo>
                    <a:pt x="354" y="150"/>
                  </a:lnTo>
                  <a:lnTo>
                    <a:pt x="357" y="153"/>
                  </a:lnTo>
                  <a:lnTo>
                    <a:pt x="358" y="156"/>
                  </a:lnTo>
                  <a:lnTo>
                    <a:pt x="361" y="161"/>
                  </a:lnTo>
                  <a:lnTo>
                    <a:pt x="362" y="165"/>
                  </a:lnTo>
                  <a:lnTo>
                    <a:pt x="362" y="175"/>
                  </a:lnTo>
                  <a:lnTo>
                    <a:pt x="362" y="184"/>
                  </a:lnTo>
                  <a:lnTo>
                    <a:pt x="361" y="194"/>
                  </a:lnTo>
                  <a:lnTo>
                    <a:pt x="359" y="202"/>
                  </a:lnTo>
                  <a:lnTo>
                    <a:pt x="317" y="405"/>
                  </a:lnTo>
                  <a:close/>
                </a:path>
              </a:pathLst>
            </a:custGeom>
            <a:solidFill>
              <a:srgbClr val="FEFEF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yriad Pro"/>
              </a:endParaRPr>
            </a:p>
          </p:txBody>
        </p:sp>
        <p:grpSp>
          <p:nvGrpSpPr>
            <p:cNvPr id="25" name="Group 15"/>
            <p:cNvGrpSpPr/>
            <p:nvPr/>
          </p:nvGrpSpPr>
          <p:grpSpPr>
            <a:xfrm>
              <a:off x="285753" y="250031"/>
              <a:ext cx="1670572" cy="84203"/>
              <a:chOff x="68096" y="6650480"/>
              <a:chExt cx="2503487" cy="127000"/>
            </a:xfrm>
            <a:solidFill>
              <a:schemeClr val="bg1"/>
            </a:solidFill>
          </p:grpSpPr>
          <p:sp>
            <p:nvSpPr>
              <p:cNvPr id="27" name="Freeform 26"/>
              <p:cNvSpPr>
                <a:spLocks noEditPoints="1"/>
              </p:cNvSpPr>
              <p:nvPr/>
            </p:nvSpPr>
            <p:spPr bwMode="auto">
              <a:xfrm>
                <a:off x="1838158" y="6650480"/>
                <a:ext cx="733425" cy="127000"/>
              </a:xfrm>
              <a:custGeom>
                <a:avLst/>
                <a:gdLst/>
                <a:ahLst/>
                <a:cxnLst>
                  <a:cxn ang="0">
                    <a:pos x="3511" y="637"/>
                  </a:cxn>
                  <a:cxn ang="0">
                    <a:pos x="3625" y="591"/>
                  </a:cxn>
                  <a:cxn ang="0">
                    <a:pos x="3691" y="454"/>
                  </a:cxn>
                  <a:cxn ang="0">
                    <a:pos x="3616" y="313"/>
                  </a:cxn>
                  <a:cxn ang="0">
                    <a:pos x="3441" y="224"/>
                  </a:cxn>
                  <a:cxn ang="0">
                    <a:pos x="3415" y="147"/>
                  </a:cxn>
                  <a:cxn ang="0">
                    <a:pos x="3489" y="95"/>
                  </a:cxn>
                  <a:cxn ang="0">
                    <a:pos x="3666" y="31"/>
                  </a:cxn>
                  <a:cxn ang="0">
                    <a:pos x="3447" y="8"/>
                  </a:cxn>
                  <a:cxn ang="0">
                    <a:pos x="3301" y="142"/>
                  </a:cxn>
                  <a:cxn ang="0">
                    <a:pos x="3355" y="299"/>
                  </a:cxn>
                  <a:cxn ang="0">
                    <a:pos x="3534" y="392"/>
                  </a:cxn>
                  <a:cxn ang="0">
                    <a:pos x="3575" y="471"/>
                  </a:cxn>
                  <a:cxn ang="0">
                    <a:pos x="3511" y="540"/>
                  </a:cxn>
                  <a:cxn ang="0">
                    <a:pos x="3327" y="514"/>
                  </a:cxn>
                  <a:cxn ang="0">
                    <a:pos x="3216" y="537"/>
                  </a:cxn>
                  <a:cxn ang="0">
                    <a:pos x="2637" y="544"/>
                  </a:cxn>
                  <a:cxn ang="0">
                    <a:pos x="2502" y="526"/>
                  </a:cxn>
                  <a:cxn ang="0">
                    <a:pos x="2420" y="453"/>
                  </a:cxn>
                  <a:cxn ang="0">
                    <a:pos x="2390" y="282"/>
                  </a:cxn>
                  <a:cxn ang="0">
                    <a:pos x="2435" y="168"/>
                  </a:cxn>
                  <a:cxn ang="0">
                    <a:pos x="2538" y="102"/>
                  </a:cxn>
                  <a:cxn ang="0">
                    <a:pos x="2726" y="118"/>
                  </a:cxn>
                  <a:cxn ang="0">
                    <a:pos x="2566" y="2"/>
                  </a:cxn>
                  <a:cxn ang="0">
                    <a:pos x="2399" y="59"/>
                  </a:cxn>
                  <a:cxn ang="0">
                    <a:pos x="2293" y="190"/>
                  </a:cxn>
                  <a:cxn ang="0">
                    <a:pos x="2272" y="380"/>
                  </a:cxn>
                  <a:cxn ang="0">
                    <a:pos x="2333" y="534"/>
                  </a:cxn>
                  <a:cxn ang="0">
                    <a:pos x="2467" y="623"/>
                  </a:cxn>
                  <a:cxn ang="0">
                    <a:pos x="2684" y="632"/>
                  </a:cxn>
                  <a:cxn ang="0">
                    <a:pos x="1776" y="631"/>
                  </a:cxn>
                  <a:cxn ang="0">
                    <a:pos x="1717" y="518"/>
                  </a:cxn>
                  <a:cxn ang="0">
                    <a:pos x="1447" y="10"/>
                  </a:cxn>
                  <a:cxn ang="0">
                    <a:pos x="1210" y="97"/>
                  </a:cxn>
                  <a:cxn ang="0">
                    <a:pos x="1281" y="178"/>
                  </a:cxn>
                  <a:cxn ang="0">
                    <a:pos x="1231" y="277"/>
                  </a:cxn>
                  <a:cxn ang="0">
                    <a:pos x="1090" y="375"/>
                  </a:cxn>
                  <a:cxn ang="0">
                    <a:pos x="1233" y="415"/>
                  </a:cxn>
                  <a:cxn ang="0">
                    <a:pos x="1297" y="622"/>
                  </a:cxn>
                  <a:cxn ang="0">
                    <a:pos x="1362" y="436"/>
                  </a:cxn>
                  <a:cxn ang="0">
                    <a:pos x="1282" y="337"/>
                  </a:cxn>
                  <a:cxn ang="0">
                    <a:pos x="1374" y="258"/>
                  </a:cxn>
                  <a:cxn ang="0">
                    <a:pos x="1373" y="94"/>
                  </a:cxn>
                  <a:cxn ang="0">
                    <a:pos x="1263" y="17"/>
                  </a:cxn>
                  <a:cxn ang="0">
                    <a:pos x="995" y="15"/>
                  </a:cxn>
                  <a:cxn ang="0">
                    <a:pos x="879" y="537"/>
                  </a:cxn>
                  <a:cxn ang="0">
                    <a:pos x="118" y="637"/>
                  </a:cxn>
                  <a:cxn ang="0">
                    <a:pos x="303" y="613"/>
                  </a:cxn>
                  <a:cxn ang="0">
                    <a:pos x="388" y="526"/>
                  </a:cxn>
                  <a:cxn ang="0">
                    <a:pos x="373" y="355"/>
                  </a:cxn>
                  <a:cxn ang="0">
                    <a:pos x="190" y="247"/>
                  </a:cxn>
                  <a:cxn ang="0">
                    <a:pos x="125" y="177"/>
                  </a:cxn>
                  <a:cxn ang="0">
                    <a:pos x="163" y="107"/>
                  </a:cxn>
                  <a:cxn ang="0">
                    <a:pos x="317" y="108"/>
                  </a:cxn>
                  <a:cxn ang="0">
                    <a:pos x="254" y="1"/>
                  </a:cxn>
                  <a:cxn ang="0">
                    <a:pos x="44" y="77"/>
                  </a:cxn>
                  <a:cxn ang="0">
                    <a:pos x="29" y="253"/>
                  </a:cxn>
                  <a:cxn ang="0">
                    <a:pos x="178" y="359"/>
                  </a:cxn>
                  <a:cxn ang="0">
                    <a:pos x="284" y="437"/>
                  </a:cxn>
                  <a:cxn ang="0">
                    <a:pos x="259" y="524"/>
                  </a:cxn>
                  <a:cxn ang="0">
                    <a:pos x="112" y="540"/>
                  </a:cxn>
                </a:cxnLst>
                <a:rect l="0" t="0" r="r" b="b"/>
                <a:pathLst>
                  <a:path w="3691" h="641">
                    <a:moveTo>
                      <a:pt x="3288" y="601"/>
                    </a:moveTo>
                    <a:lnTo>
                      <a:pt x="3302" y="609"/>
                    </a:lnTo>
                    <a:lnTo>
                      <a:pt x="3319" y="616"/>
                    </a:lnTo>
                    <a:lnTo>
                      <a:pt x="3338" y="622"/>
                    </a:lnTo>
                    <a:lnTo>
                      <a:pt x="3360" y="629"/>
                    </a:lnTo>
                    <a:lnTo>
                      <a:pt x="3382" y="634"/>
                    </a:lnTo>
                    <a:lnTo>
                      <a:pt x="3406" y="637"/>
                    </a:lnTo>
                    <a:lnTo>
                      <a:pt x="3431" y="640"/>
                    </a:lnTo>
                    <a:lnTo>
                      <a:pt x="3455" y="641"/>
                    </a:lnTo>
                    <a:lnTo>
                      <a:pt x="3484" y="640"/>
                    </a:lnTo>
                    <a:lnTo>
                      <a:pt x="3511" y="637"/>
                    </a:lnTo>
                    <a:lnTo>
                      <a:pt x="3524" y="635"/>
                    </a:lnTo>
                    <a:lnTo>
                      <a:pt x="3536" y="632"/>
                    </a:lnTo>
                    <a:lnTo>
                      <a:pt x="3548" y="629"/>
                    </a:lnTo>
                    <a:lnTo>
                      <a:pt x="3559" y="625"/>
                    </a:lnTo>
                    <a:lnTo>
                      <a:pt x="3570" y="621"/>
                    </a:lnTo>
                    <a:lnTo>
                      <a:pt x="3581" y="617"/>
                    </a:lnTo>
                    <a:lnTo>
                      <a:pt x="3590" y="613"/>
                    </a:lnTo>
                    <a:lnTo>
                      <a:pt x="3600" y="608"/>
                    </a:lnTo>
                    <a:lnTo>
                      <a:pt x="3608" y="603"/>
                    </a:lnTo>
                    <a:lnTo>
                      <a:pt x="3618" y="597"/>
                    </a:lnTo>
                    <a:lnTo>
                      <a:pt x="3625" y="591"/>
                    </a:lnTo>
                    <a:lnTo>
                      <a:pt x="3633" y="584"/>
                    </a:lnTo>
                    <a:lnTo>
                      <a:pt x="3639" y="578"/>
                    </a:lnTo>
                    <a:lnTo>
                      <a:pt x="3646" y="571"/>
                    </a:lnTo>
                    <a:lnTo>
                      <a:pt x="3653" y="564"/>
                    </a:lnTo>
                    <a:lnTo>
                      <a:pt x="3658" y="557"/>
                    </a:lnTo>
                    <a:lnTo>
                      <a:pt x="3668" y="541"/>
                    </a:lnTo>
                    <a:lnTo>
                      <a:pt x="3676" y="526"/>
                    </a:lnTo>
                    <a:lnTo>
                      <a:pt x="3682" y="508"/>
                    </a:lnTo>
                    <a:lnTo>
                      <a:pt x="3687" y="491"/>
                    </a:lnTo>
                    <a:lnTo>
                      <a:pt x="3690" y="472"/>
                    </a:lnTo>
                    <a:lnTo>
                      <a:pt x="3691" y="454"/>
                    </a:lnTo>
                    <a:lnTo>
                      <a:pt x="3690" y="437"/>
                    </a:lnTo>
                    <a:lnTo>
                      <a:pt x="3688" y="422"/>
                    </a:lnTo>
                    <a:lnTo>
                      <a:pt x="3684" y="407"/>
                    </a:lnTo>
                    <a:lnTo>
                      <a:pt x="3680" y="393"/>
                    </a:lnTo>
                    <a:lnTo>
                      <a:pt x="3675" y="380"/>
                    </a:lnTo>
                    <a:lnTo>
                      <a:pt x="3668" y="367"/>
                    </a:lnTo>
                    <a:lnTo>
                      <a:pt x="3660" y="355"/>
                    </a:lnTo>
                    <a:lnTo>
                      <a:pt x="3651" y="344"/>
                    </a:lnTo>
                    <a:lnTo>
                      <a:pt x="3640" y="332"/>
                    </a:lnTo>
                    <a:lnTo>
                      <a:pt x="3629" y="322"/>
                    </a:lnTo>
                    <a:lnTo>
                      <a:pt x="3616" y="313"/>
                    </a:lnTo>
                    <a:lnTo>
                      <a:pt x="3601" y="303"/>
                    </a:lnTo>
                    <a:lnTo>
                      <a:pt x="3586" y="294"/>
                    </a:lnTo>
                    <a:lnTo>
                      <a:pt x="3568" y="286"/>
                    </a:lnTo>
                    <a:lnTo>
                      <a:pt x="3550" y="278"/>
                    </a:lnTo>
                    <a:lnTo>
                      <a:pt x="3530" y="270"/>
                    </a:lnTo>
                    <a:lnTo>
                      <a:pt x="3502" y="258"/>
                    </a:lnTo>
                    <a:lnTo>
                      <a:pt x="3477" y="247"/>
                    </a:lnTo>
                    <a:lnTo>
                      <a:pt x="3467" y="242"/>
                    </a:lnTo>
                    <a:lnTo>
                      <a:pt x="3457" y="236"/>
                    </a:lnTo>
                    <a:lnTo>
                      <a:pt x="3448" y="230"/>
                    </a:lnTo>
                    <a:lnTo>
                      <a:pt x="3441" y="224"/>
                    </a:lnTo>
                    <a:lnTo>
                      <a:pt x="3434" y="219"/>
                    </a:lnTo>
                    <a:lnTo>
                      <a:pt x="3428" y="213"/>
                    </a:lnTo>
                    <a:lnTo>
                      <a:pt x="3423" y="206"/>
                    </a:lnTo>
                    <a:lnTo>
                      <a:pt x="3419" y="200"/>
                    </a:lnTo>
                    <a:lnTo>
                      <a:pt x="3416" y="192"/>
                    </a:lnTo>
                    <a:lnTo>
                      <a:pt x="3414" y="184"/>
                    </a:lnTo>
                    <a:lnTo>
                      <a:pt x="3412" y="177"/>
                    </a:lnTo>
                    <a:lnTo>
                      <a:pt x="3412" y="168"/>
                    </a:lnTo>
                    <a:lnTo>
                      <a:pt x="3412" y="162"/>
                    </a:lnTo>
                    <a:lnTo>
                      <a:pt x="3413" y="154"/>
                    </a:lnTo>
                    <a:lnTo>
                      <a:pt x="3415" y="147"/>
                    </a:lnTo>
                    <a:lnTo>
                      <a:pt x="3418" y="141"/>
                    </a:lnTo>
                    <a:lnTo>
                      <a:pt x="3421" y="135"/>
                    </a:lnTo>
                    <a:lnTo>
                      <a:pt x="3426" y="129"/>
                    </a:lnTo>
                    <a:lnTo>
                      <a:pt x="3431" y="122"/>
                    </a:lnTo>
                    <a:lnTo>
                      <a:pt x="3437" y="117"/>
                    </a:lnTo>
                    <a:lnTo>
                      <a:pt x="3443" y="112"/>
                    </a:lnTo>
                    <a:lnTo>
                      <a:pt x="3450" y="107"/>
                    </a:lnTo>
                    <a:lnTo>
                      <a:pt x="3459" y="103"/>
                    </a:lnTo>
                    <a:lnTo>
                      <a:pt x="3469" y="100"/>
                    </a:lnTo>
                    <a:lnTo>
                      <a:pt x="3479" y="97"/>
                    </a:lnTo>
                    <a:lnTo>
                      <a:pt x="3489" y="95"/>
                    </a:lnTo>
                    <a:lnTo>
                      <a:pt x="3502" y="94"/>
                    </a:lnTo>
                    <a:lnTo>
                      <a:pt x="3515" y="94"/>
                    </a:lnTo>
                    <a:lnTo>
                      <a:pt x="3535" y="94"/>
                    </a:lnTo>
                    <a:lnTo>
                      <a:pt x="3555" y="96"/>
                    </a:lnTo>
                    <a:lnTo>
                      <a:pt x="3573" y="100"/>
                    </a:lnTo>
                    <a:lnTo>
                      <a:pt x="3590" y="104"/>
                    </a:lnTo>
                    <a:lnTo>
                      <a:pt x="3604" y="108"/>
                    </a:lnTo>
                    <a:lnTo>
                      <a:pt x="3618" y="113"/>
                    </a:lnTo>
                    <a:lnTo>
                      <a:pt x="3629" y="118"/>
                    </a:lnTo>
                    <a:lnTo>
                      <a:pt x="3638" y="122"/>
                    </a:lnTo>
                    <a:lnTo>
                      <a:pt x="3666" y="31"/>
                    </a:lnTo>
                    <a:lnTo>
                      <a:pt x="3653" y="25"/>
                    </a:lnTo>
                    <a:lnTo>
                      <a:pt x="3638" y="20"/>
                    </a:lnTo>
                    <a:lnTo>
                      <a:pt x="3622" y="14"/>
                    </a:lnTo>
                    <a:lnTo>
                      <a:pt x="3604" y="9"/>
                    </a:lnTo>
                    <a:lnTo>
                      <a:pt x="3585" y="6"/>
                    </a:lnTo>
                    <a:lnTo>
                      <a:pt x="3564" y="3"/>
                    </a:lnTo>
                    <a:lnTo>
                      <a:pt x="3542" y="1"/>
                    </a:lnTo>
                    <a:lnTo>
                      <a:pt x="3517" y="0"/>
                    </a:lnTo>
                    <a:lnTo>
                      <a:pt x="3492" y="1"/>
                    </a:lnTo>
                    <a:lnTo>
                      <a:pt x="3469" y="4"/>
                    </a:lnTo>
                    <a:lnTo>
                      <a:pt x="3447" y="8"/>
                    </a:lnTo>
                    <a:lnTo>
                      <a:pt x="3426" y="14"/>
                    </a:lnTo>
                    <a:lnTo>
                      <a:pt x="3406" y="22"/>
                    </a:lnTo>
                    <a:lnTo>
                      <a:pt x="3389" y="30"/>
                    </a:lnTo>
                    <a:lnTo>
                      <a:pt x="3372" y="40"/>
                    </a:lnTo>
                    <a:lnTo>
                      <a:pt x="3357" y="51"/>
                    </a:lnTo>
                    <a:lnTo>
                      <a:pt x="3343" y="64"/>
                    </a:lnTo>
                    <a:lnTo>
                      <a:pt x="3331" y="77"/>
                    </a:lnTo>
                    <a:lnTo>
                      <a:pt x="3322" y="93"/>
                    </a:lnTo>
                    <a:lnTo>
                      <a:pt x="3312" y="108"/>
                    </a:lnTo>
                    <a:lnTo>
                      <a:pt x="3306" y="124"/>
                    </a:lnTo>
                    <a:lnTo>
                      <a:pt x="3301" y="142"/>
                    </a:lnTo>
                    <a:lnTo>
                      <a:pt x="3298" y="159"/>
                    </a:lnTo>
                    <a:lnTo>
                      <a:pt x="3297" y="179"/>
                    </a:lnTo>
                    <a:lnTo>
                      <a:pt x="3298" y="194"/>
                    </a:lnTo>
                    <a:lnTo>
                      <a:pt x="3300" y="211"/>
                    </a:lnTo>
                    <a:lnTo>
                      <a:pt x="3304" y="225"/>
                    </a:lnTo>
                    <a:lnTo>
                      <a:pt x="3309" y="240"/>
                    </a:lnTo>
                    <a:lnTo>
                      <a:pt x="3316" y="253"/>
                    </a:lnTo>
                    <a:lnTo>
                      <a:pt x="3324" y="265"/>
                    </a:lnTo>
                    <a:lnTo>
                      <a:pt x="3333" y="277"/>
                    </a:lnTo>
                    <a:lnTo>
                      <a:pt x="3343" y="288"/>
                    </a:lnTo>
                    <a:lnTo>
                      <a:pt x="3355" y="299"/>
                    </a:lnTo>
                    <a:lnTo>
                      <a:pt x="3367" y="310"/>
                    </a:lnTo>
                    <a:lnTo>
                      <a:pt x="3381" y="319"/>
                    </a:lnTo>
                    <a:lnTo>
                      <a:pt x="3396" y="328"/>
                    </a:lnTo>
                    <a:lnTo>
                      <a:pt x="3412" y="336"/>
                    </a:lnTo>
                    <a:lnTo>
                      <a:pt x="3429" y="345"/>
                    </a:lnTo>
                    <a:lnTo>
                      <a:pt x="3447" y="352"/>
                    </a:lnTo>
                    <a:lnTo>
                      <a:pt x="3466" y="359"/>
                    </a:lnTo>
                    <a:lnTo>
                      <a:pt x="3492" y="369"/>
                    </a:lnTo>
                    <a:lnTo>
                      <a:pt x="3516" y="381"/>
                    </a:lnTo>
                    <a:lnTo>
                      <a:pt x="3525" y="386"/>
                    </a:lnTo>
                    <a:lnTo>
                      <a:pt x="3534" y="392"/>
                    </a:lnTo>
                    <a:lnTo>
                      <a:pt x="3543" y="397"/>
                    </a:lnTo>
                    <a:lnTo>
                      <a:pt x="3550" y="403"/>
                    </a:lnTo>
                    <a:lnTo>
                      <a:pt x="3556" y="409"/>
                    </a:lnTo>
                    <a:lnTo>
                      <a:pt x="3561" y="417"/>
                    </a:lnTo>
                    <a:lnTo>
                      <a:pt x="3565" y="423"/>
                    </a:lnTo>
                    <a:lnTo>
                      <a:pt x="3569" y="430"/>
                    </a:lnTo>
                    <a:lnTo>
                      <a:pt x="3571" y="437"/>
                    </a:lnTo>
                    <a:lnTo>
                      <a:pt x="3573" y="445"/>
                    </a:lnTo>
                    <a:lnTo>
                      <a:pt x="3575" y="454"/>
                    </a:lnTo>
                    <a:lnTo>
                      <a:pt x="3576" y="462"/>
                    </a:lnTo>
                    <a:lnTo>
                      <a:pt x="3575" y="471"/>
                    </a:lnTo>
                    <a:lnTo>
                      <a:pt x="3573" y="480"/>
                    </a:lnTo>
                    <a:lnTo>
                      <a:pt x="3571" y="489"/>
                    </a:lnTo>
                    <a:lnTo>
                      <a:pt x="3567" y="497"/>
                    </a:lnTo>
                    <a:lnTo>
                      <a:pt x="3563" y="504"/>
                    </a:lnTo>
                    <a:lnTo>
                      <a:pt x="3558" y="511"/>
                    </a:lnTo>
                    <a:lnTo>
                      <a:pt x="3553" y="517"/>
                    </a:lnTo>
                    <a:lnTo>
                      <a:pt x="3546" y="524"/>
                    </a:lnTo>
                    <a:lnTo>
                      <a:pt x="3539" y="529"/>
                    </a:lnTo>
                    <a:lnTo>
                      <a:pt x="3530" y="533"/>
                    </a:lnTo>
                    <a:lnTo>
                      <a:pt x="3521" y="537"/>
                    </a:lnTo>
                    <a:lnTo>
                      <a:pt x="3511" y="540"/>
                    </a:lnTo>
                    <a:lnTo>
                      <a:pt x="3500" y="543"/>
                    </a:lnTo>
                    <a:lnTo>
                      <a:pt x="3488" y="545"/>
                    </a:lnTo>
                    <a:lnTo>
                      <a:pt x="3476" y="546"/>
                    </a:lnTo>
                    <a:lnTo>
                      <a:pt x="3463" y="546"/>
                    </a:lnTo>
                    <a:lnTo>
                      <a:pt x="3441" y="546"/>
                    </a:lnTo>
                    <a:lnTo>
                      <a:pt x="3420" y="543"/>
                    </a:lnTo>
                    <a:lnTo>
                      <a:pt x="3400" y="540"/>
                    </a:lnTo>
                    <a:lnTo>
                      <a:pt x="3379" y="535"/>
                    </a:lnTo>
                    <a:lnTo>
                      <a:pt x="3361" y="529"/>
                    </a:lnTo>
                    <a:lnTo>
                      <a:pt x="3343" y="523"/>
                    </a:lnTo>
                    <a:lnTo>
                      <a:pt x="3327" y="514"/>
                    </a:lnTo>
                    <a:lnTo>
                      <a:pt x="3312" y="507"/>
                    </a:lnTo>
                    <a:lnTo>
                      <a:pt x="3288" y="601"/>
                    </a:lnTo>
                    <a:close/>
                    <a:moveTo>
                      <a:pt x="3188" y="263"/>
                    </a:moveTo>
                    <a:lnTo>
                      <a:pt x="2955" y="263"/>
                    </a:lnTo>
                    <a:lnTo>
                      <a:pt x="2955" y="104"/>
                    </a:lnTo>
                    <a:lnTo>
                      <a:pt x="3202" y="104"/>
                    </a:lnTo>
                    <a:lnTo>
                      <a:pt x="3202" y="10"/>
                    </a:lnTo>
                    <a:lnTo>
                      <a:pt x="2841" y="10"/>
                    </a:lnTo>
                    <a:lnTo>
                      <a:pt x="2841" y="631"/>
                    </a:lnTo>
                    <a:lnTo>
                      <a:pt x="3216" y="631"/>
                    </a:lnTo>
                    <a:lnTo>
                      <a:pt x="3216" y="537"/>
                    </a:lnTo>
                    <a:lnTo>
                      <a:pt x="2955" y="537"/>
                    </a:lnTo>
                    <a:lnTo>
                      <a:pt x="2955" y="355"/>
                    </a:lnTo>
                    <a:lnTo>
                      <a:pt x="3188" y="355"/>
                    </a:lnTo>
                    <a:lnTo>
                      <a:pt x="3188" y="263"/>
                    </a:lnTo>
                    <a:close/>
                    <a:moveTo>
                      <a:pt x="2727" y="523"/>
                    </a:moveTo>
                    <a:lnTo>
                      <a:pt x="2714" y="528"/>
                    </a:lnTo>
                    <a:lnTo>
                      <a:pt x="2701" y="532"/>
                    </a:lnTo>
                    <a:lnTo>
                      <a:pt x="2687" y="536"/>
                    </a:lnTo>
                    <a:lnTo>
                      <a:pt x="2671" y="539"/>
                    </a:lnTo>
                    <a:lnTo>
                      <a:pt x="2655" y="542"/>
                    </a:lnTo>
                    <a:lnTo>
                      <a:pt x="2637" y="544"/>
                    </a:lnTo>
                    <a:lnTo>
                      <a:pt x="2621" y="545"/>
                    </a:lnTo>
                    <a:lnTo>
                      <a:pt x="2604" y="545"/>
                    </a:lnTo>
                    <a:lnTo>
                      <a:pt x="2590" y="545"/>
                    </a:lnTo>
                    <a:lnTo>
                      <a:pt x="2579" y="544"/>
                    </a:lnTo>
                    <a:lnTo>
                      <a:pt x="2567" y="543"/>
                    </a:lnTo>
                    <a:lnTo>
                      <a:pt x="2555" y="541"/>
                    </a:lnTo>
                    <a:lnTo>
                      <a:pt x="2544" y="539"/>
                    </a:lnTo>
                    <a:lnTo>
                      <a:pt x="2533" y="537"/>
                    </a:lnTo>
                    <a:lnTo>
                      <a:pt x="2522" y="534"/>
                    </a:lnTo>
                    <a:lnTo>
                      <a:pt x="2512" y="530"/>
                    </a:lnTo>
                    <a:lnTo>
                      <a:pt x="2502" y="526"/>
                    </a:lnTo>
                    <a:lnTo>
                      <a:pt x="2493" y="522"/>
                    </a:lnTo>
                    <a:lnTo>
                      <a:pt x="2483" y="516"/>
                    </a:lnTo>
                    <a:lnTo>
                      <a:pt x="2475" y="511"/>
                    </a:lnTo>
                    <a:lnTo>
                      <a:pt x="2467" y="505"/>
                    </a:lnTo>
                    <a:lnTo>
                      <a:pt x="2459" y="499"/>
                    </a:lnTo>
                    <a:lnTo>
                      <a:pt x="2451" y="492"/>
                    </a:lnTo>
                    <a:lnTo>
                      <a:pt x="2444" y="486"/>
                    </a:lnTo>
                    <a:lnTo>
                      <a:pt x="2437" y="477"/>
                    </a:lnTo>
                    <a:lnTo>
                      <a:pt x="2431" y="470"/>
                    </a:lnTo>
                    <a:lnTo>
                      <a:pt x="2426" y="462"/>
                    </a:lnTo>
                    <a:lnTo>
                      <a:pt x="2420" y="453"/>
                    </a:lnTo>
                    <a:lnTo>
                      <a:pt x="2414" y="443"/>
                    </a:lnTo>
                    <a:lnTo>
                      <a:pt x="2410" y="434"/>
                    </a:lnTo>
                    <a:lnTo>
                      <a:pt x="2406" y="425"/>
                    </a:lnTo>
                    <a:lnTo>
                      <a:pt x="2402" y="415"/>
                    </a:lnTo>
                    <a:lnTo>
                      <a:pt x="2396" y="393"/>
                    </a:lnTo>
                    <a:lnTo>
                      <a:pt x="2391" y="371"/>
                    </a:lnTo>
                    <a:lnTo>
                      <a:pt x="2389" y="347"/>
                    </a:lnTo>
                    <a:lnTo>
                      <a:pt x="2388" y="322"/>
                    </a:lnTo>
                    <a:lnTo>
                      <a:pt x="2388" y="309"/>
                    </a:lnTo>
                    <a:lnTo>
                      <a:pt x="2389" y="295"/>
                    </a:lnTo>
                    <a:lnTo>
                      <a:pt x="2390" y="282"/>
                    </a:lnTo>
                    <a:lnTo>
                      <a:pt x="2392" y="270"/>
                    </a:lnTo>
                    <a:lnTo>
                      <a:pt x="2394" y="257"/>
                    </a:lnTo>
                    <a:lnTo>
                      <a:pt x="2397" y="246"/>
                    </a:lnTo>
                    <a:lnTo>
                      <a:pt x="2400" y="235"/>
                    </a:lnTo>
                    <a:lnTo>
                      <a:pt x="2403" y="223"/>
                    </a:lnTo>
                    <a:lnTo>
                      <a:pt x="2408" y="213"/>
                    </a:lnTo>
                    <a:lnTo>
                      <a:pt x="2412" y="203"/>
                    </a:lnTo>
                    <a:lnTo>
                      <a:pt x="2418" y="193"/>
                    </a:lnTo>
                    <a:lnTo>
                      <a:pt x="2423" y="184"/>
                    </a:lnTo>
                    <a:lnTo>
                      <a:pt x="2429" y="176"/>
                    </a:lnTo>
                    <a:lnTo>
                      <a:pt x="2435" y="168"/>
                    </a:lnTo>
                    <a:lnTo>
                      <a:pt x="2441" y="159"/>
                    </a:lnTo>
                    <a:lnTo>
                      <a:pt x="2448" y="152"/>
                    </a:lnTo>
                    <a:lnTo>
                      <a:pt x="2457" y="145"/>
                    </a:lnTo>
                    <a:lnTo>
                      <a:pt x="2464" y="139"/>
                    </a:lnTo>
                    <a:lnTo>
                      <a:pt x="2472" y="133"/>
                    </a:lnTo>
                    <a:lnTo>
                      <a:pt x="2480" y="127"/>
                    </a:lnTo>
                    <a:lnTo>
                      <a:pt x="2489" y="121"/>
                    </a:lnTo>
                    <a:lnTo>
                      <a:pt x="2499" y="117"/>
                    </a:lnTo>
                    <a:lnTo>
                      <a:pt x="2508" y="112"/>
                    </a:lnTo>
                    <a:lnTo>
                      <a:pt x="2517" y="109"/>
                    </a:lnTo>
                    <a:lnTo>
                      <a:pt x="2538" y="102"/>
                    </a:lnTo>
                    <a:lnTo>
                      <a:pt x="2559" y="98"/>
                    </a:lnTo>
                    <a:lnTo>
                      <a:pt x="2582" y="95"/>
                    </a:lnTo>
                    <a:lnTo>
                      <a:pt x="2605" y="94"/>
                    </a:lnTo>
                    <a:lnTo>
                      <a:pt x="2623" y="95"/>
                    </a:lnTo>
                    <a:lnTo>
                      <a:pt x="2641" y="96"/>
                    </a:lnTo>
                    <a:lnTo>
                      <a:pt x="2658" y="98"/>
                    </a:lnTo>
                    <a:lnTo>
                      <a:pt x="2673" y="101"/>
                    </a:lnTo>
                    <a:lnTo>
                      <a:pt x="2688" y="105"/>
                    </a:lnTo>
                    <a:lnTo>
                      <a:pt x="2701" y="109"/>
                    </a:lnTo>
                    <a:lnTo>
                      <a:pt x="2714" y="113"/>
                    </a:lnTo>
                    <a:lnTo>
                      <a:pt x="2726" y="118"/>
                    </a:lnTo>
                    <a:lnTo>
                      <a:pt x="2750" y="28"/>
                    </a:lnTo>
                    <a:lnTo>
                      <a:pt x="2740" y="24"/>
                    </a:lnTo>
                    <a:lnTo>
                      <a:pt x="2728" y="19"/>
                    </a:lnTo>
                    <a:lnTo>
                      <a:pt x="2712" y="13"/>
                    </a:lnTo>
                    <a:lnTo>
                      <a:pt x="2695" y="9"/>
                    </a:lnTo>
                    <a:lnTo>
                      <a:pt x="2674" y="6"/>
                    </a:lnTo>
                    <a:lnTo>
                      <a:pt x="2652" y="3"/>
                    </a:lnTo>
                    <a:lnTo>
                      <a:pt x="2627" y="1"/>
                    </a:lnTo>
                    <a:lnTo>
                      <a:pt x="2600" y="0"/>
                    </a:lnTo>
                    <a:lnTo>
                      <a:pt x="2583" y="1"/>
                    </a:lnTo>
                    <a:lnTo>
                      <a:pt x="2566" y="2"/>
                    </a:lnTo>
                    <a:lnTo>
                      <a:pt x="2548" y="4"/>
                    </a:lnTo>
                    <a:lnTo>
                      <a:pt x="2532" y="6"/>
                    </a:lnTo>
                    <a:lnTo>
                      <a:pt x="2515" y="9"/>
                    </a:lnTo>
                    <a:lnTo>
                      <a:pt x="2499" y="13"/>
                    </a:lnTo>
                    <a:lnTo>
                      <a:pt x="2483" y="17"/>
                    </a:lnTo>
                    <a:lnTo>
                      <a:pt x="2468" y="23"/>
                    </a:lnTo>
                    <a:lnTo>
                      <a:pt x="2454" y="29"/>
                    </a:lnTo>
                    <a:lnTo>
                      <a:pt x="2439" y="35"/>
                    </a:lnTo>
                    <a:lnTo>
                      <a:pt x="2426" y="42"/>
                    </a:lnTo>
                    <a:lnTo>
                      <a:pt x="2411" y="50"/>
                    </a:lnTo>
                    <a:lnTo>
                      <a:pt x="2399" y="59"/>
                    </a:lnTo>
                    <a:lnTo>
                      <a:pt x="2387" y="68"/>
                    </a:lnTo>
                    <a:lnTo>
                      <a:pt x="2374" y="77"/>
                    </a:lnTo>
                    <a:lnTo>
                      <a:pt x="2363" y="87"/>
                    </a:lnTo>
                    <a:lnTo>
                      <a:pt x="2352" y="99"/>
                    </a:lnTo>
                    <a:lnTo>
                      <a:pt x="2342" y="110"/>
                    </a:lnTo>
                    <a:lnTo>
                      <a:pt x="2332" y="122"/>
                    </a:lnTo>
                    <a:lnTo>
                      <a:pt x="2323" y="135"/>
                    </a:lnTo>
                    <a:lnTo>
                      <a:pt x="2315" y="148"/>
                    </a:lnTo>
                    <a:lnTo>
                      <a:pt x="2307" y="162"/>
                    </a:lnTo>
                    <a:lnTo>
                      <a:pt x="2300" y="176"/>
                    </a:lnTo>
                    <a:lnTo>
                      <a:pt x="2293" y="190"/>
                    </a:lnTo>
                    <a:lnTo>
                      <a:pt x="2288" y="206"/>
                    </a:lnTo>
                    <a:lnTo>
                      <a:pt x="2283" y="222"/>
                    </a:lnTo>
                    <a:lnTo>
                      <a:pt x="2278" y="239"/>
                    </a:lnTo>
                    <a:lnTo>
                      <a:pt x="2275" y="255"/>
                    </a:lnTo>
                    <a:lnTo>
                      <a:pt x="2272" y="273"/>
                    </a:lnTo>
                    <a:lnTo>
                      <a:pt x="2270" y="290"/>
                    </a:lnTo>
                    <a:lnTo>
                      <a:pt x="2269" y="309"/>
                    </a:lnTo>
                    <a:lnTo>
                      <a:pt x="2269" y="328"/>
                    </a:lnTo>
                    <a:lnTo>
                      <a:pt x="2269" y="346"/>
                    </a:lnTo>
                    <a:lnTo>
                      <a:pt x="2270" y="362"/>
                    </a:lnTo>
                    <a:lnTo>
                      <a:pt x="2272" y="380"/>
                    </a:lnTo>
                    <a:lnTo>
                      <a:pt x="2274" y="395"/>
                    </a:lnTo>
                    <a:lnTo>
                      <a:pt x="2277" y="412"/>
                    </a:lnTo>
                    <a:lnTo>
                      <a:pt x="2281" y="427"/>
                    </a:lnTo>
                    <a:lnTo>
                      <a:pt x="2285" y="441"/>
                    </a:lnTo>
                    <a:lnTo>
                      <a:pt x="2290" y="457"/>
                    </a:lnTo>
                    <a:lnTo>
                      <a:pt x="2295" y="470"/>
                    </a:lnTo>
                    <a:lnTo>
                      <a:pt x="2302" y="484"/>
                    </a:lnTo>
                    <a:lnTo>
                      <a:pt x="2309" y="497"/>
                    </a:lnTo>
                    <a:lnTo>
                      <a:pt x="2317" y="509"/>
                    </a:lnTo>
                    <a:lnTo>
                      <a:pt x="2325" y="522"/>
                    </a:lnTo>
                    <a:lnTo>
                      <a:pt x="2333" y="534"/>
                    </a:lnTo>
                    <a:lnTo>
                      <a:pt x="2343" y="544"/>
                    </a:lnTo>
                    <a:lnTo>
                      <a:pt x="2353" y="555"/>
                    </a:lnTo>
                    <a:lnTo>
                      <a:pt x="2363" y="565"/>
                    </a:lnTo>
                    <a:lnTo>
                      <a:pt x="2374" y="574"/>
                    </a:lnTo>
                    <a:lnTo>
                      <a:pt x="2386" y="583"/>
                    </a:lnTo>
                    <a:lnTo>
                      <a:pt x="2398" y="592"/>
                    </a:lnTo>
                    <a:lnTo>
                      <a:pt x="2411" y="599"/>
                    </a:lnTo>
                    <a:lnTo>
                      <a:pt x="2424" y="606"/>
                    </a:lnTo>
                    <a:lnTo>
                      <a:pt x="2438" y="612"/>
                    </a:lnTo>
                    <a:lnTo>
                      <a:pt x="2452" y="618"/>
                    </a:lnTo>
                    <a:lnTo>
                      <a:pt x="2467" y="623"/>
                    </a:lnTo>
                    <a:lnTo>
                      <a:pt x="2482" y="628"/>
                    </a:lnTo>
                    <a:lnTo>
                      <a:pt x="2499" y="632"/>
                    </a:lnTo>
                    <a:lnTo>
                      <a:pt x="2515" y="635"/>
                    </a:lnTo>
                    <a:lnTo>
                      <a:pt x="2532" y="637"/>
                    </a:lnTo>
                    <a:lnTo>
                      <a:pt x="2549" y="639"/>
                    </a:lnTo>
                    <a:lnTo>
                      <a:pt x="2567" y="640"/>
                    </a:lnTo>
                    <a:lnTo>
                      <a:pt x="2585" y="641"/>
                    </a:lnTo>
                    <a:lnTo>
                      <a:pt x="2612" y="640"/>
                    </a:lnTo>
                    <a:lnTo>
                      <a:pt x="2637" y="638"/>
                    </a:lnTo>
                    <a:lnTo>
                      <a:pt x="2661" y="635"/>
                    </a:lnTo>
                    <a:lnTo>
                      <a:pt x="2684" y="632"/>
                    </a:lnTo>
                    <a:lnTo>
                      <a:pt x="2702" y="628"/>
                    </a:lnTo>
                    <a:lnTo>
                      <a:pt x="2720" y="622"/>
                    </a:lnTo>
                    <a:lnTo>
                      <a:pt x="2734" y="617"/>
                    </a:lnTo>
                    <a:lnTo>
                      <a:pt x="2745" y="612"/>
                    </a:lnTo>
                    <a:lnTo>
                      <a:pt x="2727" y="523"/>
                    </a:lnTo>
                    <a:close/>
                    <a:moveTo>
                      <a:pt x="2058" y="10"/>
                    </a:moveTo>
                    <a:lnTo>
                      <a:pt x="2058" y="631"/>
                    </a:lnTo>
                    <a:lnTo>
                      <a:pt x="2171" y="631"/>
                    </a:lnTo>
                    <a:lnTo>
                      <a:pt x="2171" y="10"/>
                    </a:lnTo>
                    <a:lnTo>
                      <a:pt x="2058" y="10"/>
                    </a:lnTo>
                    <a:close/>
                    <a:moveTo>
                      <a:pt x="1776" y="631"/>
                    </a:moveTo>
                    <a:lnTo>
                      <a:pt x="1991" y="10"/>
                    </a:lnTo>
                    <a:lnTo>
                      <a:pt x="1871" y="10"/>
                    </a:lnTo>
                    <a:lnTo>
                      <a:pt x="1780" y="294"/>
                    </a:lnTo>
                    <a:lnTo>
                      <a:pt x="1771" y="322"/>
                    </a:lnTo>
                    <a:lnTo>
                      <a:pt x="1762" y="351"/>
                    </a:lnTo>
                    <a:lnTo>
                      <a:pt x="1754" y="379"/>
                    </a:lnTo>
                    <a:lnTo>
                      <a:pt x="1746" y="407"/>
                    </a:lnTo>
                    <a:lnTo>
                      <a:pt x="1738" y="435"/>
                    </a:lnTo>
                    <a:lnTo>
                      <a:pt x="1730" y="463"/>
                    </a:lnTo>
                    <a:lnTo>
                      <a:pt x="1724" y="491"/>
                    </a:lnTo>
                    <a:lnTo>
                      <a:pt x="1717" y="518"/>
                    </a:lnTo>
                    <a:lnTo>
                      <a:pt x="1715" y="518"/>
                    </a:lnTo>
                    <a:lnTo>
                      <a:pt x="1709" y="491"/>
                    </a:lnTo>
                    <a:lnTo>
                      <a:pt x="1702" y="462"/>
                    </a:lnTo>
                    <a:lnTo>
                      <a:pt x="1695" y="434"/>
                    </a:lnTo>
                    <a:lnTo>
                      <a:pt x="1688" y="406"/>
                    </a:lnTo>
                    <a:lnTo>
                      <a:pt x="1680" y="379"/>
                    </a:lnTo>
                    <a:lnTo>
                      <a:pt x="1672" y="350"/>
                    </a:lnTo>
                    <a:lnTo>
                      <a:pt x="1663" y="321"/>
                    </a:lnTo>
                    <a:lnTo>
                      <a:pt x="1654" y="292"/>
                    </a:lnTo>
                    <a:lnTo>
                      <a:pt x="1570" y="10"/>
                    </a:lnTo>
                    <a:lnTo>
                      <a:pt x="1447" y="10"/>
                    </a:lnTo>
                    <a:lnTo>
                      <a:pt x="1647" y="631"/>
                    </a:lnTo>
                    <a:lnTo>
                      <a:pt x="1776" y="631"/>
                    </a:lnTo>
                    <a:close/>
                    <a:moveTo>
                      <a:pt x="1090" y="97"/>
                    </a:moveTo>
                    <a:lnTo>
                      <a:pt x="1101" y="95"/>
                    </a:lnTo>
                    <a:lnTo>
                      <a:pt x="1117" y="93"/>
                    </a:lnTo>
                    <a:lnTo>
                      <a:pt x="1136" y="92"/>
                    </a:lnTo>
                    <a:lnTo>
                      <a:pt x="1161" y="91"/>
                    </a:lnTo>
                    <a:lnTo>
                      <a:pt x="1174" y="92"/>
                    </a:lnTo>
                    <a:lnTo>
                      <a:pt x="1187" y="93"/>
                    </a:lnTo>
                    <a:lnTo>
                      <a:pt x="1199" y="95"/>
                    </a:lnTo>
                    <a:lnTo>
                      <a:pt x="1210" y="97"/>
                    </a:lnTo>
                    <a:lnTo>
                      <a:pt x="1222" y="100"/>
                    </a:lnTo>
                    <a:lnTo>
                      <a:pt x="1231" y="105"/>
                    </a:lnTo>
                    <a:lnTo>
                      <a:pt x="1240" y="109"/>
                    </a:lnTo>
                    <a:lnTo>
                      <a:pt x="1248" y="115"/>
                    </a:lnTo>
                    <a:lnTo>
                      <a:pt x="1256" y="121"/>
                    </a:lnTo>
                    <a:lnTo>
                      <a:pt x="1263" y="130"/>
                    </a:lnTo>
                    <a:lnTo>
                      <a:pt x="1268" y="137"/>
                    </a:lnTo>
                    <a:lnTo>
                      <a:pt x="1273" y="146"/>
                    </a:lnTo>
                    <a:lnTo>
                      <a:pt x="1277" y="156"/>
                    </a:lnTo>
                    <a:lnTo>
                      <a:pt x="1279" y="167"/>
                    </a:lnTo>
                    <a:lnTo>
                      <a:pt x="1281" y="178"/>
                    </a:lnTo>
                    <a:lnTo>
                      <a:pt x="1281" y="190"/>
                    </a:lnTo>
                    <a:lnTo>
                      <a:pt x="1281" y="202"/>
                    </a:lnTo>
                    <a:lnTo>
                      <a:pt x="1279" y="212"/>
                    </a:lnTo>
                    <a:lnTo>
                      <a:pt x="1277" y="222"/>
                    </a:lnTo>
                    <a:lnTo>
                      <a:pt x="1273" y="232"/>
                    </a:lnTo>
                    <a:lnTo>
                      <a:pt x="1268" y="242"/>
                    </a:lnTo>
                    <a:lnTo>
                      <a:pt x="1263" y="250"/>
                    </a:lnTo>
                    <a:lnTo>
                      <a:pt x="1255" y="257"/>
                    </a:lnTo>
                    <a:lnTo>
                      <a:pt x="1248" y="264"/>
                    </a:lnTo>
                    <a:lnTo>
                      <a:pt x="1240" y="271"/>
                    </a:lnTo>
                    <a:lnTo>
                      <a:pt x="1231" y="277"/>
                    </a:lnTo>
                    <a:lnTo>
                      <a:pt x="1221" y="281"/>
                    </a:lnTo>
                    <a:lnTo>
                      <a:pt x="1209" y="285"/>
                    </a:lnTo>
                    <a:lnTo>
                      <a:pt x="1197" y="288"/>
                    </a:lnTo>
                    <a:lnTo>
                      <a:pt x="1185" y="291"/>
                    </a:lnTo>
                    <a:lnTo>
                      <a:pt x="1171" y="292"/>
                    </a:lnTo>
                    <a:lnTo>
                      <a:pt x="1158" y="292"/>
                    </a:lnTo>
                    <a:lnTo>
                      <a:pt x="1090" y="292"/>
                    </a:lnTo>
                    <a:lnTo>
                      <a:pt x="1090" y="97"/>
                    </a:lnTo>
                    <a:close/>
                    <a:moveTo>
                      <a:pt x="978" y="631"/>
                    </a:moveTo>
                    <a:lnTo>
                      <a:pt x="1090" y="631"/>
                    </a:lnTo>
                    <a:lnTo>
                      <a:pt x="1090" y="375"/>
                    </a:lnTo>
                    <a:lnTo>
                      <a:pt x="1148" y="375"/>
                    </a:lnTo>
                    <a:lnTo>
                      <a:pt x="1159" y="377"/>
                    </a:lnTo>
                    <a:lnTo>
                      <a:pt x="1170" y="378"/>
                    </a:lnTo>
                    <a:lnTo>
                      <a:pt x="1180" y="380"/>
                    </a:lnTo>
                    <a:lnTo>
                      <a:pt x="1190" y="382"/>
                    </a:lnTo>
                    <a:lnTo>
                      <a:pt x="1198" y="385"/>
                    </a:lnTo>
                    <a:lnTo>
                      <a:pt x="1206" y="389"/>
                    </a:lnTo>
                    <a:lnTo>
                      <a:pt x="1213" y="394"/>
                    </a:lnTo>
                    <a:lnTo>
                      <a:pt x="1221" y="400"/>
                    </a:lnTo>
                    <a:lnTo>
                      <a:pt x="1227" y="407"/>
                    </a:lnTo>
                    <a:lnTo>
                      <a:pt x="1233" y="415"/>
                    </a:lnTo>
                    <a:lnTo>
                      <a:pt x="1238" y="424"/>
                    </a:lnTo>
                    <a:lnTo>
                      <a:pt x="1243" y="433"/>
                    </a:lnTo>
                    <a:lnTo>
                      <a:pt x="1247" y="444"/>
                    </a:lnTo>
                    <a:lnTo>
                      <a:pt x="1251" y="457"/>
                    </a:lnTo>
                    <a:lnTo>
                      <a:pt x="1255" y="470"/>
                    </a:lnTo>
                    <a:lnTo>
                      <a:pt x="1259" y="485"/>
                    </a:lnTo>
                    <a:lnTo>
                      <a:pt x="1272" y="537"/>
                    </a:lnTo>
                    <a:lnTo>
                      <a:pt x="1283" y="579"/>
                    </a:lnTo>
                    <a:lnTo>
                      <a:pt x="1288" y="597"/>
                    </a:lnTo>
                    <a:lnTo>
                      <a:pt x="1292" y="611"/>
                    </a:lnTo>
                    <a:lnTo>
                      <a:pt x="1297" y="622"/>
                    </a:lnTo>
                    <a:lnTo>
                      <a:pt x="1301" y="631"/>
                    </a:lnTo>
                    <a:lnTo>
                      <a:pt x="1417" y="631"/>
                    </a:lnTo>
                    <a:lnTo>
                      <a:pt x="1413" y="619"/>
                    </a:lnTo>
                    <a:lnTo>
                      <a:pt x="1406" y="605"/>
                    </a:lnTo>
                    <a:lnTo>
                      <a:pt x="1401" y="585"/>
                    </a:lnTo>
                    <a:lnTo>
                      <a:pt x="1395" y="565"/>
                    </a:lnTo>
                    <a:lnTo>
                      <a:pt x="1389" y="540"/>
                    </a:lnTo>
                    <a:lnTo>
                      <a:pt x="1382" y="514"/>
                    </a:lnTo>
                    <a:lnTo>
                      <a:pt x="1376" y="487"/>
                    </a:lnTo>
                    <a:lnTo>
                      <a:pt x="1368" y="458"/>
                    </a:lnTo>
                    <a:lnTo>
                      <a:pt x="1362" y="436"/>
                    </a:lnTo>
                    <a:lnTo>
                      <a:pt x="1354" y="416"/>
                    </a:lnTo>
                    <a:lnTo>
                      <a:pt x="1346" y="398"/>
                    </a:lnTo>
                    <a:lnTo>
                      <a:pt x="1336" y="382"/>
                    </a:lnTo>
                    <a:lnTo>
                      <a:pt x="1330" y="374"/>
                    </a:lnTo>
                    <a:lnTo>
                      <a:pt x="1324" y="367"/>
                    </a:lnTo>
                    <a:lnTo>
                      <a:pt x="1318" y="361"/>
                    </a:lnTo>
                    <a:lnTo>
                      <a:pt x="1312" y="355"/>
                    </a:lnTo>
                    <a:lnTo>
                      <a:pt x="1305" y="350"/>
                    </a:lnTo>
                    <a:lnTo>
                      <a:pt x="1298" y="346"/>
                    </a:lnTo>
                    <a:lnTo>
                      <a:pt x="1290" y="342"/>
                    </a:lnTo>
                    <a:lnTo>
                      <a:pt x="1282" y="337"/>
                    </a:lnTo>
                    <a:lnTo>
                      <a:pt x="1282" y="335"/>
                    </a:lnTo>
                    <a:lnTo>
                      <a:pt x="1292" y="330"/>
                    </a:lnTo>
                    <a:lnTo>
                      <a:pt x="1304" y="326"/>
                    </a:lnTo>
                    <a:lnTo>
                      <a:pt x="1314" y="320"/>
                    </a:lnTo>
                    <a:lnTo>
                      <a:pt x="1324" y="314"/>
                    </a:lnTo>
                    <a:lnTo>
                      <a:pt x="1334" y="306"/>
                    </a:lnTo>
                    <a:lnTo>
                      <a:pt x="1343" y="298"/>
                    </a:lnTo>
                    <a:lnTo>
                      <a:pt x="1352" y="289"/>
                    </a:lnTo>
                    <a:lnTo>
                      <a:pt x="1360" y="280"/>
                    </a:lnTo>
                    <a:lnTo>
                      <a:pt x="1367" y="270"/>
                    </a:lnTo>
                    <a:lnTo>
                      <a:pt x="1374" y="258"/>
                    </a:lnTo>
                    <a:lnTo>
                      <a:pt x="1380" y="247"/>
                    </a:lnTo>
                    <a:lnTo>
                      <a:pt x="1385" y="235"/>
                    </a:lnTo>
                    <a:lnTo>
                      <a:pt x="1389" y="222"/>
                    </a:lnTo>
                    <a:lnTo>
                      <a:pt x="1392" y="209"/>
                    </a:lnTo>
                    <a:lnTo>
                      <a:pt x="1394" y="194"/>
                    </a:lnTo>
                    <a:lnTo>
                      <a:pt x="1394" y="180"/>
                    </a:lnTo>
                    <a:lnTo>
                      <a:pt x="1393" y="160"/>
                    </a:lnTo>
                    <a:lnTo>
                      <a:pt x="1391" y="142"/>
                    </a:lnTo>
                    <a:lnTo>
                      <a:pt x="1386" y="124"/>
                    </a:lnTo>
                    <a:lnTo>
                      <a:pt x="1381" y="108"/>
                    </a:lnTo>
                    <a:lnTo>
                      <a:pt x="1373" y="94"/>
                    </a:lnTo>
                    <a:lnTo>
                      <a:pt x="1363" y="79"/>
                    </a:lnTo>
                    <a:lnTo>
                      <a:pt x="1353" y="67"/>
                    </a:lnTo>
                    <a:lnTo>
                      <a:pt x="1341" y="56"/>
                    </a:lnTo>
                    <a:lnTo>
                      <a:pt x="1333" y="49"/>
                    </a:lnTo>
                    <a:lnTo>
                      <a:pt x="1324" y="43"/>
                    </a:lnTo>
                    <a:lnTo>
                      <a:pt x="1315" y="38"/>
                    </a:lnTo>
                    <a:lnTo>
                      <a:pt x="1306" y="33"/>
                    </a:lnTo>
                    <a:lnTo>
                      <a:pt x="1296" y="28"/>
                    </a:lnTo>
                    <a:lnTo>
                      <a:pt x="1285" y="24"/>
                    </a:lnTo>
                    <a:lnTo>
                      <a:pt x="1275" y="21"/>
                    </a:lnTo>
                    <a:lnTo>
                      <a:pt x="1263" y="17"/>
                    </a:lnTo>
                    <a:lnTo>
                      <a:pt x="1238" y="12"/>
                    </a:lnTo>
                    <a:lnTo>
                      <a:pt x="1211" y="8"/>
                    </a:lnTo>
                    <a:lnTo>
                      <a:pt x="1181" y="6"/>
                    </a:lnTo>
                    <a:lnTo>
                      <a:pt x="1150" y="5"/>
                    </a:lnTo>
                    <a:lnTo>
                      <a:pt x="1125" y="5"/>
                    </a:lnTo>
                    <a:lnTo>
                      <a:pt x="1101" y="6"/>
                    </a:lnTo>
                    <a:lnTo>
                      <a:pt x="1078" y="7"/>
                    </a:lnTo>
                    <a:lnTo>
                      <a:pt x="1055" y="9"/>
                    </a:lnTo>
                    <a:lnTo>
                      <a:pt x="1034" y="11"/>
                    </a:lnTo>
                    <a:lnTo>
                      <a:pt x="1014" y="13"/>
                    </a:lnTo>
                    <a:lnTo>
                      <a:pt x="995" y="15"/>
                    </a:lnTo>
                    <a:lnTo>
                      <a:pt x="978" y="19"/>
                    </a:lnTo>
                    <a:lnTo>
                      <a:pt x="978" y="631"/>
                    </a:lnTo>
                    <a:close/>
                    <a:moveTo>
                      <a:pt x="852" y="263"/>
                    </a:moveTo>
                    <a:lnTo>
                      <a:pt x="617" y="263"/>
                    </a:lnTo>
                    <a:lnTo>
                      <a:pt x="617" y="104"/>
                    </a:lnTo>
                    <a:lnTo>
                      <a:pt x="865" y="104"/>
                    </a:lnTo>
                    <a:lnTo>
                      <a:pt x="865" y="10"/>
                    </a:lnTo>
                    <a:lnTo>
                      <a:pt x="504" y="10"/>
                    </a:lnTo>
                    <a:lnTo>
                      <a:pt x="504" y="631"/>
                    </a:lnTo>
                    <a:lnTo>
                      <a:pt x="879" y="631"/>
                    </a:lnTo>
                    <a:lnTo>
                      <a:pt x="879" y="537"/>
                    </a:lnTo>
                    <a:lnTo>
                      <a:pt x="617" y="537"/>
                    </a:lnTo>
                    <a:lnTo>
                      <a:pt x="617" y="355"/>
                    </a:lnTo>
                    <a:lnTo>
                      <a:pt x="852" y="355"/>
                    </a:lnTo>
                    <a:lnTo>
                      <a:pt x="852" y="263"/>
                    </a:lnTo>
                    <a:close/>
                    <a:moveTo>
                      <a:pt x="0" y="601"/>
                    </a:moveTo>
                    <a:lnTo>
                      <a:pt x="14" y="609"/>
                    </a:lnTo>
                    <a:lnTo>
                      <a:pt x="32" y="616"/>
                    </a:lnTo>
                    <a:lnTo>
                      <a:pt x="50" y="622"/>
                    </a:lnTo>
                    <a:lnTo>
                      <a:pt x="72" y="629"/>
                    </a:lnTo>
                    <a:lnTo>
                      <a:pt x="94" y="634"/>
                    </a:lnTo>
                    <a:lnTo>
                      <a:pt x="118" y="637"/>
                    </a:lnTo>
                    <a:lnTo>
                      <a:pt x="143" y="640"/>
                    </a:lnTo>
                    <a:lnTo>
                      <a:pt x="167" y="641"/>
                    </a:lnTo>
                    <a:lnTo>
                      <a:pt x="196" y="640"/>
                    </a:lnTo>
                    <a:lnTo>
                      <a:pt x="224" y="637"/>
                    </a:lnTo>
                    <a:lnTo>
                      <a:pt x="236" y="635"/>
                    </a:lnTo>
                    <a:lnTo>
                      <a:pt x="248" y="632"/>
                    </a:lnTo>
                    <a:lnTo>
                      <a:pt x="261" y="629"/>
                    </a:lnTo>
                    <a:lnTo>
                      <a:pt x="272" y="625"/>
                    </a:lnTo>
                    <a:lnTo>
                      <a:pt x="282" y="621"/>
                    </a:lnTo>
                    <a:lnTo>
                      <a:pt x="293" y="617"/>
                    </a:lnTo>
                    <a:lnTo>
                      <a:pt x="303" y="613"/>
                    </a:lnTo>
                    <a:lnTo>
                      <a:pt x="312" y="608"/>
                    </a:lnTo>
                    <a:lnTo>
                      <a:pt x="321" y="603"/>
                    </a:lnTo>
                    <a:lnTo>
                      <a:pt x="330" y="597"/>
                    </a:lnTo>
                    <a:lnTo>
                      <a:pt x="338" y="591"/>
                    </a:lnTo>
                    <a:lnTo>
                      <a:pt x="345" y="584"/>
                    </a:lnTo>
                    <a:lnTo>
                      <a:pt x="352" y="578"/>
                    </a:lnTo>
                    <a:lnTo>
                      <a:pt x="358" y="571"/>
                    </a:lnTo>
                    <a:lnTo>
                      <a:pt x="365" y="564"/>
                    </a:lnTo>
                    <a:lnTo>
                      <a:pt x="371" y="557"/>
                    </a:lnTo>
                    <a:lnTo>
                      <a:pt x="380" y="541"/>
                    </a:lnTo>
                    <a:lnTo>
                      <a:pt x="388" y="526"/>
                    </a:lnTo>
                    <a:lnTo>
                      <a:pt x="394" y="508"/>
                    </a:lnTo>
                    <a:lnTo>
                      <a:pt x="400" y="491"/>
                    </a:lnTo>
                    <a:lnTo>
                      <a:pt x="402" y="472"/>
                    </a:lnTo>
                    <a:lnTo>
                      <a:pt x="403" y="454"/>
                    </a:lnTo>
                    <a:lnTo>
                      <a:pt x="402" y="437"/>
                    </a:lnTo>
                    <a:lnTo>
                      <a:pt x="401" y="422"/>
                    </a:lnTo>
                    <a:lnTo>
                      <a:pt x="397" y="407"/>
                    </a:lnTo>
                    <a:lnTo>
                      <a:pt x="393" y="393"/>
                    </a:lnTo>
                    <a:lnTo>
                      <a:pt x="387" y="380"/>
                    </a:lnTo>
                    <a:lnTo>
                      <a:pt x="381" y="367"/>
                    </a:lnTo>
                    <a:lnTo>
                      <a:pt x="373" y="355"/>
                    </a:lnTo>
                    <a:lnTo>
                      <a:pt x="364" y="344"/>
                    </a:lnTo>
                    <a:lnTo>
                      <a:pt x="353" y="332"/>
                    </a:lnTo>
                    <a:lnTo>
                      <a:pt x="341" y="322"/>
                    </a:lnTo>
                    <a:lnTo>
                      <a:pt x="328" y="313"/>
                    </a:lnTo>
                    <a:lnTo>
                      <a:pt x="313" y="303"/>
                    </a:lnTo>
                    <a:lnTo>
                      <a:pt x="298" y="294"/>
                    </a:lnTo>
                    <a:lnTo>
                      <a:pt x="281" y="286"/>
                    </a:lnTo>
                    <a:lnTo>
                      <a:pt x="263" y="278"/>
                    </a:lnTo>
                    <a:lnTo>
                      <a:pt x="243" y="270"/>
                    </a:lnTo>
                    <a:lnTo>
                      <a:pt x="215" y="258"/>
                    </a:lnTo>
                    <a:lnTo>
                      <a:pt x="190" y="247"/>
                    </a:lnTo>
                    <a:lnTo>
                      <a:pt x="179" y="242"/>
                    </a:lnTo>
                    <a:lnTo>
                      <a:pt x="169" y="236"/>
                    </a:lnTo>
                    <a:lnTo>
                      <a:pt x="161" y="230"/>
                    </a:lnTo>
                    <a:lnTo>
                      <a:pt x="153" y="224"/>
                    </a:lnTo>
                    <a:lnTo>
                      <a:pt x="146" y="219"/>
                    </a:lnTo>
                    <a:lnTo>
                      <a:pt x="141" y="213"/>
                    </a:lnTo>
                    <a:lnTo>
                      <a:pt x="135" y="206"/>
                    </a:lnTo>
                    <a:lnTo>
                      <a:pt x="131" y="200"/>
                    </a:lnTo>
                    <a:lnTo>
                      <a:pt x="128" y="192"/>
                    </a:lnTo>
                    <a:lnTo>
                      <a:pt x="126" y="184"/>
                    </a:lnTo>
                    <a:lnTo>
                      <a:pt x="125" y="177"/>
                    </a:lnTo>
                    <a:lnTo>
                      <a:pt x="125" y="168"/>
                    </a:lnTo>
                    <a:lnTo>
                      <a:pt x="125" y="162"/>
                    </a:lnTo>
                    <a:lnTo>
                      <a:pt x="126" y="154"/>
                    </a:lnTo>
                    <a:lnTo>
                      <a:pt x="128" y="147"/>
                    </a:lnTo>
                    <a:lnTo>
                      <a:pt x="130" y="141"/>
                    </a:lnTo>
                    <a:lnTo>
                      <a:pt x="134" y="135"/>
                    </a:lnTo>
                    <a:lnTo>
                      <a:pt x="139" y="129"/>
                    </a:lnTo>
                    <a:lnTo>
                      <a:pt x="143" y="122"/>
                    </a:lnTo>
                    <a:lnTo>
                      <a:pt x="149" y="117"/>
                    </a:lnTo>
                    <a:lnTo>
                      <a:pt x="156" y="112"/>
                    </a:lnTo>
                    <a:lnTo>
                      <a:pt x="163" y="107"/>
                    </a:lnTo>
                    <a:lnTo>
                      <a:pt x="171" y="103"/>
                    </a:lnTo>
                    <a:lnTo>
                      <a:pt x="181" y="100"/>
                    </a:lnTo>
                    <a:lnTo>
                      <a:pt x="191" y="97"/>
                    </a:lnTo>
                    <a:lnTo>
                      <a:pt x="202" y="95"/>
                    </a:lnTo>
                    <a:lnTo>
                      <a:pt x="215" y="94"/>
                    </a:lnTo>
                    <a:lnTo>
                      <a:pt x="227" y="94"/>
                    </a:lnTo>
                    <a:lnTo>
                      <a:pt x="248" y="94"/>
                    </a:lnTo>
                    <a:lnTo>
                      <a:pt x="268" y="96"/>
                    </a:lnTo>
                    <a:lnTo>
                      <a:pt x="285" y="100"/>
                    </a:lnTo>
                    <a:lnTo>
                      <a:pt x="302" y="104"/>
                    </a:lnTo>
                    <a:lnTo>
                      <a:pt x="317" y="108"/>
                    </a:lnTo>
                    <a:lnTo>
                      <a:pt x="331" y="113"/>
                    </a:lnTo>
                    <a:lnTo>
                      <a:pt x="342" y="118"/>
                    </a:lnTo>
                    <a:lnTo>
                      <a:pt x="351" y="122"/>
                    </a:lnTo>
                    <a:lnTo>
                      <a:pt x="378" y="31"/>
                    </a:lnTo>
                    <a:lnTo>
                      <a:pt x="366" y="25"/>
                    </a:lnTo>
                    <a:lnTo>
                      <a:pt x="350" y="20"/>
                    </a:lnTo>
                    <a:lnTo>
                      <a:pt x="335" y="14"/>
                    </a:lnTo>
                    <a:lnTo>
                      <a:pt x="316" y="9"/>
                    </a:lnTo>
                    <a:lnTo>
                      <a:pt x="298" y="6"/>
                    </a:lnTo>
                    <a:lnTo>
                      <a:pt x="276" y="3"/>
                    </a:lnTo>
                    <a:lnTo>
                      <a:pt x="254" y="1"/>
                    </a:lnTo>
                    <a:lnTo>
                      <a:pt x="229" y="0"/>
                    </a:lnTo>
                    <a:lnTo>
                      <a:pt x="204" y="1"/>
                    </a:lnTo>
                    <a:lnTo>
                      <a:pt x="182" y="4"/>
                    </a:lnTo>
                    <a:lnTo>
                      <a:pt x="159" y="8"/>
                    </a:lnTo>
                    <a:lnTo>
                      <a:pt x="139" y="14"/>
                    </a:lnTo>
                    <a:lnTo>
                      <a:pt x="119" y="22"/>
                    </a:lnTo>
                    <a:lnTo>
                      <a:pt x="101" y="30"/>
                    </a:lnTo>
                    <a:lnTo>
                      <a:pt x="84" y="40"/>
                    </a:lnTo>
                    <a:lnTo>
                      <a:pt x="70" y="51"/>
                    </a:lnTo>
                    <a:lnTo>
                      <a:pt x="56" y="64"/>
                    </a:lnTo>
                    <a:lnTo>
                      <a:pt x="44" y="77"/>
                    </a:lnTo>
                    <a:lnTo>
                      <a:pt x="34" y="93"/>
                    </a:lnTo>
                    <a:lnTo>
                      <a:pt x="26" y="108"/>
                    </a:lnTo>
                    <a:lnTo>
                      <a:pt x="18" y="124"/>
                    </a:lnTo>
                    <a:lnTo>
                      <a:pt x="14" y="142"/>
                    </a:lnTo>
                    <a:lnTo>
                      <a:pt x="11" y="159"/>
                    </a:lnTo>
                    <a:lnTo>
                      <a:pt x="10" y="179"/>
                    </a:lnTo>
                    <a:lnTo>
                      <a:pt x="11" y="194"/>
                    </a:lnTo>
                    <a:lnTo>
                      <a:pt x="13" y="211"/>
                    </a:lnTo>
                    <a:lnTo>
                      <a:pt x="16" y="225"/>
                    </a:lnTo>
                    <a:lnTo>
                      <a:pt x="21" y="240"/>
                    </a:lnTo>
                    <a:lnTo>
                      <a:pt x="29" y="253"/>
                    </a:lnTo>
                    <a:lnTo>
                      <a:pt x="36" y="265"/>
                    </a:lnTo>
                    <a:lnTo>
                      <a:pt x="45" y="277"/>
                    </a:lnTo>
                    <a:lnTo>
                      <a:pt x="55" y="288"/>
                    </a:lnTo>
                    <a:lnTo>
                      <a:pt x="67" y="299"/>
                    </a:lnTo>
                    <a:lnTo>
                      <a:pt x="80" y="310"/>
                    </a:lnTo>
                    <a:lnTo>
                      <a:pt x="93" y="319"/>
                    </a:lnTo>
                    <a:lnTo>
                      <a:pt x="109" y="328"/>
                    </a:lnTo>
                    <a:lnTo>
                      <a:pt x="124" y="336"/>
                    </a:lnTo>
                    <a:lnTo>
                      <a:pt x="142" y="345"/>
                    </a:lnTo>
                    <a:lnTo>
                      <a:pt x="159" y="352"/>
                    </a:lnTo>
                    <a:lnTo>
                      <a:pt x="178" y="359"/>
                    </a:lnTo>
                    <a:lnTo>
                      <a:pt x="205" y="369"/>
                    </a:lnTo>
                    <a:lnTo>
                      <a:pt x="228" y="381"/>
                    </a:lnTo>
                    <a:lnTo>
                      <a:pt x="238" y="386"/>
                    </a:lnTo>
                    <a:lnTo>
                      <a:pt x="247" y="392"/>
                    </a:lnTo>
                    <a:lnTo>
                      <a:pt x="255" y="397"/>
                    </a:lnTo>
                    <a:lnTo>
                      <a:pt x="262" y="403"/>
                    </a:lnTo>
                    <a:lnTo>
                      <a:pt x="268" y="409"/>
                    </a:lnTo>
                    <a:lnTo>
                      <a:pt x="273" y="417"/>
                    </a:lnTo>
                    <a:lnTo>
                      <a:pt x="278" y="423"/>
                    </a:lnTo>
                    <a:lnTo>
                      <a:pt x="281" y="430"/>
                    </a:lnTo>
                    <a:lnTo>
                      <a:pt x="284" y="437"/>
                    </a:lnTo>
                    <a:lnTo>
                      <a:pt x="287" y="445"/>
                    </a:lnTo>
                    <a:lnTo>
                      <a:pt x="288" y="454"/>
                    </a:lnTo>
                    <a:lnTo>
                      <a:pt x="288" y="462"/>
                    </a:lnTo>
                    <a:lnTo>
                      <a:pt x="288" y="471"/>
                    </a:lnTo>
                    <a:lnTo>
                      <a:pt x="285" y="480"/>
                    </a:lnTo>
                    <a:lnTo>
                      <a:pt x="283" y="489"/>
                    </a:lnTo>
                    <a:lnTo>
                      <a:pt x="280" y="497"/>
                    </a:lnTo>
                    <a:lnTo>
                      <a:pt x="276" y="504"/>
                    </a:lnTo>
                    <a:lnTo>
                      <a:pt x="271" y="511"/>
                    </a:lnTo>
                    <a:lnTo>
                      <a:pt x="265" y="517"/>
                    </a:lnTo>
                    <a:lnTo>
                      <a:pt x="259" y="524"/>
                    </a:lnTo>
                    <a:lnTo>
                      <a:pt x="251" y="529"/>
                    </a:lnTo>
                    <a:lnTo>
                      <a:pt x="242" y="533"/>
                    </a:lnTo>
                    <a:lnTo>
                      <a:pt x="233" y="537"/>
                    </a:lnTo>
                    <a:lnTo>
                      <a:pt x="223" y="540"/>
                    </a:lnTo>
                    <a:lnTo>
                      <a:pt x="213" y="543"/>
                    </a:lnTo>
                    <a:lnTo>
                      <a:pt x="200" y="545"/>
                    </a:lnTo>
                    <a:lnTo>
                      <a:pt x="188" y="546"/>
                    </a:lnTo>
                    <a:lnTo>
                      <a:pt x="175" y="546"/>
                    </a:lnTo>
                    <a:lnTo>
                      <a:pt x="154" y="546"/>
                    </a:lnTo>
                    <a:lnTo>
                      <a:pt x="132" y="543"/>
                    </a:lnTo>
                    <a:lnTo>
                      <a:pt x="112" y="540"/>
                    </a:lnTo>
                    <a:lnTo>
                      <a:pt x="92" y="535"/>
                    </a:lnTo>
                    <a:lnTo>
                      <a:pt x="74" y="529"/>
                    </a:lnTo>
                    <a:lnTo>
                      <a:pt x="56" y="523"/>
                    </a:lnTo>
                    <a:lnTo>
                      <a:pt x="40" y="514"/>
                    </a:lnTo>
                    <a:lnTo>
                      <a:pt x="26" y="507"/>
                    </a:lnTo>
                    <a:lnTo>
                      <a:pt x="0" y="60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bg1"/>
                  </a:solidFill>
                  <a:latin typeface="Myriad Pro"/>
                </a:endParaRPr>
              </a:p>
            </p:txBody>
          </p:sp>
          <p:sp>
            <p:nvSpPr>
              <p:cNvPr id="28" name="Freeform 27"/>
              <p:cNvSpPr>
                <a:spLocks noEditPoints="1"/>
              </p:cNvSpPr>
              <p:nvPr/>
            </p:nvSpPr>
            <p:spPr bwMode="auto">
              <a:xfrm>
                <a:off x="623721" y="6650480"/>
                <a:ext cx="1169987" cy="127000"/>
              </a:xfrm>
              <a:custGeom>
                <a:avLst/>
                <a:gdLst/>
                <a:ahLst/>
                <a:cxnLst>
                  <a:cxn ang="0">
                    <a:pos x="5506" y="10"/>
                  </a:cxn>
                  <a:cxn ang="0">
                    <a:pos x="5169" y="544"/>
                  </a:cxn>
                  <a:cxn ang="0">
                    <a:pos x="5029" y="477"/>
                  </a:cxn>
                  <a:cxn ang="0">
                    <a:pos x="4982" y="270"/>
                  </a:cxn>
                  <a:cxn ang="0">
                    <a:pos x="5063" y="133"/>
                  </a:cxn>
                  <a:cxn ang="0">
                    <a:pos x="5293" y="109"/>
                  </a:cxn>
                  <a:cxn ang="0">
                    <a:pos x="5122" y="6"/>
                  </a:cxn>
                  <a:cxn ang="0">
                    <a:pos x="4924" y="122"/>
                  </a:cxn>
                  <a:cxn ang="0">
                    <a:pos x="4861" y="362"/>
                  </a:cxn>
                  <a:cxn ang="0">
                    <a:pos x="4955" y="565"/>
                  </a:cxn>
                  <a:cxn ang="0">
                    <a:pos x="5175" y="641"/>
                  </a:cxn>
                  <a:cxn ang="0">
                    <a:pos x="4373" y="269"/>
                  </a:cxn>
                  <a:cxn ang="0">
                    <a:pos x="4761" y="631"/>
                  </a:cxn>
                  <a:cxn ang="0">
                    <a:pos x="4630" y="407"/>
                  </a:cxn>
                  <a:cxn ang="0">
                    <a:pos x="3905" y="100"/>
                  </a:cxn>
                  <a:cxn ang="0">
                    <a:pos x="3809" y="456"/>
                  </a:cxn>
                  <a:cxn ang="0">
                    <a:pos x="3020" y="10"/>
                  </a:cxn>
                  <a:cxn ang="0">
                    <a:pos x="2324" y="528"/>
                  </a:cxn>
                  <a:cxn ang="0">
                    <a:pos x="2455" y="633"/>
                  </a:cxn>
                  <a:cxn ang="0">
                    <a:pos x="2663" y="610"/>
                  </a:cxn>
                  <a:cxn ang="0">
                    <a:pos x="2767" y="461"/>
                  </a:cxn>
                  <a:cxn ang="0">
                    <a:pos x="2644" y="481"/>
                  </a:cxn>
                  <a:cxn ang="0">
                    <a:pos x="2470" y="533"/>
                  </a:cxn>
                  <a:cxn ang="0">
                    <a:pos x="1803" y="609"/>
                  </a:cxn>
                  <a:cxn ang="0">
                    <a:pos x="2082" y="617"/>
                  </a:cxn>
                  <a:cxn ang="0">
                    <a:pos x="2191" y="472"/>
                  </a:cxn>
                  <a:cxn ang="0">
                    <a:pos x="2070" y="286"/>
                  </a:cxn>
                  <a:cxn ang="0">
                    <a:pos x="1914" y="177"/>
                  </a:cxn>
                  <a:cxn ang="0">
                    <a:pos x="1991" y="95"/>
                  </a:cxn>
                  <a:cxn ang="0">
                    <a:pos x="2106" y="9"/>
                  </a:cxn>
                  <a:cxn ang="0">
                    <a:pos x="1823" y="93"/>
                  </a:cxn>
                  <a:cxn ang="0">
                    <a:pos x="1869" y="310"/>
                  </a:cxn>
                  <a:cxn ang="0">
                    <a:pos x="2067" y="423"/>
                  </a:cxn>
                  <a:cxn ang="0">
                    <a:pos x="2031" y="533"/>
                  </a:cxn>
                  <a:cxn ang="0">
                    <a:pos x="1789" y="601"/>
                  </a:cxn>
                  <a:cxn ang="0">
                    <a:pos x="1348" y="251"/>
                  </a:cxn>
                  <a:cxn ang="0">
                    <a:pos x="1587" y="422"/>
                  </a:cxn>
                  <a:cxn ang="0">
                    <a:pos x="1300" y="631"/>
                  </a:cxn>
                  <a:cxn ang="0">
                    <a:pos x="679" y="482"/>
                  </a:cxn>
                  <a:cxn ang="0">
                    <a:pos x="668" y="177"/>
                  </a:cxn>
                  <a:cxn ang="0">
                    <a:pos x="807" y="91"/>
                  </a:cxn>
                  <a:cxn ang="0">
                    <a:pos x="944" y="177"/>
                  </a:cxn>
                  <a:cxn ang="0">
                    <a:pos x="933" y="482"/>
                  </a:cxn>
                  <a:cxn ang="0">
                    <a:pos x="804" y="550"/>
                  </a:cxn>
                  <a:cxn ang="0">
                    <a:pos x="993" y="575"/>
                  </a:cxn>
                  <a:cxn ang="0">
                    <a:pos x="1094" y="370"/>
                  </a:cxn>
                  <a:cxn ang="0">
                    <a:pos x="1054" y="137"/>
                  </a:cxn>
                  <a:cxn ang="0">
                    <a:pos x="890" y="9"/>
                  </a:cxn>
                  <a:cxn ang="0">
                    <a:pos x="665" y="37"/>
                  </a:cxn>
                  <a:cxn ang="0">
                    <a:pos x="531" y="209"/>
                  </a:cxn>
                  <a:cxn ang="0">
                    <a:pos x="535" y="452"/>
                  </a:cxn>
                  <a:cxn ang="0">
                    <a:pos x="670" y="611"/>
                  </a:cxn>
                  <a:cxn ang="0">
                    <a:pos x="403" y="539"/>
                  </a:cxn>
                  <a:cxn ang="0">
                    <a:pos x="216" y="516"/>
                  </a:cxn>
                  <a:cxn ang="0">
                    <a:pos x="123" y="371"/>
                  </a:cxn>
                  <a:cxn ang="0">
                    <a:pos x="160" y="176"/>
                  </a:cxn>
                  <a:cxn ang="0">
                    <a:pos x="337" y="94"/>
                  </a:cxn>
                  <a:cxn ang="0">
                    <a:pos x="383" y="3"/>
                  </a:cxn>
                  <a:cxn ang="0">
                    <a:pos x="130" y="59"/>
                  </a:cxn>
                  <a:cxn ang="0">
                    <a:pos x="6" y="255"/>
                  </a:cxn>
                  <a:cxn ang="0">
                    <a:pos x="41" y="497"/>
                  </a:cxn>
                  <a:cxn ang="0">
                    <a:pos x="215" y="628"/>
                  </a:cxn>
                  <a:cxn ang="0">
                    <a:pos x="458" y="523"/>
                  </a:cxn>
                </a:cxnLst>
                <a:rect l="0" t="0" r="r" b="b"/>
                <a:pathLst>
                  <a:path w="5893" h="641">
                    <a:moveTo>
                      <a:pt x="5686" y="631"/>
                    </a:moveTo>
                    <a:lnTo>
                      <a:pt x="5686" y="369"/>
                    </a:lnTo>
                    <a:lnTo>
                      <a:pt x="5893" y="10"/>
                    </a:lnTo>
                    <a:lnTo>
                      <a:pt x="5764" y="10"/>
                    </a:lnTo>
                    <a:lnTo>
                      <a:pt x="5690" y="169"/>
                    </a:lnTo>
                    <a:lnTo>
                      <a:pt x="5675" y="202"/>
                    </a:lnTo>
                    <a:lnTo>
                      <a:pt x="5661" y="232"/>
                    </a:lnTo>
                    <a:lnTo>
                      <a:pt x="5648" y="262"/>
                    </a:lnTo>
                    <a:lnTo>
                      <a:pt x="5636" y="292"/>
                    </a:lnTo>
                    <a:lnTo>
                      <a:pt x="5635" y="292"/>
                    </a:lnTo>
                    <a:lnTo>
                      <a:pt x="5621" y="261"/>
                    </a:lnTo>
                    <a:lnTo>
                      <a:pt x="5609" y="232"/>
                    </a:lnTo>
                    <a:lnTo>
                      <a:pt x="5596" y="202"/>
                    </a:lnTo>
                    <a:lnTo>
                      <a:pt x="5580" y="170"/>
                    </a:lnTo>
                    <a:lnTo>
                      <a:pt x="5506" y="10"/>
                    </a:lnTo>
                    <a:lnTo>
                      <a:pt x="5377" y="10"/>
                    </a:lnTo>
                    <a:lnTo>
                      <a:pt x="5573" y="372"/>
                    </a:lnTo>
                    <a:lnTo>
                      <a:pt x="5573" y="631"/>
                    </a:lnTo>
                    <a:lnTo>
                      <a:pt x="5686" y="631"/>
                    </a:lnTo>
                    <a:close/>
                    <a:moveTo>
                      <a:pt x="5318" y="523"/>
                    </a:moveTo>
                    <a:lnTo>
                      <a:pt x="5306" y="528"/>
                    </a:lnTo>
                    <a:lnTo>
                      <a:pt x="5293" y="532"/>
                    </a:lnTo>
                    <a:lnTo>
                      <a:pt x="5277" y="536"/>
                    </a:lnTo>
                    <a:lnTo>
                      <a:pt x="5262" y="539"/>
                    </a:lnTo>
                    <a:lnTo>
                      <a:pt x="5245" y="542"/>
                    </a:lnTo>
                    <a:lnTo>
                      <a:pt x="5229" y="544"/>
                    </a:lnTo>
                    <a:lnTo>
                      <a:pt x="5211" y="545"/>
                    </a:lnTo>
                    <a:lnTo>
                      <a:pt x="5194" y="545"/>
                    </a:lnTo>
                    <a:lnTo>
                      <a:pt x="5182" y="545"/>
                    </a:lnTo>
                    <a:lnTo>
                      <a:pt x="5169" y="544"/>
                    </a:lnTo>
                    <a:lnTo>
                      <a:pt x="5157" y="543"/>
                    </a:lnTo>
                    <a:lnTo>
                      <a:pt x="5146" y="541"/>
                    </a:lnTo>
                    <a:lnTo>
                      <a:pt x="5134" y="539"/>
                    </a:lnTo>
                    <a:lnTo>
                      <a:pt x="5124" y="537"/>
                    </a:lnTo>
                    <a:lnTo>
                      <a:pt x="5113" y="534"/>
                    </a:lnTo>
                    <a:lnTo>
                      <a:pt x="5104" y="530"/>
                    </a:lnTo>
                    <a:lnTo>
                      <a:pt x="5093" y="526"/>
                    </a:lnTo>
                    <a:lnTo>
                      <a:pt x="5084" y="522"/>
                    </a:lnTo>
                    <a:lnTo>
                      <a:pt x="5075" y="516"/>
                    </a:lnTo>
                    <a:lnTo>
                      <a:pt x="5067" y="511"/>
                    </a:lnTo>
                    <a:lnTo>
                      <a:pt x="5057" y="505"/>
                    </a:lnTo>
                    <a:lnTo>
                      <a:pt x="5050" y="499"/>
                    </a:lnTo>
                    <a:lnTo>
                      <a:pt x="5042" y="492"/>
                    </a:lnTo>
                    <a:lnTo>
                      <a:pt x="5036" y="486"/>
                    </a:lnTo>
                    <a:lnTo>
                      <a:pt x="5029" y="477"/>
                    </a:lnTo>
                    <a:lnTo>
                      <a:pt x="5022" y="470"/>
                    </a:lnTo>
                    <a:lnTo>
                      <a:pt x="5016" y="462"/>
                    </a:lnTo>
                    <a:lnTo>
                      <a:pt x="5011" y="453"/>
                    </a:lnTo>
                    <a:lnTo>
                      <a:pt x="5006" y="443"/>
                    </a:lnTo>
                    <a:lnTo>
                      <a:pt x="5001" y="434"/>
                    </a:lnTo>
                    <a:lnTo>
                      <a:pt x="4997" y="425"/>
                    </a:lnTo>
                    <a:lnTo>
                      <a:pt x="4993" y="415"/>
                    </a:lnTo>
                    <a:lnTo>
                      <a:pt x="4986" y="393"/>
                    </a:lnTo>
                    <a:lnTo>
                      <a:pt x="4982" y="371"/>
                    </a:lnTo>
                    <a:lnTo>
                      <a:pt x="4979" y="347"/>
                    </a:lnTo>
                    <a:lnTo>
                      <a:pt x="4978" y="322"/>
                    </a:lnTo>
                    <a:lnTo>
                      <a:pt x="4979" y="309"/>
                    </a:lnTo>
                    <a:lnTo>
                      <a:pt x="4979" y="295"/>
                    </a:lnTo>
                    <a:lnTo>
                      <a:pt x="4981" y="282"/>
                    </a:lnTo>
                    <a:lnTo>
                      <a:pt x="4982" y="270"/>
                    </a:lnTo>
                    <a:lnTo>
                      <a:pt x="4985" y="257"/>
                    </a:lnTo>
                    <a:lnTo>
                      <a:pt x="4987" y="246"/>
                    </a:lnTo>
                    <a:lnTo>
                      <a:pt x="4991" y="235"/>
                    </a:lnTo>
                    <a:lnTo>
                      <a:pt x="4995" y="223"/>
                    </a:lnTo>
                    <a:lnTo>
                      <a:pt x="4999" y="213"/>
                    </a:lnTo>
                    <a:lnTo>
                      <a:pt x="5004" y="203"/>
                    </a:lnTo>
                    <a:lnTo>
                      <a:pt x="5008" y="193"/>
                    </a:lnTo>
                    <a:lnTo>
                      <a:pt x="5014" y="184"/>
                    </a:lnTo>
                    <a:lnTo>
                      <a:pt x="5019" y="176"/>
                    </a:lnTo>
                    <a:lnTo>
                      <a:pt x="5026" y="168"/>
                    </a:lnTo>
                    <a:lnTo>
                      <a:pt x="5033" y="159"/>
                    </a:lnTo>
                    <a:lnTo>
                      <a:pt x="5040" y="152"/>
                    </a:lnTo>
                    <a:lnTo>
                      <a:pt x="5047" y="145"/>
                    </a:lnTo>
                    <a:lnTo>
                      <a:pt x="5055" y="139"/>
                    </a:lnTo>
                    <a:lnTo>
                      <a:pt x="5063" y="133"/>
                    </a:lnTo>
                    <a:lnTo>
                      <a:pt x="5072" y="127"/>
                    </a:lnTo>
                    <a:lnTo>
                      <a:pt x="5080" y="121"/>
                    </a:lnTo>
                    <a:lnTo>
                      <a:pt x="5089" y="117"/>
                    </a:lnTo>
                    <a:lnTo>
                      <a:pt x="5098" y="112"/>
                    </a:lnTo>
                    <a:lnTo>
                      <a:pt x="5109" y="109"/>
                    </a:lnTo>
                    <a:lnTo>
                      <a:pt x="5129" y="102"/>
                    </a:lnTo>
                    <a:lnTo>
                      <a:pt x="5150" y="98"/>
                    </a:lnTo>
                    <a:lnTo>
                      <a:pt x="5172" y="95"/>
                    </a:lnTo>
                    <a:lnTo>
                      <a:pt x="5196" y="94"/>
                    </a:lnTo>
                    <a:lnTo>
                      <a:pt x="5215" y="95"/>
                    </a:lnTo>
                    <a:lnTo>
                      <a:pt x="5232" y="96"/>
                    </a:lnTo>
                    <a:lnTo>
                      <a:pt x="5248" y="98"/>
                    </a:lnTo>
                    <a:lnTo>
                      <a:pt x="5264" y="101"/>
                    </a:lnTo>
                    <a:lnTo>
                      <a:pt x="5279" y="105"/>
                    </a:lnTo>
                    <a:lnTo>
                      <a:pt x="5293" y="109"/>
                    </a:lnTo>
                    <a:lnTo>
                      <a:pt x="5305" y="113"/>
                    </a:lnTo>
                    <a:lnTo>
                      <a:pt x="5316" y="118"/>
                    </a:lnTo>
                    <a:lnTo>
                      <a:pt x="5341" y="28"/>
                    </a:lnTo>
                    <a:lnTo>
                      <a:pt x="5332" y="24"/>
                    </a:lnTo>
                    <a:lnTo>
                      <a:pt x="5318" y="19"/>
                    </a:lnTo>
                    <a:lnTo>
                      <a:pt x="5303" y="13"/>
                    </a:lnTo>
                    <a:lnTo>
                      <a:pt x="5285" y="9"/>
                    </a:lnTo>
                    <a:lnTo>
                      <a:pt x="5265" y="6"/>
                    </a:lnTo>
                    <a:lnTo>
                      <a:pt x="5242" y="3"/>
                    </a:lnTo>
                    <a:lnTo>
                      <a:pt x="5218" y="1"/>
                    </a:lnTo>
                    <a:lnTo>
                      <a:pt x="5191" y="0"/>
                    </a:lnTo>
                    <a:lnTo>
                      <a:pt x="5173" y="1"/>
                    </a:lnTo>
                    <a:lnTo>
                      <a:pt x="5156" y="2"/>
                    </a:lnTo>
                    <a:lnTo>
                      <a:pt x="5139" y="4"/>
                    </a:lnTo>
                    <a:lnTo>
                      <a:pt x="5122" y="6"/>
                    </a:lnTo>
                    <a:lnTo>
                      <a:pt x="5106" y="9"/>
                    </a:lnTo>
                    <a:lnTo>
                      <a:pt x="5090" y="13"/>
                    </a:lnTo>
                    <a:lnTo>
                      <a:pt x="5075" y="17"/>
                    </a:lnTo>
                    <a:lnTo>
                      <a:pt x="5059" y="23"/>
                    </a:lnTo>
                    <a:lnTo>
                      <a:pt x="5045" y="29"/>
                    </a:lnTo>
                    <a:lnTo>
                      <a:pt x="5031" y="35"/>
                    </a:lnTo>
                    <a:lnTo>
                      <a:pt x="5016" y="42"/>
                    </a:lnTo>
                    <a:lnTo>
                      <a:pt x="5003" y="50"/>
                    </a:lnTo>
                    <a:lnTo>
                      <a:pt x="4989" y="59"/>
                    </a:lnTo>
                    <a:lnTo>
                      <a:pt x="4977" y="68"/>
                    </a:lnTo>
                    <a:lnTo>
                      <a:pt x="4966" y="77"/>
                    </a:lnTo>
                    <a:lnTo>
                      <a:pt x="4955" y="87"/>
                    </a:lnTo>
                    <a:lnTo>
                      <a:pt x="4943" y="99"/>
                    </a:lnTo>
                    <a:lnTo>
                      <a:pt x="4933" y="110"/>
                    </a:lnTo>
                    <a:lnTo>
                      <a:pt x="4924" y="122"/>
                    </a:lnTo>
                    <a:lnTo>
                      <a:pt x="4914" y="135"/>
                    </a:lnTo>
                    <a:lnTo>
                      <a:pt x="4906" y="148"/>
                    </a:lnTo>
                    <a:lnTo>
                      <a:pt x="4898" y="162"/>
                    </a:lnTo>
                    <a:lnTo>
                      <a:pt x="4891" y="176"/>
                    </a:lnTo>
                    <a:lnTo>
                      <a:pt x="4885" y="190"/>
                    </a:lnTo>
                    <a:lnTo>
                      <a:pt x="4879" y="206"/>
                    </a:lnTo>
                    <a:lnTo>
                      <a:pt x="4873" y="222"/>
                    </a:lnTo>
                    <a:lnTo>
                      <a:pt x="4869" y="239"/>
                    </a:lnTo>
                    <a:lnTo>
                      <a:pt x="4866" y="255"/>
                    </a:lnTo>
                    <a:lnTo>
                      <a:pt x="4863" y="273"/>
                    </a:lnTo>
                    <a:lnTo>
                      <a:pt x="4861" y="290"/>
                    </a:lnTo>
                    <a:lnTo>
                      <a:pt x="4860" y="309"/>
                    </a:lnTo>
                    <a:lnTo>
                      <a:pt x="4859" y="328"/>
                    </a:lnTo>
                    <a:lnTo>
                      <a:pt x="4860" y="346"/>
                    </a:lnTo>
                    <a:lnTo>
                      <a:pt x="4861" y="362"/>
                    </a:lnTo>
                    <a:lnTo>
                      <a:pt x="4862" y="380"/>
                    </a:lnTo>
                    <a:lnTo>
                      <a:pt x="4865" y="395"/>
                    </a:lnTo>
                    <a:lnTo>
                      <a:pt x="4868" y="412"/>
                    </a:lnTo>
                    <a:lnTo>
                      <a:pt x="4871" y="427"/>
                    </a:lnTo>
                    <a:lnTo>
                      <a:pt x="4876" y="441"/>
                    </a:lnTo>
                    <a:lnTo>
                      <a:pt x="4881" y="457"/>
                    </a:lnTo>
                    <a:lnTo>
                      <a:pt x="4887" y="470"/>
                    </a:lnTo>
                    <a:lnTo>
                      <a:pt x="4893" y="484"/>
                    </a:lnTo>
                    <a:lnTo>
                      <a:pt x="4900" y="497"/>
                    </a:lnTo>
                    <a:lnTo>
                      <a:pt x="4907" y="509"/>
                    </a:lnTo>
                    <a:lnTo>
                      <a:pt x="4915" y="522"/>
                    </a:lnTo>
                    <a:lnTo>
                      <a:pt x="4925" y="534"/>
                    </a:lnTo>
                    <a:lnTo>
                      <a:pt x="4934" y="544"/>
                    </a:lnTo>
                    <a:lnTo>
                      <a:pt x="4943" y="555"/>
                    </a:lnTo>
                    <a:lnTo>
                      <a:pt x="4955" y="565"/>
                    </a:lnTo>
                    <a:lnTo>
                      <a:pt x="4965" y="574"/>
                    </a:lnTo>
                    <a:lnTo>
                      <a:pt x="4977" y="583"/>
                    </a:lnTo>
                    <a:lnTo>
                      <a:pt x="4989" y="592"/>
                    </a:lnTo>
                    <a:lnTo>
                      <a:pt x="5002" y="599"/>
                    </a:lnTo>
                    <a:lnTo>
                      <a:pt x="5015" y="606"/>
                    </a:lnTo>
                    <a:lnTo>
                      <a:pt x="5029" y="612"/>
                    </a:lnTo>
                    <a:lnTo>
                      <a:pt x="5043" y="618"/>
                    </a:lnTo>
                    <a:lnTo>
                      <a:pt x="5058" y="623"/>
                    </a:lnTo>
                    <a:lnTo>
                      <a:pt x="5074" y="628"/>
                    </a:lnTo>
                    <a:lnTo>
                      <a:pt x="5089" y="632"/>
                    </a:lnTo>
                    <a:lnTo>
                      <a:pt x="5106" y="635"/>
                    </a:lnTo>
                    <a:lnTo>
                      <a:pt x="5122" y="637"/>
                    </a:lnTo>
                    <a:lnTo>
                      <a:pt x="5139" y="639"/>
                    </a:lnTo>
                    <a:lnTo>
                      <a:pt x="5158" y="640"/>
                    </a:lnTo>
                    <a:lnTo>
                      <a:pt x="5175" y="641"/>
                    </a:lnTo>
                    <a:lnTo>
                      <a:pt x="5203" y="640"/>
                    </a:lnTo>
                    <a:lnTo>
                      <a:pt x="5229" y="638"/>
                    </a:lnTo>
                    <a:lnTo>
                      <a:pt x="5253" y="635"/>
                    </a:lnTo>
                    <a:lnTo>
                      <a:pt x="5274" y="632"/>
                    </a:lnTo>
                    <a:lnTo>
                      <a:pt x="5294" y="628"/>
                    </a:lnTo>
                    <a:lnTo>
                      <a:pt x="5310" y="622"/>
                    </a:lnTo>
                    <a:lnTo>
                      <a:pt x="5324" y="617"/>
                    </a:lnTo>
                    <a:lnTo>
                      <a:pt x="5337" y="612"/>
                    </a:lnTo>
                    <a:lnTo>
                      <a:pt x="5318" y="523"/>
                    </a:lnTo>
                    <a:close/>
                    <a:moveTo>
                      <a:pt x="4374" y="631"/>
                    </a:moveTo>
                    <a:lnTo>
                      <a:pt x="4374" y="408"/>
                    </a:lnTo>
                    <a:lnTo>
                      <a:pt x="4374" y="371"/>
                    </a:lnTo>
                    <a:lnTo>
                      <a:pt x="4374" y="335"/>
                    </a:lnTo>
                    <a:lnTo>
                      <a:pt x="4374" y="301"/>
                    </a:lnTo>
                    <a:lnTo>
                      <a:pt x="4373" y="269"/>
                    </a:lnTo>
                    <a:lnTo>
                      <a:pt x="4372" y="237"/>
                    </a:lnTo>
                    <a:lnTo>
                      <a:pt x="4371" y="205"/>
                    </a:lnTo>
                    <a:lnTo>
                      <a:pt x="4370" y="175"/>
                    </a:lnTo>
                    <a:lnTo>
                      <a:pt x="4369" y="144"/>
                    </a:lnTo>
                    <a:lnTo>
                      <a:pt x="4371" y="144"/>
                    </a:lnTo>
                    <a:lnTo>
                      <a:pt x="4383" y="170"/>
                    </a:lnTo>
                    <a:lnTo>
                      <a:pt x="4396" y="198"/>
                    </a:lnTo>
                    <a:lnTo>
                      <a:pt x="4410" y="224"/>
                    </a:lnTo>
                    <a:lnTo>
                      <a:pt x="4423" y="251"/>
                    </a:lnTo>
                    <a:lnTo>
                      <a:pt x="4438" y="279"/>
                    </a:lnTo>
                    <a:lnTo>
                      <a:pt x="4453" y="306"/>
                    </a:lnTo>
                    <a:lnTo>
                      <a:pt x="4468" y="332"/>
                    </a:lnTo>
                    <a:lnTo>
                      <a:pt x="4483" y="358"/>
                    </a:lnTo>
                    <a:lnTo>
                      <a:pt x="4644" y="631"/>
                    </a:lnTo>
                    <a:lnTo>
                      <a:pt x="4761" y="631"/>
                    </a:lnTo>
                    <a:lnTo>
                      <a:pt x="4761" y="10"/>
                    </a:lnTo>
                    <a:lnTo>
                      <a:pt x="4657" y="10"/>
                    </a:lnTo>
                    <a:lnTo>
                      <a:pt x="4657" y="226"/>
                    </a:lnTo>
                    <a:lnTo>
                      <a:pt x="4657" y="261"/>
                    </a:lnTo>
                    <a:lnTo>
                      <a:pt x="4658" y="295"/>
                    </a:lnTo>
                    <a:lnTo>
                      <a:pt x="4658" y="328"/>
                    </a:lnTo>
                    <a:lnTo>
                      <a:pt x="4659" y="360"/>
                    </a:lnTo>
                    <a:lnTo>
                      <a:pt x="4661" y="391"/>
                    </a:lnTo>
                    <a:lnTo>
                      <a:pt x="4662" y="422"/>
                    </a:lnTo>
                    <a:lnTo>
                      <a:pt x="4665" y="453"/>
                    </a:lnTo>
                    <a:lnTo>
                      <a:pt x="4667" y="484"/>
                    </a:lnTo>
                    <a:lnTo>
                      <a:pt x="4665" y="485"/>
                    </a:lnTo>
                    <a:lnTo>
                      <a:pt x="4653" y="459"/>
                    </a:lnTo>
                    <a:lnTo>
                      <a:pt x="4642" y="433"/>
                    </a:lnTo>
                    <a:lnTo>
                      <a:pt x="4630" y="407"/>
                    </a:lnTo>
                    <a:lnTo>
                      <a:pt x="4616" y="381"/>
                    </a:lnTo>
                    <a:lnTo>
                      <a:pt x="4603" y="355"/>
                    </a:lnTo>
                    <a:lnTo>
                      <a:pt x="4589" y="328"/>
                    </a:lnTo>
                    <a:lnTo>
                      <a:pt x="4574" y="302"/>
                    </a:lnTo>
                    <a:lnTo>
                      <a:pt x="4559" y="277"/>
                    </a:lnTo>
                    <a:lnTo>
                      <a:pt x="4399" y="10"/>
                    </a:lnTo>
                    <a:lnTo>
                      <a:pt x="4270" y="10"/>
                    </a:lnTo>
                    <a:lnTo>
                      <a:pt x="4270" y="631"/>
                    </a:lnTo>
                    <a:lnTo>
                      <a:pt x="4374" y="631"/>
                    </a:lnTo>
                    <a:close/>
                    <a:moveTo>
                      <a:pt x="3827" y="369"/>
                    </a:moveTo>
                    <a:lnTo>
                      <a:pt x="3876" y="216"/>
                    </a:lnTo>
                    <a:lnTo>
                      <a:pt x="3884" y="187"/>
                    </a:lnTo>
                    <a:lnTo>
                      <a:pt x="3891" y="158"/>
                    </a:lnTo>
                    <a:lnTo>
                      <a:pt x="3898" y="129"/>
                    </a:lnTo>
                    <a:lnTo>
                      <a:pt x="3905" y="100"/>
                    </a:lnTo>
                    <a:lnTo>
                      <a:pt x="3908" y="100"/>
                    </a:lnTo>
                    <a:lnTo>
                      <a:pt x="3915" y="128"/>
                    </a:lnTo>
                    <a:lnTo>
                      <a:pt x="3922" y="157"/>
                    </a:lnTo>
                    <a:lnTo>
                      <a:pt x="3930" y="187"/>
                    </a:lnTo>
                    <a:lnTo>
                      <a:pt x="3938" y="217"/>
                    </a:lnTo>
                    <a:lnTo>
                      <a:pt x="3988" y="369"/>
                    </a:lnTo>
                    <a:lnTo>
                      <a:pt x="3827" y="369"/>
                    </a:lnTo>
                    <a:close/>
                    <a:moveTo>
                      <a:pt x="4006" y="456"/>
                    </a:moveTo>
                    <a:lnTo>
                      <a:pt x="4063" y="631"/>
                    </a:lnTo>
                    <a:lnTo>
                      <a:pt x="4184" y="631"/>
                    </a:lnTo>
                    <a:lnTo>
                      <a:pt x="3983" y="10"/>
                    </a:lnTo>
                    <a:lnTo>
                      <a:pt x="3839" y="10"/>
                    </a:lnTo>
                    <a:lnTo>
                      <a:pt x="3639" y="631"/>
                    </a:lnTo>
                    <a:lnTo>
                      <a:pt x="3756" y="631"/>
                    </a:lnTo>
                    <a:lnTo>
                      <a:pt x="3809" y="456"/>
                    </a:lnTo>
                    <a:lnTo>
                      <a:pt x="4006" y="456"/>
                    </a:lnTo>
                    <a:close/>
                    <a:moveTo>
                      <a:pt x="3389" y="631"/>
                    </a:moveTo>
                    <a:lnTo>
                      <a:pt x="3502" y="631"/>
                    </a:lnTo>
                    <a:lnTo>
                      <a:pt x="3502" y="105"/>
                    </a:lnTo>
                    <a:lnTo>
                      <a:pt x="3680" y="105"/>
                    </a:lnTo>
                    <a:lnTo>
                      <a:pt x="3680" y="10"/>
                    </a:lnTo>
                    <a:lnTo>
                      <a:pt x="3211" y="10"/>
                    </a:lnTo>
                    <a:lnTo>
                      <a:pt x="3211" y="105"/>
                    </a:lnTo>
                    <a:lnTo>
                      <a:pt x="3389" y="105"/>
                    </a:lnTo>
                    <a:lnTo>
                      <a:pt x="3389" y="631"/>
                    </a:lnTo>
                    <a:close/>
                    <a:moveTo>
                      <a:pt x="2906" y="631"/>
                    </a:moveTo>
                    <a:lnTo>
                      <a:pt x="3275" y="631"/>
                    </a:lnTo>
                    <a:lnTo>
                      <a:pt x="3275" y="536"/>
                    </a:lnTo>
                    <a:lnTo>
                      <a:pt x="3020" y="536"/>
                    </a:lnTo>
                    <a:lnTo>
                      <a:pt x="3020" y="10"/>
                    </a:lnTo>
                    <a:lnTo>
                      <a:pt x="2906" y="10"/>
                    </a:lnTo>
                    <a:lnTo>
                      <a:pt x="2906" y="631"/>
                    </a:lnTo>
                    <a:close/>
                    <a:moveTo>
                      <a:pt x="2293" y="10"/>
                    </a:moveTo>
                    <a:lnTo>
                      <a:pt x="2293" y="365"/>
                    </a:lnTo>
                    <a:lnTo>
                      <a:pt x="2293" y="383"/>
                    </a:lnTo>
                    <a:lnTo>
                      <a:pt x="2294" y="400"/>
                    </a:lnTo>
                    <a:lnTo>
                      <a:pt x="2295" y="417"/>
                    </a:lnTo>
                    <a:lnTo>
                      <a:pt x="2297" y="433"/>
                    </a:lnTo>
                    <a:lnTo>
                      <a:pt x="2299" y="449"/>
                    </a:lnTo>
                    <a:lnTo>
                      <a:pt x="2303" y="463"/>
                    </a:lnTo>
                    <a:lnTo>
                      <a:pt x="2306" y="477"/>
                    </a:lnTo>
                    <a:lnTo>
                      <a:pt x="2310" y="491"/>
                    </a:lnTo>
                    <a:lnTo>
                      <a:pt x="2314" y="503"/>
                    </a:lnTo>
                    <a:lnTo>
                      <a:pt x="2319" y="515"/>
                    </a:lnTo>
                    <a:lnTo>
                      <a:pt x="2324" y="528"/>
                    </a:lnTo>
                    <a:lnTo>
                      <a:pt x="2330" y="538"/>
                    </a:lnTo>
                    <a:lnTo>
                      <a:pt x="2336" y="548"/>
                    </a:lnTo>
                    <a:lnTo>
                      <a:pt x="2343" y="559"/>
                    </a:lnTo>
                    <a:lnTo>
                      <a:pt x="2350" y="568"/>
                    </a:lnTo>
                    <a:lnTo>
                      <a:pt x="2357" y="576"/>
                    </a:lnTo>
                    <a:lnTo>
                      <a:pt x="2365" y="584"/>
                    </a:lnTo>
                    <a:lnTo>
                      <a:pt x="2373" y="592"/>
                    </a:lnTo>
                    <a:lnTo>
                      <a:pt x="2383" y="599"/>
                    </a:lnTo>
                    <a:lnTo>
                      <a:pt x="2392" y="605"/>
                    </a:lnTo>
                    <a:lnTo>
                      <a:pt x="2401" y="611"/>
                    </a:lnTo>
                    <a:lnTo>
                      <a:pt x="2411" y="616"/>
                    </a:lnTo>
                    <a:lnTo>
                      <a:pt x="2422" y="621"/>
                    </a:lnTo>
                    <a:lnTo>
                      <a:pt x="2432" y="625"/>
                    </a:lnTo>
                    <a:lnTo>
                      <a:pt x="2443" y="629"/>
                    </a:lnTo>
                    <a:lnTo>
                      <a:pt x="2455" y="633"/>
                    </a:lnTo>
                    <a:lnTo>
                      <a:pt x="2466" y="635"/>
                    </a:lnTo>
                    <a:lnTo>
                      <a:pt x="2478" y="637"/>
                    </a:lnTo>
                    <a:lnTo>
                      <a:pt x="2503" y="640"/>
                    </a:lnTo>
                    <a:lnTo>
                      <a:pt x="2530" y="641"/>
                    </a:lnTo>
                    <a:lnTo>
                      <a:pt x="2543" y="641"/>
                    </a:lnTo>
                    <a:lnTo>
                      <a:pt x="2556" y="640"/>
                    </a:lnTo>
                    <a:lnTo>
                      <a:pt x="2570" y="639"/>
                    </a:lnTo>
                    <a:lnTo>
                      <a:pt x="2583" y="637"/>
                    </a:lnTo>
                    <a:lnTo>
                      <a:pt x="2595" y="635"/>
                    </a:lnTo>
                    <a:lnTo>
                      <a:pt x="2608" y="632"/>
                    </a:lnTo>
                    <a:lnTo>
                      <a:pt x="2619" y="629"/>
                    </a:lnTo>
                    <a:lnTo>
                      <a:pt x="2631" y="624"/>
                    </a:lnTo>
                    <a:lnTo>
                      <a:pt x="2643" y="620"/>
                    </a:lnTo>
                    <a:lnTo>
                      <a:pt x="2653" y="615"/>
                    </a:lnTo>
                    <a:lnTo>
                      <a:pt x="2663" y="610"/>
                    </a:lnTo>
                    <a:lnTo>
                      <a:pt x="2673" y="604"/>
                    </a:lnTo>
                    <a:lnTo>
                      <a:pt x="2683" y="598"/>
                    </a:lnTo>
                    <a:lnTo>
                      <a:pt x="2692" y="591"/>
                    </a:lnTo>
                    <a:lnTo>
                      <a:pt x="2701" y="582"/>
                    </a:lnTo>
                    <a:lnTo>
                      <a:pt x="2709" y="574"/>
                    </a:lnTo>
                    <a:lnTo>
                      <a:pt x="2718" y="566"/>
                    </a:lnTo>
                    <a:lnTo>
                      <a:pt x="2725" y="557"/>
                    </a:lnTo>
                    <a:lnTo>
                      <a:pt x="2732" y="546"/>
                    </a:lnTo>
                    <a:lnTo>
                      <a:pt x="2738" y="536"/>
                    </a:lnTo>
                    <a:lnTo>
                      <a:pt x="2744" y="525"/>
                    </a:lnTo>
                    <a:lnTo>
                      <a:pt x="2750" y="513"/>
                    </a:lnTo>
                    <a:lnTo>
                      <a:pt x="2755" y="501"/>
                    </a:lnTo>
                    <a:lnTo>
                      <a:pt x="2760" y="489"/>
                    </a:lnTo>
                    <a:lnTo>
                      <a:pt x="2764" y="475"/>
                    </a:lnTo>
                    <a:lnTo>
                      <a:pt x="2767" y="461"/>
                    </a:lnTo>
                    <a:lnTo>
                      <a:pt x="2770" y="446"/>
                    </a:lnTo>
                    <a:lnTo>
                      <a:pt x="2772" y="431"/>
                    </a:lnTo>
                    <a:lnTo>
                      <a:pt x="2774" y="416"/>
                    </a:lnTo>
                    <a:lnTo>
                      <a:pt x="2776" y="399"/>
                    </a:lnTo>
                    <a:lnTo>
                      <a:pt x="2777" y="383"/>
                    </a:lnTo>
                    <a:lnTo>
                      <a:pt x="2777" y="364"/>
                    </a:lnTo>
                    <a:lnTo>
                      <a:pt x="2777" y="10"/>
                    </a:lnTo>
                    <a:lnTo>
                      <a:pt x="2664" y="10"/>
                    </a:lnTo>
                    <a:lnTo>
                      <a:pt x="2664" y="372"/>
                    </a:lnTo>
                    <a:lnTo>
                      <a:pt x="2663" y="394"/>
                    </a:lnTo>
                    <a:lnTo>
                      <a:pt x="2661" y="415"/>
                    </a:lnTo>
                    <a:lnTo>
                      <a:pt x="2659" y="433"/>
                    </a:lnTo>
                    <a:lnTo>
                      <a:pt x="2655" y="451"/>
                    </a:lnTo>
                    <a:lnTo>
                      <a:pt x="2650" y="467"/>
                    </a:lnTo>
                    <a:lnTo>
                      <a:pt x="2644" y="481"/>
                    </a:lnTo>
                    <a:lnTo>
                      <a:pt x="2638" y="495"/>
                    </a:lnTo>
                    <a:lnTo>
                      <a:pt x="2629" y="506"/>
                    </a:lnTo>
                    <a:lnTo>
                      <a:pt x="2620" y="516"/>
                    </a:lnTo>
                    <a:lnTo>
                      <a:pt x="2611" y="526"/>
                    </a:lnTo>
                    <a:lnTo>
                      <a:pt x="2600" y="533"/>
                    </a:lnTo>
                    <a:lnTo>
                      <a:pt x="2588" y="539"/>
                    </a:lnTo>
                    <a:lnTo>
                      <a:pt x="2576" y="544"/>
                    </a:lnTo>
                    <a:lnTo>
                      <a:pt x="2563" y="547"/>
                    </a:lnTo>
                    <a:lnTo>
                      <a:pt x="2548" y="549"/>
                    </a:lnTo>
                    <a:lnTo>
                      <a:pt x="2534" y="549"/>
                    </a:lnTo>
                    <a:lnTo>
                      <a:pt x="2519" y="549"/>
                    </a:lnTo>
                    <a:lnTo>
                      <a:pt x="2506" y="547"/>
                    </a:lnTo>
                    <a:lnTo>
                      <a:pt x="2493" y="543"/>
                    </a:lnTo>
                    <a:lnTo>
                      <a:pt x="2481" y="539"/>
                    </a:lnTo>
                    <a:lnTo>
                      <a:pt x="2470" y="533"/>
                    </a:lnTo>
                    <a:lnTo>
                      <a:pt x="2460" y="526"/>
                    </a:lnTo>
                    <a:lnTo>
                      <a:pt x="2449" y="516"/>
                    </a:lnTo>
                    <a:lnTo>
                      <a:pt x="2441" y="506"/>
                    </a:lnTo>
                    <a:lnTo>
                      <a:pt x="2433" y="495"/>
                    </a:lnTo>
                    <a:lnTo>
                      <a:pt x="2426" y="481"/>
                    </a:lnTo>
                    <a:lnTo>
                      <a:pt x="2421" y="467"/>
                    </a:lnTo>
                    <a:lnTo>
                      <a:pt x="2416" y="451"/>
                    </a:lnTo>
                    <a:lnTo>
                      <a:pt x="2411" y="433"/>
                    </a:lnTo>
                    <a:lnTo>
                      <a:pt x="2408" y="415"/>
                    </a:lnTo>
                    <a:lnTo>
                      <a:pt x="2406" y="394"/>
                    </a:lnTo>
                    <a:lnTo>
                      <a:pt x="2406" y="372"/>
                    </a:lnTo>
                    <a:lnTo>
                      <a:pt x="2406" y="10"/>
                    </a:lnTo>
                    <a:lnTo>
                      <a:pt x="2293" y="10"/>
                    </a:lnTo>
                    <a:close/>
                    <a:moveTo>
                      <a:pt x="1789" y="601"/>
                    </a:moveTo>
                    <a:lnTo>
                      <a:pt x="1803" y="609"/>
                    </a:lnTo>
                    <a:lnTo>
                      <a:pt x="1821" y="616"/>
                    </a:lnTo>
                    <a:lnTo>
                      <a:pt x="1840" y="622"/>
                    </a:lnTo>
                    <a:lnTo>
                      <a:pt x="1861" y="629"/>
                    </a:lnTo>
                    <a:lnTo>
                      <a:pt x="1883" y="634"/>
                    </a:lnTo>
                    <a:lnTo>
                      <a:pt x="1908" y="637"/>
                    </a:lnTo>
                    <a:lnTo>
                      <a:pt x="1932" y="640"/>
                    </a:lnTo>
                    <a:lnTo>
                      <a:pt x="1956" y="641"/>
                    </a:lnTo>
                    <a:lnTo>
                      <a:pt x="1986" y="640"/>
                    </a:lnTo>
                    <a:lnTo>
                      <a:pt x="2013" y="637"/>
                    </a:lnTo>
                    <a:lnTo>
                      <a:pt x="2025" y="635"/>
                    </a:lnTo>
                    <a:lnTo>
                      <a:pt x="2037" y="632"/>
                    </a:lnTo>
                    <a:lnTo>
                      <a:pt x="2050" y="629"/>
                    </a:lnTo>
                    <a:lnTo>
                      <a:pt x="2061" y="625"/>
                    </a:lnTo>
                    <a:lnTo>
                      <a:pt x="2071" y="621"/>
                    </a:lnTo>
                    <a:lnTo>
                      <a:pt x="2082" y="617"/>
                    </a:lnTo>
                    <a:lnTo>
                      <a:pt x="2092" y="613"/>
                    </a:lnTo>
                    <a:lnTo>
                      <a:pt x="2101" y="608"/>
                    </a:lnTo>
                    <a:lnTo>
                      <a:pt x="2110" y="603"/>
                    </a:lnTo>
                    <a:lnTo>
                      <a:pt x="2119" y="597"/>
                    </a:lnTo>
                    <a:lnTo>
                      <a:pt x="2127" y="591"/>
                    </a:lnTo>
                    <a:lnTo>
                      <a:pt x="2134" y="584"/>
                    </a:lnTo>
                    <a:lnTo>
                      <a:pt x="2141" y="578"/>
                    </a:lnTo>
                    <a:lnTo>
                      <a:pt x="2147" y="571"/>
                    </a:lnTo>
                    <a:lnTo>
                      <a:pt x="2154" y="564"/>
                    </a:lnTo>
                    <a:lnTo>
                      <a:pt x="2160" y="557"/>
                    </a:lnTo>
                    <a:lnTo>
                      <a:pt x="2170" y="541"/>
                    </a:lnTo>
                    <a:lnTo>
                      <a:pt x="2177" y="526"/>
                    </a:lnTo>
                    <a:lnTo>
                      <a:pt x="2183" y="508"/>
                    </a:lnTo>
                    <a:lnTo>
                      <a:pt x="2189" y="491"/>
                    </a:lnTo>
                    <a:lnTo>
                      <a:pt x="2191" y="472"/>
                    </a:lnTo>
                    <a:lnTo>
                      <a:pt x="2192" y="454"/>
                    </a:lnTo>
                    <a:lnTo>
                      <a:pt x="2192" y="437"/>
                    </a:lnTo>
                    <a:lnTo>
                      <a:pt x="2190" y="422"/>
                    </a:lnTo>
                    <a:lnTo>
                      <a:pt x="2186" y="407"/>
                    </a:lnTo>
                    <a:lnTo>
                      <a:pt x="2182" y="393"/>
                    </a:lnTo>
                    <a:lnTo>
                      <a:pt x="2176" y="380"/>
                    </a:lnTo>
                    <a:lnTo>
                      <a:pt x="2170" y="367"/>
                    </a:lnTo>
                    <a:lnTo>
                      <a:pt x="2162" y="355"/>
                    </a:lnTo>
                    <a:lnTo>
                      <a:pt x="2153" y="344"/>
                    </a:lnTo>
                    <a:lnTo>
                      <a:pt x="2142" y="332"/>
                    </a:lnTo>
                    <a:lnTo>
                      <a:pt x="2130" y="322"/>
                    </a:lnTo>
                    <a:lnTo>
                      <a:pt x="2117" y="313"/>
                    </a:lnTo>
                    <a:lnTo>
                      <a:pt x="2102" y="303"/>
                    </a:lnTo>
                    <a:lnTo>
                      <a:pt x="2087" y="294"/>
                    </a:lnTo>
                    <a:lnTo>
                      <a:pt x="2070" y="286"/>
                    </a:lnTo>
                    <a:lnTo>
                      <a:pt x="2052" y="278"/>
                    </a:lnTo>
                    <a:lnTo>
                      <a:pt x="2032" y="270"/>
                    </a:lnTo>
                    <a:lnTo>
                      <a:pt x="2004" y="258"/>
                    </a:lnTo>
                    <a:lnTo>
                      <a:pt x="1979" y="247"/>
                    </a:lnTo>
                    <a:lnTo>
                      <a:pt x="1969" y="242"/>
                    </a:lnTo>
                    <a:lnTo>
                      <a:pt x="1958" y="236"/>
                    </a:lnTo>
                    <a:lnTo>
                      <a:pt x="1950" y="230"/>
                    </a:lnTo>
                    <a:lnTo>
                      <a:pt x="1942" y="224"/>
                    </a:lnTo>
                    <a:lnTo>
                      <a:pt x="1936" y="219"/>
                    </a:lnTo>
                    <a:lnTo>
                      <a:pt x="1930" y="213"/>
                    </a:lnTo>
                    <a:lnTo>
                      <a:pt x="1924" y="206"/>
                    </a:lnTo>
                    <a:lnTo>
                      <a:pt x="1920" y="200"/>
                    </a:lnTo>
                    <a:lnTo>
                      <a:pt x="1917" y="192"/>
                    </a:lnTo>
                    <a:lnTo>
                      <a:pt x="1915" y="184"/>
                    </a:lnTo>
                    <a:lnTo>
                      <a:pt x="1914" y="177"/>
                    </a:lnTo>
                    <a:lnTo>
                      <a:pt x="1914" y="168"/>
                    </a:lnTo>
                    <a:lnTo>
                      <a:pt x="1914" y="162"/>
                    </a:lnTo>
                    <a:lnTo>
                      <a:pt x="1915" y="154"/>
                    </a:lnTo>
                    <a:lnTo>
                      <a:pt x="1917" y="147"/>
                    </a:lnTo>
                    <a:lnTo>
                      <a:pt x="1919" y="141"/>
                    </a:lnTo>
                    <a:lnTo>
                      <a:pt x="1923" y="135"/>
                    </a:lnTo>
                    <a:lnTo>
                      <a:pt x="1928" y="129"/>
                    </a:lnTo>
                    <a:lnTo>
                      <a:pt x="1933" y="122"/>
                    </a:lnTo>
                    <a:lnTo>
                      <a:pt x="1938" y="117"/>
                    </a:lnTo>
                    <a:lnTo>
                      <a:pt x="1945" y="112"/>
                    </a:lnTo>
                    <a:lnTo>
                      <a:pt x="1952" y="107"/>
                    </a:lnTo>
                    <a:lnTo>
                      <a:pt x="1960" y="103"/>
                    </a:lnTo>
                    <a:lnTo>
                      <a:pt x="1970" y="100"/>
                    </a:lnTo>
                    <a:lnTo>
                      <a:pt x="1980" y="97"/>
                    </a:lnTo>
                    <a:lnTo>
                      <a:pt x="1991" y="95"/>
                    </a:lnTo>
                    <a:lnTo>
                      <a:pt x="2004" y="94"/>
                    </a:lnTo>
                    <a:lnTo>
                      <a:pt x="2016" y="94"/>
                    </a:lnTo>
                    <a:lnTo>
                      <a:pt x="2037" y="94"/>
                    </a:lnTo>
                    <a:lnTo>
                      <a:pt x="2057" y="96"/>
                    </a:lnTo>
                    <a:lnTo>
                      <a:pt x="2075" y="100"/>
                    </a:lnTo>
                    <a:lnTo>
                      <a:pt x="2092" y="104"/>
                    </a:lnTo>
                    <a:lnTo>
                      <a:pt x="2106" y="108"/>
                    </a:lnTo>
                    <a:lnTo>
                      <a:pt x="2120" y="113"/>
                    </a:lnTo>
                    <a:lnTo>
                      <a:pt x="2131" y="118"/>
                    </a:lnTo>
                    <a:lnTo>
                      <a:pt x="2140" y="122"/>
                    </a:lnTo>
                    <a:lnTo>
                      <a:pt x="2167" y="31"/>
                    </a:lnTo>
                    <a:lnTo>
                      <a:pt x="2155" y="25"/>
                    </a:lnTo>
                    <a:lnTo>
                      <a:pt x="2139" y="20"/>
                    </a:lnTo>
                    <a:lnTo>
                      <a:pt x="2124" y="14"/>
                    </a:lnTo>
                    <a:lnTo>
                      <a:pt x="2106" y="9"/>
                    </a:lnTo>
                    <a:lnTo>
                      <a:pt x="2087" y="6"/>
                    </a:lnTo>
                    <a:lnTo>
                      <a:pt x="2065" y="3"/>
                    </a:lnTo>
                    <a:lnTo>
                      <a:pt x="2043" y="1"/>
                    </a:lnTo>
                    <a:lnTo>
                      <a:pt x="2019" y="0"/>
                    </a:lnTo>
                    <a:lnTo>
                      <a:pt x="1994" y="1"/>
                    </a:lnTo>
                    <a:lnTo>
                      <a:pt x="1971" y="4"/>
                    </a:lnTo>
                    <a:lnTo>
                      <a:pt x="1948" y="8"/>
                    </a:lnTo>
                    <a:lnTo>
                      <a:pt x="1928" y="14"/>
                    </a:lnTo>
                    <a:lnTo>
                      <a:pt x="1908" y="22"/>
                    </a:lnTo>
                    <a:lnTo>
                      <a:pt x="1890" y="30"/>
                    </a:lnTo>
                    <a:lnTo>
                      <a:pt x="1873" y="40"/>
                    </a:lnTo>
                    <a:lnTo>
                      <a:pt x="1859" y="51"/>
                    </a:lnTo>
                    <a:lnTo>
                      <a:pt x="1845" y="64"/>
                    </a:lnTo>
                    <a:lnTo>
                      <a:pt x="1833" y="77"/>
                    </a:lnTo>
                    <a:lnTo>
                      <a:pt x="1823" y="93"/>
                    </a:lnTo>
                    <a:lnTo>
                      <a:pt x="1815" y="108"/>
                    </a:lnTo>
                    <a:lnTo>
                      <a:pt x="1808" y="124"/>
                    </a:lnTo>
                    <a:lnTo>
                      <a:pt x="1803" y="142"/>
                    </a:lnTo>
                    <a:lnTo>
                      <a:pt x="1800" y="159"/>
                    </a:lnTo>
                    <a:lnTo>
                      <a:pt x="1799" y="179"/>
                    </a:lnTo>
                    <a:lnTo>
                      <a:pt x="1800" y="194"/>
                    </a:lnTo>
                    <a:lnTo>
                      <a:pt x="1802" y="211"/>
                    </a:lnTo>
                    <a:lnTo>
                      <a:pt x="1806" y="225"/>
                    </a:lnTo>
                    <a:lnTo>
                      <a:pt x="1811" y="240"/>
                    </a:lnTo>
                    <a:lnTo>
                      <a:pt x="1818" y="253"/>
                    </a:lnTo>
                    <a:lnTo>
                      <a:pt x="1825" y="265"/>
                    </a:lnTo>
                    <a:lnTo>
                      <a:pt x="1834" y="277"/>
                    </a:lnTo>
                    <a:lnTo>
                      <a:pt x="1844" y="288"/>
                    </a:lnTo>
                    <a:lnTo>
                      <a:pt x="1857" y="299"/>
                    </a:lnTo>
                    <a:lnTo>
                      <a:pt x="1869" y="310"/>
                    </a:lnTo>
                    <a:lnTo>
                      <a:pt x="1882" y="319"/>
                    </a:lnTo>
                    <a:lnTo>
                      <a:pt x="1898" y="328"/>
                    </a:lnTo>
                    <a:lnTo>
                      <a:pt x="1913" y="336"/>
                    </a:lnTo>
                    <a:lnTo>
                      <a:pt x="1931" y="345"/>
                    </a:lnTo>
                    <a:lnTo>
                      <a:pt x="1948" y="352"/>
                    </a:lnTo>
                    <a:lnTo>
                      <a:pt x="1967" y="359"/>
                    </a:lnTo>
                    <a:lnTo>
                      <a:pt x="1994" y="369"/>
                    </a:lnTo>
                    <a:lnTo>
                      <a:pt x="2017" y="381"/>
                    </a:lnTo>
                    <a:lnTo>
                      <a:pt x="2027" y="386"/>
                    </a:lnTo>
                    <a:lnTo>
                      <a:pt x="2036" y="392"/>
                    </a:lnTo>
                    <a:lnTo>
                      <a:pt x="2044" y="397"/>
                    </a:lnTo>
                    <a:lnTo>
                      <a:pt x="2051" y="403"/>
                    </a:lnTo>
                    <a:lnTo>
                      <a:pt x="2057" y="409"/>
                    </a:lnTo>
                    <a:lnTo>
                      <a:pt x="2062" y="417"/>
                    </a:lnTo>
                    <a:lnTo>
                      <a:pt x="2067" y="423"/>
                    </a:lnTo>
                    <a:lnTo>
                      <a:pt x="2070" y="430"/>
                    </a:lnTo>
                    <a:lnTo>
                      <a:pt x="2073" y="437"/>
                    </a:lnTo>
                    <a:lnTo>
                      <a:pt x="2075" y="445"/>
                    </a:lnTo>
                    <a:lnTo>
                      <a:pt x="2077" y="454"/>
                    </a:lnTo>
                    <a:lnTo>
                      <a:pt x="2077" y="462"/>
                    </a:lnTo>
                    <a:lnTo>
                      <a:pt x="2077" y="471"/>
                    </a:lnTo>
                    <a:lnTo>
                      <a:pt x="2074" y="480"/>
                    </a:lnTo>
                    <a:lnTo>
                      <a:pt x="2072" y="489"/>
                    </a:lnTo>
                    <a:lnTo>
                      <a:pt x="2069" y="497"/>
                    </a:lnTo>
                    <a:lnTo>
                      <a:pt x="2065" y="504"/>
                    </a:lnTo>
                    <a:lnTo>
                      <a:pt x="2060" y="511"/>
                    </a:lnTo>
                    <a:lnTo>
                      <a:pt x="2054" y="517"/>
                    </a:lnTo>
                    <a:lnTo>
                      <a:pt x="2048" y="524"/>
                    </a:lnTo>
                    <a:lnTo>
                      <a:pt x="2040" y="529"/>
                    </a:lnTo>
                    <a:lnTo>
                      <a:pt x="2031" y="533"/>
                    </a:lnTo>
                    <a:lnTo>
                      <a:pt x="2022" y="537"/>
                    </a:lnTo>
                    <a:lnTo>
                      <a:pt x="2012" y="540"/>
                    </a:lnTo>
                    <a:lnTo>
                      <a:pt x="2002" y="543"/>
                    </a:lnTo>
                    <a:lnTo>
                      <a:pt x="1989" y="545"/>
                    </a:lnTo>
                    <a:lnTo>
                      <a:pt x="1977" y="546"/>
                    </a:lnTo>
                    <a:lnTo>
                      <a:pt x="1965" y="546"/>
                    </a:lnTo>
                    <a:lnTo>
                      <a:pt x="1943" y="546"/>
                    </a:lnTo>
                    <a:lnTo>
                      <a:pt x="1921" y="543"/>
                    </a:lnTo>
                    <a:lnTo>
                      <a:pt x="1901" y="540"/>
                    </a:lnTo>
                    <a:lnTo>
                      <a:pt x="1881" y="535"/>
                    </a:lnTo>
                    <a:lnTo>
                      <a:pt x="1863" y="529"/>
                    </a:lnTo>
                    <a:lnTo>
                      <a:pt x="1845" y="523"/>
                    </a:lnTo>
                    <a:lnTo>
                      <a:pt x="1829" y="514"/>
                    </a:lnTo>
                    <a:lnTo>
                      <a:pt x="1815" y="507"/>
                    </a:lnTo>
                    <a:lnTo>
                      <a:pt x="1789" y="601"/>
                    </a:lnTo>
                    <a:close/>
                    <a:moveTo>
                      <a:pt x="1300" y="631"/>
                    </a:moveTo>
                    <a:lnTo>
                      <a:pt x="1300" y="408"/>
                    </a:lnTo>
                    <a:lnTo>
                      <a:pt x="1300" y="371"/>
                    </a:lnTo>
                    <a:lnTo>
                      <a:pt x="1299" y="335"/>
                    </a:lnTo>
                    <a:lnTo>
                      <a:pt x="1299" y="301"/>
                    </a:lnTo>
                    <a:lnTo>
                      <a:pt x="1298" y="269"/>
                    </a:lnTo>
                    <a:lnTo>
                      <a:pt x="1298" y="237"/>
                    </a:lnTo>
                    <a:lnTo>
                      <a:pt x="1297" y="205"/>
                    </a:lnTo>
                    <a:lnTo>
                      <a:pt x="1295" y="175"/>
                    </a:lnTo>
                    <a:lnTo>
                      <a:pt x="1294" y="144"/>
                    </a:lnTo>
                    <a:lnTo>
                      <a:pt x="1297" y="144"/>
                    </a:lnTo>
                    <a:lnTo>
                      <a:pt x="1308" y="170"/>
                    </a:lnTo>
                    <a:lnTo>
                      <a:pt x="1321" y="198"/>
                    </a:lnTo>
                    <a:lnTo>
                      <a:pt x="1335" y="224"/>
                    </a:lnTo>
                    <a:lnTo>
                      <a:pt x="1348" y="251"/>
                    </a:lnTo>
                    <a:lnTo>
                      <a:pt x="1362" y="279"/>
                    </a:lnTo>
                    <a:lnTo>
                      <a:pt x="1378" y="306"/>
                    </a:lnTo>
                    <a:lnTo>
                      <a:pt x="1392" y="332"/>
                    </a:lnTo>
                    <a:lnTo>
                      <a:pt x="1408" y="358"/>
                    </a:lnTo>
                    <a:lnTo>
                      <a:pt x="1569" y="631"/>
                    </a:lnTo>
                    <a:lnTo>
                      <a:pt x="1686" y="631"/>
                    </a:lnTo>
                    <a:lnTo>
                      <a:pt x="1686" y="10"/>
                    </a:lnTo>
                    <a:lnTo>
                      <a:pt x="1582" y="10"/>
                    </a:lnTo>
                    <a:lnTo>
                      <a:pt x="1582" y="226"/>
                    </a:lnTo>
                    <a:lnTo>
                      <a:pt x="1582" y="261"/>
                    </a:lnTo>
                    <a:lnTo>
                      <a:pt x="1582" y="295"/>
                    </a:lnTo>
                    <a:lnTo>
                      <a:pt x="1583" y="328"/>
                    </a:lnTo>
                    <a:lnTo>
                      <a:pt x="1584" y="360"/>
                    </a:lnTo>
                    <a:lnTo>
                      <a:pt x="1585" y="391"/>
                    </a:lnTo>
                    <a:lnTo>
                      <a:pt x="1587" y="422"/>
                    </a:lnTo>
                    <a:lnTo>
                      <a:pt x="1589" y="453"/>
                    </a:lnTo>
                    <a:lnTo>
                      <a:pt x="1592" y="484"/>
                    </a:lnTo>
                    <a:lnTo>
                      <a:pt x="1589" y="485"/>
                    </a:lnTo>
                    <a:lnTo>
                      <a:pt x="1578" y="459"/>
                    </a:lnTo>
                    <a:lnTo>
                      <a:pt x="1567" y="433"/>
                    </a:lnTo>
                    <a:lnTo>
                      <a:pt x="1555" y="407"/>
                    </a:lnTo>
                    <a:lnTo>
                      <a:pt x="1541" y="381"/>
                    </a:lnTo>
                    <a:lnTo>
                      <a:pt x="1528" y="355"/>
                    </a:lnTo>
                    <a:lnTo>
                      <a:pt x="1513" y="328"/>
                    </a:lnTo>
                    <a:lnTo>
                      <a:pt x="1499" y="302"/>
                    </a:lnTo>
                    <a:lnTo>
                      <a:pt x="1484" y="277"/>
                    </a:lnTo>
                    <a:lnTo>
                      <a:pt x="1324" y="10"/>
                    </a:lnTo>
                    <a:lnTo>
                      <a:pt x="1195" y="10"/>
                    </a:lnTo>
                    <a:lnTo>
                      <a:pt x="1195" y="631"/>
                    </a:lnTo>
                    <a:lnTo>
                      <a:pt x="1300" y="631"/>
                    </a:lnTo>
                    <a:close/>
                    <a:moveTo>
                      <a:pt x="804" y="550"/>
                    </a:moveTo>
                    <a:lnTo>
                      <a:pt x="795" y="549"/>
                    </a:lnTo>
                    <a:lnTo>
                      <a:pt x="785" y="549"/>
                    </a:lnTo>
                    <a:lnTo>
                      <a:pt x="776" y="547"/>
                    </a:lnTo>
                    <a:lnTo>
                      <a:pt x="766" y="545"/>
                    </a:lnTo>
                    <a:lnTo>
                      <a:pt x="757" y="543"/>
                    </a:lnTo>
                    <a:lnTo>
                      <a:pt x="749" y="540"/>
                    </a:lnTo>
                    <a:lnTo>
                      <a:pt x="741" y="536"/>
                    </a:lnTo>
                    <a:lnTo>
                      <a:pt x="733" y="532"/>
                    </a:lnTo>
                    <a:lnTo>
                      <a:pt x="724" y="527"/>
                    </a:lnTo>
                    <a:lnTo>
                      <a:pt x="717" y="523"/>
                    </a:lnTo>
                    <a:lnTo>
                      <a:pt x="710" y="516"/>
                    </a:lnTo>
                    <a:lnTo>
                      <a:pt x="703" y="510"/>
                    </a:lnTo>
                    <a:lnTo>
                      <a:pt x="690" y="497"/>
                    </a:lnTo>
                    <a:lnTo>
                      <a:pt x="679" y="482"/>
                    </a:lnTo>
                    <a:lnTo>
                      <a:pt x="668" y="466"/>
                    </a:lnTo>
                    <a:lnTo>
                      <a:pt x="660" y="449"/>
                    </a:lnTo>
                    <a:lnTo>
                      <a:pt x="651" y="430"/>
                    </a:lnTo>
                    <a:lnTo>
                      <a:pt x="645" y="410"/>
                    </a:lnTo>
                    <a:lnTo>
                      <a:pt x="640" y="389"/>
                    </a:lnTo>
                    <a:lnTo>
                      <a:pt x="637" y="367"/>
                    </a:lnTo>
                    <a:lnTo>
                      <a:pt x="634" y="346"/>
                    </a:lnTo>
                    <a:lnTo>
                      <a:pt x="634" y="322"/>
                    </a:lnTo>
                    <a:lnTo>
                      <a:pt x="634" y="299"/>
                    </a:lnTo>
                    <a:lnTo>
                      <a:pt x="636" y="277"/>
                    </a:lnTo>
                    <a:lnTo>
                      <a:pt x="640" y="255"/>
                    </a:lnTo>
                    <a:lnTo>
                      <a:pt x="645" y="235"/>
                    </a:lnTo>
                    <a:lnTo>
                      <a:pt x="651" y="214"/>
                    </a:lnTo>
                    <a:lnTo>
                      <a:pt x="659" y="194"/>
                    </a:lnTo>
                    <a:lnTo>
                      <a:pt x="668" y="177"/>
                    </a:lnTo>
                    <a:lnTo>
                      <a:pt x="677" y="160"/>
                    </a:lnTo>
                    <a:lnTo>
                      <a:pt x="689" y="145"/>
                    </a:lnTo>
                    <a:lnTo>
                      <a:pt x="702" y="132"/>
                    </a:lnTo>
                    <a:lnTo>
                      <a:pt x="709" y="126"/>
                    </a:lnTo>
                    <a:lnTo>
                      <a:pt x="716" y="119"/>
                    </a:lnTo>
                    <a:lnTo>
                      <a:pt x="723" y="114"/>
                    </a:lnTo>
                    <a:lnTo>
                      <a:pt x="732" y="109"/>
                    </a:lnTo>
                    <a:lnTo>
                      <a:pt x="740" y="105"/>
                    </a:lnTo>
                    <a:lnTo>
                      <a:pt x="748" y="102"/>
                    </a:lnTo>
                    <a:lnTo>
                      <a:pt x="757" y="99"/>
                    </a:lnTo>
                    <a:lnTo>
                      <a:pt x="766" y="96"/>
                    </a:lnTo>
                    <a:lnTo>
                      <a:pt x="776" y="94"/>
                    </a:lnTo>
                    <a:lnTo>
                      <a:pt x="786" y="92"/>
                    </a:lnTo>
                    <a:lnTo>
                      <a:pt x="795" y="91"/>
                    </a:lnTo>
                    <a:lnTo>
                      <a:pt x="807" y="91"/>
                    </a:lnTo>
                    <a:lnTo>
                      <a:pt x="817" y="91"/>
                    </a:lnTo>
                    <a:lnTo>
                      <a:pt x="827" y="92"/>
                    </a:lnTo>
                    <a:lnTo>
                      <a:pt x="836" y="94"/>
                    </a:lnTo>
                    <a:lnTo>
                      <a:pt x="846" y="96"/>
                    </a:lnTo>
                    <a:lnTo>
                      <a:pt x="855" y="99"/>
                    </a:lnTo>
                    <a:lnTo>
                      <a:pt x="864" y="102"/>
                    </a:lnTo>
                    <a:lnTo>
                      <a:pt x="872" y="106"/>
                    </a:lnTo>
                    <a:lnTo>
                      <a:pt x="881" y="110"/>
                    </a:lnTo>
                    <a:lnTo>
                      <a:pt x="889" y="114"/>
                    </a:lnTo>
                    <a:lnTo>
                      <a:pt x="896" y="120"/>
                    </a:lnTo>
                    <a:lnTo>
                      <a:pt x="903" y="126"/>
                    </a:lnTo>
                    <a:lnTo>
                      <a:pt x="910" y="132"/>
                    </a:lnTo>
                    <a:lnTo>
                      <a:pt x="923" y="145"/>
                    </a:lnTo>
                    <a:lnTo>
                      <a:pt x="934" y="160"/>
                    </a:lnTo>
                    <a:lnTo>
                      <a:pt x="944" y="177"/>
                    </a:lnTo>
                    <a:lnTo>
                      <a:pt x="952" y="194"/>
                    </a:lnTo>
                    <a:lnTo>
                      <a:pt x="961" y="214"/>
                    </a:lnTo>
                    <a:lnTo>
                      <a:pt x="967" y="234"/>
                    </a:lnTo>
                    <a:lnTo>
                      <a:pt x="971" y="254"/>
                    </a:lnTo>
                    <a:lnTo>
                      <a:pt x="974" y="275"/>
                    </a:lnTo>
                    <a:lnTo>
                      <a:pt x="976" y="296"/>
                    </a:lnTo>
                    <a:lnTo>
                      <a:pt x="977" y="318"/>
                    </a:lnTo>
                    <a:lnTo>
                      <a:pt x="976" y="343"/>
                    </a:lnTo>
                    <a:lnTo>
                      <a:pt x="974" y="365"/>
                    </a:lnTo>
                    <a:lnTo>
                      <a:pt x="971" y="388"/>
                    </a:lnTo>
                    <a:lnTo>
                      <a:pt x="966" y="409"/>
                    </a:lnTo>
                    <a:lnTo>
                      <a:pt x="960" y="430"/>
                    </a:lnTo>
                    <a:lnTo>
                      <a:pt x="951" y="449"/>
                    </a:lnTo>
                    <a:lnTo>
                      <a:pt x="943" y="467"/>
                    </a:lnTo>
                    <a:lnTo>
                      <a:pt x="933" y="482"/>
                    </a:lnTo>
                    <a:lnTo>
                      <a:pt x="921" y="498"/>
                    </a:lnTo>
                    <a:lnTo>
                      <a:pt x="908" y="511"/>
                    </a:lnTo>
                    <a:lnTo>
                      <a:pt x="901" y="517"/>
                    </a:lnTo>
                    <a:lnTo>
                      <a:pt x="894" y="523"/>
                    </a:lnTo>
                    <a:lnTo>
                      <a:pt x="887" y="528"/>
                    </a:lnTo>
                    <a:lnTo>
                      <a:pt x="878" y="532"/>
                    </a:lnTo>
                    <a:lnTo>
                      <a:pt x="870" y="536"/>
                    </a:lnTo>
                    <a:lnTo>
                      <a:pt x="862" y="540"/>
                    </a:lnTo>
                    <a:lnTo>
                      <a:pt x="854" y="543"/>
                    </a:lnTo>
                    <a:lnTo>
                      <a:pt x="845" y="545"/>
                    </a:lnTo>
                    <a:lnTo>
                      <a:pt x="835" y="547"/>
                    </a:lnTo>
                    <a:lnTo>
                      <a:pt x="826" y="549"/>
                    </a:lnTo>
                    <a:lnTo>
                      <a:pt x="816" y="549"/>
                    </a:lnTo>
                    <a:lnTo>
                      <a:pt x="805" y="550"/>
                    </a:lnTo>
                    <a:lnTo>
                      <a:pt x="804" y="550"/>
                    </a:lnTo>
                    <a:close/>
                    <a:moveTo>
                      <a:pt x="802" y="641"/>
                    </a:moveTo>
                    <a:lnTo>
                      <a:pt x="818" y="641"/>
                    </a:lnTo>
                    <a:lnTo>
                      <a:pt x="833" y="640"/>
                    </a:lnTo>
                    <a:lnTo>
                      <a:pt x="849" y="638"/>
                    </a:lnTo>
                    <a:lnTo>
                      <a:pt x="863" y="636"/>
                    </a:lnTo>
                    <a:lnTo>
                      <a:pt x="878" y="633"/>
                    </a:lnTo>
                    <a:lnTo>
                      <a:pt x="893" y="629"/>
                    </a:lnTo>
                    <a:lnTo>
                      <a:pt x="906" y="624"/>
                    </a:lnTo>
                    <a:lnTo>
                      <a:pt x="920" y="619"/>
                    </a:lnTo>
                    <a:lnTo>
                      <a:pt x="933" y="613"/>
                    </a:lnTo>
                    <a:lnTo>
                      <a:pt x="946" y="607"/>
                    </a:lnTo>
                    <a:lnTo>
                      <a:pt x="959" y="600"/>
                    </a:lnTo>
                    <a:lnTo>
                      <a:pt x="970" y="593"/>
                    </a:lnTo>
                    <a:lnTo>
                      <a:pt x="982" y="584"/>
                    </a:lnTo>
                    <a:lnTo>
                      <a:pt x="993" y="575"/>
                    </a:lnTo>
                    <a:lnTo>
                      <a:pt x="1004" y="566"/>
                    </a:lnTo>
                    <a:lnTo>
                      <a:pt x="1013" y="556"/>
                    </a:lnTo>
                    <a:lnTo>
                      <a:pt x="1023" y="545"/>
                    </a:lnTo>
                    <a:lnTo>
                      <a:pt x="1033" y="533"/>
                    </a:lnTo>
                    <a:lnTo>
                      <a:pt x="1041" y="522"/>
                    </a:lnTo>
                    <a:lnTo>
                      <a:pt x="1049" y="509"/>
                    </a:lnTo>
                    <a:lnTo>
                      <a:pt x="1056" y="496"/>
                    </a:lnTo>
                    <a:lnTo>
                      <a:pt x="1063" y="482"/>
                    </a:lnTo>
                    <a:lnTo>
                      <a:pt x="1070" y="468"/>
                    </a:lnTo>
                    <a:lnTo>
                      <a:pt x="1076" y="453"/>
                    </a:lnTo>
                    <a:lnTo>
                      <a:pt x="1081" y="437"/>
                    </a:lnTo>
                    <a:lnTo>
                      <a:pt x="1085" y="422"/>
                    </a:lnTo>
                    <a:lnTo>
                      <a:pt x="1089" y="405"/>
                    </a:lnTo>
                    <a:lnTo>
                      <a:pt x="1092" y="388"/>
                    </a:lnTo>
                    <a:lnTo>
                      <a:pt x="1094" y="370"/>
                    </a:lnTo>
                    <a:lnTo>
                      <a:pt x="1096" y="352"/>
                    </a:lnTo>
                    <a:lnTo>
                      <a:pt x="1097" y="333"/>
                    </a:lnTo>
                    <a:lnTo>
                      <a:pt x="1097" y="314"/>
                    </a:lnTo>
                    <a:lnTo>
                      <a:pt x="1097" y="297"/>
                    </a:lnTo>
                    <a:lnTo>
                      <a:pt x="1096" y="281"/>
                    </a:lnTo>
                    <a:lnTo>
                      <a:pt x="1095" y="265"/>
                    </a:lnTo>
                    <a:lnTo>
                      <a:pt x="1093" y="250"/>
                    </a:lnTo>
                    <a:lnTo>
                      <a:pt x="1090" y="235"/>
                    </a:lnTo>
                    <a:lnTo>
                      <a:pt x="1087" y="219"/>
                    </a:lnTo>
                    <a:lnTo>
                      <a:pt x="1083" y="205"/>
                    </a:lnTo>
                    <a:lnTo>
                      <a:pt x="1078" y="190"/>
                    </a:lnTo>
                    <a:lnTo>
                      <a:pt x="1073" y="176"/>
                    </a:lnTo>
                    <a:lnTo>
                      <a:pt x="1068" y="163"/>
                    </a:lnTo>
                    <a:lnTo>
                      <a:pt x="1061" y="149"/>
                    </a:lnTo>
                    <a:lnTo>
                      <a:pt x="1054" y="137"/>
                    </a:lnTo>
                    <a:lnTo>
                      <a:pt x="1047" y="124"/>
                    </a:lnTo>
                    <a:lnTo>
                      <a:pt x="1039" y="113"/>
                    </a:lnTo>
                    <a:lnTo>
                      <a:pt x="1031" y="102"/>
                    </a:lnTo>
                    <a:lnTo>
                      <a:pt x="1021" y="91"/>
                    </a:lnTo>
                    <a:lnTo>
                      <a:pt x="1012" y="80"/>
                    </a:lnTo>
                    <a:lnTo>
                      <a:pt x="1002" y="71"/>
                    </a:lnTo>
                    <a:lnTo>
                      <a:pt x="991" y="62"/>
                    </a:lnTo>
                    <a:lnTo>
                      <a:pt x="980" y="52"/>
                    </a:lnTo>
                    <a:lnTo>
                      <a:pt x="969" y="44"/>
                    </a:lnTo>
                    <a:lnTo>
                      <a:pt x="957" y="37"/>
                    </a:lnTo>
                    <a:lnTo>
                      <a:pt x="944" y="30"/>
                    </a:lnTo>
                    <a:lnTo>
                      <a:pt x="932" y="24"/>
                    </a:lnTo>
                    <a:lnTo>
                      <a:pt x="917" y="19"/>
                    </a:lnTo>
                    <a:lnTo>
                      <a:pt x="904" y="13"/>
                    </a:lnTo>
                    <a:lnTo>
                      <a:pt x="890" y="9"/>
                    </a:lnTo>
                    <a:lnTo>
                      <a:pt x="874" y="6"/>
                    </a:lnTo>
                    <a:lnTo>
                      <a:pt x="859" y="3"/>
                    </a:lnTo>
                    <a:lnTo>
                      <a:pt x="844" y="2"/>
                    </a:lnTo>
                    <a:lnTo>
                      <a:pt x="827" y="0"/>
                    </a:lnTo>
                    <a:lnTo>
                      <a:pt x="811" y="0"/>
                    </a:lnTo>
                    <a:lnTo>
                      <a:pt x="794" y="0"/>
                    </a:lnTo>
                    <a:lnTo>
                      <a:pt x="778" y="2"/>
                    </a:lnTo>
                    <a:lnTo>
                      <a:pt x="762" y="3"/>
                    </a:lnTo>
                    <a:lnTo>
                      <a:pt x="747" y="6"/>
                    </a:lnTo>
                    <a:lnTo>
                      <a:pt x="733" y="9"/>
                    </a:lnTo>
                    <a:lnTo>
                      <a:pt x="718" y="13"/>
                    </a:lnTo>
                    <a:lnTo>
                      <a:pt x="704" y="19"/>
                    </a:lnTo>
                    <a:lnTo>
                      <a:pt x="690" y="24"/>
                    </a:lnTo>
                    <a:lnTo>
                      <a:pt x="677" y="30"/>
                    </a:lnTo>
                    <a:lnTo>
                      <a:pt x="665" y="37"/>
                    </a:lnTo>
                    <a:lnTo>
                      <a:pt x="652" y="44"/>
                    </a:lnTo>
                    <a:lnTo>
                      <a:pt x="640" y="52"/>
                    </a:lnTo>
                    <a:lnTo>
                      <a:pt x="629" y="62"/>
                    </a:lnTo>
                    <a:lnTo>
                      <a:pt x="617" y="71"/>
                    </a:lnTo>
                    <a:lnTo>
                      <a:pt x="607" y="80"/>
                    </a:lnTo>
                    <a:lnTo>
                      <a:pt x="597" y="92"/>
                    </a:lnTo>
                    <a:lnTo>
                      <a:pt x="588" y="102"/>
                    </a:lnTo>
                    <a:lnTo>
                      <a:pt x="578" y="114"/>
                    </a:lnTo>
                    <a:lnTo>
                      <a:pt x="570" y="126"/>
                    </a:lnTo>
                    <a:lnTo>
                      <a:pt x="562" y="139"/>
                    </a:lnTo>
                    <a:lnTo>
                      <a:pt x="555" y="151"/>
                    </a:lnTo>
                    <a:lnTo>
                      <a:pt x="549" y="166"/>
                    </a:lnTo>
                    <a:lnTo>
                      <a:pt x="542" y="179"/>
                    </a:lnTo>
                    <a:lnTo>
                      <a:pt x="536" y="194"/>
                    </a:lnTo>
                    <a:lnTo>
                      <a:pt x="531" y="209"/>
                    </a:lnTo>
                    <a:lnTo>
                      <a:pt x="527" y="224"/>
                    </a:lnTo>
                    <a:lnTo>
                      <a:pt x="524" y="241"/>
                    </a:lnTo>
                    <a:lnTo>
                      <a:pt x="521" y="256"/>
                    </a:lnTo>
                    <a:lnTo>
                      <a:pt x="518" y="273"/>
                    </a:lnTo>
                    <a:lnTo>
                      <a:pt x="517" y="290"/>
                    </a:lnTo>
                    <a:lnTo>
                      <a:pt x="516" y="308"/>
                    </a:lnTo>
                    <a:lnTo>
                      <a:pt x="515" y="325"/>
                    </a:lnTo>
                    <a:lnTo>
                      <a:pt x="516" y="342"/>
                    </a:lnTo>
                    <a:lnTo>
                      <a:pt x="517" y="359"/>
                    </a:lnTo>
                    <a:lnTo>
                      <a:pt x="518" y="374"/>
                    </a:lnTo>
                    <a:lnTo>
                      <a:pt x="520" y="391"/>
                    </a:lnTo>
                    <a:lnTo>
                      <a:pt x="523" y="406"/>
                    </a:lnTo>
                    <a:lnTo>
                      <a:pt x="526" y="422"/>
                    </a:lnTo>
                    <a:lnTo>
                      <a:pt x="530" y="436"/>
                    </a:lnTo>
                    <a:lnTo>
                      <a:pt x="535" y="452"/>
                    </a:lnTo>
                    <a:lnTo>
                      <a:pt x="540" y="465"/>
                    </a:lnTo>
                    <a:lnTo>
                      <a:pt x="547" y="479"/>
                    </a:lnTo>
                    <a:lnTo>
                      <a:pt x="553" y="492"/>
                    </a:lnTo>
                    <a:lnTo>
                      <a:pt x="559" y="505"/>
                    </a:lnTo>
                    <a:lnTo>
                      <a:pt x="567" y="517"/>
                    </a:lnTo>
                    <a:lnTo>
                      <a:pt x="575" y="529"/>
                    </a:lnTo>
                    <a:lnTo>
                      <a:pt x="584" y="540"/>
                    </a:lnTo>
                    <a:lnTo>
                      <a:pt x="593" y="551"/>
                    </a:lnTo>
                    <a:lnTo>
                      <a:pt x="602" y="562"/>
                    </a:lnTo>
                    <a:lnTo>
                      <a:pt x="612" y="571"/>
                    </a:lnTo>
                    <a:lnTo>
                      <a:pt x="623" y="580"/>
                    </a:lnTo>
                    <a:lnTo>
                      <a:pt x="634" y="588"/>
                    </a:lnTo>
                    <a:lnTo>
                      <a:pt x="645" y="597"/>
                    </a:lnTo>
                    <a:lnTo>
                      <a:pt x="658" y="604"/>
                    </a:lnTo>
                    <a:lnTo>
                      <a:pt x="670" y="611"/>
                    </a:lnTo>
                    <a:lnTo>
                      <a:pt x="682" y="617"/>
                    </a:lnTo>
                    <a:lnTo>
                      <a:pt x="696" y="622"/>
                    </a:lnTo>
                    <a:lnTo>
                      <a:pt x="710" y="628"/>
                    </a:lnTo>
                    <a:lnTo>
                      <a:pt x="724" y="632"/>
                    </a:lnTo>
                    <a:lnTo>
                      <a:pt x="739" y="635"/>
                    </a:lnTo>
                    <a:lnTo>
                      <a:pt x="753" y="638"/>
                    </a:lnTo>
                    <a:lnTo>
                      <a:pt x="769" y="640"/>
                    </a:lnTo>
                    <a:lnTo>
                      <a:pt x="785" y="641"/>
                    </a:lnTo>
                    <a:lnTo>
                      <a:pt x="801" y="641"/>
                    </a:lnTo>
                    <a:lnTo>
                      <a:pt x="802" y="641"/>
                    </a:lnTo>
                    <a:close/>
                    <a:moveTo>
                      <a:pt x="458" y="523"/>
                    </a:moveTo>
                    <a:lnTo>
                      <a:pt x="447" y="528"/>
                    </a:lnTo>
                    <a:lnTo>
                      <a:pt x="434" y="532"/>
                    </a:lnTo>
                    <a:lnTo>
                      <a:pt x="418" y="536"/>
                    </a:lnTo>
                    <a:lnTo>
                      <a:pt x="403" y="539"/>
                    </a:lnTo>
                    <a:lnTo>
                      <a:pt x="386" y="542"/>
                    </a:lnTo>
                    <a:lnTo>
                      <a:pt x="370" y="544"/>
                    </a:lnTo>
                    <a:lnTo>
                      <a:pt x="352" y="545"/>
                    </a:lnTo>
                    <a:lnTo>
                      <a:pt x="335" y="545"/>
                    </a:lnTo>
                    <a:lnTo>
                      <a:pt x="323" y="545"/>
                    </a:lnTo>
                    <a:lnTo>
                      <a:pt x="310" y="544"/>
                    </a:lnTo>
                    <a:lnTo>
                      <a:pt x="298" y="543"/>
                    </a:lnTo>
                    <a:lnTo>
                      <a:pt x="287" y="541"/>
                    </a:lnTo>
                    <a:lnTo>
                      <a:pt x="275" y="539"/>
                    </a:lnTo>
                    <a:lnTo>
                      <a:pt x="265" y="537"/>
                    </a:lnTo>
                    <a:lnTo>
                      <a:pt x="254" y="534"/>
                    </a:lnTo>
                    <a:lnTo>
                      <a:pt x="243" y="530"/>
                    </a:lnTo>
                    <a:lnTo>
                      <a:pt x="234" y="526"/>
                    </a:lnTo>
                    <a:lnTo>
                      <a:pt x="225" y="522"/>
                    </a:lnTo>
                    <a:lnTo>
                      <a:pt x="216" y="516"/>
                    </a:lnTo>
                    <a:lnTo>
                      <a:pt x="207" y="511"/>
                    </a:lnTo>
                    <a:lnTo>
                      <a:pt x="198" y="505"/>
                    </a:lnTo>
                    <a:lnTo>
                      <a:pt x="191" y="499"/>
                    </a:lnTo>
                    <a:lnTo>
                      <a:pt x="183" y="492"/>
                    </a:lnTo>
                    <a:lnTo>
                      <a:pt x="177" y="486"/>
                    </a:lnTo>
                    <a:lnTo>
                      <a:pt x="169" y="477"/>
                    </a:lnTo>
                    <a:lnTo>
                      <a:pt x="163" y="470"/>
                    </a:lnTo>
                    <a:lnTo>
                      <a:pt x="157" y="462"/>
                    </a:lnTo>
                    <a:lnTo>
                      <a:pt x="152" y="453"/>
                    </a:lnTo>
                    <a:lnTo>
                      <a:pt x="147" y="443"/>
                    </a:lnTo>
                    <a:lnTo>
                      <a:pt x="142" y="434"/>
                    </a:lnTo>
                    <a:lnTo>
                      <a:pt x="138" y="425"/>
                    </a:lnTo>
                    <a:lnTo>
                      <a:pt x="134" y="415"/>
                    </a:lnTo>
                    <a:lnTo>
                      <a:pt x="127" y="393"/>
                    </a:lnTo>
                    <a:lnTo>
                      <a:pt x="123" y="371"/>
                    </a:lnTo>
                    <a:lnTo>
                      <a:pt x="120" y="347"/>
                    </a:lnTo>
                    <a:lnTo>
                      <a:pt x="119" y="322"/>
                    </a:lnTo>
                    <a:lnTo>
                      <a:pt x="119" y="309"/>
                    </a:lnTo>
                    <a:lnTo>
                      <a:pt x="120" y="295"/>
                    </a:lnTo>
                    <a:lnTo>
                      <a:pt x="122" y="282"/>
                    </a:lnTo>
                    <a:lnTo>
                      <a:pt x="123" y="270"/>
                    </a:lnTo>
                    <a:lnTo>
                      <a:pt x="125" y="257"/>
                    </a:lnTo>
                    <a:lnTo>
                      <a:pt x="128" y="246"/>
                    </a:lnTo>
                    <a:lnTo>
                      <a:pt x="131" y="235"/>
                    </a:lnTo>
                    <a:lnTo>
                      <a:pt x="136" y="223"/>
                    </a:lnTo>
                    <a:lnTo>
                      <a:pt x="140" y="213"/>
                    </a:lnTo>
                    <a:lnTo>
                      <a:pt x="145" y="203"/>
                    </a:lnTo>
                    <a:lnTo>
                      <a:pt x="149" y="193"/>
                    </a:lnTo>
                    <a:lnTo>
                      <a:pt x="155" y="184"/>
                    </a:lnTo>
                    <a:lnTo>
                      <a:pt x="160" y="176"/>
                    </a:lnTo>
                    <a:lnTo>
                      <a:pt x="167" y="168"/>
                    </a:lnTo>
                    <a:lnTo>
                      <a:pt x="174" y="159"/>
                    </a:lnTo>
                    <a:lnTo>
                      <a:pt x="181" y="152"/>
                    </a:lnTo>
                    <a:lnTo>
                      <a:pt x="188" y="145"/>
                    </a:lnTo>
                    <a:lnTo>
                      <a:pt x="196" y="139"/>
                    </a:lnTo>
                    <a:lnTo>
                      <a:pt x="204" y="133"/>
                    </a:lnTo>
                    <a:lnTo>
                      <a:pt x="213" y="127"/>
                    </a:lnTo>
                    <a:lnTo>
                      <a:pt x="221" y="121"/>
                    </a:lnTo>
                    <a:lnTo>
                      <a:pt x="230" y="117"/>
                    </a:lnTo>
                    <a:lnTo>
                      <a:pt x="239" y="112"/>
                    </a:lnTo>
                    <a:lnTo>
                      <a:pt x="250" y="109"/>
                    </a:lnTo>
                    <a:lnTo>
                      <a:pt x="270" y="102"/>
                    </a:lnTo>
                    <a:lnTo>
                      <a:pt x="291" y="98"/>
                    </a:lnTo>
                    <a:lnTo>
                      <a:pt x="313" y="95"/>
                    </a:lnTo>
                    <a:lnTo>
                      <a:pt x="337" y="94"/>
                    </a:lnTo>
                    <a:lnTo>
                      <a:pt x="355" y="95"/>
                    </a:lnTo>
                    <a:lnTo>
                      <a:pt x="373" y="96"/>
                    </a:lnTo>
                    <a:lnTo>
                      <a:pt x="389" y="98"/>
                    </a:lnTo>
                    <a:lnTo>
                      <a:pt x="405" y="101"/>
                    </a:lnTo>
                    <a:lnTo>
                      <a:pt x="420" y="105"/>
                    </a:lnTo>
                    <a:lnTo>
                      <a:pt x="434" y="109"/>
                    </a:lnTo>
                    <a:lnTo>
                      <a:pt x="446" y="113"/>
                    </a:lnTo>
                    <a:lnTo>
                      <a:pt x="457" y="118"/>
                    </a:lnTo>
                    <a:lnTo>
                      <a:pt x="482" y="28"/>
                    </a:lnTo>
                    <a:lnTo>
                      <a:pt x="473" y="24"/>
                    </a:lnTo>
                    <a:lnTo>
                      <a:pt x="459" y="19"/>
                    </a:lnTo>
                    <a:lnTo>
                      <a:pt x="444" y="13"/>
                    </a:lnTo>
                    <a:lnTo>
                      <a:pt x="426" y="9"/>
                    </a:lnTo>
                    <a:lnTo>
                      <a:pt x="406" y="6"/>
                    </a:lnTo>
                    <a:lnTo>
                      <a:pt x="383" y="3"/>
                    </a:lnTo>
                    <a:lnTo>
                      <a:pt x="359" y="1"/>
                    </a:lnTo>
                    <a:lnTo>
                      <a:pt x="332" y="0"/>
                    </a:lnTo>
                    <a:lnTo>
                      <a:pt x="314" y="1"/>
                    </a:lnTo>
                    <a:lnTo>
                      <a:pt x="297" y="2"/>
                    </a:lnTo>
                    <a:lnTo>
                      <a:pt x="280" y="4"/>
                    </a:lnTo>
                    <a:lnTo>
                      <a:pt x="263" y="6"/>
                    </a:lnTo>
                    <a:lnTo>
                      <a:pt x="247" y="9"/>
                    </a:lnTo>
                    <a:lnTo>
                      <a:pt x="231" y="13"/>
                    </a:lnTo>
                    <a:lnTo>
                      <a:pt x="216" y="17"/>
                    </a:lnTo>
                    <a:lnTo>
                      <a:pt x="200" y="23"/>
                    </a:lnTo>
                    <a:lnTo>
                      <a:pt x="185" y="29"/>
                    </a:lnTo>
                    <a:lnTo>
                      <a:pt x="172" y="35"/>
                    </a:lnTo>
                    <a:lnTo>
                      <a:pt x="157" y="42"/>
                    </a:lnTo>
                    <a:lnTo>
                      <a:pt x="144" y="50"/>
                    </a:lnTo>
                    <a:lnTo>
                      <a:pt x="130" y="59"/>
                    </a:lnTo>
                    <a:lnTo>
                      <a:pt x="118" y="68"/>
                    </a:lnTo>
                    <a:lnTo>
                      <a:pt x="107" y="77"/>
                    </a:lnTo>
                    <a:lnTo>
                      <a:pt x="94" y="87"/>
                    </a:lnTo>
                    <a:lnTo>
                      <a:pt x="84" y="99"/>
                    </a:lnTo>
                    <a:lnTo>
                      <a:pt x="74" y="110"/>
                    </a:lnTo>
                    <a:lnTo>
                      <a:pt x="65" y="122"/>
                    </a:lnTo>
                    <a:lnTo>
                      <a:pt x="55" y="135"/>
                    </a:lnTo>
                    <a:lnTo>
                      <a:pt x="47" y="148"/>
                    </a:lnTo>
                    <a:lnTo>
                      <a:pt x="39" y="162"/>
                    </a:lnTo>
                    <a:lnTo>
                      <a:pt x="32" y="176"/>
                    </a:lnTo>
                    <a:lnTo>
                      <a:pt x="26" y="190"/>
                    </a:lnTo>
                    <a:lnTo>
                      <a:pt x="19" y="206"/>
                    </a:lnTo>
                    <a:lnTo>
                      <a:pt x="14" y="222"/>
                    </a:lnTo>
                    <a:lnTo>
                      <a:pt x="10" y="239"/>
                    </a:lnTo>
                    <a:lnTo>
                      <a:pt x="6" y="255"/>
                    </a:lnTo>
                    <a:lnTo>
                      <a:pt x="4" y="273"/>
                    </a:lnTo>
                    <a:lnTo>
                      <a:pt x="2" y="290"/>
                    </a:lnTo>
                    <a:lnTo>
                      <a:pt x="1" y="309"/>
                    </a:lnTo>
                    <a:lnTo>
                      <a:pt x="0" y="328"/>
                    </a:lnTo>
                    <a:lnTo>
                      <a:pt x="1" y="346"/>
                    </a:lnTo>
                    <a:lnTo>
                      <a:pt x="2" y="362"/>
                    </a:lnTo>
                    <a:lnTo>
                      <a:pt x="3" y="380"/>
                    </a:lnTo>
                    <a:lnTo>
                      <a:pt x="6" y="395"/>
                    </a:lnTo>
                    <a:lnTo>
                      <a:pt x="9" y="412"/>
                    </a:lnTo>
                    <a:lnTo>
                      <a:pt x="12" y="427"/>
                    </a:lnTo>
                    <a:lnTo>
                      <a:pt x="16" y="441"/>
                    </a:lnTo>
                    <a:lnTo>
                      <a:pt x="22" y="457"/>
                    </a:lnTo>
                    <a:lnTo>
                      <a:pt x="28" y="470"/>
                    </a:lnTo>
                    <a:lnTo>
                      <a:pt x="34" y="484"/>
                    </a:lnTo>
                    <a:lnTo>
                      <a:pt x="41" y="497"/>
                    </a:lnTo>
                    <a:lnTo>
                      <a:pt x="48" y="509"/>
                    </a:lnTo>
                    <a:lnTo>
                      <a:pt x="56" y="522"/>
                    </a:lnTo>
                    <a:lnTo>
                      <a:pt x="66" y="534"/>
                    </a:lnTo>
                    <a:lnTo>
                      <a:pt x="75" y="544"/>
                    </a:lnTo>
                    <a:lnTo>
                      <a:pt x="84" y="555"/>
                    </a:lnTo>
                    <a:lnTo>
                      <a:pt x="95" y="565"/>
                    </a:lnTo>
                    <a:lnTo>
                      <a:pt x="106" y="574"/>
                    </a:lnTo>
                    <a:lnTo>
                      <a:pt x="118" y="583"/>
                    </a:lnTo>
                    <a:lnTo>
                      <a:pt x="130" y="592"/>
                    </a:lnTo>
                    <a:lnTo>
                      <a:pt x="143" y="599"/>
                    </a:lnTo>
                    <a:lnTo>
                      <a:pt x="156" y="606"/>
                    </a:lnTo>
                    <a:lnTo>
                      <a:pt x="169" y="612"/>
                    </a:lnTo>
                    <a:lnTo>
                      <a:pt x="184" y="618"/>
                    </a:lnTo>
                    <a:lnTo>
                      <a:pt x="199" y="623"/>
                    </a:lnTo>
                    <a:lnTo>
                      <a:pt x="215" y="628"/>
                    </a:lnTo>
                    <a:lnTo>
                      <a:pt x="230" y="632"/>
                    </a:lnTo>
                    <a:lnTo>
                      <a:pt x="247" y="635"/>
                    </a:lnTo>
                    <a:lnTo>
                      <a:pt x="263" y="637"/>
                    </a:lnTo>
                    <a:lnTo>
                      <a:pt x="280" y="639"/>
                    </a:lnTo>
                    <a:lnTo>
                      <a:pt x="298" y="640"/>
                    </a:lnTo>
                    <a:lnTo>
                      <a:pt x="316" y="641"/>
                    </a:lnTo>
                    <a:lnTo>
                      <a:pt x="344" y="640"/>
                    </a:lnTo>
                    <a:lnTo>
                      <a:pt x="370" y="638"/>
                    </a:lnTo>
                    <a:lnTo>
                      <a:pt x="393" y="635"/>
                    </a:lnTo>
                    <a:lnTo>
                      <a:pt x="415" y="632"/>
                    </a:lnTo>
                    <a:lnTo>
                      <a:pt x="435" y="628"/>
                    </a:lnTo>
                    <a:lnTo>
                      <a:pt x="451" y="622"/>
                    </a:lnTo>
                    <a:lnTo>
                      <a:pt x="465" y="617"/>
                    </a:lnTo>
                    <a:lnTo>
                      <a:pt x="478" y="612"/>
                    </a:lnTo>
                    <a:lnTo>
                      <a:pt x="458" y="52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bg1"/>
                  </a:solidFill>
                  <a:latin typeface="Myriad Pro"/>
                </a:endParaRPr>
              </a:p>
            </p:txBody>
          </p:sp>
          <p:sp>
            <p:nvSpPr>
              <p:cNvPr id="35" name="Freeform 34"/>
              <p:cNvSpPr>
                <a:spLocks noEditPoints="1"/>
              </p:cNvSpPr>
              <p:nvPr/>
            </p:nvSpPr>
            <p:spPr bwMode="auto">
              <a:xfrm>
                <a:off x="68096" y="6652068"/>
                <a:ext cx="493712" cy="123825"/>
              </a:xfrm>
              <a:custGeom>
                <a:avLst/>
                <a:gdLst/>
                <a:ahLst/>
                <a:cxnLst>
                  <a:cxn ang="0">
                    <a:pos x="598" y="179"/>
                  </a:cxn>
                  <a:cxn ang="0">
                    <a:pos x="598" y="0"/>
                  </a:cxn>
                  <a:cxn ang="0">
                    <a:pos x="524" y="0"/>
                  </a:cxn>
                  <a:cxn ang="0">
                    <a:pos x="449" y="0"/>
                  </a:cxn>
                  <a:cxn ang="0">
                    <a:pos x="374" y="0"/>
                  </a:cxn>
                  <a:cxn ang="0">
                    <a:pos x="299" y="0"/>
                  </a:cxn>
                  <a:cxn ang="0">
                    <a:pos x="224" y="0"/>
                  </a:cxn>
                  <a:cxn ang="0">
                    <a:pos x="150" y="0"/>
                  </a:cxn>
                  <a:cxn ang="0">
                    <a:pos x="75" y="0"/>
                  </a:cxn>
                  <a:cxn ang="0">
                    <a:pos x="0" y="0"/>
                  </a:cxn>
                  <a:cxn ang="0">
                    <a:pos x="0" y="179"/>
                  </a:cxn>
                  <a:cxn ang="0">
                    <a:pos x="176" y="179"/>
                  </a:cxn>
                  <a:cxn ang="0">
                    <a:pos x="176" y="621"/>
                  </a:cxn>
                  <a:cxn ang="0">
                    <a:pos x="423" y="621"/>
                  </a:cxn>
                  <a:cxn ang="0">
                    <a:pos x="423" y="179"/>
                  </a:cxn>
                  <a:cxn ang="0">
                    <a:pos x="598" y="179"/>
                  </a:cxn>
                  <a:cxn ang="0">
                    <a:pos x="907" y="250"/>
                  </a:cxn>
                  <a:cxn ang="0">
                    <a:pos x="781" y="621"/>
                  </a:cxn>
                  <a:cxn ang="0">
                    <a:pos x="539" y="621"/>
                  </a:cxn>
                  <a:cxn ang="0">
                    <a:pos x="776" y="0"/>
                  </a:cxn>
                  <a:cxn ang="0">
                    <a:pos x="809" y="0"/>
                  </a:cxn>
                  <a:cxn ang="0">
                    <a:pos x="842" y="0"/>
                  </a:cxn>
                  <a:cxn ang="0">
                    <a:pos x="874" y="0"/>
                  </a:cxn>
                  <a:cxn ang="0">
                    <a:pos x="907" y="0"/>
                  </a:cxn>
                  <a:cxn ang="0">
                    <a:pos x="939" y="0"/>
                  </a:cxn>
                  <a:cxn ang="0">
                    <a:pos x="972" y="0"/>
                  </a:cxn>
                  <a:cxn ang="0">
                    <a:pos x="1005" y="0"/>
                  </a:cxn>
                  <a:cxn ang="0">
                    <a:pos x="1038" y="0"/>
                  </a:cxn>
                  <a:cxn ang="0">
                    <a:pos x="1275" y="621"/>
                  </a:cxn>
                  <a:cxn ang="0">
                    <a:pos x="1033" y="621"/>
                  </a:cxn>
                  <a:cxn ang="0">
                    <a:pos x="907" y="250"/>
                  </a:cxn>
                  <a:cxn ang="0">
                    <a:pos x="1814" y="179"/>
                  </a:cxn>
                  <a:cxn ang="0">
                    <a:pos x="1814" y="0"/>
                  </a:cxn>
                  <a:cxn ang="0">
                    <a:pos x="1740" y="0"/>
                  </a:cxn>
                  <a:cxn ang="0">
                    <a:pos x="1665" y="0"/>
                  </a:cxn>
                  <a:cxn ang="0">
                    <a:pos x="1590" y="0"/>
                  </a:cxn>
                  <a:cxn ang="0">
                    <a:pos x="1515" y="0"/>
                  </a:cxn>
                  <a:cxn ang="0">
                    <a:pos x="1440" y="0"/>
                  </a:cxn>
                  <a:cxn ang="0">
                    <a:pos x="1366" y="0"/>
                  </a:cxn>
                  <a:cxn ang="0">
                    <a:pos x="1291" y="0"/>
                  </a:cxn>
                  <a:cxn ang="0">
                    <a:pos x="1216" y="0"/>
                  </a:cxn>
                  <a:cxn ang="0">
                    <a:pos x="1216" y="179"/>
                  </a:cxn>
                  <a:cxn ang="0">
                    <a:pos x="1391" y="179"/>
                  </a:cxn>
                  <a:cxn ang="0">
                    <a:pos x="1391" y="621"/>
                  </a:cxn>
                  <a:cxn ang="0">
                    <a:pos x="1639" y="621"/>
                  </a:cxn>
                  <a:cxn ang="0">
                    <a:pos x="1639" y="179"/>
                  </a:cxn>
                  <a:cxn ang="0">
                    <a:pos x="1814" y="179"/>
                  </a:cxn>
                  <a:cxn ang="0">
                    <a:pos x="2123" y="250"/>
                  </a:cxn>
                  <a:cxn ang="0">
                    <a:pos x="1996" y="621"/>
                  </a:cxn>
                  <a:cxn ang="0">
                    <a:pos x="1754" y="621"/>
                  </a:cxn>
                  <a:cxn ang="0">
                    <a:pos x="1991" y="0"/>
                  </a:cxn>
                  <a:cxn ang="0">
                    <a:pos x="2024" y="0"/>
                  </a:cxn>
                  <a:cxn ang="0">
                    <a:pos x="2057" y="0"/>
                  </a:cxn>
                  <a:cxn ang="0">
                    <a:pos x="2090" y="0"/>
                  </a:cxn>
                  <a:cxn ang="0">
                    <a:pos x="2123" y="0"/>
                  </a:cxn>
                  <a:cxn ang="0">
                    <a:pos x="2155" y="0"/>
                  </a:cxn>
                  <a:cxn ang="0">
                    <a:pos x="2188" y="0"/>
                  </a:cxn>
                  <a:cxn ang="0">
                    <a:pos x="2220" y="0"/>
                  </a:cxn>
                  <a:cxn ang="0">
                    <a:pos x="2253" y="0"/>
                  </a:cxn>
                  <a:cxn ang="0">
                    <a:pos x="2491" y="621"/>
                  </a:cxn>
                  <a:cxn ang="0">
                    <a:pos x="2248" y="621"/>
                  </a:cxn>
                  <a:cxn ang="0">
                    <a:pos x="2123" y="250"/>
                  </a:cxn>
                </a:cxnLst>
                <a:rect l="0" t="0" r="r" b="b"/>
                <a:pathLst>
                  <a:path w="2491" h="621">
                    <a:moveTo>
                      <a:pt x="598" y="179"/>
                    </a:moveTo>
                    <a:lnTo>
                      <a:pt x="598" y="0"/>
                    </a:lnTo>
                    <a:lnTo>
                      <a:pt x="524" y="0"/>
                    </a:lnTo>
                    <a:lnTo>
                      <a:pt x="449" y="0"/>
                    </a:lnTo>
                    <a:lnTo>
                      <a:pt x="374" y="0"/>
                    </a:lnTo>
                    <a:lnTo>
                      <a:pt x="299" y="0"/>
                    </a:lnTo>
                    <a:lnTo>
                      <a:pt x="224" y="0"/>
                    </a:lnTo>
                    <a:lnTo>
                      <a:pt x="150" y="0"/>
                    </a:lnTo>
                    <a:lnTo>
                      <a:pt x="75" y="0"/>
                    </a:lnTo>
                    <a:lnTo>
                      <a:pt x="0" y="0"/>
                    </a:lnTo>
                    <a:lnTo>
                      <a:pt x="0" y="179"/>
                    </a:lnTo>
                    <a:lnTo>
                      <a:pt x="176" y="179"/>
                    </a:lnTo>
                    <a:lnTo>
                      <a:pt x="176" y="621"/>
                    </a:lnTo>
                    <a:lnTo>
                      <a:pt x="423" y="621"/>
                    </a:lnTo>
                    <a:lnTo>
                      <a:pt x="423" y="179"/>
                    </a:lnTo>
                    <a:lnTo>
                      <a:pt x="598" y="179"/>
                    </a:lnTo>
                    <a:close/>
                    <a:moveTo>
                      <a:pt x="907" y="250"/>
                    </a:moveTo>
                    <a:lnTo>
                      <a:pt x="781" y="621"/>
                    </a:lnTo>
                    <a:lnTo>
                      <a:pt x="539" y="621"/>
                    </a:lnTo>
                    <a:lnTo>
                      <a:pt x="776" y="0"/>
                    </a:lnTo>
                    <a:lnTo>
                      <a:pt x="809" y="0"/>
                    </a:lnTo>
                    <a:lnTo>
                      <a:pt x="842" y="0"/>
                    </a:lnTo>
                    <a:lnTo>
                      <a:pt x="874" y="0"/>
                    </a:lnTo>
                    <a:lnTo>
                      <a:pt x="907" y="0"/>
                    </a:lnTo>
                    <a:lnTo>
                      <a:pt x="939" y="0"/>
                    </a:lnTo>
                    <a:lnTo>
                      <a:pt x="972" y="0"/>
                    </a:lnTo>
                    <a:lnTo>
                      <a:pt x="1005" y="0"/>
                    </a:lnTo>
                    <a:lnTo>
                      <a:pt x="1038" y="0"/>
                    </a:lnTo>
                    <a:lnTo>
                      <a:pt x="1275" y="621"/>
                    </a:lnTo>
                    <a:lnTo>
                      <a:pt x="1033" y="621"/>
                    </a:lnTo>
                    <a:lnTo>
                      <a:pt x="907" y="250"/>
                    </a:lnTo>
                    <a:close/>
                    <a:moveTo>
                      <a:pt x="1814" y="179"/>
                    </a:moveTo>
                    <a:lnTo>
                      <a:pt x="1814" y="0"/>
                    </a:lnTo>
                    <a:lnTo>
                      <a:pt x="1740" y="0"/>
                    </a:lnTo>
                    <a:lnTo>
                      <a:pt x="1665" y="0"/>
                    </a:lnTo>
                    <a:lnTo>
                      <a:pt x="1590" y="0"/>
                    </a:lnTo>
                    <a:lnTo>
                      <a:pt x="1515" y="0"/>
                    </a:lnTo>
                    <a:lnTo>
                      <a:pt x="1440" y="0"/>
                    </a:lnTo>
                    <a:lnTo>
                      <a:pt x="1366" y="0"/>
                    </a:lnTo>
                    <a:lnTo>
                      <a:pt x="1291" y="0"/>
                    </a:lnTo>
                    <a:lnTo>
                      <a:pt x="1216" y="0"/>
                    </a:lnTo>
                    <a:lnTo>
                      <a:pt x="1216" y="179"/>
                    </a:lnTo>
                    <a:lnTo>
                      <a:pt x="1391" y="179"/>
                    </a:lnTo>
                    <a:lnTo>
                      <a:pt x="1391" y="621"/>
                    </a:lnTo>
                    <a:lnTo>
                      <a:pt x="1639" y="621"/>
                    </a:lnTo>
                    <a:lnTo>
                      <a:pt x="1639" y="179"/>
                    </a:lnTo>
                    <a:lnTo>
                      <a:pt x="1814" y="179"/>
                    </a:lnTo>
                    <a:close/>
                    <a:moveTo>
                      <a:pt x="2123" y="250"/>
                    </a:moveTo>
                    <a:lnTo>
                      <a:pt x="1996" y="621"/>
                    </a:lnTo>
                    <a:lnTo>
                      <a:pt x="1754" y="621"/>
                    </a:lnTo>
                    <a:lnTo>
                      <a:pt x="1991" y="0"/>
                    </a:lnTo>
                    <a:lnTo>
                      <a:pt x="2024" y="0"/>
                    </a:lnTo>
                    <a:lnTo>
                      <a:pt x="2057" y="0"/>
                    </a:lnTo>
                    <a:lnTo>
                      <a:pt x="2090" y="0"/>
                    </a:lnTo>
                    <a:lnTo>
                      <a:pt x="2123" y="0"/>
                    </a:lnTo>
                    <a:lnTo>
                      <a:pt x="2155" y="0"/>
                    </a:lnTo>
                    <a:lnTo>
                      <a:pt x="2188" y="0"/>
                    </a:lnTo>
                    <a:lnTo>
                      <a:pt x="2220" y="0"/>
                    </a:lnTo>
                    <a:lnTo>
                      <a:pt x="2253" y="0"/>
                    </a:lnTo>
                    <a:lnTo>
                      <a:pt x="2491" y="621"/>
                    </a:lnTo>
                    <a:lnTo>
                      <a:pt x="2248" y="621"/>
                    </a:lnTo>
                    <a:lnTo>
                      <a:pt x="2123" y="25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bg1"/>
                  </a:solidFill>
                  <a:latin typeface="Myriad Pro"/>
                </a:endParaRPr>
              </a:p>
            </p:txBody>
          </p:sp>
        </p:grpSp>
        <p:sp>
          <p:nvSpPr>
            <p:cNvPr id="26" name="Freeform 25"/>
            <p:cNvSpPr>
              <a:spLocks noEditPoints="1"/>
            </p:cNvSpPr>
            <p:nvPr/>
          </p:nvSpPr>
          <p:spPr bwMode="auto">
            <a:xfrm>
              <a:off x="1409510" y="392855"/>
              <a:ext cx="878871" cy="92839"/>
            </a:xfrm>
            <a:custGeom>
              <a:avLst/>
              <a:gdLst/>
              <a:ahLst/>
              <a:cxnLst>
                <a:cxn ang="0">
                  <a:pos x="805" y="637"/>
                </a:cxn>
                <a:cxn ang="0">
                  <a:pos x="996" y="219"/>
                </a:cxn>
                <a:cxn ang="0">
                  <a:pos x="1304" y="357"/>
                </a:cxn>
                <a:cxn ang="0">
                  <a:pos x="1069" y="644"/>
                </a:cxn>
                <a:cxn ang="0">
                  <a:pos x="1040" y="573"/>
                </a:cxn>
                <a:cxn ang="0">
                  <a:pos x="1182" y="280"/>
                </a:cxn>
                <a:cxn ang="0">
                  <a:pos x="1457" y="426"/>
                </a:cxn>
                <a:cxn ang="0">
                  <a:pos x="1680" y="639"/>
                </a:cxn>
                <a:cxn ang="0">
                  <a:pos x="1384" y="480"/>
                </a:cxn>
                <a:cxn ang="0">
                  <a:pos x="1565" y="178"/>
                </a:cxn>
                <a:cxn ang="0">
                  <a:pos x="1772" y="419"/>
                </a:cxn>
                <a:cxn ang="0">
                  <a:pos x="1479" y="300"/>
                </a:cxn>
                <a:cxn ang="0">
                  <a:pos x="2054" y="179"/>
                </a:cxn>
                <a:cxn ang="0">
                  <a:pos x="2260" y="188"/>
                </a:cxn>
                <a:cxn ang="0">
                  <a:pos x="2257" y="15"/>
                </a:cxn>
                <a:cxn ang="0">
                  <a:pos x="2523" y="568"/>
                </a:cxn>
                <a:cxn ang="0">
                  <a:pos x="2483" y="627"/>
                </a:cxn>
                <a:cxn ang="0">
                  <a:pos x="2395" y="282"/>
                </a:cxn>
                <a:cxn ang="0">
                  <a:pos x="2669" y="201"/>
                </a:cxn>
                <a:cxn ang="0">
                  <a:pos x="2657" y="282"/>
                </a:cxn>
                <a:cxn ang="0">
                  <a:pos x="2858" y="220"/>
                </a:cxn>
                <a:cxn ang="0">
                  <a:pos x="3192" y="222"/>
                </a:cxn>
                <a:cxn ang="0">
                  <a:pos x="3092" y="249"/>
                </a:cxn>
                <a:cxn ang="0">
                  <a:pos x="3666" y="632"/>
                </a:cxn>
                <a:cxn ang="0">
                  <a:pos x="3354" y="500"/>
                </a:cxn>
                <a:cxn ang="0">
                  <a:pos x="3484" y="195"/>
                </a:cxn>
                <a:cxn ang="0">
                  <a:pos x="3516" y="256"/>
                </a:cxn>
                <a:cxn ang="0">
                  <a:pos x="3592" y="581"/>
                </a:cxn>
                <a:cxn ang="0">
                  <a:pos x="4055" y="577"/>
                </a:cxn>
                <a:cxn ang="0">
                  <a:pos x="3803" y="567"/>
                </a:cxn>
                <a:cxn ang="0">
                  <a:pos x="3854" y="210"/>
                </a:cxn>
                <a:cxn ang="0">
                  <a:pos x="4132" y="281"/>
                </a:cxn>
                <a:cxn ang="0">
                  <a:pos x="3947" y="237"/>
                </a:cxn>
                <a:cxn ang="0">
                  <a:pos x="4571" y="638"/>
                </a:cxn>
                <a:cxn ang="0">
                  <a:pos x="4425" y="355"/>
                </a:cxn>
                <a:cxn ang="0">
                  <a:pos x="4692" y="179"/>
                </a:cxn>
                <a:cxn ang="0">
                  <a:pos x="4503" y="378"/>
                </a:cxn>
                <a:cxn ang="0">
                  <a:pos x="4914" y="445"/>
                </a:cxn>
                <a:cxn ang="0">
                  <a:pos x="5116" y="642"/>
                </a:cxn>
                <a:cxn ang="0">
                  <a:pos x="4837" y="469"/>
                </a:cxn>
                <a:cxn ang="0">
                  <a:pos x="5032" y="177"/>
                </a:cxn>
                <a:cxn ang="0">
                  <a:pos x="5225" y="427"/>
                </a:cxn>
                <a:cxn ang="0">
                  <a:pos x="4929" y="310"/>
                </a:cxn>
                <a:cxn ang="0">
                  <a:pos x="5520" y="177"/>
                </a:cxn>
                <a:cxn ang="0">
                  <a:pos x="5849" y="249"/>
                </a:cxn>
                <a:cxn ang="0">
                  <a:pos x="5745" y="644"/>
                </a:cxn>
                <a:cxn ang="0">
                  <a:pos x="6173" y="588"/>
                </a:cxn>
                <a:cxn ang="0">
                  <a:pos x="5907" y="543"/>
                </a:cxn>
                <a:cxn ang="0">
                  <a:pos x="6173" y="317"/>
                </a:cxn>
                <a:cxn ang="0">
                  <a:pos x="6044" y="179"/>
                </a:cxn>
                <a:cxn ang="0">
                  <a:pos x="6022" y="438"/>
                </a:cxn>
                <a:cxn ang="0">
                  <a:pos x="6118" y="573"/>
                </a:cxn>
                <a:cxn ang="0">
                  <a:pos x="6379" y="72"/>
                </a:cxn>
                <a:cxn ang="0">
                  <a:pos x="6454" y="99"/>
                </a:cxn>
                <a:cxn ang="0">
                  <a:pos x="6815" y="177"/>
                </a:cxn>
                <a:cxn ang="0">
                  <a:pos x="6901" y="333"/>
                </a:cxn>
                <a:cxn ang="0">
                  <a:pos x="6691" y="329"/>
                </a:cxn>
                <a:cxn ang="0">
                  <a:pos x="7278" y="580"/>
                </a:cxn>
                <a:cxn ang="0">
                  <a:pos x="7137" y="188"/>
                </a:cxn>
                <a:cxn ang="0">
                  <a:pos x="7541" y="759"/>
                </a:cxn>
                <a:cxn ang="0">
                  <a:pos x="7366" y="188"/>
                </a:cxn>
                <a:cxn ang="0">
                  <a:pos x="7881" y="532"/>
                </a:cxn>
                <a:cxn ang="0">
                  <a:pos x="7920" y="642"/>
                </a:cxn>
              </a:cxnLst>
              <a:rect l="0" t="0" r="r" b="b"/>
              <a:pathLst>
                <a:path w="7953" h="842">
                  <a:moveTo>
                    <a:pt x="324" y="277"/>
                  </a:moveTo>
                  <a:lnTo>
                    <a:pt x="324" y="344"/>
                  </a:lnTo>
                  <a:lnTo>
                    <a:pt x="81" y="344"/>
                  </a:lnTo>
                  <a:lnTo>
                    <a:pt x="81" y="569"/>
                  </a:lnTo>
                  <a:lnTo>
                    <a:pt x="352" y="569"/>
                  </a:lnTo>
                  <a:lnTo>
                    <a:pt x="352" y="637"/>
                  </a:lnTo>
                  <a:lnTo>
                    <a:pt x="0" y="637"/>
                  </a:lnTo>
                  <a:lnTo>
                    <a:pt x="0" y="11"/>
                  </a:lnTo>
                  <a:lnTo>
                    <a:pt x="338" y="11"/>
                  </a:lnTo>
                  <a:lnTo>
                    <a:pt x="338" y="79"/>
                  </a:lnTo>
                  <a:lnTo>
                    <a:pt x="81" y="79"/>
                  </a:lnTo>
                  <a:lnTo>
                    <a:pt x="81" y="277"/>
                  </a:lnTo>
                  <a:lnTo>
                    <a:pt x="324" y="277"/>
                  </a:lnTo>
                  <a:close/>
                  <a:moveTo>
                    <a:pt x="401" y="188"/>
                  </a:moveTo>
                  <a:lnTo>
                    <a:pt x="492" y="188"/>
                  </a:lnTo>
                  <a:lnTo>
                    <a:pt x="556" y="284"/>
                  </a:lnTo>
                  <a:lnTo>
                    <a:pt x="566" y="300"/>
                  </a:lnTo>
                  <a:lnTo>
                    <a:pt x="578" y="317"/>
                  </a:lnTo>
                  <a:lnTo>
                    <a:pt x="589" y="337"/>
                  </a:lnTo>
                  <a:lnTo>
                    <a:pt x="601" y="357"/>
                  </a:lnTo>
                  <a:lnTo>
                    <a:pt x="604" y="357"/>
                  </a:lnTo>
                  <a:lnTo>
                    <a:pt x="614" y="340"/>
                  </a:lnTo>
                  <a:lnTo>
                    <a:pt x="625" y="321"/>
                  </a:lnTo>
                  <a:lnTo>
                    <a:pt x="636" y="303"/>
                  </a:lnTo>
                  <a:lnTo>
                    <a:pt x="649" y="283"/>
                  </a:lnTo>
                  <a:lnTo>
                    <a:pt x="712" y="188"/>
                  </a:lnTo>
                  <a:lnTo>
                    <a:pt x="800" y="188"/>
                  </a:lnTo>
                  <a:lnTo>
                    <a:pt x="646" y="405"/>
                  </a:lnTo>
                  <a:lnTo>
                    <a:pt x="805" y="637"/>
                  </a:lnTo>
                  <a:lnTo>
                    <a:pt x="712" y="637"/>
                  </a:lnTo>
                  <a:lnTo>
                    <a:pt x="646" y="535"/>
                  </a:lnTo>
                  <a:lnTo>
                    <a:pt x="635" y="520"/>
                  </a:lnTo>
                  <a:lnTo>
                    <a:pt x="624" y="501"/>
                  </a:lnTo>
                  <a:lnTo>
                    <a:pt x="612" y="481"/>
                  </a:lnTo>
                  <a:lnTo>
                    <a:pt x="598" y="457"/>
                  </a:lnTo>
                  <a:lnTo>
                    <a:pt x="596" y="457"/>
                  </a:lnTo>
                  <a:lnTo>
                    <a:pt x="588" y="472"/>
                  </a:lnTo>
                  <a:lnTo>
                    <a:pt x="578" y="490"/>
                  </a:lnTo>
                  <a:lnTo>
                    <a:pt x="564" y="511"/>
                  </a:lnTo>
                  <a:lnTo>
                    <a:pt x="549" y="535"/>
                  </a:lnTo>
                  <a:lnTo>
                    <a:pt x="484" y="637"/>
                  </a:lnTo>
                  <a:lnTo>
                    <a:pt x="394" y="637"/>
                  </a:lnTo>
                  <a:lnTo>
                    <a:pt x="553" y="408"/>
                  </a:lnTo>
                  <a:lnTo>
                    <a:pt x="401" y="188"/>
                  </a:lnTo>
                  <a:close/>
                  <a:moveTo>
                    <a:pt x="883" y="820"/>
                  </a:moveTo>
                  <a:lnTo>
                    <a:pt x="883" y="334"/>
                  </a:lnTo>
                  <a:lnTo>
                    <a:pt x="883" y="298"/>
                  </a:lnTo>
                  <a:lnTo>
                    <a:pt x="882" y="261"/>
                  </a:lnTo>
                  <a:lnTo>
                    <a:pt x="881" y="224"/>
                  </a:lnTo>
                  <a:lnTo>
                    <a:pt x="880" y="188"/>
                  </a:lnTo>
                  <a:lnTo>
                    <a:pt x="953" y="188"/>
                  </a:lnTo>
                  <a:lnTo>
                    <a:pt x="957" y="265"/>
                  </a:lnTo>
                  <a:lnTo>
                    <a:pt x="958" y="265"/>
                  </a:lnTo>
                  <a:lnTo>
                    <a:pt x="965" y="255"/>
                  </a:lnTo>
                  <a:lnTo>
                    <a:pt x="972" y="244"/>
                  </a:lnTo>
                  <a:lnTo>
                    <a:pt x="979" y="235"/>
                  </a:lnTo>
                  <a:lnTo>
                    <a:pt x="988" y="227"/>
                  </a:lnTo>
                  <a:lnTo>
                    <a:pt x="996" y="219"/>
                  </a:lnTo>
                  <a:lnTo>
                    <a:pt x="1005" y="211"/>
                  </a:lnTo>
                  <a:lnTo>
                    <a:pt x="1014" y="205"/>
                  </a:lnTo>
                  <a:lnTo>
                    <a:pt x="1024" y="199"/>
                  </a:lnTo>
                  <a:lnTo>
                    <a:pt x="1034" y="194"/>
                  </a:lnTo>
                  <a:lnTo>
                    <a:pt x="1045" y="190"/>
                  </a:lnTo>
                  <a:lnTo>
                    <a:pt x="1055" y="186"/>
                  </a:lnTo>
                  <a:lnTo>
                    <a:pt x="1068" y="183"/>
                  </a:lnTo>
                  <a:lnTo>
                    <a:pt x="1079" y="181"/>
                  </a:lnTo>
                  <a:lnTo>
                    <a:pt x="1091" y="178"/>
                  </a:lnTo>
                  <a:lnTo>
                    <a:pt x="1105" y="177"/>
                  </a:lnTo>
                  <a:lnTo>
                    <a:pt x="1118" y="177"/>
                  </a:lnTo>
                  <a:lnTo>
                    <a:pt x="1138" y="178"/>
                  </a:lnTo>
                  <a:lnTo>
                    <a:pt x="1157" y="182"/>
                  </a:lnTo>
                  <a:lnTo>
                    <a:pt x="1166" y="184"/>
                  </a:lnTo>
                  <a:lnTo>
                    <a:pt x="1176" y="187"/>
                  </a:lnTo>
                  <a:lnTo>
                    <a:pt x="1185" y="190"/>
                  </a:lnTo>
                  <a:lnTo>
                    <a:pt x="1193" y="193"/>
                  </a:lnTo>
                  <a:lnTo>
                    <a:pt x="1201" y="198"/>
                  </a:lnTo>
                  <a:lnTo>
                    <a:pt x="1210" y="202"/>
                  </a:lnTo>
                  <a:lnTo>
                    <a:pt x="1218" y="207"/>
                  </a:lnTo>
                  <a:lnTo>
                    <a:pt x="1225" y="213"/>
                  </a:lnTo>
                  <a:lnTo>
                    <a:pt x="1240" y="226"/>
                  </a:lnTo>
                  <a:lnTo>
                    <a:pt x="1254" y="241"/>
                  </a:lnTo>
                  <a:lnTo>
                    <a:pt x="1266" y="258"/>
                  </a:lnTo>
                  <a:lnTo>
                    <a:pt x="1277" y="275"/>
                  </a:lnTo>
                  <a:lnTo>
                    <a:pt x="1287" y="294"/>
                  </a:lnTo>
                  <a:lnTo>
                    <a:pt x="1294" y="314"/>
                  </a:lnTo>
                  <a:lnTo>
                    <a:pt x="1300" y="335"/>
                  </a:lnTo>
                  <a:lnTo>
                    <a:pt x="1304" y="357"/>
                  </a:lnTo>
                  <a:lnTo>
                    <a:pt x="1307" y="381"/>
                  </a:lnTo>
                  <a:lnTo>
                    <a:pt x="1308" y="406"/>
                  </a:lnTo>
                  <a:lnTo>
                    <a:pt x="1307" y="434"/>
                  </a:lnTo>
                  <a:lnTo>
                    <a:pt x="1304" y="460"/>
                  </a:lnTo>
                  <a:lnTo>
                    <a:pt x="1302" y="473"/>
                  </a:lnTo>
                  <a:lnTo>
                    <a:pt x="1299" y="485"/>
                  </a:lnTo>
                  <a:lnTo>
                    <a:pt x="1296" y="497"/>
                  </a:lnTo>
                  <a:lnTo>
                    <a:pt x="1292" y="509"/>
                  </a:lnTo>
                  <a:lnTo>
                    <a:pt x="1288" y="520"/>
                  </a:lnTo>
                  <a:lnTo>
                    <a:pt x="1283" y="530"/>
                  </a:lnTo>
                  <a:lnTo>
                    <a:pt x="1278" y="541"/>
                  </a:lnTo>
                  <a:lnTo>
                    <a:pt x="1272" y="551"/>
                  </a:lnTo>
                  <a:lnTo>
                    <a:pt x="1266" y="560"/>
                  </a:lnTo>
                  <a:lnTo>
                    <a:pt x="1260" y="569"/>
                  </a:lnTo>
                  <a:lnTo>
                    <a:pt x="1253" y="579"/>
                  </a:lnTo>
                  <a:lnTo>
                    <a:pt x="1245" y="587"/>
                  </a:lnTo>
                  <a:lnTo>
                    <a:pt x="1231" y="601"/>
                  </a:lnTo>
                  <a:lnTo>
                    <a:pt x="1215" y="614"/>
                  </a:lnTo>
                  <a:lnTo>
                    <a:pt x="1207" y="619"/>
                  </a:lnTo>
                  <a:lnTo>
                    <a:pt x="1198" y="624"/>
                  </a:lnTo>
                  <a:lnTo>
                    <a:pt x="1190" y="628"/>
                  </a:lnTo>
                  <a:lnTo>
                    <a:pt x="1181" y="632"/>
                  </a:lnTo>
                  <a:lnTo>
                    <a:pt x="1163" y="638"/>
                  </a:lnTo>
                  <a:lnTo>
                    <a:pt x="1144" y="643"/>
                  </a:lnTo>
                  <a:lnTo>
                    <a:pt x="1123" y="647"/>
                  </a:lnTo>
                  <a:lnTo>
                    <a:pt x="1103" y="648"/>
                  </a:lnTo>
                  <a:lnTo>
                    <a:pt x="1091" y="647"/>
                  </a:lnTo>
                  <a:lnTo>
                    <a:pt x="1079" y="646"/>
                  </a:lnTo>
                  <a:lnTo>
                    <a:pt x="1069" y="644"/>
                  </a:lnTo>
                  <a:lnTo>
                    <a:pt x="1058" y="642"/>
                  </a:lnTo>
                  <a:lnTo>
                    <a:pt x="1048" y="640"/>
                  </a:lnTo>
                  <a:lnTo>
                    <a:pt x="1038" y="637"/>
                  </a:lnTo>
                  <a:lnTo>
                    <a:pt x="1029" y="633"/>
                  </a:lnTo>
                  <a:lnTo>
                    <a:pt x="1019" y="629"/>
                  </a:lnTo>
                  <a:lnTo>
                    <a:pt x="1011" y="625"/>
                  </a:lnTo>
                  <a:lnTo>
                    <a:pt x="1003" y="620"/>
                  </a:lnTo>
                  <a:lnTo>
                    <a:pt x="996" y="614"/>
                  </a:lnTo>
                  <a:lnTo>
                    <a:pt x="989" y="607"/>
                  </a:lnTo>
                  <a:lnTo>
                    <a:pt x="981" y="600"/>
                  </a:lnTo>
                  <a:lnTo>
                    <a:pt x="975" y="593"/>
                  </a:lnTo>
                  <a:lnTo>
                    <a:pt x="969" y="585"/>
                  </a:lnTo>
                  <a:lnTo>
                    <a:pt x="964" y="577"/>
                  </a:lnTo>
                  <a:lnTo>
                    <a:pt x="964" y="820"/>
                  </a:lnTo>
                  <a:lnTo>
                    <a:pt x="883" y="820"/>
                  </a:lnTo>
                  <a:close/>
                  <a:moveTo>
                    <a:pt x="964" y="377"/>
                  </a:moveTo>
                  <a:lnTo>
                    <a:pt x="964" y="454"/>
                  </a:lnTo>
                  <a:lnTo>
                    <a:pt x="964" y="468"/>
                  </a:lnTo>
                  <a:lnTo>
                    <a:pt x="966" y="480"/>
                  </a:lnTo>
                  <a:lnTo>
                    <a:pt x="969" y="492"/>
                  </a:lnTo>
                  <a:lnTo>
                    <a:pt x="972" y="504"/>
                  </a:lnTo>
                  <a:lnTo>
                    <a:pt x="977" y="515"/>
                  </a:lnTo>
                  <a:lnTo>
                    <a:pt x="983" y="525"/>
                  </a:lnTo>
                  <a:lnTo>
                    <a:pt x="991" y="535"/>
                  </a:lnTo>
                  <a:lnTo>
                    <a:pt x="1000" y="546"/>
                  </a:lnTo>
                  <a:lnTo>
                    <a:pt x="1009" y="554"/>
                  </a:lnTo>
                  <a:lnTo>
                    <a:pt x="1018" y="562"/>
                  </a:lnTo>
                  <a:lnTo>
                    <a:pt x="1029" y="568"/>
                  </a:lnTo>
                  <a:lnTo>
                    <a:pt x="1040" y="573"/>
                  </a:lnTo>
                  <a:lnTo>
                    <a:pt x="1051" y="578"/>
                  </a:lnTo>
                  <a:lnTo>
                    <a:pt x="1064" y="581"/>
                  </a:lnTo>
                  <a:lnTo>
                    <a:pt x="1077" y="583"/>
                  </a:lnTo>
                  <a:lnTo>
                    <a:pt x="1090" y="583"/>
                  </a:lnTo>
                  <a:lnTo>
                    <a:pt x="1106" y="583"/>
                  </a:lnTo>
                  <a:lnTo>
                    <a:pt x="1120" y="580"/>
                  </a:lnTo>
                  <a:lnTo>
                    <a:pt x="1133" y="577"/>
                  </a:lnTo>
                  <a:lnTo>
                    <a:pt x="1147" y="571"/>
                  </a:lnTo>
                  <a:lnTo>
                    <a:pt x="1159" y="564"/>
                  </a:lnTo>
                  <a:lnTo>
                    <a:pt x="1170" y="556"/>
                  </a:lnTo>
                  <a:lnTo>
                    <a:pt x="1181" y="547"/>
                  </a:lnTo>
                  <a:lnTo>
                    <a:pt x="1190" y="535"/>
                  </a:lnTo>
                  <a:lnTo>
                    <a:pt x="1198" y="523"/>
                  </a:lnTo>
                  <a:lnTo>
                    <a:pt x="1205" y="510"/>
                  </a:lnTo>
                  <a:lnTo>
                    <a:pt x="1212" y="495"/>
                  </a:lnTo>
                  <a:lnTo>
                    <a:pt x="1217" y="480"/>
                  </a:lnTo>
                  <a:lnTo>
                    <a:pt x="1221" y="463"/>
                  </a:lnTo>
                  <a:lnTo>
                    <a:pt x="1224" y="447"/>
                  </a:lnTo>
                  <a:lnTo>
                    <a:pt x="1226" y="428"/>
                  </a:lnTo>
                  <a:lnTo>
                    <a:pt x="1226" y="410"/>
                  </a:lnTo>
                  <a:lnTo>
                    <a:pt x="1226" y="392"/>
                  </a:lnTo>
                  <a:lnTo>
                    <a:pt x="1224" y="376"/>
                  </a:lnTo>
                  <a:lnTo>
                    <a:pt x="1221" y="360"/>
                  </a:lnTo>
                  <a:lnTo>
                    <a:pt x="1218" y="345"/>
                  </a:lnTo>
                  <a:lnTo>
                    <a:pt x="1213" y="331"/>
                  </a:lnTo>
                  <a:lnTo>
                    <a:pt x="1206" y="317"/>
                  </a:lnTo>
                  <a:lnTo>
                    <a:pt x="1200" y="305"/>
                  </a:lnTo>
                  <a:lnTo>
                    <a:pt x="1192" y="293"/>
                  </a:lnTo>
                  <a:lnTo>
                    <a:pt x="1182" y="280"/>
                  </a:lnTo>
                  <a:lnTo>
                    <a:pt x="1172" y="271"/>
                  </a:lnTo>
                  <a:lnTo>
                    <a:pt x="1160" y="262"/>
                  </a:lnTo>
                  <a:lnTo>
                    <a:pt x="1149" y="255"/>
                  </a:lnTo>
                  <a:lnTo>
                    <a:pt x="1136" y="249"/>
                  </a:lnTo>
                  <a:lnTo>
                    <a:pt x="1122" y="245"/>
                  </a:lnTo>
                  <a:lnTo>
                    <a:pt x="1108" y="243"/>
                  </a:lnTo>
                  <a:lnTo>
                    <a:pt x="1092" y="242"/>
                  </a:lnTo>
                  <a:lnTo>
                    <a:pt x="1082" y="243"/>
                  </a:lnTo>
                  <a:lnTo>
                    <a:pt x="1072" y="244"/>
                  </a:lnTo>
                  <a:lnTo>
                    <a:pt x="1062" y="246"/>
                  </a:lnTo>
                  <a:lnTo>
                    <a:pt x="1052" y="249"/>
                  </a:lnTo>
                  <a:lnTo>
                    <a:pt x="1042" y="254"/>
                  </a:lnTo>
                  <a:lnTo>
                    <a:pt x="1033" y="258"/>
                  </a:lnTo>
                  <a:lnTo>
                    <a:pt x="1024" y="264"/>
                  </a:lnTo>
                  <a:lnTo>
                    <a:pt x="1015" y="270"/>
                  </a:lnTo>
                  <a:lnTo>
                    <a:pt x="1007" y="277"/>
                  </a:lnTo>
                  <a:lnTo>
                    <a:pt x="999" y="285"/>
                  </a:lnTo>
                  <a:lnTo>
                    <a:pt x="993" y="294"/>
                  </a:lnTo>
                  <a:lnTo>
                    <a:pt x="987" y="303"/>
                  </a:lnTo>
                  <a:lnTo>
                    <a:pt x="981" y="312"/>
                  </a:lnTo>
                  <a:lnTo>
                    <a:pt x="976" y="321"/>
                  </a:lnTo>
                  <a:lnTo>
                    <a:pt x="972" y="333"/>
                  </a:lnTo>
                  <a:lnTo>
                    <a:pt x="969" y="344"/>
                  </a:lnTo>
                  <a:lnTo>
                    <a:pt x="967" y="353"/>
                  </a:lnTo>
                  <a:lnTo>
                    <a:pt x="965" y="363"/>
                  </a:lnTo>
                  <a:lnTo>
                    <a:pt x="964" y="370"/>
                  </a:lnTo>
                  <a:lnTo>
                    <a:pt x="964" y="377"/>
                  </a:lnTo>
                  <a:close/>
                  <a:moveTo>
                    <a:pt x="1771" y="427"/>
                  </a:moveTo>
                  <a:lnTo>
                    <a:pt x="1457" y="426"/>
                  </a:lnTo>
                  <a:lnTo>
                    <a:pt x="1458" y="445"/>
                  </a:lnTo>
                  <a:lnTo>
                    <a:pt x="1460" y="463"/>
                  </a:lnTo>
                  <a:lnTo>
                    <a:pt x="1464" y="480"/>
                  </a:lnTo>
                  <a:lnTo>
                    <a:pt x="1469" y="495"/>
                  </a:lnTo>
                  <a:lnTo>
                    <a:pt x="1477" y="510"/>
                  </a:lnTo>
                  <a:lnTo>
                    <a:pt x="1484" y="523"/>
                  </a:lnTo>
                  <a:lnTo>
                    <a:pt x="1493" y="535"/>
                  </a:lnTo>
                  <a:lnTo>
                    <a:pt x="1504" y="546"/>
                  </a:lnTo>
                  <a:lnTo>
                    <a:pt x="1515" y="554"/>
                  </a:lnTo>
                  <a:lnTo>
                    <a:pt x="1526" y="562"/>
                  </a:lnTo>
                  <a:lnTo>
                    <a:pt x="1537" y="568"/>
                  </a:lnTo>
                  <a:lnTo>
                    <a:pt x="1551" y="573"/>
                  </a:lnTo>
                  <a:lnTo>
                    <a:pt x="1564" y="577"/>
                  </a:lnTo>
                  <a:lnTo>
                    <a:pt x="1578" y="580"/>
                  </a:lnTo>
                  <a:lnTo>
                    <a:pt x="1594" y="582"/>
                  </a:lnTo>
                  <a:lnTo>
                    <a:pt x="1610" y="582"/>
                  </a:lnTo>
                  <a:lnTo>
                    <a:pt x="1628" y="582"/>
                  </a:lnTo>
                  <a:lnTo>
                    <a:pt x="1644" y="581"/>
                  </a:lnTo>
                  <a:lnTo>
                    <a:pt x="1660" y="579"/>
                  </a:lnTo>
                  <a:lnTo>
                    <a:pt x="1676" y="577"/>
                  </a:lnTo>
                  <a:lnTo>
                    <a:pt x="1690" y="573"/>
                  </a:lnTo>
                  <a:lnTo>
                    <a:pt x="1706" y="569"/>
                  </a:lnTo>
                  <a:lnTo>
                    <a:pt x="1720" y="564"/>
                  </a:lnTo>
                  <a:lnTo>
                    <a:pt x="1735" y="559"/>
                  </a:lnTo>
                  <a:lnTo>
                    <a:pt x="1748" y="618"/>
                  </a:lnTo>
                  <a:lnTo>
                    <a:pt x="1733" y="624"/>
                  </a:lnTo>
                  <a:lnTo>
                    <a:pt x="1715" y="630"/>
                  </a:lnTo>
                  <a:lnTo>
                    <a:pt x="1698" y="635"/>
                  </a:lnTo>
                  <a:lnTo>
                    <a:pt x="1680" y="639"/>
                  </a:lnTo>
                  <a:lnTo>
                    <a:pt x="1661" y="642"/>
                  </a:lnTo>
                  <a:lnTo>
                    <a:pt x="1641" y="644"/>
                  </a:lnTo>
                  <a:lnTo>
                    <a:pt x="1621" y="646"/>
                  </a:lnTo>
                  <a:lnTo>
                    <a:pt x="1599" y="647"/>
                  </a:lnTo>
                  <a:lnTo>
                    <a:pt x="1574" y="646"/>
                  </a:lnTo>
                  <a:lnTo>
                    <a:pt x="1551" y="642"/>
                  </a:lnTo>
                  <a:lnTo>
                    <a:pt x="1539" y="640"/>
                  </a:lnTo>
                  <a:lnTo>
                    <a:pt x="1528" y="637"/>
                  </a:lnTo>
                  <a:lnTo>
                    <a:pt x="1518" y="634"/>
                  </a:lnTo>
                  <a:lnTo>
                    <a:pt x="1507" y="631"/>
                  </a:lnTo>
                  <a:lnTo>
                    <a:pt x="1497" y="627"/>
                  </a:lnTo>
                  <a:lnTo>
                    <a:pt x="1488" y="622"/>
                  </a:lnTo>
                  <a:lnTo>
                    <a:pt x="1479" y="617"/>
                  </a:lnTo>
                  <a:lnTo>
                    <a:pt x="1469" y="612"/>
                  </a:lnTo>
                  <a:lnTo>
                    <a:pt x="1461" y="605"/>
                  </a:lnTo>
                  <a:lnTo>
                    <a:pt x="1453" y="598"/>
                  </a:lnTo>
                  <a:lnTo>
                    <a:pt x="1445" y="592"/>
                  </a:lnTo>
                  <a:lnTo>
                    <a:pt x="1438" y="584"/>
                  </a:lnTo>
                  <a:lnTo>
                    <a:pt x="1430" y="576"/>
                  </a:lnTo>
                  <a:lnTo>
                    <a:pt x="1423" y="567"/>
                  </a:lnTo>
                  <a:lnTo>
                    <a:pt x="1417" y="559"/>
                  </a:lnTo>
                  <a:lnTo>
                    <a:pt x="1412" y="551"/>
                  </a:lnTo>
                  <a:lnTo>
                    <a:pt x="1406" y="542"/>
                  </a:lnTo>
                  <a:lnTo>
                    <a:pt x="1402" y="531"/>
                  </a:lnTo>
                  <a:lnTo>
                    <a:pt x="1397" y="522"/>
                  </a:lnTo>
                  <a:lnTo>
                    <a:pt x="1393" y="512"/>
                  </a:lnTo>
                  <a:lnTo>
                    <a:pt x="1389" y="501"/>
                  </a:lnTo>
                  <a:lnTo>
                    <a:pt x="1386" y="490"/>
                  </a:lnTo>
                  <a:lnTo>
                    <a:pt x="1384" y="480"/>
                  </a:lnTo>
                  <a:lnTo>
                    <a:pt x="1382" y="469"/>
                  </a:lnTo>
                  <a:lnTo>
                    <a:pt x="1379" y="445"/>
                  </a:lnTo>
                  <a:lnTo>
                    <a:pt x="1378" y="419"/>
                  </a:lnTo>
                  <a:lnTo>
                    <a:pt x="1379" y="394"/>
                  </a:lnTo>
                  <a:lnTo>
                    <a:pt x="1382" y="370"/>
                  </a:lnTo>
                  <a:lnTo>
                    <a:pt x="1386" y="346"/>
                  </a:lnTo>
                  <a:lnTo>
                    <a:pt x="1392" y="324"/>
                  </a:lnTo>
                  <a:lnTo>
                    <a:pt x="1397" y="313"/>
                  </a:lnTo>
                  <a:lnTo>
                    <a:pt x="1401" y="303"/>
                  </a:lnTo>
                  <a:lnTo>
                    <a:pt x="1406" y="293"/>
                  </a:lnTo>
                  <a:lnTo>
                    <a:pt x="1411" y="282"/>
                  </a:lnTo>
                  <a:lnTo>
                    <a:pt x="1416" y="273"/>
                  </a:lnTo>
                  <a:lnTo>
                    <a:pt x="1422" y="264"/>
                  </a:lnTo>
                  <a:lnTo>
                    <a:pt x="1428" y="255"/>
                  </a:lnTo>
                  <a:lnTo>
                    <a:pt x="1436" y="246"/>
                  </a:lnTo>
                  <a:lnTo>
                    <a:pt x="1443" y="238"/>
                  </a:lnTo>
                  <a:lnTo>
                    <a:pt x="1451" y="230"/>
                  </a:lnTo>
                  <a:lnTo>
                    <a:pt x="1458" y="223"/>
                  </a:lnTo>
                  <a:lnTo>
                    <a:pt x="1466" y="217"/>
                  </a:lnTo>
                  <a:lnTo>
                    <a:pt x="1476" y="210"/>
                  </a:lnTo>
                  <a:lnTo>
                    <a:pt x="1484" y="204"/>
                  </a:lnTo>
                  <a:lnTo>
                    <a:pt x="1493" y="199"/>
                  </a:lnTo>
                  <a:lnTo>
                    <a:pt x="1502" y="195"/>
                  </a:lnTo>
                  <a:lnTo>
                    <a:pt x="1513" y="191"/>
                  </a:lnTo>
                  <a:lnTo>
                    <a:pt x="1522" y="187"/>
                  </a:lnTo>
                  <a:lnTo>
                    <a:pt x="1532" y="185"/>
                  </a:lnTo>
                  <a:lnTo>
                    <a:pt x="1543" y="182"/>
                  </a:lnTo>
                  <a:lnTo>
                    <a:pt x="1554" y="179"/>
                  </a:lnTo>
                  <a:lnTo>
                    <a:pt x="1565" y="178"/>
                  </a:lnTo>
                  <a:lnTo>
                    <a:pt x="1576" y="177"/>
                  </a:lnTo>
                  <a:lnTo>
                    <a:pt x="1589" y="177"/>
                  </a:lnTo>
                  <a:lnTo>
                    <a:pt x="1601" y="177"/>
                  </a:lnTo>
                  <a:lnTo>
                    <a:pt x="1612" y="178"/>
                  </a:lnTo>
                  <a:lnTo>
                    <a:pt x="1624" y="181"/>
                  </a:lnTo>
                  <a:lnTo>
                    <a:pt x="1635" y="183"/>
                  </a:lnTo>
                  <a:lnTo>
                    <a:pt x="1645" y="185"/>
                  </a:lnTo>
                  <a:lnTo>
                    <a:pt x="1655" y="188"/>
                  </a:lnTo>
                  <a:lnTo>
                    <a:pt x="1665" y="192"/>
                  </a:lnTo>
                  <a:lnTo>
                    <a:pt x="1675" y="196"/>
                  </a:lnTo>
                  <a:lnTo>
                    <a:pt x="1683" y="201"/>
                  </a:lnTo>
                  <a:lnTo>
                    <a:pt x="1692" y="206"/>
                  </a:lnTo>
                  <a:lnTo>
                    <a:pt x="1701" y="212"/>
                  </a:lnTo>
                  <a:lnTo>
                    <a:pt x="1708" y="220"/>
                  </a:lnTo>
                  <a:lnTo>
                    <a:pt x="1716" y="227"/>
                  </a:lnTo>
                  <a:lnTo>
                    <a:pt x="1723" y="234"/>
                  </a:lnTo>
                  <a:lnTo>
                    <a:pt x="1729" y="242"/>
                  </a:lnTo>
                  <a:lnTo>
                    <a:pt x="1736" y="251"/>
                  </a:lnTo>
                  <a:lnTo>
                    <a:pt x="1745" y="266"/>
                  </a:lnTo>
                  <a:lnTo>
                    <a:pt x="1753" y="281"/>
                  </a:lnTo>
                  <a:lnTo>
                    <a:pt x="1759" y="298"/>
                  </a:lnTo>
                  <a:lnTo>
                    <a:pt x="1764" y="314"/>
                  </a:lnTo>
                  <a:lnTo>
                    <a:pt x="1768" y="332"/>
                  </a:lnTo>
                  <a:lnTo>
                    <a:pt x="1772" y="349"/>
                  </a:lnTo>
                  <a:lnTo>
                    <a:pt x="1774" y="369"/>
                  </a:lnTo>
                  <a:lnTo>
                    <a:pt x="1774" y="388"/>
                  </a:lnTo>
                  <a:lnTo>
                    <a:pt x="1774" y="400"/>
                  </a:lnTo>
                  <a:lnTo>
                    <a:pt x="1773" y="410"/>
                  </a:lnTo>
                  <a:lnTo>
                    <a:pt x="1772" y="419"/>
                  </a:lnTo>
                  <a:lnTo>
                    <a:pt x="1771" y="427"/>
                  </a:lnTo>
                  <a:close/>
                  <a:moveTo>
                    <a:pt x="1457" y="368"/>
                  </a:moveTo>
                  <a:lnTo>
                    <a:pt x="1696" y="368"/>
                  </a:lnTo>
                  <a:lnTo>
                    <a:pt x="1696" y="355"/>
                  </a:lnTo>
                  <a:lnTo>
                    <a:pt x="1694" y="344"/>
                  </a:lnTo>
                  <a:lnTo>
                    <a:pt x="1692" y="332"/>
                  </a:lnTo>
                  <a:lnTo>
                    <a:pt x="1690" y="321"/>
                  </a:lnTo>
                  <a:lnTo>
                    <a:pt x="1687" y="311"/>
                  </a:lnTo>
                  <a:lnTo>
                    <a:pt x="1683" y="301"/>
                  </a:lnTo>
                  <a:lnTo>
                    <a:pt x="1678" y="292"/>
                  </a:lnTo>
                  <a:lnTo>
                    <a:pt x="1673" y="282"/>
                  </a:lnTo>
                  <a:lnTo>
                    <a:pt x="1666" y="271"/>
                  </a:lnTo>
                  <a:lnTo>
                    <a:pt x="1656" y="262"/>
                  </a:lnTo>
                  <a:lnTo>
                    <a:pt x="1646" y="254"/>
                  </a:lnTo>
                  <a:lnTo>
                    <a:pt x="1636" y="247"/>
                  </a:lnTo>
                  <a:lnTo>
                    <a:pt x="1624" y="242"/>
                  </a:lnTo>
                  <a:lnTo>
                    <a:pt x="1611" y="239"/>
                  </a:lnTo>
                  <a:lnTo>
                    <a:pt x="1597" y="237"/>
                  </a:lnTo>
                  <a:lnTo>
                    <a:pt x="1583" y="236"/>
                  </a:lnTo>
                  <a:lnTo>
                    <a:pt x="1568" y="237"/>
                  </a:lnTo>
                  <a:lnTo>
                    <a:pt x="1555" y="239"/>
                  </a:lnTo>
                  <a:lnTo>
                    <a:pt x="1542" y="242"/>
                  </a:lnTo>
                  <a:lnTo>
                    <a:pt x="1531" y="247"/>
                  </a:lnTo>
                  <a:lnTo>
                    <a:pt x="1520" y="254"/>
                  </a:lnTo>
                  <a:lnTo>
                    <a:pt x="1510" y="261"/>
                  </a:lnTo>
                  <a:lnTo>
                    <a:pt x="1500" y="270"/>
                  </a:lnTo>
                  <a:lnTo>
                    <a:pt x="1491" y="280"/>
                  </a:lnTo>
                  <a:lnTo>
                    <a:pt x="1485" y="290"/>
                  </a:lnTo>
                  <a:lnTo>
                    <a:pt x="1479" y="300"/>
                  </a:lnTo>
                  <a:lnTo>
                    <a:pt x="1474" y="310"/>
                  </a:lnTo>
                  <a:lnTo>
                    <a:pt x="1468" y="320"/>
                  </a:lnTo>
                  <a:lnTo>
                    <a:pt x="1464" y="332"/>
                  </a:lnTo>
                  <a:lnTo>
                    <a:pt x="1461" y="343"/>
                  </a:lnTo>
                  <a:lnTo>
                    <a:pt x="1459" y="355"/>
                  </a:lnTo>
                  <a:lnTo>
                    <a:pt x="1457" y="368"/>
                  </a:lnTo>
                  <a:close/>
                  <a:moveTo>
                    <a:pt x="1875" y="637"/>
                  </a:moveTo>
                  <a:lnTo>
                    <a:pt x="1875" y="328"/>
                  </a:lnTo>
                  <a:lnTo>
                    <a:pt x="1875" y="291"/>
                  </a:lnTo>
                  <a:lnTo>
                    <a:pt x="1874" y="256"/>
                  </a:lnTo>
                  <a:lnTo>
                    <a:pt x="1873" y="221"/>
                  </a:lnTo>
                  <a:lnTo>
                    <a:pt x="1872" y="188"/>
                  </a:lnTo>
                  <a:lnTo>
                    <a:pt x="1944" y="188"/>
                  </a:lnTo>
                  <a:lnTo>
                    <a:pt x="1946" y="276"/>
                  </a:lnTo>
                  <a:lnTo>
                    <a:pt x="1950" y="276"/>
                  </a:lnTo>
                  <a:lnTo>
                    <a:pt x="1954" y="265"/>
                  </a:lnTo>
                  <a:lnTo>
                    <a:pt x="1959" y="255"/>
                  </a:lnTo>
                  <a:lnTo>
                    <a:pt x="1964" y="245"/>
                  </a:lnTo>
                  <a:lnTo>
                    <a:pt x="1970" y="236"/>
                  </a:lnTo>
                  <a:lnTo>
                    <a:pt x="1976" y="227"/>
                  </a:lnTo>
                  <a:lnTo>
                    <a:pt x="1983" y="219"/>
                  </a:lnTo>
                  <a:lnTo>
                    <a:pt x="1991" y="211"/>
                  </a:lnTo>
                  <a:lnTo>
                    <a:pt x="2000" y="204"/>
                  </a:lnTo>
                  <a:lnTo>
                    <a:pt x="2008" y="198"/>
                  </a:lnTo>
                  <a:lnTo>
                    <a:pt x="2017" y="193"/>
                  </a:lnTo>
                  <a:lnTo>
                    <a:pt x="2026" y="188"/>
                  </a:lnTo>
                  <a:lnTo>
                    <a:pt x="2036" y="185"/>
                  </a:lnTo>
                  <a:lnTo>
                    <a:pt x="2045" y="182"/>
                  </a:lnTo>
                  <a:lnTo>
                    <a:pt x="2054" y="179"/>
                  </a:lnTo>
                  <a:lnTo>
                    <a:pt x="2064" y="177"/>
                  </a:lnTo>
                  <a:lnTo>
                    <a:pt x="2075" y="177"/>
                  </a:lnTo>
                  <a:lnTo>
                    <a:pt x="2087" y="178"/>
                  </a:lnTo>
                  <a:lnTo>
                    <a:pt x="2097" y="181"/>
                  </a:lnTo>
                  <a:lnTo>
                    <a:pt x="2097" y="258"/>
                  </a:lnTo>
                  <a:lnTo>
                    <a:pt x="2084" y="256"/>
                  </a:lnTo>
                  <a:lnTo>
                    <a:pt x="2069" y="255"/>
                  </a:lnTo>
                  <a:lnTo>
                    <a:pt x="2055" y="256"/>
                  </a:lnTo>
                  <a:lnTo>
                    <a:pt x="2043" y="258"/>
                  </a:lnTo>
                  <a:lnTo>
                    <a:pt x="2032" y="261"/>
                  </a:lnTo>
                  <a:lnTo>
                    <a:pt x="2020" y="266"/>
                  </a:lnTo>
                  <a:lnTo>
                    <a:pt x="2010" y="272"/>
                  </a:lnTo>
                  <a:lnTo>
                    <a:pt x="2000" y="280"/>
                  </a:lnTo>
                  <a:lnTo>
                    <a:pt x="1990" y="290"/>
                  </a:lnTo>
                  <a:lnTo>
                    <a:pt x="1982" y="300"/>
                  </a:lnTo>
                  <a:lnTo>
                    <a:pt x="1976" y="310"/>
                  </a:lnTo>
                  <a:lnTo>
                    <a:pt x="1971" y="321"/>
                  </a:lnTo>
                  <a:lnTo>
                    <a:pt x="1966" y="333"/>
                  </a:lnTo>
                  <a:lnTo>
                    <a:pt x="1963" y="344"/>
                  </a:lnTo>
                  <a:lnTo>
                    <a:pt x="1960" y="356"/>
                  </a:lnTo>
                  <a:lnTo>
                    <a:pt x="1958" y="370"/>
                  </a:lnTo>
                  <a:lnTo>
                    <a:pt x="1957" y="383"/>
                  </a:lnTo>
                  <a:lnTo>
                    <a:pt x="1955" y="398"/>
                  </a:lnTo>
                  <a:lnTo>
                    <a:pt x="1955" y="637"/>
                  </a:lnTo>
                  <a:lnTo>
                    <a:pt x="1875" y="637"/>
                  </a:lnTo>
                  <a:close/>
                  <a:moveTo>
                    <a:pt x="2260" y="637"/>
                  </a:moveTo>
                  <a:lnTo>
                    <a:pt x="2178" y="637"/>
                  </a:lnTo>
                  <a:lnTo>
                    <a:pt x="2178" y="188"/>
                  </a:lnTo>
                  <a:lnTo>
                    <a:pt x="2260" y="188"/>
                  </a:lnTo>
                  <a:lnTo>
                    <a:pt x="2260" y="637"/>
                  </a:lnTo>
                  <a:close/>
                  <a:moveTo>
                    <a:pt x="2219" y="105"/>
                  </a:moveTo>
                  <a:lnTo>
                    <a:pt x="2217" y="105"/>
                  </a:lnTo>
                  <a:lnTo>
                    <a:pt x="2206" y="104"/>
                  </a:lnTo>
                  <a:lnTo>
                    <a:pt x="2197" y="101"/>
                  </a:lnTo>
                  <a:lnTo>
                    <a:pt x="2193" y="99"/>
                  </a:lnTo>
                  <a:lnTo>
                    <a:pt x="2189" y="96"/>
                  </a:lnTo>
                  <a:lnTo>
                    <a:pt x="2185" y="93"/>
                  </a:lnTo>
                  <a:lnTo>
                    <a:pt x="2181" y="90"/>
                  </a:lnTo>
                  <a:lnTo>
                    <a:pt x="2174" y="82"/>
                  </a:lnTo>
                  <a:lnTo>
                    <a:pt x="2170" y="72"/>
                  </a:lnTo>
                  <a:lnTo>
                    <a:pt x="2167" y="63"/>
                  </a:lnTo>
                  <a:lnTo>
                    <a:pt x="2166" y="52"/>
                  </a:lnTo>
                  <a:lnTo>
                    <a:pt x="2167" y="42"/>
                  </a:lnTo>
                  <a:lnTo>
                    <a:pt x="2170" y="32"/>
                  </a:lnTo>
                  <a:lnTo>
                    <a:pt x="2174" y="23"/>
                  </a:lnTo>
                  <a:lnTo>
                    <a:pt x="2182" y="16"/>
                  </a:lnTo>
                  <a:lnTo>
                    <a:pt x="2185" y="12"/>
                  </a:lnTo>
                  <a:lnTo>
                    <a:pt x="2189" y="9"/>
                  </a:lnTo>
                  <a:lnTo>
                    <a:pt x="2194" y="6"/>
                  </a:lnTo>
                  <a:lnTo>
                    <a:pt x="2198" y="4"/>
                  </a:lnTo>
                  <a:lnTo>
                    <a:pt x="2208" y="2"/>
                  </a:lnTo>
                  <a:lnTo>
                    <a:pt x="2220" y="0"/>
                  </a:lnTo>
                  <a:lnTo>
                    <a:pt x="2230" y="2"/>
                  </a:lnTo>
                  <a:lnTo>
                    <a:pt x="2240" y="4"/>
                  </a:lnTo>
                  <a:lnTo>
                    <a:pt x="2244" y="6"/>
                  </a:lnTo>
                  <a:lnTo>
                    <a:pt x="2249" y="9"/>
                  </a:lnTo>
                  <a:lnTo>
                    <a:pt x="2253" y="12"/>
                  </a:lnTo>
                  <a:lnTo>
                    <a:pt x="2257" y="15"/>
                  </a:lnTo>
                  <a:lnTo>
                    <a:pt x="2263" y="23"/>
                  </a:lnTo>
                  <a:lnTo>
                    <a:pt x="2268" y="31"/>
                  </a:lnTo>
                  <a:lnTo>
                    <a:pt x="2270" y="42"/>
                  </a:lnTo>
                  <a:lnTo>
                    <a:pt x="2271" y="52"/>
                  </a:lnTo>
                  <a:lnTo>
                    <a:pt x="2270" y="63"/>
                  </a:lnTo>
                  <a:lnTo>
                    <a:pt x="2268" y="72"/>
                  </a:lnTo>
                  <a:lnTo>
                    <a:pt x="2263" y="82"/>
                  </a:lnTo>
                  <a:lnTo>
                    <a:pt x="2257" y="90"/>
                  </a:lnTo>
                  <a:lnTo>
                    <a:pt x="2253" y="93"/>
                  </a:lnTo>
                  <a:lnTo>
                    <a:pt x="2249" y="96"/>
                  </a:lnTo>
                  <a:lnTo>
                    <a:pt x="2244" y="99"/>
                  </a:lnTo>
                  <a:lnTo>
                    <a:pt x="2240" y="101"/>
                  </a:lnTo>
                  <a:lnTo>
                    <a:pt x="2235" y="103"/>
                  </a:lnTo>
                  <a:lnTo>
                    <a:pt x="2230" y="104"/>
                  </a:lnTo>
                  <a:lnTo>
                    <a:pt x="2224" y="104"/>
                  </a:lnTo>
                  <a:lnTo>
                    <a:pt x="2219" y="105"/>
                  </a:lnTo>
                  <a:close/>
                  <a:moveTo>
                    <a:pt x="2755" y="427"/>
                  </a:moveTo>
                  <a:lnTo>
                    <a:pt x="2441" y="426"/>
                  </a:lnTo>
                  <a:lnTo>
                    <a:pt x="2443" y="445"/>
                  </a:lnTo>
                  <a:lnTo>
                    <a:pt x="2446" y="463"/>
                  </a:lnTo>
                  <a:lnTo>
                    <a:pt x="2449" y="480"/>
                  </a:lnTo>
                  <a:lnTo>
                    <a:pt x="2454" y="495"/>
                  </a:lnTo>
                  <a:lnTo>
                    <a:pt x="2461" y="510"/>
                  </a:lnTo>
                  <a:lnTo>
                    <a:pt x="2469" y="523"/>
                  </a:lnTo>
                  <a:lnTo>
                    <a:pt x="2478" y="535"/>
                  </a:lnTo>
                  <a:lnTo>
                    <a:pt x="2489" y="546"/>
                  </a:lnTo>
                  <a:lnTo>
                    <a:pt x="2499" y="554"/>
                  </a:lnTo>
                  <a:lnTo>
                    <a:pt x="2510" y="562"/>
                  </a:lnTo>
                  <a:lnTo>
                    <a:pt x="2523" y="568"/>
                  </a:lnTo>
                  <a:lnTo>
                    <a:pt x="2535" y="573"/>
                  </a:lnTo>
                  <a:lnTo>
                    <a:pt x="2548" y="577"/>
                  </a:lnTo>
                  <a:lnTo>
                    <a:pt x="2564" y="580"/>
                  </a:lnTo>
                  <a:lnTo>
                    <a:pt x="2579" y="582"/>
                  </a:lnTo>
                  <a:lnTo>
                    <a:pt x="2595" y="582"/>
                  </a:lnTo>
                  <a:lnTo>
                    <a:pt x="2612" y="582"/>
                  </a:lnTo>
                  <a:lnTo>
                    <a:pt x="2628" y="581"/>
                  </a:lnTo>
                  <a:lnTo>
                    <a:pt x="2644" y="579"/>
                  </a:lnTo>
                  <a:lnTo>
                    <a:pt x="2660" y="577"/>
                  </a:lnTo>
                  <a:lnTo>
                    <a:pt x="2676" y="573"/>
                  </a:lnTo>
                  <a:lnTo>
                    <a:pt x="2690" y="569"/>
                  </a:lnTo>
                  <a:lnTo>
                    <a:pt x="2705" y="564"/>
                  </a:lnTo>
                  <a:lnTo>
                    <a:pt x="2719" y="559"/>
                  </a:lnTo>
                  <a:lnTo>
                    <a:pt x="2732" y="618"/>
                  </a:lnTo>
                  <a:lnTo>
                    <a:pt x="2717" y="624"/>
                  </a:lnTo>
                  <a:lnTo>
                    <a:pt x="2700" y="630"/>
                  </a:lnTo>
                  <a:lnTo>
                    <a:pt x="2683" y="635"/>
                  </a:lnTo>
                  <a:lnTo>
                    <a:pt x="2664" y="639"/>
                  </a:lnTo>
                  <a:lnTo>
                    <a:pt x="2645" y="642"/>
                  </a:lnTo>
                  <a:lnTo>
                    <a:pt x="2625" y="644"/>
                  </a:lnTo>
                  <a:lnTo>
                    <a:pt x="2605" y="646"/>
                  </a:lnTo>
                  <a:lnTo>
                    <a:pt x="2583" y="647"/>
                  </a:lnTo>
                  <a:lnTo>
                    <a:pt x="2559" y="646"/>
                  </a:lnTo>
                  <a:lnTo>
                    <a:pt x="2535" y="642"/>
                  </a:lnTo>
                  <a:lnTo>
                    <a:pt x="2524" y="640"/>
                  </a:lnTo>
                  <a:lnTo>
                    <a:pt x="2512" y="637"/>
                  </a:lnTo>
                  <a:lnTo>
                    <a:pt x="2502" y="634"/>
                  </a:lnTo>
                  <a:lnTo>
                    <a:pt x="2492" y="631"/>
                  </a:lnTo>
                  <a:lnTo>
                    <a:pt x="2483" y="627"/>
                  </a:lnTo>
                  <a:lnTo>
                    <a:pt x="2472" y="622"/>
                  </a:lnTo>
                  <a:lnTo>
                    <a:pt x="2463" y="617"/>
                  </a:lnTo>
                  <a:lnTo>
                    <a:pt x="2455" y="612"/>
                  </a:lnTo>
                  <a:lnTo>
                    <a:pt x="2446" y="605"/>
                  </a:lnTo>
                  <a:lnTo>
                    <a:pt x="2437" y="598"/>
                  </a:lnTo>
                  <a:lnTo>
                    <a:pt x="2429" y="592"/>
                  </a:lnTo>
                  <a:lnTo>
                    <a:pt x="2422" y="584"/>
                  </a:lnTo>
                  <a:lnTo>
                    <a:pt x="2415" y="576"/>
                  </a:lnTo>
                  <a:lnTo>
                    <a:pt x="2409" y="567"/>
                  </a:lnTo>
                  <a:lnTo>
                    <a:pt x="2401" y="559"/>
                  </a:lnTo>
                  <a:lnTo>
                    <a:pt x="2396" y="551"/>
                  </a:lnTo>
                  <a:lnTo>
                    <a:pt x="2391" y="542"/>
                  </a:lnTo>
                  <a:lnTo>
                    <a:pt x="2386" y="531"/>
                  </a:lnTo>
                  <a:lnTo>
                    <a:pt x="2382" y="522"/>
                  </a:lnTo>
                  <a:lnTo>
                    <a:pt x="2378" y="512"/>
                  </a:lnTo>
                  <a:lnTo>
                    <a:pt x="2374" y="501"/>
                  </a:lnTo>
                  <a:lnTo>
                    <a:pt x="2371" y="490"/>
                  </a:lnTo>
                  <a:lnTo>
                    <a:pt x="2369" y="480"/>
                  </a:lnTo>
                  <a:lnTo>
                    <a:pt x="2366" y="469"/>
                  </a:lnTo>
                  <a:lnTo>
                    <a:pt x="2363" y="445"/>
                  </a:lnTo>
                  <a:lnTo>
                    <a:pt x="2362" y="419"/>
                  </a:lnTo>
                  <a:lnTo>
                    <a:pt x="2363" y="394"/>
                  </a:lnTo>
                  <a:lnTo>
                    <a:pt x="2366" y="370"/>
                  </a:lnTo>
                  <a:lnTo>
                    <a:pt x="2371" y="346"/>
                  </a:lnTo>
                  <a:lnTo>
                    <a:pt x="2377" y="324"/>
                  </a:lnTo>
                  <a:lnTo>
                    <a:pt x="2381" y="313"/>
                  </a:lnTo>
                  <a:lnTo>
                    <a:pt x="2385" y="303"/>
                  </a:lnTo>
                  <a:lnTo>
                    <a:pt x="2390" y="293"/>
                  </a:lnTo>
                  <a:lnTo>
                    <a:pt x="2395" y="282"/>
                  </a:lnTo>
                  <a:lnTo>
                    <a:pt x="2400" y="273"/>
                  </a:lnTo>
                  <a:lnTo>
                    <a:pt x="2407" y="264"/>
                  </a:lnTo>
                  <a:lnTo>
                    <a:pt x="2414" y="255"/>
                  </a:lnTo>
                  <a:lnTo>
                    <a:pt x="2420" y="246"/>
                  </a:lnTo>
                  <a:lnTo>
                    <a:pt x="2427" y="238"/>
                  </a:lnTo>
                  <a:lnTo>
                    <a:pt x="2435" y="230"/>
                  </a:lnTo>
                  <a:lnTo>
                    <a:pt x="2444" y="223"/>
                  </a:lnTo>
                  <a:lnTo>
                    <a:pt x="2452" y="217"/>
                  </a:lnTo>
                  <a:lnTo>
                    <a:pt x="2460" y="210"/>
                  </a:lnTo>
                  <a:lnTo>
                    <a:pt x="2468" y="204"/>
                  </a:lnTo>
                  <a:lnTo>
                    <a:pt x="2477" y="199"/>
                  </a:lnTo>
                  <a:lnTo>
                    <a:pt x="2487" y="195"/>
                  </a:lnTo>
                  <a:lnTo>
                    <a:pt x="2497" y="191"/>
                  </a:lnTo>
                  <a:lnTo>
                    <a:pt x="2507" y="187"/>
                  </a:lnTo>
                  <a:lnTo>
                    <a:pt x="2518" y="185"/>
                  </a:lnTo>
                  <a:lnTo>
                    <a:pt x="2528" y="182"/>
                  </a:lnTo>
                  <a:lnTo>
                    <a:pt x="2539" y="179"/>
                  </a:lnTo>
                  <a:lnTo>
                    <a:pt x="2549" y="178"/>
                  </a:lnTo>
                  <a:lnTo>
                    <a:pt x="2562" y="177"/>
                  </a:lnTo>
                  <a:lnTo>
                    <a:pt x="2573" y="177"/>
                  </a:lnTo>
                  <a:lnTo>
                    <a:pt x="2585" y="177"/>
                  </a:lnTo>
                  <a:lnTo>
                    <a:pt x="2597" y="178"/>
                  </a:lnTo>
                  <a:lnTo>
                    <a:pt x="2608" y="181"/>
                  </a:lnTo>
                  <a:lnTo>
                    <a:pt x="2619" y="183"/>
                  </a:lnTo>
                  <a:lnTo>
                    <a:pt x="2630" y="185"/>
                  </a:lnTo>
                  <a:lnTo>
                    <a:pt x="2640" y="188"/>
                  </a:lnTo>
                  <a:lnTo>
                    <a:pt x="2650" y="192"/>
                  </a:lnTo>
                  <a:lnTo>
                    <a:pt x="2659" y="196"/>
                  </a:lnTo>
                  <a:lnTo>
                    <a:pt x="2669" y="201"/>
                  </a:lnTo>
                  <a:lnTo>
                    <a:pt x="2677" y="206"/>
                  </a:lnTo>
                  <a:lnTo>
                    <a:pt x="2685" y="212"/>
                  </a:lnTo>
                  <a:lnTo>
                    <a:pt x="2693" y="220"/>
                  </a:lnTo>
                  <a:lnTo>
                    <a:pt x="2700" y="227"/>
                  </a:lnTo>
                  <a:lnTo>
                    <a:pt x="2708" y="234"/>
                  </a:lnTo>
                  <a:lnTo>
                    <a:pt x="2714" y="242"/>
                  </a:lnTo>
                  <a:lnTo>
                    <a:pt x="2721" y="251"/>
                  </a:lnTo>
                  <a:lnTo>
                    <a:pt x="2729" y="266"/>
                  </a:lnTo>
                  <a:lnTo>
                    <a:pt x="2737" y="281"/>
                  </a:lnTo>
                  <a:lnTo>
                    <a:pt x="2744" y="298"/>
                  </a:lnTo>
                  <a:lnTo>
                    <a:pt x="2749" y="314"/>
                  </a:lnTo>
                  <a:lnTo>
                    <a:pt x="2753" y="332"/>
                  </a:lnTo>
                  <a:lnTo>
                    <a:pt x="2756" y="349"/>
                  </a:lnTo>
                  <a:lnTo>
                    <a:pt x="2758" y="369"/>
                  </a:lnTo>
                  <a:lnTo>
                    <a:pt x="2759" y="388"/>
                  </a:lnTo>
                  <a:lnTo>
                    <a:pt x="2758" y="400"/>
                  </a:lnTo>
                  <a:lnTo>
                    <a:pt x="2758" y="410"/>
                  </a:lnTo>
                  <a:lnTo>
                    <a:pt x="2757" y="419"/>
                  </a:lnTo>
                  <a:lnTo>
                    <a:pt x="2755" y="427"/>
                  </a:lnTo>
                  <a:close/>
                  <a:moveTo>
                    <a:pt x="2441" y="368"/>
                  </a:moveTo>
                  <a:lnTo>
                    <a:pt x="2680" y="368"/>
                  </a:lnTo>
                  <a:lnTo>
                    <a:pt x="2680" y="355"/>
                  </a:lnTo>
                  <a:lnTo>
                    <a:pt x="2679" y="344"/>
                  </a:lnTo>
                  <a:lnTo>
                    <a:pt x="2677" y="332"/>
                  </a:lnTo>
                  <a:lnTo>
                    <a:pt x="2675" y="321"/>
                  </a:lnTo>
                  <a:lnTo>
                    <a:pt x="2672" y="311"/>
                  </a:lnTo>
                  <a:lnTo>
                    <a:pt x="2668" y="301"/>
                  </a:lnTo>
                  <a:lnTo>
                    <a:pt x="2663" y="292"/>
                  </a:lnTo>
                  <a:lnTo>
                    <a:pt x="2657" y="282"/>
                  </a:lnTo>
                  <a:lnTo>
                    <a:pt x="2650" y="271"/>
                  </a:lnTo>
                  <a:lnTo>
                    <a:pt x="2641" y="262"/>
                  </a:lnTo>
                  <a:lnTo>
                    <a:pt x="2632" y="254"/>
                  </a:lnTo>
                  <a:lnTo>
                    <a:pt x="2620" y="247"/>
                  </a:lnTo>
                  <a:lnTo>
                    <a:pt x="2609" y="242"/>
                  </a:lnTo>
                  <a:lnTo>
                    <a:pt x="2596" y="239"/>
                  </a:lnTo>
                  <a:lnTo>
                    <a:pt x="2581" y="237"/>
                  </a:lnTo>
                  <a:lnTo>
                    <a:pt x="2567" y="236"/>
                  </a:lnTo>
                  <a:lnTo>
                    <a:pt x="2552" y="237"/>
                  </a:lnTo>
                  <a:lnTo>
                    <a:pt x="2540" y="239"/>
                  </a:lnTo>
                  <a:lnTo>
                    <a:pt x="2528" y="242"/>
                  </a:lnTo>
                  <a:lnTo>
                    <a:pt x="2515" y="247"/>
                  </a:lnTo>
                  <a:lnTo>
                    <a:pt x="2504" y="254"/>
                  </a:lnTo>
                  <a:lnTo>
                    <a:pt x="2494" y="261"/>
                  </a:lnTo>
                  <a:lnTo>
                    <a:pt x="2485" y="270"/>
                  </a:lnTo>
                  <a:lnTo>
                    <a:pt x="2475" y="280"/>
                  </a:lnTo>
                  <a:lnTo>
                    <a:pt x="2469" y="290"/>
                  </a:lnTo>
                  <a:lnTo>
                    <a:pt x="2463" y="300"/>
                  </a:lnTo>
                  <a:lnTo>
                    <a:pt x="2458" y="310"/>
                  </a:lnTo>
                  <a:lnTo>
                    <a:pt x="2454" y="320"/>
                  </a:lnTo>
                  <a:lnTo>
                    <a:pt x="2450" y="332"/>
                  </a:lnTo>
                  <a:lnTo>
                    <a:pt x="2446" y="343"/>
                  </a:lnTo>
                  <a:lnTo>
                    <a:pt x="2444" y="355"/>
                  </a:lnTo>
                  <a:lnTo>
                    <a:pt x="2441" y="368"/>
                  </a:lnTo>
                  <a:close/>
                  <a:moveTo>
                    <a:pt x="2860" y="637"/>
                  </a:moveTo>
                  <a:lnTo>
                    <a:pt x="2860" y="309"/>
                  </a:lnTo>
                  <a:lnTo>
                    <a:pt x="2860" y="280"/>
                  </a:lnTo>
                  <a:lnTo>
                    <a:pt x="2859" y="250"/>
                  </a:lnTo>
                  <a:lnTo>
                    <a:pt x="2858" y="220"/>
                  </a:lnTo>
                  <a:lnTo>
                    <a:pt x="2856" y="188"/>
                  </a:lnTo>
                  <a:lnTo>
                    <a:pt x="2929" y="188"/>
                  </a:lnTo>
                  <a:lnTo>
                    <a:pt x="2933" y="262"/>
                  </a:lnTo>
                  <a:lnTo>
                    <a:pt x="2935" y="262"/>
                  </a:lnTo>
                  <a:lnTo>
                    <a:pt x="2940" y="254"/>
                  </a:lnTo>
                  <a:lnTo>
                    <a:pt x="2945" y="245"/>
                  </a:lnTo>
                  <a:lnTo>
                    <a:pt x="2951" y="237"/>
                  </a:lnTo>
                  <a:lnTo>
                    <a:pt x="2958" y="230"/>
                  </a:lnTo>
                  <a:lnTo>
                    <a:pt x="2964" y="223"/>
                  </a:lnTo>
                  <a:lnTo>
                    <a:pt x="2973" y="217"/>
                  </a:lnTo>
                  <a:lnTo>
                    <a:pt x="2981" y="210"/>
                  </a:lnTo>
                  <a:lnTo>
                    <a:pt x="2989" y="204"/>
                  </a:lnTo>
                  <a:lnTo>
                    <a:pt x="3000" y="198"/>
                  </a:lnTo>
                  <a:lnTo>
                    <a:pt x="3011" y="193"/>
                  </a:lnTo>
                  <a:lnTo>
                    <a:pt x="3022" y="188"/>
                  </a:lnTo>
                  <a:lnTo>
                    <a:pt x="3033" y="185"/>
                  </a:lnTo>
                  <a:lnTo>
                    <a:pt x="3046" y="182"/>
                  </a:lnTo>
                  <a:lnTo>
                    <a:pt x="3058" y="179"/>
                  </a:lnTo>
                  <a:lnTo>
                    <a:pt x="3070" y="177"/>
                  </a:lnTo>
                  <a:lnTo>
                    <a:pt x="3084" y="177"/>
                  </a:lnTo>
                  <a:lnTo>
                    <a:pt x="3098" y="178"/>
                  </a:lnTo>
                  <a:lnTo>
                    <a:pt x="3112" y="179"/>
                  </a:lnTo>
                  <a:lnTo>
                    <a:pt x="3126" y="183"/>
                  </a:lnTo>
                  <a:lnTo>
                    <a:pt x="3139" y="187"/>
                  </a:lnTo>
                  <a:lnTo>
                    <a:pt x="3151" y="192"/>
                  </a:lnTo>
                  <a:lnTo>
                    <a:pt x="3163" y="199"/>
                  </a:lnTo>
                  <a:lnTo>
                    <a:pt x="3174" y="206"/>
                  </a:lnTo>
                  <a:lnTo>
                    <a:pt x="3185" y="215"/>
                  </a:lnTo>
                  <a:lnTo>
                    <a:pt x="3192" y="222"/>
                  </a:lnTo>
                  <a:lnTo>
                    <a:pt x="3199" y="229"/>
                  </a:lnTo>
                  <a:lnTo>
                    <a:pt x="3205" y="236"/>
                  </a:lnTo>
                  <a:lnTo>
                    <a:pt x="3210" y="244"/>
                  </a:lnTo>
                  <a:lnTo>
                    <a:pt x="3215" y="251"/>
                  </a:lnTo>
                  <a:lnTo>
                    <a:pt x="3219" y="261"/>
                  </a:lnTo>
                  <a:lnTo>
                    <a:pt x="3223" y="269"/>
                  </a:lnTo>
                  <a:lnTo>
                    <a:pt x="3228" y="279"/>
                  </a:lnTo>
                  <a:lnTo>
                    <a:pt x="3231" y="289"/>
                  </a:lnTo>
                  <a:lnTo>
                    <a:pt x="3234" y="299"/>
                  </a:lnTo>
                  <a:lnTo>
                    <a:pt x="3236" y="309"/>
                  </a:lnTo>
                  <a:lnTo>
                    <a:pt x="3238" y="320"/>
                  </a:lnTo>
                  <a:lnTo>
                    <a:pt x="3241" y="344"/>
                  </a:lnTo>
                  <a:lnTo>
                    <a:pt x="3242" y="369"/>
                  </a:lnTo>
                  <a:lnTo>
                    <a:pt x="3242" y="637"/>
                  </a:lnTo>
                  <a:lnTo>
                    <a:pt x="3160" y="637"/>
                  </a:lnTo>
                  <a:lnTo>
                    <a:pt x="3160" y="378"/>
                  </a:lnTo>
                  <a:lnTo>
                    <a:pt x="3160" y="362"/>
                  </a:lnTo>
                  <a:lnTo>
                    <a:pt x="3159" y="346"/>
                  </a:lnTo>
                  <a:lnTo>
                    <a:pt x="3157" y="333"/>
                  </a:lnTo>
                  <a:lnTo>
                    <a:pt x="3154" y="319"/>
                  </a:lnTo>
                  <a:lnTo>
                    <a:pt x="3150" y="307"/>
                  </a:lnTo>
                  <a:lnTo>
                    <a:pt x="3145" y="297"/>
                  </a:lnTo>
                  <a:lnTo>
                    <a:pt x="3140" y="286"/>
                  </a:lnTo>
                  <a:lnTo>
                    <a:pt x="3134" y="277"/>
                  </a:lnTo>
                  <a:lnTo>
                    <a:pt x="3127" y="270"/>
                  </a:lnTo>
                  <a:lnTo>
                    <a:pt x="3120" y="263"/>
                  </a:lnTo>
                  <a:lnTo>
                    <a:pt x="3111" y="258"/>
                  </a:lnTo>
                  <a:lnTo>
                    <a:pt x="3102" y="253"/>
                  </a:lnTo>
                  <a:lnTo>
                    <a:pt x="3092" y="249"/>
                  </a:lnTo>
                  <a:lnTo>
                    <a:pt x="3081" y="246"/>
                  </a:lnTo>
                  <a:lnTo>
                    <a:pt x="3069" y="244"/>
                  </a:lnTo>
                  <a:lnTo>
                    <a:pt x="3056" y="244"/>
                  </a:lnTo>
                  <a:lnTo>
                    <a:pt x="3047" y="244"/>
                  </a:lnTo>
                  <a:lnTo>
                    <a:pt x="3037" y="245"/>
                  </a:lnTo>
                  <a:lnTo>
                    <a:pt x="3028" y="247"/>
                  </a:lnTo>
                  <a:lnTo>
                    <a:pt x="3020" y="250"/>
                  </a:lnTo>
                  <a:lnTo>
                    <a:pt x="3012" y="254"/>
                  </a:lnTo>
                  <a:lnTo>
                    <a:pt x="3004" y="258"/>
                  </a:lnTo>
                  <a:lnTo>
                    <a:pt x="2995" y="263"/>
                  </a:lnTo>
                  <a:lnTo>
                    <a:pt x="2988" y="268"/>
                  </a:lnTo>
                  <a:lnTo>
                    <a:pt x="2981" y="274"/>
                  </a:lnTo>
                  <a:lnTo>
                    <a:pt x="2974" y="281"/>
                  </a:lnTo>
                  <a:lnTo>
                    <a:pt x="2968" y="289"/>
                  </a:lnTo>
                  <a:lnTo>
                    <a:pt x="2962" y="296"/>
                  </a:lnTo>
                  <a:lnTo>
                    <a:pt x="2958" y="303"/>
                  </a:lnTo>
                  <a:lnTo>
                    <a:pt x="2953" y="311"/>
                  </a:lnTo>
                  <a:lnTo>
                    <a:pt x="2950" y="319"/>
                  </a:lnTo>
                  <a:lnTo>
                    <a:pt x="2947" y="329"/>
                  </a:lnTo>
                  <a:lnTo>
                    <a:pt x="2945" y="337"/>
                  </a:lnTo>
                  <a:lnTo>
                    <a:pt x="2943" y="346"/>
                  </a:lnTo>
                  <a:lnTo>
                    <a:pt x="2942" y="356"/>
                  </a:lnTo>
                  <a:lnTo>
                    <a:pt x="2942" y="367"/>
                  </a:lnTo>
                  <a:lnTo>
                    <a:pt x="2942" y="637"/>
                  </a:lnTo>
                  <a:lnTo>
                    <a:pt x="2860" y="637"/>
                  </a:lnTo>
                  <a:close/>
                  <a:moveTo>
                    <a:pt x="3680" y="559"/>
                  </a:moveTo>
                  <a:lnTo>
                    <a:pt x="3694" y="620"/>
                  </a:lnTo>
                  <a:lnTo>
                    <a:pt x="3681" y="627"/>
                  </a:lnTo>
                  <a:lnTo>
                    <a:pt x="3666" y="632"/>
                  </a:lnTo>
                  <a:lnTo>
                    <a:pt x="3651" y="636"/>
                  </a:lnTo>
                  <a:lnTo>
                    <a:pt x="3635" y="640"/>
                  </a:lnTo>
                  <a:lnTo>
                    <a:pt x="3619" y="643"/>
                  </a:lnTo>
                  <a:lnTo>
                    <a:pt x="3602" y="646"/>
                  </a:lnTo>
                  <a:lnTo>
                    <a:pt x="3584" y="647"/>
                  </a:lnTo>
                  <a:lnTo>
                    <a:pt x="3566" y="648"/>
                  </a:lnTo>
                  <a:lnTo>
                    <a:pt x="3541" y="647"/>
                  </a:lnTo>
                  <a:lnTo>
                    <a:pt x="3517" y="643"/>
                  </a:lnTo>
                  <a:lnTo>
                    <a:pt x="3506" y="641"/>
                  </a:lnTo>
                  <a:lnTo>
                    <a:pt x="3495" y="638"/>
                  </a:lnTo>
                  <a:lnTo>
                    <a:pt x="3484" y="635"/>
                  </a:lnTo>
                  <a:lnTo>
                    <a:pt x="3474" y="631"/>
                  </a:lnTo>
                  <a:lnTo>
                    <a:pt x="3464" y="627"/>
                  </a:lnTo>
                  <a:lnTo>
                    <a:pt x="3455" y="623"/>
                  </a:lnTo>
                  <a:lnTo>
                    <a:pt x="3445" y="618"/>
                  </a:lnTo>
                  <a:lnTo>
                    <a:pt x="3436" y="612"/>
                  </a:lnTo>
                  <a:lnTo>
                    <a:pt x="3427" y="605"/>
                  </a:lnTo>
                  <a:lnTo>
                    <a:pt x="3419" y="599"/>
                  </a:lnTo>
                  <a:lnTo>
                    <a:pt x="3410" y="592"/>
                  </a:lnTo>
                  <a:lnTo>
                    <a:pt x="3403" y="584"/>
                  </a:lnTo>
                  <a:lnTo>
                    <a:pt x="3395" y="576"/>
                  </a:lnTo>
                  <a:lnTo>
                    <a:pt x="3389" y="567"/>
                  </a:lnTo>
                  <a:lnTo>
                    <a:pt x="3382" y="559"/>
                  </a:lnTo>
                  <a:lnTo>
                    <a:pt x="3377" y="550"/>
                  </a:lnTo>
                  <a:lnTo>
                    <a:pt x="3370" y="541"/>
                  </a:lnTo>
                  <a:lnTo>
                    <a:pt x="3365" y="531"/>
                  </a:lnTo>
                  <a:lnTo>
                    <a:pt x="3361" y="521"/>
                  </a:lnTo>
                  <a:lnTo>
                    <a:pt x="3357" y="511"/>
                  </a:lnTo>
                  <a:lnTo>
                    <a:pt x="3354" y="500"/>
                  </a:lnTo>
                  <a:lnTo>
                    <a:pt x="3351" y="489"/>
                  </a:lnTo>
                  <a:lnTo>
                    <a:pt x="3348" y="478"/>
                  </a:lnTo>
                  <a:lnTo>
                    <a:pt x="3346" y="467"/>
                  </a:lnTo>
                  <a:lnTo>
                    <a:pt x="3343" y="442"/>
                  </a:lnTo>
                  <a:lnTo>
                    <a:pt x="3342" y="417"/>
                  </a:lnTo>
                  <a:lnTo>
                    <a:pt x="3342" y="404"/>
                  </a:lnTo>
                  <a:lnTo>
                    <a:pt x="3343" y="391"/>
                  </a:lnTo>
                  <a:lnTo>
                    <a:pt x="3344" y="379"/>
                  </a:lnTo>
                  <a:lnTo>
                    <a:pt x="3346" y="367"/>
                  </a:lnTo>
                  <a:lnTo>
                    <a:pt x="3348" y="355"/>
                  </a:lnTo>
                  <a:lnTo>
                    <a:pt x="3351" y="344"/>
                  </a:lnTo>
                  <a:lnTo>
                    <a:pt x="3354" y="333"/>
                  </a:lnTo>
                  <a:lnTo>
                    <a:pt x="3358" y="321"/>
                  </a:lnTo>
                  <a:lnTo>
                    <a:pt x="3363" y="311"/>
                  </a:lnTo>
                  <a:lnTo>
                    <a:pt x="3367" y="301"/>
                  </a:lnTo>
                  <a:lnTo>
                    <a:pt x="3373" y="291"/>
                  </a:lnTo>
                  <a:lnTo>
                    <a:pt x="3379" y="281"/>
                  </a:lnTo>
                  <a:lnTo>
                    <a:pt x="3386" y="272"/>
                  </a:lnTo>
                  <a:lnTo>
                    <a:pt x="3393" y="263"/>
                  </a:lnTo>
                  <a:lnTo>
                    <a:pt x="3400" y="254"/>
                  </a:lnTo>
                  <a:lnTo>
                    <a:pt x="3408" y="245"/>
                  </a:lnTo>
                  <a:lnTo>
                    <a:pt x="3417" y="237"/>
                  </a:lnTo>
                  <a:lnTo>
                    <a:pt x="3425" y="230"/>
                  </a:lnTo>
                  <a:lnTo>
                    <a:pt x="3434" y="223"/>
                  </a:lnTo>
                  <a:lnTo>
                    <a:pt x="3443" y="215"/>
                  </a:lnTo>
                  <a:lnTo>
                    <a:pt x="3454" y="210"/>
                  </a:lnTo>
                  <a:lnTo>
                    <a:pt x="3464" y="204"/>
                  </a:lnTo>
                  <a:lnTo>
                    <a:pt x="3474" y="199"/>
                  </a:lnTo>
                  <a:lnTo>
                    <a:pt x="3484" y="195"/>
                  </a:lnTo>
                  <a:lnTo>
                    <a:pt x="3496" y="191"/>
                  </a:lnTo>
                  <a:lnTo>
                    <a:pt x="3507" y="188"/>
                  </a:lnTo>
                  <a:lnTo>
                    <a:pt x="3519" y="185"/>
                  </a:lnTo>
                  <a:lnTo>
                    <a:pt x="3532" y="183"/>
                  </a:lnTo>
                  <a:lnTo>
                    <a:pt x="3544" y="181"/>
                  </a:lnTo>
                  <a:lnTo>
                    <a:pt x="3556" y="179"/>
                  </a:lnTo>
                  <a:lnTo>
                    <a:pt x="3570" y="178"/>
                  </a:lnTo>
                  <a:lnTo>
                    <a:pt x="3583" y="178"/>
                  </a:lnTo>
                  <a:lnTo>
                    <a:pt x="3599" y="178"/>
                  </a:lnTo>
                  <a:lnTo>
                    <a:pt x="3616" y="179"/>
                  </a:lnTo>
                  <a:lnTo>
                    <a:pt x="3631" y="182"/>
                  </a:lnTo>
                  <a:lnTo>
                    <a:pt x="3646" y="185"/>
                  </a:lnTo>
                  <a:lnTo>
                    <a:pt x="3659" y="188"/>
                  </a:lnTo>
                  <a:lnTo>
                    <a:pt x="3672" y="192"/>
                  </a:lnTo>
                  <a:lnTo>
                    <a:pt x="3685" y="196"/>
                  </a:lnTo>
                  <a:lnTo>
                    <a:pt x="3696" y="201"/>
                  </a:lnTo>
                  <a:lnTo>
                    <a:pt x="3678" y="265"/>
                  </a:lnTo>
                  <a:lnTo>
                    <a:pt x="3667" y="260"/>
                  </a:lnTo>
                  <a:lnTo>
                    <a:pt x="3656" y="256"/>
                  </a:lnTo>
                  <a:lnTo>
                    <a:pt x="3646" y="251"/>
                  </a:lnTo>
                  <a:lnTo>
                    <a:pt x="3633" y="248"/>
                  </a:lnTo>
                  <a:lnTo>
                    <a:pt x="3622" y="246"/>
                  </a:lnTo>
                  <a:lnTo>
                    <a:pt x="3609" y="244"/>
                  </a:lnTo>
                  <a:lnTo>
                    <a:pt x="3596" y="243"/>
                  </a:lnTo>
                  <a:lnTo>
                    <a:pt x="3583" y="243"/>
                  </a:lnTo>
                  <a:lnTo>
                    <a:pt x="3565" y="244"/>
                  </a:lnTo>
                  <a:lnTo>
                    <a:pt x="3548" y="246"/>
                  </a:lnTo>
                  <a:lnTo>
                    <a:pt x="3532" y="250"/>
                  </a:lnTo>
                  <a:lnTo>
                    <a:pt x="3516" y="256"/>
                  </a:lnTo>
                  <a:lnTo>
                    <a:pt x="3502" y="263"/>
                  </a:lnTo>
                  <a:lnTo>
                    <a:pt x="3489" y="271"/>
                  </a:lnTo>
                  <a:lnTo>
                    <a:pt x="3476" y="281"/>
                  </a:lnTo>
                  <a:lnTo>
                    <a:pt x="3465" y="294"/>
                  </a:lnTo>
                  <a:lnTo>
                    <a:pt x="3456" y="305"/>
                  </a:lnTo>
                  <a:lnTo>
                    <a:pt x="3447" y="318"/>
                  </a:lnTo>
                  <a:lnTo>
                    <a:pt x="3440" y="332"/>
                  </a:lnTo>
                  <a:lnTo>
                    <a:pt x="3434" y="346"/>
                  </a:lnTo>
                  <a:lnTo>
                    <a:pt x="3430" y="362"/>
                  </a:lnTo>
                  <a:lnTo>
                    <a:pt x="3427" y="378"/>
                  </a:lnTo>
                  <a:lnTo>
                    <a:pt x="3425" y="396"/>
                  </a:lnTo>
                  <a:lnTo>
                    <a:pt x="3424" y="413"/>
                  </a:lnTo>
                  <a:lnTo>
                    <a:pt x="3425" y="432"/>
                  </a:lnTo>
                  <a:lnTo>
                    <a:pt x="3427" y="449"/>
                  </a:lnTo>
                  <a:lnTo>
                    <a:pt x="3430" y="467"/>
                  </a:lnTo>
                  <a:lnTo>
                    <a:pt x="3435" y="482"/>
                  </a:lnTo>
                  <a:lnTo>
                    <a:pt x="3441" y="496"/>
                  </a:lnTo>
                  <a:lnTo>
                    <a:pt x="3449" y="511"/>
                  </a:lnTo>
                  <a:lnTo>
                    <a:pt x="3458" y="523"/>
                  </a:lnTo>
                  <a:lnTo>
                    <a:pt x="3468" y="535"/>
                  </a:lnTo>
                  <a:lnTo>
                    <a:pt x="3479" y="546"/>
                  </a:lnTo>
                  <a:lnTo>
                    <a:pt x="3492" y="555"/>
                  </a:lnTo>
                  <a:lnTo>
                    <a:pt x="3505" y="563"/>
                  </a:lnTo>
                  <a:lnTo>
                    <a:pt x="3518" y="569"/>
                  </a:lnTo>
                  <a:lnTo>
                    <a:pt x="3533" y="575"/>
                  </a:lnTo>
                  <a:lnTo>
                    <a:pt x="3548" y="579"/>
                  </a:lnTo>
                  <a:lnTo>
                    <a:pt x="3564" y="581"/>
                  </a:lnTo>
                  <a:lnTo>
                    <a:pt x="3580" y="581"/>
                  </a:lnTo>
                  <a:lnTo>
                    <a:pt x="3592" y="581"/>
                  </a:lnTo>
                  <a:lnTo>
                    <a:pt x="3605" y="580"/>
                  </a:lnTo>
                  <a:lnTo>
                    <a:pt x="3618" y="578"/>
                  </a:lnTo>
                  <a:lnTo>
                    <a:pt x="3630" y="576"/>
                  </a:lnTo>
                  <a:lnTo>
                    <a:pt x="3643" y="572"/>
                  </a:lnTo>
                  <a:lnTo>
                    <a:pt x="3655" y="568"/>
                  </a:lnTo>
                  <a:lnTo>
                    <a:pt x="3667" y="564"/>
                  </a:lnTo>
                  <a:lnTo>
                    <a:pt x="3680" y="559"/>
                  </a:lnTo>
                  <a:close/>
                  <a:moveTo>
                    <a:pt x="4149" y="427"/>
                  </a:moveTo>
                  <a:lnTo>
                    <a:pt x="3836" y="426"/>
                  </a:lnTo>
                  <a:lnTo>
                    <a:pt x="3837" y="445"/>
                  </a:lnTo>
                  <a:lnTo>
                    <a:pt x="3840" y="463"/>
                  </a:lnTo>
                  <a:lnTo>
                    <a:pt x="3843" y="480"/>
                  </a:lnTo>
                  <a:lnTo>
                    <a:pt x="3848" y="495"/>
                  </a:lnTo>
                  <a:lnTo>
                    <a:pt x="3855" y="510"/>
                  </a:lnTo>
                  <a:lnTo>
                    <a:pt x="3864" y="523"/>
                  </a:lnTo>
                  <a:lnTo>
                    <a:pt x="3873" y="535"/>
                  </a:lnTo>
                  <a:lnTo>
                    <a:pt x="3883" y="546"/>
                  </a:lnTo>
                  <a:lnTo>
                    <a:pt x="3893" y="554"/>
                  </a:lnTo>
                  <a:lnTo>
                    <a:pt x="3905" y="562"/>
                  </a:lnTo>
                  <a:lnTo>
                    <a:pt x="3917" y="568"/>
                  </a:lnTo>
                  <a:lnTo>
                    <a:pt x="3929" y="573"/>
                  </a:lnTo>
                  <a:lnTo>
                    <a:pt x="3943" y="577"/>
                  </a:lnTo>
                  <a:lnTo>
                    <a:pt x="3958" y="580"/>
                  </a:lnTo>
                  <a:lnTo>
                    <a:pt x="3973" y="582"/>
                  </a:lnTo>
                  <a:lnTo>
                    <a:pt x="3989" y="582"/>
                  </a:lnTo>
                  <a:lnTo>
                    <a:pt x="4006" y="582"/>
                  </a:lnTo>
                  <a:lnTo>
                    <a:pt x="4023" y="581"/>
                  </a:lnTo>
                  <a:lnTo>
                    <a:pt x="4038" y="579"/>
                  </a:lnTo>
                  <a:lnTo>
                    <a:pt x="4055" y="577"/>
                  </a:lnTo>
                  <a:lnTo>
                    <a:pt x="4070" y="573"/>
                  </a:lnTo>
                  <a:lnTo>
                    <a:pt x="4084" y="569"/>
                  </a:lnTo>
                  <a:lnTo>
                    <a:pt x="4099" y="564"/>
                  </a:lnTo>
                  <a:lnTo>
                    <a:pt x="4113" y="559"/>
                  </a:lnTo>
                  <a:lnTo>
                    <a:pt x="4127" y="618"/>
                  </a:lnTo>
                  <a:lnTo>
                    <a:pt x="4111" y="624"/>
                  </a:lnTo>
                  <a:lnTo>
                    <a:pt x="4095" y="630"/>
                  </a:lnTo>
                  <a:lnTo>
                    <a:pt x="4077" y="635"/>
                  </a:lnTo>
                  <a:lnTo>
                    <a:pt x="4059" y="639"/>
                  </a:lnTo>
                  <a:lnTo>
                    <a:pt x="4039" y="642"/>
                  </a:lnTo>
                  <a:lnTo>
                    <a:pt x="4020" y="644"/>
                  </a:lnTo>
                  <a:lnTo>
                    <a:pt x="3999" y="646"/>
                  </a:lnTo>
                  <a:lnTo>
                    <a:pt x="3978" y="647"/>
                  </a:lnTo>
                  <a:lnTo>
                    <a:pt x="3953" y="646"/>
                  </a:lnTo>
                  <a:lnTo>
                    <a:pt x="3929" y="642"/>
                  </a:lnTo>
                  <a:lnTo>
                    <a:pt x="3918" y="640"/>
                  </a:lnTo>
                  <a:lnTo>
                    <a:pt x="3907" y="637"/>
                  </a:lnTo>
                  <a:lnTo>
                    <a:pt x="3896" y="634"/>
                  </a:lnTo>
                  <a:lnTo>
                    <a:pt x="3886" y="631"/>
                  </a:lnTo>
                  <a:lnTo>
                    <a:pt x="3877" y="627"/>
                  </a:lnTo>
                  <a:lnTo>
                    <a:pt x="3867" y="622"/>
                  </a:lnTo>
                  <a:lnTo>
                    <a:pt x="3857" y="617"/>
                  </a:lnTo>
                  <a:lnTo>
                    <a:pt x="3849" y="612"/>
                  </a:lnTo>
                  <a:lnTo>
                    <a:pt x="3840" y="605"/>
                  </a:lnTo>
                  <a:lnTo>
                    <a:pt x="3832" y="598"/>
                  </a:lnTo>
                  <a:lnTo>
                    <a:pt x="3823" y="592"/>
                  </a:lnTo>
                  <a:lnTo>
                    <a:pt x="3816" y="584"/>
                  </a:lnTo>
                  <a:lnTo>
                    <a:pt x="3809" y="576"/>
                  </a:lnTo>
                  <a:lnTo>
                    <a:pt x="3803" y="567"/>
                  </a:lnTo>
                  <a:lnTo>
                    <a:pt x="3796" y="559"/>
                  </a:lnTo>
                  <a:lnTo>
                    <a:pt x="3791" y="551"/>
                  </a:lnTo>
                  <a:lnTo>
                    <a:pt x="3785" y="542"/>
                  </a:lnTo>
                  <a:lnTo>
                    <a:pt x="3780" y="531"/>
                  </a:lnTo>
                  <a:lnTo>
                    <a:pt x="3776" y="522"/>
                  </a:lnTo>
                  <a:lnTo>
                    <a:pt x="3772" y="512"/>
                  </a:lnTo>
                  <a:lnTo>
                    <a:pt x="3768" y="501"/>
                  </a:lnTo>
                  <a:lnTo>
                    <a:pt x="3765" y="490"/>
                  </a:lnTo>
                  <a:lnTo>
                    <a:pt x="3763" y="480"/>
                  </a:lnTo>
                  <a:lnTo>
                    <a:pt x="3761" y="469"/>
                  </a:lnTo>
                  <a:lnTo>
                    <a:pt x="3758" y="445"/>
                  </a:lnTo>
                  <a:lnTo>
                    <a:pt x="3757" y="419"/>
                  </a:lnTo>
                  <a:lnTo>
                    <a:pt x="3758" y="394"/>
                  </a:lnTo>
                  <a:lnTo>
                    <a:pt x="3761" y="370"/>
                  </a:lnTo>
                  <a:lnTo>
                    <a:pt x="3765" y="346"/>
                  </a:lnTo>
                  <a:lnTo>
                    <a:pt x="3771" y="324"/>
                  </a:lnTo>
                  <a:lnTo>
                    <a:pt x="3775" y="313"/>
                  </a:lnTo>
                  <a:lnTo>
                    <a:pt x="3779" y="303"/>
                  </a:lnTo>
                  <a:lnTo>
                    <a:pt x="3784" y="293"/>
                  </a:lnTo>
                  <a:lnTo>
                    <a:pt x="3790" y="282"/>
                  </a:lnTo>
                  <a:lnTo>
                    <a:pt x="3795" y="273"/>
                  </a:lnTo>
                  <a:lnTo>
                    <a:pt x="3801" y="264"/>
                  </a:lnTo>
                  <a:lnTo>
                    <a:pt x="3808" y="255"/>
                  </a:lnTo>
                  <a:lnTo>
                    <a:pt x="3814" y="246"/>
                  </a:lnTo>
                  <a:lnTo>
                    <a:pt x="3821" y="238"/>
                  </a:lnTo>
                  <a:lnTo>
                    <a:pt x="3830" y="230"/>
                  </a:lnTo>
                  <a:lnTo>
                    <a:pt x="3838" y="223"/>
                  </a:lnTo>
                  <a:lnTo>
                    <a:pt x="3846" y="217"/>
                  </a:lnTo>
                  <a:lnTo>
                    <a:pt x="3854" y="210"/>
                  </a:lnTo>
                  <a:lnTo>
                    <a:pt x="3863" y="204"/>
                  </a:lnTo>
                  <a:lnTo>
                    <a:pt x="3872" y="199"/>
                  </a:lnTo>
                  <a:lnTo>
                    <a:pt x="3881" y="195"/>
                  </a:lnTo>
                  <a:lnTo>
                    <a:pt x="3891" y="191"/>
                  </a:lnTo>
                  <a:lnTo>
                    <a:pt x="3902" y="187"/>
                  </a:lnTo>
                  <a:lnTo>
                    <a:pt x="3912" y="185"/>
                  </a:lnTo>
                  <a:lnTo>
                    <a:pt x="3922" y="182"/>
                  </a:lnTo>
                  <a:lnTo>
                    <a:pt x="3933" y="179"/>
                  </a:lnTo>
                  <a:lnTo>
                    <a:pt x="3944" y="178"/>
                  </a:lnTo>
                  <a:lnTo>
                    <a:pt x="3956" y="177"/>
                  </a:lnTo>
                  <a:lnTo>
                    <a:pt x="3967" y="177"/>
                  </a:lnTo>
                  <a:lnTo>
                    <a:pt x="3980" y="177"/>
                  </a:lnTo>
                  <a:lnTo>
                    <a:pt x="3991" y="178"/>
                  </a:lnTo>
                  <a:lnTo>
                    <a:pt x="4002" y="181"/>
                  </a:lnTo>
                  <a:lnTo>
                    <a:pt x="4014" y="183"/>
                  </a:lnTo>
                  <a:lnTo>
                    <a:pt x="4024" y="185"/>
                  </a:lnTo>
                  <a:lnTo>
                    <a:pt x="4034" y="188"/>
                  </a:lnTo>
                  <a:lnTo>
                    <a:pt x="4044" y="192"/>
                  </a:lnTo>
                  <a:lnTo>
                    <a:pt x="4054" y="196"/>
                  </a:lnTo>
                  <a:lnTo>
                    <a:pt x="4063" y="201"/>
                  </a:lnTo>
                  <a:lnTo>
                    <a:pt x="4071" y="206"/>
                  </a:lnTo>
                  <a:lnTo>
                    <a:pt x="4079" y="212"/>
                  </a:lnTo>
                  <a:lnTo>
                    <a:pt x="4088" y="220"/>
                  </a:lnTo>
                  <a:lnTo>
                    <a:pt x="4095" y="227"/>
                  </a:lnTo>
                  <a:lnTo>
                    <a:pt x="4102" y="234"/>
                  </a:lnTo>
                  <a:lnTo>
                    <a:pt x="4108" y="242"/>
                  </a:lnTo>
                  <a:lnTo>
                    <a:pt x="4115" y="251"/>
                  </a:lnTo>
                  <a:lnTo>
                    <a:pt x="4124" y="266"/>
                  </a:lnTo>
                  <a:lnTo>
                    <a:pt x="4132" y="281"/>
                  </a:lnTo>
                  <a:lnTo>
                    <a:pt x="4138" y="298"/>
                  </a:lnTo>
                  <a:lnTo>
                    <a:pt x="4143" y="314"/>
                  </a:lnTo>
                  <a:lnTo>
                    <a:pt x="4147" y="332"/>
                  </a:lnTo>
                  <a:lnTo>
                    <a:pt x="4150" y="349"/>
                  </a:lnTo>
                  <a:lnTo>
                    <a:pt x="4152" y="369"/>
                  </a:lnTo>
                  <a:lnTo>
                    <a:pt x="4153" y="388"/>
                  </a:lnTo>
                  <a:lnTo>
                    <a:pt x="4152" y="400"/>
                  </a:lnTo>
                  <a:lnTo>
                    <a:pt x="4152" y="410"/>
                  </a:lnTo>
                  <a:lnTo>
                    <a:pt x="4151" y="419"/>
                  </a:lnTo>
                  <a:lnTo>
                    <a:pt x="4149" y="427"/>
                  </a:lnTo>
                  <a:close/>
                  <a:moveTo>
                    <a:pt x="3836" y="368"/>
                  </a:moveTo>
                  <a:lnTo>
                    <a:pt x="4074" y="368"/>
                  </a:lnTo>
                  <a:lnTo>
                    <a:pt x="4074" y="355"/>
                  </a:lnTo>
                  <a:lnTo>
                    <a:pt x="4073" y="344"/>
                  </a:lnTo>
                  <a:lnTo>
                    <a:pt x="4071" y="332"/>
                  </a:lnTo>
                  <a:lnTo>
                    <a:pt x="4069" y="321"/>
                  </a:lnTo>
                  <a:lnTo>
                    <a:pt x="4066" y="311"/>
                  </a:lnTo>
                  <a:lnTo>
                    <a:pt x="4062" y="301"/>
                  </a:lnTo>
                  <a:lnTo>
                    <a:pt x="4058" y="292"/>
                  </a:lnTo>
                  <a:lnTo>
                    <a:pt x="4052" y="282"/>
                  </a:lnTo>
                  <a:lnTo>
                    <a:pt x="4044" y="271"/>
                  </a:lnTo>
                  <a:lnTo>
                    <a:pt x="4035" y="262"/>
                  </a:lnTo>
                  <a:lnTo>
                    <a:pt x="4026" y="254"/>
                  </a:lnTo>
                  <a:lnTo>
                    <a:pt x="4015" y="247"/>
                  </a:lnTo>
                  <a:lnTo>
                    <a:pt x="4003" y="242"/>
                  </a:lnTo>
                  <a:lnTo>
                    <a:pt x="3990" y="239"/>
                  </a:lnTo>
                  <a:lnTo>
                    <a:pt x="3976" y="237"/>
                  </a:lnTo>
                  <a:lnTo>
                    <a:pt x="3961" y="236"/>
                  </a:lnTo>
                  <a:lnTo>
                    <a:pt x="3947" y="237"/>
                  </a:lnTo>
                  <a:lnTo>
                    <a:pt x="3934" y="239"/>
                  </a:lnTo>
                  <a:lnTo>
                    <a:pt x="3922" y="242"/>
                  </a:lnTo>
                  <a:lnTo>
                    <a:pt x="3910" y="247"/>
                  </a:lnTo>
                  <a:lnTo>
                    <a:pt x="3900" y="254"/>
                  </a:lnTo>
                  <a:lnTo>
                    <a:pt x="3888" y="261"/>
                  </a:lnTo>
                  <a:lnTo>
                    <a:pt x="3879" y="270"/>
                  </a:lnTo>
                  <a:lnTo>
                    <a:pt x="3870" y="280"/>
                  </a:lnTo>
                  <a:lnTo>
                    <a:pt x="3864" y="290"/>
                  </a:lnTo>
                  <a:lnTo>
                    <a:pt x="3857" y="300"/>
                  </a:lnTo>
                  <a:lnTo>
                    <a:pt x="3852" y="310"/>
                  </a:lnTo>
                  <a:lnTo>
                    <a:pt x="3848" y="320"/>
                  </a:lnTo>
                  <a:lnTo>
                    <a:pt x="3844" y="332"/>
                  </a:lnTo>
                  <a:lnTo>
                    <a:pt x="3840" y="343"/>
                  </a:lnTo>
                  <a:lnTo>
                    <a:pt x="3838" y="355"/>
                  </a:lnTo>
                  <a:lnTo>
                    <a:pt x="3836" y="368"/>
                  </a:lnTo>
                  <a:close/>
                  <a:moveTo>
                    <a:pt x="4756" y="559"/>
                  </a:moveTo>
                  <a:lnTo>
                    <a:pt x="4771" y="620"/>
                  </a:lnTo>
                  <a:lnTo>
                    <a:pt x="4756" y="627"/>
                  </a:lnTo>
                  <a:lnTo>
                    <a:pt x="4742" y="632"/>
                  </a:lnTo>
                  <a:lnTo>
                    <a:pt x="4728" y="636"/>
                  </a:lnTo>
                  <a:lnTo>
                    <a:pt x="4711" y="640"/>
                  </a:lnTo>
                  <a:lnTo>
                    <a:pt x="4695" y="643"/>
                  </a:lnTo>
                  <a:lnTo>
                    <a:pt x="4678" y="646"/>
                  </a:lnTo>
                  <a:lnTo>
                    <a:pt x="4660" y="647"/>
                  </a:lnTo>
                  <a:lnTo>
                    <a:pt x="4641" y="648"/>
                  </a:lnTo>
                  <a:lnTo>
                    <a:pt x="4617" y="647"/>
                  </a:lnTo>
                  <a:lnTo>
                    <a:pt x="4593" y="643"/>
                  </a:lnTo>
                  <a:lnTo>
                    <a:pt x="4582" y="641"/>
                  </a:lnTo>
                  <a:lnTo>
                    <a:pt x="4571" y="638"/>
                  </a:lnTo>
                  <a:lnTo>
                    <a:pt x="4560" y="635"/>
                  </a:lnTo>
                  <a:lnTo>
                    <a:pt x="4550" y="631"/>
                  </a:lnTo>
                  <a:lnTo>
                    <a:pt x="4541" y="627"/>
                  </a:lnTo>
                  <a:lnTo>
                    <a:pt x="4530" y="623"/>
                  </a:lnTo>
                  <a:lnTo>
                    <a:pt x="4521" y="618"/>
                  </a:lnTo>
                  <a:lnTo>
                    <a:pt x="4512" y="612"/>
                  </a:lnTo>
                  <a:lnTo>
                    <a:pt x="4504" y="605"/>
                  </a:lnTo>
                  <a:lnTo>
                    <a:pt x="4495" y="599"/>
                  </a:lnTo>
                  <a:lnTo>
                    <a:pt x="4487" y="592"/>
                  </a:lnTo>
                  <a:lnTo>
                    <a:pt x="4479" y="584"/>
                  </a:lnTo>
                  <a:lnTo>
                    <a:pt x="4472" y="576"/>
                  </a:lnTo>
                  <a:lnTo>
                    <a:pt x="4465" y="567"/>
                  </a:lnTo>
                  <a:lnTo>
                    <a:pt x="4458" y="559"/>
                  </a:lnTo>
                  <a:lnTo>
                    <a:pt x="4452" y="550"/>
                  </a:lnTo>
                  <a:lnTo>
                    <a:pt x="4447" y="541"/>
                  </a:lnTo>
                  <a:lnTo>
                    <a:pt x="4442" y="531"/>
                  </a:lnTo>
                  <a:lnTo>
                    <a:pt x="4437" y="521"/>
                  </a:lnTo>
                  <a:lnTo>
                    <a:pt x="4434" y="511"/>
                  </a:lnTo>
                  <a:lnTo>
                    <a:pt x="4430" y="500"/>
                  </a:lnTo>
                  <a:lnTo>
                    <a:pt x="4427" y="489"/>
                  </a:lnTo>
                  <a:lnTo>
                    <a:pt x="4424" y="478"/>
                  </a:lnTo>
                  <a:lnTo>
                    <a:pt x="4421" y="467"/>
                  </a:lnTo>
                  <a:lnTo>
                    <a:pt x="4419" y="442"/>
                  </a:lnTo>
                  <a:lnTo>
                    <a:pt x="4418" y="417"/>
                  </a:lnTo>
                  <a:lnTo>
                    <a:pt x="4418" y="404"/>
                  </a:lnTo>
                  <a:lnTo>
                    <a:pt x="4419" y="391"/>
                  </a:lnTo>
                  <a:lnTo>
                    <a:pt x="4420" y="379"/>
                  </a:lnTo>
                  <a:lnTo>
                    <a:pt x="4423" y="367"/>
                  </a:lnTo>
                  <a:lnTo>
                    <a:pt x="4425" y="355"/>
                  </a:lnTo>
                  <a:lnTo>
                    <a:pt x="4428" y="344"/>
                  </a:lnTo>
                  <a:lnTo>
                    <a:pt x="4431" y="333"/>
                  </a:lnTo>
                  <a:lnTo>
                    <a:pt x="4435" y="321"/>
                  </a:lnTo>
                  <a:lnTo>
                    <a:pt x="4439" y="311"/>
                  </a:lnTo>
                  <a:lnTo>
                    <a:pt x="4444" y="301"/>
                  </a:lnTo>
                  <a:lnTo>
                    <a:pt x="4449" y="291"/>
                  </a:lnTo>
                  <a:lnTo>
                    <a:pt x="4455" y="281"/>
                  </a:lnTo>
                  <a:lnTo>
                    <a:pt x="4462" y="272"/>
                  </a:lnTo>
                  <a:lnTo>
                    <a:pt x="4469" y="263"/>
                  </a:lnTo>
                  <a:lnTo>
                    <a:pt x="4476" y="254"/>
                  </a:lnTo>
                  <a:lnTo>
                    <a:pt x="4484" y="245"/>
                  </a:lnTo>
                  <a:lnTo>
                    <a:pt x="4492" y="237"/>
                  </a:lnTo>
                  <a:lnTo>
                    <a:pt x="4502" y="230"/>
                  </a:lnTo>
                  <a:lnTo>
                    <a:pt x="4511" y="223"/>
                  </a:lnTo>
                  <a:lnTo>
                    <a:pt x="4520" y="215"/>
                  </a:lnTo>
                  <a:lnTo>
                    <a:pt x="4529" y="210"/>
                  </a:lnTo>
                  <a:lnTo>
                    <a:pt x="4540" y="204"/>
                  </a:lnTo>
                  <a:lnTo>
                    <a:pt x="4550" y="199"/>
                  </a:lnTo>
                  <a:lnTo>
                    <a:pt x="4561" y="195"/>
                  </a:lnTo>
                  <a:lnTo>
                    <a:pt x="4573" y="191"/>
                  </a:lnTo>
                  <a:lnTo>
                    <a:pt x="4584" y="188"/>
                  </a:lnTo>
                  <a:lnTo>
                    <a:pt x="4595" y="185"/>
                  </a:lnTo>
                  <a:lnTo>
                    <a:pt x="4607" y="183"/>
                  </a:lnTo>
                  <a:lnTo>
                    <a:pt x="4620" y="181"/>
                  </a:lnTo>
                  <a:lnTo>
                    <a:pt x="4632" y="179"/>
                  </a:lnTo>
                  <a:lnTo>
                    <a:pt x="4645" y="178"/>
                  </a:lnTo>
                  <a:lnTo>
                    <a:pt x="4659" y="178"/>
                  </a:lnTo>
                  <a:lnTo>
                    <a:pt x="4676" y="178"/>
                  </a:lnTo>
                  <a:lnTo>
                    <a:pt x="4692" y="179"/>
                  </a:lnTo>
                  <a:lnTo>
                    <a:pt x="4707" y="182"/>
                  </a:lnTo>
                  <a:lnTo>
                    <a:pt x="4722" y="185"/>
                  </a:lnTo>
                  <a:lnTo>
                    <a:pt x="4736" y="188"/>
                  </a:lnTo>
                  <a:lnTo>
                    <a:pt x="4748" y="192"/>
                  </a:lnTo>
                  <a:lnTo>
                    <a:pt x="4761" y="196"/>
                  </a:lnTo>
                  <a:lnTo>
                    <a:pt x="4772" y="201"/>
                  </a:lnTo>
                  <a:lnTo>
                    <a:pt x="4753" y="265"/>
                  </a:lnTo>
                  <a:lnTo>
                    <a:pt x="4743" y="260"/>
                  </a:lnTo>
                  <a:lnTo>
                    <a:pt x="4733" y="256"/>
                  </a:lnTo>
                  <a:lnTo>
                    <a:pt x="4722" y="251"/>
                  </a:lnTo>
                  <a:lnTo>
                    <a:pt x="4710" y="248"/>
                  </a:lnTo>
                  <a:lnTo>
                    <a:pt x="4698" y="246"/>
                  </a:lnTo>
                  <a:lnTo>
                    <a:pt x="4686" y="244"/>
                  </a:lnTo>
                  <a:lnTo>
                    <a:pt x="4672" y="243"/>
                  </a:lnTo>
                  <a:lnTo>
                    <a:pt x="4659" y="243"/>
                  </a:lnTo>
                  <a:lnTo>
                    <a:pt x="4641" y="244"/>
                  </a:lnTo>
                  <a:lnTo>
                    <a:pt x="4624" y="246"/>
                  </a:lnTo>
                  <a:lnTo>
                    <a:pt x="4607" y="250"/>
                  </a:lnTo>
                  <a:lnTo>
                    <a:pt x="4593" y="256"/>
                  </a:lnTo>
                  <a:lnTo>
                    <a:pt x="4579" y="263"/>
                  </a:lnTo>
                  <a:lnTo>
                    <a:pt x="4565" y="271"/>
                  </a:lnTo>
                  <a:lnTo>
                    <a:pt x="4553" y="281"/>
                  </a:lnTo>
                  <a:lnTo>
                    <a:pt x="4542" y="294"/>
                  </a:lnTo>
                  <a:lnTo>
                    <a:pt x="4531" y="305"/>
                  </a:lnTo>
                  <a:lnTo>
                    <a:pt x="4523" y="318"/>
                  </a:lnTo>
                  <a:lnTo>
                    <a:pt x="4516" y="332"/>
                  </a:lnTo>
                  <a:lnTo>
                    <a:pt x="4511" y="346"/>
                  </a:lnTo>
                  <a:lnTo>
                    <a:pt x="4507" y="362"/>
                  </a:lnTo>
                  <a:lnTo>
                    <a:pt x="4503" y="378"/>
                  </a:lnTo>
                  <a:lnTo>
                    <a:pt x="4502" y="396"/>
                  </a:lnTo>
                  <a:lnTo>
                    <a:pt x="4501" y="413"/>
                  </a:lnTo>
                  <a:lnTo>
                    <a:pt x="4502" y="432"/>
                  </a:lnTo>
                  <a:lnTo>
                    <a:pt x="4504" y="449"/>
                  </a:lnTo>
                  <a:lnTo>
                    <a:pt x="4507" y="467"/>
                  </a:lnTo>
                  <a:lnTo>
                    <a:pt x="4512" y="482"/>
                  </a:lnTo>
                  <a:lnTo>
                    <a:pt x="4518" y="496"/>
                  </a:lnTo>
                  <a:lnTo>
                    <a:pt x="4525" y="511"/>
                  </a:lnTo>
                  <a:lnTo>
                    <a:pt x="4535" y="523"/>
                  </a:lnTo>
                  <a:lnTo>
                    <a:pt x="4545" y="535"/>
                  </a:lnTo>
                  <a:lnTo>
                    <a:pt x="4556" y="546"/>
                  </a:lnTo>
                  <a:lnTo>
                    <a:pt x="4568" y="555"/>
                  </a:lnTo>
                  <a:lnTo>
                    <a:pt x="4581" y="563"/>
                  </a:lnTo>
                  <a:lnTo>
                    <a:pt x="4594" y="569"/>
                  </a:lnTo>
                  <a:lnTo>
                    <a:pt x="4608" y="575"/>
                  </a:lnTo>
                  <a:lnTo>
                    <a:pt x="4624" y="579"/>
                  </a:lnTo>
                  <a:lnTo>
                    <a:pt x="4639" y="581"/>
                  </a:lnTo>
                  <a:lnTo>
                    <a:pt x="4657" y="581"/>
                  </a:lnTo>
                  <a:lnTo>
                    <a:pt x="4669" y="581"/>
                  </a:lnTo>
                  <a:lnTo>
                    <a:pt x="4681" y="580"/>
                  </a:lnTo>
                  <a:lnTo>
                    <a:pt x="4694" y="578"/>
                  </a:lnTo>
                  <a:lnTo>
                    <a:pt x="4706" y="576"/>
                  </a:lnTo>
                  <a:lnTo>
                    <a:pt x="4718" y="572"/>
                  </a:lnTo>
                  <a:lnTo>
                    <a:pt x="4732" y="568"/>
                  </a:lnTo>
                  <a:lnTo>
                    <a:pt x="4744" y="564"/>
                  </a:lnTo>
                  <a:lnTo>
                    <a:pt x="4756" y="559"/>
                  </a:lnTo>
                  <a:close/>
                  <a:moveTo>
                    <a:pt x="5225" y="427"/>
                  </a:moveTo>
                  <a:lnTo>
                    <a:pt x="4913" y="426"/>
                  </a:lnTo>
                  <a:lnTo>
                    <a:pt x="4914" y="445"/>
                  </a:lnTo>
                  <a:lnTo>
                    <a:pt x="4916" y="463"/>
                  </a:lnTo>
                  <a:lnTo>
                    <a:pt x="4920" y="480"/>
                  </a:lnTo>
                  <a:lnTo>
                    <a:pt x="4925" y="495"/>
                  </a:lnTo>
                  <a:lnTo>
                    <a:pt x="4931" y="510"/>
                  </a:lnTo>
                  <a:lnTo>
                    <a:pt x="4939" y="523"/>
                  </a:lnTo>
                  <a:lnTo>
                    <a:pt x="4949" y="535"/>
                  </a:lnTo>
                  <a:lnTo>
                    <a:pt x="4959" y="546"/>
                  </a:lnTo>
                  <a:lnTo>
                    <a:pt x="4969" y="554"/>
                  </a:lnTo>
                  <a:lnTo>
                    <a:pt x="4980" y="562"/>
                  </a:lnTo>
                  <a:lnTo>
                    <a:pt x="4993" y="568"/>
                  </a:lnTo>
                  <a:lnTo>
                    <a:pt x="5006" y="573"/>
                  </a:lnTo>
                  <a:lnTo>
                    <a:pt x="5019" y="577"/>
                  </a:lnTo>
                  <a:lnTo>
                    <a:pt x="5034" y="580"/>
                  </a:lnTo>
                  <a:lnTo>
                    <a:pt x="5049" y="582"/>
                  </a:lnTo>
                  <a:lnTo>
                    <a:pt x="5066" y="582"/>
                  </a:lnTo>
                  <a:lnTo>
                    <a:pt x="5082" y="582"/>
                  </a:lnTo>
                  <a:lnTo>
                    <a:pt x="5099" y="581"/>
                  </a:lnTo>
                  <a:lnTo>
                    <a:pt x="5115" y="579"/>
                  </a:lnTo>
                  <a:lnTo>
                    <a:pt x="5130" y="577"/>
                  </a:lnTo>
                  <a:lnTo>
                    <a:pt x="5146" y="573"/>
                  </a:lnTo>
                  <a:lnTo>
                    <a:pt x="5161" y="569"/>
                  </a:lnTo>
                  <a:lnTo>
                    <a:pt x="5176" y="564"/>
                  </a:lnTo>
                  <a:lnTo>
                    <a:pt x="5189" y="559"/>
                  </a:lnTo>
                  <a:lnTo>
                    <a:pt x="5203" y="618"/>
                  </a:lnTo>
                  <a:lnTo>
                    <a:pt x="5187" y="624"/>
                  </a:lnTo>
                  <a:lnTo>
                    <a:pt x="5171" y="630"/>
                  </a:lnTo>
                  <a:lnTo>
                    <a:pt x="5153" y="635"/>
                  </a:lnTo>
                  <a:lnTo>
                    <a:pt x="5135" y="639"/>
                  </a:lnTo>
                  <a:lnTo>
                    <a:pt x="5116" y="642"/>
                  </a:lnTo>
                  <a:lnTo>
                    <a:pt x="5096" y="644"/>
                  </a:lnTo>
                  <a:lnTo>
                    <a:pt x="5075" y="646"/>
                  </a:lnTo>
                  <a:lnTo>
                    <a:pt x="5054" y="647"/>
                  </a:lnTo>
                  <a:lnTo>
                    <a:pt x="5029" y="646"/>
                  </a:lnTo>
                  <a:lnTo>
                    <a:pt x="5006" y="642"/>
                  </a:lnTo>
                  <a:lnTo>
                    <a:pt x="4995" y="640"/>
                  </a:lnTo>
                  <a:lnTo>
                    <a:pt x="4984" y="637"/>
                  </a:lnTo>
                  <a:lnTo>
                    <a:pt x="4973" y="634"/>
                  </a:lnTo>
                  <a:lnTo>
                    <a:pt x="4963" y="631"/>
                  </a:lnTo>
                  <a:lnTo>
                    <a:pt x="4953" y="627"/>
                  </a:lnTo>
                  <a:lnTo>
                    <a:pt x="4943" y="622"/>
                  </a:lnTo>
                  <a:lnTo>
                    <a:pt x="4934" y="617"/>
                  </a:lnTo>
                  <a:lnTo>
                    <a:pt x="4925" y="612"/>
                  </a:lnTo>
                  <a:lnTo>
                    <a:pt x="4917" y="605"/>
                  </a:lnTo>
                  <a:lnTo>
                    <a:pt x="4909" y="598"/>
                  </a:lnTo>
                  <a:lnTo>
                    <a:pt x="4900" y="592"/>
                  </a:lnTo>
                  <a:lnTo>
                    <a:pt x="4893" y="584"/>
                  </a:lnTo>
                  <a:lnTo>
                    <a:pt x="4886" y="576"/>
                  </a:lnTo>
                  <a:lnTo>
                    <a:pt x="4879" y="567"/>
                  </a:lnTo>
                  <a:lnTo>
                    <a:pt x="4873" y="559"/>
                  </a:lnTo>
                  <a:lnTo>
                    <a:pt x="4866" y="551"/>
                  </a:lnTo>
                  <a:lnTo>
                    <a:pt x="4861" y="542"/>
                  </a:lnTo>
                  <a:lnTo>
                    <a:pt x="4856" y="531"/>
                  </a:lnTo>
                  <a:lnTo>
                    <a:pt x="4852" y="522"/>
                  </a:lnTo>
                  <a:lnTo>
                    <a:pt x="4848" y="512"/>
                  </a:lnTo>
                  <a:lnTo>
                    <a:pt x="4845" y="501"/>
                  </a:lnTo>
                  <a:lnTo>
                    <a:pt x="4842" y="490"/>
                  </a:lnTo>
                  <a:lnTo>
                    <a:pt x="4840" y="480"/>
                  </a:lnTo>
                  <a:lnTo>
                    <a:pt x="4837" y="469"/>
                  </a:lnTo>
                  <a:lnTo>
                    <a:pt x="4835" y="445"/>
                  </a:lnTo>
                  <a:lnTo>
                    <a:pt x="4834" y="419"/>
                  </a:lnTo>
                  <a:lnTo>
                    <a:pt x="4835" y="394"/>
                  </a:lnTo>
                  <a:lnTo>
                    <a:pt x="4837" y="370"/>
                  </a:lnTo>
                  <a:lnTo>
                    <a:pt x="4842" y="346"/>
                  </a:lnTo>
                  <a:lnTo>
                    <a:pt x="4848" y="324"/>
                  </a:lnTo>
                  <a:lnTo>
                    <a:pt x="4852" y="313"/>
                  </a:lnTo>
                  <a:lnTo>
                    <a:pt x="4856" y="303"/>
                  </a:lnTo>
                  <a:lnTo>
                    <a:pt x="4860" y="293"/>
                  </a:lnTo>
                  <a:lnTo>
                    <a:pt x="4865" y="282"/>
                  </a:lnTo>
                  <a:lnTo>
                    <a:pt x="4872" y="273"/>
                  </a:lnTo>
                  <a:lnTo>
                    <a:pt x="4878" y="264"/>
                  </a:lnTo>
                  <a:lnTo>
                    <a:pt x="4884" y="255"/>
                  </a:lnTo>
                  <a:lnTo>
                    <a:pt x="4891" y="246"/>
                  </a:lnTo>
                  <a:lnTo>
                    <a:pt x="4898" y="238"/>
                  </a:lnTo>
                  <a:lnTo>
                    <a:pt x="4905" y="230"/>
                  </a:lnTo>
                  <a:lnTo>
                    <a:pt x="4914" y="223"/>
                  </a:lnTo>
                  <a:lnTo>
                    <a:pt x="4922" y="217"/>
                  </a:lnTo>
                  <a:lnTo>
                    <a:pt x="4930" y="210"/>
                  </a:lnTo>
                  <a:lnTo>
                    <a:pt x="4939" y="204"/>
                  </a:lnTo>
                  <a:lnTo>
                    <a:pt x="4949" y="199"/>
                  </a:lnTo>
                  <a:lnTo>
                    <a:pt x="4958" y="195"/>
                  </a:lnTo>
                  <a:lnTo>
                    <a:pt x="4967" y="191"/>
                  </a:lnTo>
                  <a:lnTo>
                    <a:pt x="4977" y="187"/>
                  </a:lnTo>
                  <a:lnTo>
                    <a:pt x="4988" y="185"/>
                  </a:lnTo>
                  <a:lnTo>
                    <a:pt x="4999" y="182"/>
                  </a:lnTo>
                  <a:lnTo>
                    <a:pt x="5009" y="179"/>
                  </a:lnTo>
                  <a:lnTo>
                    <a:pt x="5021" y="178"/>
                  </a:lnTo>
                  <a:lnTo>
                    <a:pt x="5032" y="177"/>
                  </a:lnTo>
                  <a:lnTo>
                    <a:pt x="5044" y="177"/>
                  </a:lnTo>
                  <a:lnTo>
                    <a:pt x="5055" y="177"/>
                  </a:lnTo>
                  <a:lnTo>
                    <a:pt x="5068" y="178"/>
                  </a:lnTo>
                  <a:lnTo>
                    <a:pt x="5079" y="181"/>
                  </a:lnTo>
                  <a:lnTo>
                    <a:pt x="5090" y="183"/>
                  </a:lnTo>
                  <a:lnTo>
                    <a:pt x="5101" y="185"/>
                  </a:lnTo>
                  <a:lnTo>
                    <a:pt x="5111" y="188"/>
                  </a:lnTo>
                  <a:lnTo>
                    <a:pt x="5120" y="192"/>
                  </a:lnTo>
                  <a:lnTo>
                    <a:pt x="5129" y="196"/>
                  </a:lnTo>
                  <a:lnTo>
                    <a:pt x="5139" y="201"/>
                  </a:lnTo>
                  <a:lnTo>
                    <a:pt x="5148" y="206"/>
                  </a:lnTo>
                  <a:lnTo>
                    <a:pt x="5156" y="212"/>
                  </a:lnTo>
                  <a:lnTo>
                    <a:pt x="5163" y="220"/>
                  </a:lnTo>
                  <a:lnTo>
                    <a:pt x="5172" y="227"/>
                  </a:lnTo>
                  <a:lnTo>
                    <a:pt x="5178" y="234"/>
                  </a:lnTo>
                  <a:lnTo>
                    <a:pt x="5185" y="242"/>
                  </a:lnTo>
                  <a:lnTo>
                    <a:pt x="5191" y="251"/>
                  </a:lnTo>
                  <a:lnTo>
                    <a:pt x="5200" y="266"/>
                  </a:lnTo>
                  <a:lnTo>
                    <a:pt x="5208" y="281"/>
                  </a:lnTo>
                  <a:lnTo>
                    <a:pt x="5215" y="298"/>
                  </a:lnTo>
                  <a:lnTo>
                    <a:pt x="5220" y="314"/>
                  </a:lnTo>
                  <a:lnTo>
                    <a:pt x="5224" y="332"/>
                  </a:lnTo>
                  <a:lnTo>
                    <a:pt x="5227" y="349"/>
                  </a:lnTo>
                  <a:lnTo>
                    <a:pt x="5229" y="369"/>
                  </a:lnTo>
                  <a:lnTo>
                    <a:pt x="5229" y="388"/>
                  </a:lnTo>
                  <a:lnTo>
                    <a:pt x="5229" y="400"/>
                  </a:lnTo>
                  <a:lnTo>
                    <a:pt x="5228" y="410"/>
                  </a:lnTo>
                  <a:lnTo>
                    <a:pt x="5227" y="419"/>
                  </a:lnTo>
                  <a:lnTo>
                    <a:pt x="5225" y="427"/>
                  </a:lnTo>
                  <a:close/>
                  <a:moveTo>
                    <a:pt x="4913" y="368"/>
                  </a:moveTo>
                  <a:lnTo>
                    <a:pt x="5150" y="368"/>
                  </a:lnTo>
                  <a:lnTo>
                    <a:pt x="5150" y="355"/>
                  </a:lnTo>
                  <a:lnTo>
                    <a:pt x="5149" y="344"/>
                  </a:lnTo>
                  <a:lnTo>
                    <a:pt x="5148" y="332"/>
                  </a:lnTo>
                  <a:lnTo>
                    <a:pt x="5145" y="321"/>
                  </a:lnTo>
                  <a:lnTo>
                    <a:pt x="5142" y="311"/>
                  </a:lnTo>
                  <a:lnTo>
                    <a:pt x="5139" y="301"/>
                  </a:lnTo>
                  <a:lnTo>
                    <a:pt x="5134" y="292"/>
                  </a:lnTo>
                  <a:lnTo>
                    <a:pt x="5128" y="282"/>
                  </a:lnTo>
                  <a:lnTo>
                    <a:pt x="5120" y="271"/>
                  </a:lnTo>
                  <a:lnTo>
                    <a:pt x="5112" y="262"/>
                  </a:lnTo>
                  <a:lnTo>
                    <a:pt x="5102" y="254"/>
                  </a:lnTo>
                  <a:lnTo>
                    <a:pt x="5091" y="247"/>
                  </a:lnTo>
                  <a:lnTo>
                    <a:pt x="5079" y="242"/>
                  </a:lnTo>
                  <a:lnTo>
                    <a:pt x="5067" y="239"/>
                  </a:lnTo>
                  <a:lnTo>
                    <a:pt x="5052" y="237"/>
                  </a:lnTo>
                  <a:lnTo>
                    <a:pt x="5037" y="236"/>
                  </a:lnTo>
                  <a:lnTo>
                    <a:pt x="5024" y="237"/>
                  </a:lnTo>
                  <a:lnTo>
                    <a:pt x="5010" y="239"/>
                  </a:lnTo>
                  <a:lnTo>
                    <a:pt x="4998" y="242"/>
                  </a:lnTo>
                  <a:lnTo>
                    <a:pt x="4987" y="247"/>
                  </a:lnTo>
                  <a:lnTo>
                    <a:pt x="4975" y="254"/>
                  </a:lnTo>
                  <a:lnTo>
                    <a:pt x="4965" y="261"/>
                  </a:lnTo>
                  <a:lnTo>
                    <a:pt x="4956" y="270"/>
                  </a:lnTo>
                  <a:lnTo>
                    <a:pt x="4947" y="280"/>
                  </a:lnTo>
                  <a:lnTo>
                    <a:pt x="4940" y="290"/>
                  </a:lnTo>
                  <a:lnTo>
                    <a:pt x="4934" y="300"/>
                  </a:lnTo>
                  <a:lnTo>
                    <a:pt x="4929" y="310"/>
                  </a:lnTo>
                  <a:lnTo>
                    <a:pt x="4924" y="320"/>
                  </a:lnTo>
                  <a:lnTo>
                    <a:pt x="4920" y="332"/>
                  </a:lnTo>
                  <a:lnTo>
                    <a:pt x="4917" y="343"/>
                  </a:lnTo>
                  <a:lnTo>
                    <a:pt x="4914" y="355"/>
                  </a:lnTo>
                  <a:lnTo>
                    <a:pt x="4913" y="368"/>
                  </a:lnTo>
                  <a:close/>
                  <a:moveTo>
                    <a:pt x="5330" y="637"/>
                  </a:moveTo>
                  <a:lnTo>
                    <a:pt x="5330" y="328"/>
                  </a:lnTo>
                  <a:lnTo>
                    <a:pt x="5330" y="291"/>
                  </a:lnTo>
                  <a:lnTo>
                    <a:pt x="5330" y="256"/>
                  </a:lnTo>
                  <a:lnTo>
                    <a:pt x="5329" y="221"/>
                  </a:lnTo>
                  <a:lnTo>
                    <a:pt x="5328" y="188"/>
                  </a:lnTo>
                  <a:lnTo>
                    <a:pt x="5399" y="188"/>
                  </a:lnTo>
                  <a:lnTo>
                    <a:pt x="5402" y="276"/>
                  </a:lnTo>
                  <a:lnTo>
                    <a:pt x="5406" y="276"/>
                  </a:lnTo>
                  <a:lnTo>
                    <a:pt x="5409" y="265"/>
                  </a:lnTo>
                  <a:lnTo>
                    <a:pt x="5414" y="255"/>
                  </a:lnTo>
                  <a:lnTo>
                    <a:pt x="5419" y="245"/>
                  </a:lnTo>
                  <a:lnTo>
                    <a:pt x="5425" y="236"/>
                  </a:lnTo>
                  <a:lnTo>
                    <a:pt x="5432" y="227"/>
                  </a:lnTo>
                  <a:lnTo>
                    <a:pt x="5439" y="219"/>
                  </a:lnTo>
                  <a:lnTo>
                    <a:pt x="5446" y="211"/>
                  </a:lnTo>
                  <a:lnTo>
                    <a:pt x="5454" y="204"/>
                  </a:lnTo>
                  <a:lnTo>
                    <a:pt x="5463" y="198"/>
                  </a:lnTo>
                  <a:lnTo>
                    <a:pt x="5472" y="193"/>
                  </a:lnTo>
                  <a:lnTo>
                    <a:pt x="5481" y="188"/>
                  </a:lnTo>
                  <a:lnTo>
                    <a:pt x="5490" y="185"/>
                  </a:lnTo>
                  <a:lnTo>
                    <a:pt x="5500" y="182"/>
                  </a:lnTo>
                  <a:lnTo>
                    <a:pt x="5510" y="179"/>
                  </a:lnTo>
                  <a:lnTo>
                    <a:pt x="5520" y="177"/>
                  </a:lnTo>
                  <a:lnTo>
                    <a:pt x="5529" y="177"/>
                  </a:lnTo>
                  <a:lnTo>
                    <a:pt x="5541" y="178"/>
                  </a:lnTo>
                  <a:lnTo>
                    <a:pt x="5553" y="181"/>
                  </a:lnTo>
                  <a:lnTo>
                    <a:pt x="5553" y="258"/>
                  </a:lnTo>
                  <a:lnTo>
                    <a:pt x="5539" y="256"/>
                  </a:lnTo>
                  <a:lnTo>
                    <a:pt x="5524" y="255"/>
                  </a:lnTo>
                  <a:lnTo>
                    <a:pt x="5511" y="256"/>
                  </a:lnTo>
                  <a:lnTo>
                    <a:pt x="5498" y="258"/>
                  </a:lnTo>
                  <a:lnTo>
                    <a:pt x="5486" y="261"/>
                  </a:lnTo>
                  <a:lnTo>
                    <a:pt x="5475" y="266"/>
                  </a:lnTo>
                  <a:lnTo>
                    <a:pt x="5464" y="272"/>
                  </a:lnTo>
                  <a:lnTo>
                    <a:pt x="5455" y="280"/>
                  </a:lnTo>
                  <a:lnTo>
                    <a:pt x="5446" y="290"/>
                  </a:lnTo>
                  <a:lnTo>
                    <a:pt x="5438" y="300"/>
                  </a:lnTo>
                  <a:lnTo>
                    <a:pt x="5432" y="310"/>
                  </a:lnTo>
                  <a:lnTo>
                    <a:pt x="5426" y="321"/>
                  </a:lnTo>
                  <a:lnTo>
                    <a:pt x="5421" y="333"/>
                  </a:lnTo>
                  <a:lnTo>
                    <a:pt x="5418" y="344"/>
                  </a:lnTo>
                  <a:lnTo>
                    <a:pt x="5415" y="356"/>
                  </a:lnTo>
                  <a:lnTo>
                    <a:pt x="5413" y="370"/>
                  </a:lnTo>
                  <a:lnTo>
                    <a:pt x="5411" y="383"/>
                  </a:lnTo>
                  <a:lnTo>
                    <a:pt x="5411" y="398"/>
                  </a:lnTo>
                  <a:lnTo>
                    <a:pt x="5411" y="637"/>
                  </a:lnTo>
                  <a:lnTo>
                    <a:pt x="5330" y="637"/>
                  </a:lnTo>
                  <a:close/>
                  <a:moveTo>
                    <a:pt x="5652" y="105"/>
                  </a:moveTo>
                  <a:lnTo>
                    <a:pt x="5732" y="80"/>
                  </a:lnTo>
                  <a:lnTo>
                    <a:pt x="5732" y="188"/>
                  </a:lnTo>
                  <a:lnTo>
                    <a:pt x="5849" y="188"/>
                  </a:lnTo>
                  <a:lnTo>
                    <a:pt x="5849" y="249"/>
                  </a:lnTo>
                  <a:lnTo>
                    <a:pt x="5732" y="249"/>
                  </a:lnTo>
                  <a:lnTo>
                    <a:pt x="5732" y="492"/>
                  </a:lnTo>
                  <a:lnTo>
                    <a:pt x="5733" y="503"/>
                  </a:lnTo>
                  <a:lnTo>
                    <a:pt x="5733" y="513"/>
                  </a:lnTo>
                  <a:lnTo>
                    <a:pt x="5734" y="522"/>
                  </a:lnTo>
                  <a:lnTo>
                    <a:pt x="5736" y="530"/>
                  </a:lnTo>
                  <a:lnTo>
                    <a:pt x="5738" y="539"/>
                  </a:lnTo>
                  <a:lnTo>
                    <a:pt x="5741" y="546"/>
                  </a:lnTo>
                  <a:lnTo>
                    <a:pt x="5744" y="552"/>
                  </a:lnTo>
                  <a:lnTo>
                    <a:pt x="5747" y="557"/>
                  </a:lnTo>
                  <a:lnTo>
                    <a:pt x="5751" y="562"/>
                  </a:lnTo>
                  <a:lnTo>
                    <a:pt x="5756" y="567"/>
                  </a:lnTo>
                  <a:lnTo>
                    <a:pt x="5760" y="570"/>
                  </a:lnTo>
                  <a:lnTo>
                    <a:pt x="5766" y="573"/>
                  </a:lnTo>
                  <a:lnTo>
                    <a:pt x="5773" y="577"/>
                  </a:lnTo>
                  <a:lnTo>
                    <a:pt x="5779" y="578"/>
                  </a:lnTo>
                  <a:lnTo>
                    <a:pt x="5786" y="579"/>
                  </a:lnTo>
                  <a:lnTo>
                    <a:pt x="5793" y="580"/>
                  </a:lnTo>
                  <a:lnTo>
                    <a:pt x="5807" y="579"/>
                  </a:lnTo>
                  <a:lnTo>
                    <a:pt x="5819" y="578"/>
                  </a:lnTo>
                  <a:lnTo>
                    <a:pt x="5830" y="577"/>
                  </a:lnTo>
                  <a:lnTo>
                    <a:pt x="5840" y="573"/>
                  </a:lnTo>
                  <a:lnTo>
                    <a:pt x="5844" y="635"/>
                  </a:lnTo>
                  <a:lnTo>
                    <a:pt x="5829" y="640"/>
                  </a:lnTo>
                  <a:lnTo>
                    <a:pt x="5812" y="644"/>
                  </a:lnTo>
                  <a:lnTo>
                    <a:pt x="5792" y="647"/>
                  </a:lnTo>
                  <a:lnTo>
                    <a:pt x="5772" y="648"/>
                  </a:lnTo>
                  <a:lnTo>
                    <a:pt x="5758" y="647"/>
                  </a:lnTo>
                  <a:lnTo>
                    <a:pt x="5745" y="644"/>
                  </a:lnTo>
                  <a:lnTo>
                    <a:pt x="5733" y="642"/>
                  </a:lnTo>
                  <a:lnTo>
                    <a:pt x="5721" y="638"/>
                  </a:lnTo>
                  <a:lnTo>
                    <a:pt x="5710" y="633"/>
                  </a:lnTo>
                  <a:lnTo>
                    <a:pt x="5701" y="627"/>
                  </a:lnTo>
                  <a:lnTo>
                    <a:pt x="5691" y="620"/>
                  </a:lnTo>
                  <a:lnTo>
                    <a:pt x="5683" y="612"/>
                  </a:lnTo>
                  <a:lnTo>
                    <a:pt x="5676" y="602"/>
                  </a:lnTo>
                  <a:lnTo>
                    <a:pt x="5670" y="591"/>
                  </a:lnTo>
                  <a:lnTo>
                    <a:pt x="5665" y="579"/>
                  </a:lnTo>
                  <a:lnTo>
                    <a:pt x="5660" y="565"/>
                  </a:lnTo>
                  <a:lnTo>
                    <a:pt x="5657" y="550"/>
                  </a:lnTo>
                  <a:lnTo>
                    <a:pt x="5654" y="532"/>
                  </a:lnTo>
                  <a:lnTo>
                    <a:pt x="5652" y="515"/>
                  </a:lnTo>
                  <a:lnTo>
                    <a:pt x="5652" y="495"/>
                  </a:lnTo>
                  <a:lnTo>
                    <a:pt x="5652" y="249"/>
                  </a:lnTo>
                  <a:lnTo>
                    <a:pt x="5583" y="249"/>
                  </a:lnTo>
                  <a:lnTo>
                    <a:pt x="5583" y="188"/>
                  </a:lnTo>
                  <a:lnTo>
                    <a:pt x="5652" y="188"/>
                  </a:lnTo>
                  <a:lnTo>
                    <a:pt x="5652" y="105"/>
                  </a:lnTo>
                  <a:close/>
                  <a:moveTo>
                    <a:pt x="6256" y="362"/>
                  </a:moveTo>
                  <a:lnTo>
                    <a:pt x="6256" y="529"/>
                  </a:lnTo>
                  <a:lnTo>
                    <a:pt x="6257" y="561"/>
                  </a:lnTo>
                  <a:lnTo>
                    <a:pt x="6258" y="589"/>
                  </a:lnTo>
                  <a:lnTo>
                    <a:pt x="6260" y="615"/>
                  </a:lnTo>
                  <a:lnTo>
                    <a:pt x="6263" y="637"/>
                  </a:lnTo>
                  <a:lnTo>
                    <a:pt x="6189" y="637"/>
                  </a:lnTo>
                  <a:lnTo>
                    <a:pt x="6183" y="581"/>
                  </a:lnTo>
                  <a:lnTo>
                    <a:pt x="6180" y="581"/>
                  </a:lnTo>
                  <a:lnTo>
                    <a:pt x="6173" y="588"/>
                  </a:lnTo>
                  <a:lnTo>
                    <a:pt x="6167" y="596"/>
                  </a:lnTo>
                  <a:lnTo>
                    <a:pt x="6160" y="603"/>
                  </a:lnTo>
                  <a:lnTo>
                    <a:pt x="6154" y="610"/>
                  </a:lnTo>
                  <a:lnTo>
                    <a:pt x="6146" y="616"/>
                  </a:lnTo>
                  <a:lnTo>
                    <a:pt x="6138" y="621"/>
                  </a:lnTo>
                  <a:lnTo>
                    <a:pt x="6130" y="626"/>
                  </a:lnTo>
                  <a:lnTo>
                    <a:pt x="6122" y="630"/>
                  </a:lnTo>
                  <a:lnTo>
                    <a:pt x="6113" y="634"/>
                  </a:lnTo>
                  <a:lnTo>
                    <a:pt x="6104" y="637"/>
                  </a:lnTo>
                  <a:lnTo>
                    <a:pt x="6094" y="640"/>
                  </a:lnTo>
                  <a:lnTo>
                    <a:pt x="6085" y="642"/>
                  </a:lnTo>
                  <a:lnTo>
                    <a:pt x="6075" y="644"/>
                  </a:lnTo>
                  <a:lnTo>
                    <a:pt x="6064" y="647"/>
                  </a:lnTo>
                  <a:lnTo>
                    <a:pt x="6053" y="647"/>
                  </a:lnTo>
                  <a:lnTo>
                    <a:pt x="6043" y="648"/>
                  </a:lnTo>
                  <a:lnTo>
                    <a:pt x="6026" y="647"/>
                  </a:lnTo>
                  <a:lnTo>
                    <a:pt x="6012" y="644"/>
                  </a:lnTo>
                  <a:lnTo>
                    <a:pt x="5998" y="641"/>
                  </a:lnTo>
                  <a:lnTo>
                    <a:pt x="5984" y="637"/>
                  </a:lnTo>
                  <a:lnTo>
                    <a:pt x="5972" y="631"/>
                  </a:lnTo>
                  <a:lnTo>
                    <a:pt x="5961" y="625"/>
                  </a:lnTo>
                  <a:lnTo>
                    <a:pt x="5949" y="617"/>
                  </a:lnTo>
                  <a:lnTo>
                    <a:pt x="5939" y="607"/>
                  </a:lnTo>
                  <a:lnTo>
                    <a:pt x="5932" y="598"/>
                  </a:lnTo>
                  <a:lnTo>
                    <a:pt x="5925" y="588"/>
                  </a:lnTo>
                  <a:lnTo>
                    <a:pt x="5919" y="578"/>
                  </a:lnTo>
                  <a:lnTo>
                    <a:pt x="5913" y="566"/>
                  </a:lnTo>
                  <a:lnTo>
                    <a:pt x="5910" y="555"/>
                  </a:lnTo>
                  <a:lnTo>
                    <a:pt x="5907" y="543"/>
                  </a:lnTo>
                  <a:lnTo>
                    <a:pt x="5906" y="531"/>
                  </a:lnTo>
                  <a:lnTo>
                    <a:pt x="5905" y="518"/>
                  </a:lnTo>
                  <a:lnTo>
                    <a:pt x="5905" y="508"/>
                  </a:lnTo>
                  <a:lnTo>
                    <a:pt x="5906" y="498"/>
                  </a:lnTo>
                  <a:lnTo>
                    <a:pt x="5907" y="489"/>
                  </a:lnTo>
                  <a:lnTo>
                    <a:pt x="5909" y="480"/>
                  </a:lnTo>
                  <a:lnTo>
                    <a:pt x="5912" y="471"/>
                  </a:lnTo>
                  <a:lnTo>
                    <a:pt x="5915" y="462"/>
                  </a:lnTo>
                  <a:lnTo>
                    <a:pt x="5919" y="454"/>
                  </a:lnTo>
                  <a:lnTo>
                    <a:pt x="5923" y="446"/>
                  </a:lnTo>
                  <a:lnTo>
                    <a:pt x="5928" y="439"/>
                  </a:lnTo>
                  <a:lnTo>
                    <a:pt x="5933" y="432"/>
                  </a:lnTo>
                  <a:lnTo>
                    <a:pt x="5938" y="424"/>
                  </a:lnTo>
                  <a:lnTo>
                    <a:pt x="5944" y="417"/>
                  </a:lnTo>
                  <a:lnTo>
                    <a:pt x="5951" y="411"/>
                  </a:lnTo>
                  <a:lnTo>
                    <a:pt x="5959" y="405"/>
                  </a:lnTo>
                  <a:lnTo>
                    <a:pt x="5967" y="399"/>
                  </a:lnTo>
                  <a:lnTo>
                    <a:pt x="5975" y="393"/>
                  </a:lnTo>
                  <a:lnTo>
                    <a:pt x="5994" y="383"/>
                  </a:lnTo>
                  <a:lnTo>
                    <a:pt x="6014" y="374"/>
                  </a:lnTo>
                  <a:lnTo>
                    <a:pt x="6036" y="367"/>
                  </a:lnTo>
                  <a:lnTo>
                    <a:pt x="6060" y="362"/>
                  </a:lnTo>
                  <a:lnTo>
                    <a:pt x="6086" y="356"/>
                  </a:lnTo>
                  <a:lnTo>
                    <a:pt x="6114" y="353"/>
                  </a:lnTo>
                  <a:lnTo>
                    <a:pt x="6144" y="351"/>
                  </a:lnTo>
                  <a:lnTo>
                    <a:pt x="6175" y="351"/>
                  </a:lnTo>
                  <a:lnTo>
                    <a:pt x="6175" y="342"/>
                  </a:lnTo>
                  <a:lnTo>
                    <a:pt x="6174" y="329"/>
                  </a:lnTo>
                  <a:lnTo>
                    <a:pt x="6173" y="317"/>
                  </a:lnTo>
                  <a:lnTo>
                    <a:pt x="6171" y="306"/>
                  </a:lnTo>
                  <a:lnTo>
                    <a:pt x="6168" y="296"/>
                  </a:lnTo>
                  <a:lnTo>
                    <a:pt x="6165" y="286"/>
                  </a:lnTo>
                  <a:lnTo>
                    <a:pt x="6161" y="278"/>
                  </a:lnTo>
                  <a:lnTo>
                    <a:pt x="6156" y="271"/>
                  </a:lnTo>
                  <a:lnTo>
                    <a:pt x="6150" y="264"/>
                  </a:lnTo>
                  <a:lnTo>
                    <a:pt x="6143" y="258"/>
                  </a:lnTo>
                  <a:lnTo>
                    <a:pt x="6135" y="253"/>
                  </a:lnTo>
                  <a:lnTo>
                    <a:pt x="6127" y="248"/>
                  </a:lnTo>
                  <a:lnTo>
                    <a:pt x="6118" y="244"/>
                  </a:lnTo>
                  <a:lnTo>
                    <a:pt x="6108" y="241"/>
                  </a:lnTo>
                  <a:lnTo>
                    <a:pt x="6097" y="239"/>
                  </a:lnTo>
                  <a:lnTo>
                    <a:pt x="6085" y="238"/>
                  </a:lnTo>
                  <a:lnTo>
                    <a:pt x="6073" y="238"/>
                  </a:lnTo>
                  <a:lnTo>
                    <a:pt x="6056" y="238"/>
                  </a:lnTo>
                  <a:lnTo>
                    <a:pt x="6041" y="240"/>
                  </a:lnTo>
                  <a:lnTo>
                    <a:pt x="6025" y="242"/>
                  </a:lnTo>
                  <a:lnTo>
                    <a:pt x="6010" y="246"/>
                  </a:lnTo>
                  <a:lnTo>
                    <a:pt x="5996" y="250"/>
                  </a:lnTo>
                  <a:lnTo>
                    <a:pt x="5982" y="257"/>
                  </a:lnTo>
                  <a:lnTo>
                    <a:pt x="5969" y="264"/>
                  </a:lnTo>
                  <a:lnTo>
                    <a:pt x="5957" y="271"/>
                  </a:lnTo>
                  <a:lnTo>
                    <a:pt x="5938" y="218"/>
                  </a:lnTo>
                  <a:lnTo>
                    <a:pt x="5953" y="208"/>
                  </a:lnTo>
                  <a:lnTo>
                    <a:pt x="5970" y="200"/>
                  </a:lnTo>
                  <a:lnTo>
                    <a:pt x="5987" y="193"/>
                  </a:lnTo>
                  <a:lnTo>
                    <a:pt x="6005" y="188"/>
                  </a:lnTo>
                  <a:lnTo>
                    <a:pt x="6024" y="183"/>
                  </a:lnTo>
                  <a:lnTo>
                    <a:pt x="6044" y="179"/>
                  </a:lnTo>
                  <a:lnTo>
                    <a:pt x="6063" y="178"/>
                  </a:lnTo>
                  <a:lnTo>
                    <a:pt x="6085" y="177"/>
                  </a:lnTo>
                  <a:lnTo>
                    <a:pt x="6106" y="178"/>
                  </a:lnTo>
                  <a:lnTo>
                    <a:pt x="6125" y="181"/>
                  </a:lnTo>
                  <a:lnTo>
                    <a:pt x="6143" y="184"/>
                  </a:lnTo>
                  <a:lnTo>
                    <a:pt x="6160" y="189"/>
                  </a:lnTo>
                  <a:lnTo>
                    <a:pt x="6175" y="195"/>
                  </a:lnTo>
                  <a:lnTo>
                    <a:pt x="6189" y="203"/>
                  </a:lnTo>
                  <a:lnTo>
                    <a:pt x="6202" y="212"/>
                  </a:lnTo>
                  <a:lnTo>
                    <a:pt x="6213" y="224"/>
                  </a:lnTo>
                  <a:lnTo>
                    <a:pt x="6223" y="236"/>
                  </a:lnTo>
                  <a:lnTo>
                    <a:pt x="6232" y="249"/>
                  </a:lnTo>
                  <a:lnTo>
                    <a:pt x="6239" y="264"/>
                  </a:lnTo>
                  <a:lnTo>
                    <a:pt x="6245" y="280"/>
                  </a:lnTo>
                  <a:lnTo>
                    <a:pt x="6249" y="299"/>
                  </a:lnTo>
                  <a:lnTo>
                    <a:pt x="6254" y="318"/>
                  </a:lnTo>
                  <a:lnTo>
                    <a:pt x="6255" y="339"/>
                  </a:lnTo>
                  <a:lnTo>
                    <a:pt x="6256" y="362"/>
                  </a:lnTo>
                  <a:close/>
                  <a:moveTo>
                    <a:pt x="6175" y="486"/>
                  </a:moveTo>
                  <a:lnTo>
                    <a:pt x="6175" y="408"/>
                  </a:lnTo>
                  <a:lnTo>
                    <a:pt x="6152" y="408"/>
                  </a:lnTo>
                  <a:lnTo>
                    <a:pt x="6131" y="409"/>
                  </a:lnTo>
                  <a:lnTo>
                    <a:pt x="6111" y="410"/>
                  </a:lnTo>
                  <a:lnTo>
                    <a:pt x="6092" y="413"/>
                  </a:lnTo>
                  <a:lnTo>
                    <a:pt x="6076" y="416"/>
                  </a:lnTo>
                  <a:lnTo>
                    <a:pt x="6060" y="420"/>
                  </a:lnTo>
                  <a:lnTo>
                    <a:pt x="6046" y="425"/>
                  </a:lnTo>
                  <a:lnTo>
                    <a:pt x="6034" y="432"/>
                  </a:lnTo>
                  <a:lnTo>
                    <a:pt x="6022" y="438"/>
                  </a:lnTo>
                  <a:lnTo>
                    <a:pt x="6013" y="445"/>
                  </a:lnTo>
                  <a:lnTo>
                    <a:pt x="6005" y="454"/>
                  </a:lnTo>
                  <a:lnTo>
                    <a:pt x="5999" y="463"/>
                  </a:lnTo>
                  <a:lnTo>
                    <a:pt x="5994" y="474"/>
                  </a:lnTo>
                  <a:lnTo>
                    <a:pt x="5989" y="484"/>
                  </a:lnTo>
                  <a:lnTo>
                    <a:pt x="5987" y="496"/>
                  </a:lnTo>
                  <a:lnTo>
                    <a:pt x="5986" y="509"/>
                  </a:lnTo>
                  <a:lnTo>
                    <a:pt x="5987" y="518"/>
                  </a:lnTo>
                  <a:lnTo>
                    <a:pt x="5988" y="527"/>
                  </a:lnTo>
                  <a:lnTo>
                    <a:pt x="5990" y="534"/>
                  </a:lnTo>
                  <a:lnTo>
                    <a:pt x="5993" y="543"/>
                  </a:lnTo>
                  <a:lnTo>
                    <a:pt x="5996" y="550"/>
                  </a:lnTo>
                  <a:lnTo>
                    <a:pt x="6000" y="556"/>
                  </a:lnTo>
                  <a:lnTo>
                    <a:pt x="6005" y="562"/>
                  </a:lnTo>
                  <a:lnTo>
                    <a:pt x="6010" y="567"/>
                  </a:lnTo>
                  <a:lnTo>
                    <a:pt x="6015" y="571"/>
                  </a:lnTo>
                  <a:lnTo>
                    <a:pt x="6020" y="576"/>
                  </a:lnTo>
                  <a:lnTo>
                    <a:pt x="6026" y="579"/>
                  </a:lnTo>
                  <a:lnTo>
                    <a:pt x="6034" y="582"/>
                  </a:lnTo>
                  <a:lnTo>
                    <a:pt x="6040" y="584"/>
                  </a:lnTo>
                  <a:lnTo>
                    <a:pt x="6047" y="586"/>
                  </a:lnTo>
                  <a:lnTo>
                    <a:pt x="6055" y="587"/>
                  </a:lnTo>
                  <a:lnTo>
                    <a:pt x="6063" y="587"/>
                  </a:lnTo>
                  <a:lnTo>
                    <a:pt x="6073" y="587"/>
                  </a:lnTo>
                  <a:lnTo>
                    <a:pt x="6083" y="585"/>
                  </a:lnTo>
                  <a:lnTo>
                    <a:pt x="6092" y="584"/>
                  </a:lnTo>
                  <a:lnTo>
                    <a:pt x="6100" y="581"/>
                  </a:lnTo>
                  <a:lnTo>
                    <a:pt x="6110" y="578"/>
                  </a:lnTo>
                  <a:lnTo>
                    <a:pt x="6118" y="573"/>
                  </a:lnTo>
                  <a:lnTo>
                    <a:pt x="6126" y="569"/>
                  </a:lnTo>
                  <a:lnTo>
                    <a:pt x="6133" y="563"/>
                  </a:lnTo>
                  <a:lnTo>
                    <a:pt x="6140" y="558"/>
                  </a:lnTo>
                  <a:lnTo>
                    <a:pt x="6146" y="553"/>
                  </a:lnTo>
                  <a:lnTo>
                    <a:pt x="6152" y="547"/>
                  </a:lnTo>
                  <a:lnTo>
                    <a:pt x="6156" y="541"/>
                  </a:lnTo>
                  <a:lnTo>
                    <a:pt x="6161" y="533"/>
                  </a:lnTo>
                  <a:lnTo>
                    <a:pt x="6164" y="526"/>
                  </a:lnTo>
                  <a:lnTo>
                    <a:pt x="6167" y="519"/>
                  </a:lnTo>
                  <a:lnTo>
                    <a:pt x="6170" y="512"/>
                  </a:lnTo>
                  <a:lnTo>
                    <a:pt x="6172" y="506"/>
                  </a:lnTo>
                  <a:lnTo>
                    <a:pt x="6173" y="499"/>
                  </a:lnTo>
                  <a:lnTo>
                    <a:pt x="6174" y="493"/>
                  </a:lnTo>
                  <a:lnTo>
                    <a:pt x="6175" y="486"/>
                  </a:lnTo>
                  <a:close/>
                  <a:moveTo>
                    <a:pt x="6469" y="637"/>
                  </a:moveTo>
                  <a:lnTo>
                    <a:pt x="6387" y="637"/>
                  </a:lnTo>
                  <a:lnTo>
                    <a:pt x="6387" y="188"/>
                  </a:lnTo>
                  <a:lnTo>
                    <a:pt x="6469" y="188"/>
                  </a:lnTo>
                  <a:lnTo>
                    <a:pt x="6469" y="637"/>
                  </a:lnTo>
                  <a:close/>
                  <a:moveTo>
                    <a:pt x="6427" y="105"/>
                  </a:moveTo>
                  <a:lnTo>
                    <a:pt x="6426" y="105"/>
                  </a:lnTo>
                  <a:lnTo>
                    <a:pt x="6416" y="104"/>
                  </a:lnTo>
                  <a:lnTo>
                    <a:pt x="6406" y="101"/>
                  </a:lnTo>
                  <a:lnTo>
                    <a:pt x="6401" y="99"/>
                  </a:lnTo>
                  <a:lnTo>
                    <a:pt x="6397" y="96"/>
                  </a:lnTo>
                  <a:lnTo>
                    <a:pt x="6393" y="93"/>
                  </a:lnTo>
                  <a:lnTo>
                    <a:pt x="6389" y="90"/>
                  </a:lnTo>
                  <a:lnTo>
                    <a:pt x="6383" y="82"/>
                  </a:lnTo>
                  <a:lnTo>
                    <a:pt x="6379" y="72"/>
                  </a:lnTo>
                  <a:lnTo>
                    <a:pt x="6376" y="63"/>
                  </a:lnTo>
                  <a:lnTo>
                    <a:pt x="6375" y="52"/>
                  </a:lnTo>
                  <a:lnTo>
                    <a:pt x="6376" y="42"/>
                  </a:lnTo>
                  <a:lnTo>
                    <a:pt x="6379" y="32"/>
                  </a:lnTo>
                  <a:lnTo>
                    <a:pt x="6384" y="23"/>
                  </a:lnTo>
                  <a:lnTo>
                    <a:pt x="6390" y="16"/>
                  </a:lnTo>
                  <a:lnTo>
                    <a:pt x="6394" y="12"/>
                  </a:lnTo>
                  <a:lnTo>
                    <a:pt x="6398" y="9"/>
                  </a:lnTo>
                  <a:lnTo>
                    <a:pt x="6403" y="6"/>
                  </a:lnTo>
                  <a:lnTo>
                    <a:pt x="6407" y="4"/>
                  </a:lnTo>
                  <a:lnTo>
                    <a:pt x="6417" y="2"/>
                  </a:lnTo>
                  <a:lnTo>
                    <a:pt x="6428" y="0"/>
                  </a:lnTo>
                  <a:lnTo>
                    <a:pt x="6439" y="2"/>
                  </a:lnTo>
                  <a:lnTo>
                    <a:pt x="6449" y="4"/>
                  </a:lnTo>
                  <a:lnTo>
                    <a:pt x="6454" y="6"/>
                  </a:lnTo>
                  <a:lnTo>
                    <a:pt x="6458" y="9"/>
                  </a:lnTo>
                  <a:lnTo>
                    <a:pt x="6462" y="12"/>
                  </a:lnTo>
                  <a:lnTo>
                    <a:pt x="6465" y="15"/>
                  </a:lnTo>
                  <a:lnTo>
                    <a:pt x="6472" y="23"/>
                  </a:lnTo>
                  <a:lnTo>
                    <a:pt x="6476" y="31"/>
                  </a:lnTo>
                  <a:lnTo>
                    <a:pt x="6480" y="42"/>
                  </a:lnTo>
                  <a:lnTo>
                    <a:pt x="6480" y="52"/>
                  </a:lnTo>
                  <a:lnTo>
                    <a:pt x="6480" y="63"/>
                  </a:lnTo>
                  <a:lnTo>
                    <a:pt x="6476" y="72"/>
                  </a:lnTo>
                  <a:lnTo>
                    <a:pt x="6472" y="82"/>
                  </a:lnTo>
                  <a:lnTo>
                    <a:pt x="6465" y="90"/>
                  </a:lnTo>
                  <a:lnTo>
                    <a:pt x="6462" y="93"/>
                  </a:lnTo>
                  <a:lnTo>
                    <a:pt x="6458" y="96"/>
                  </a:lnTo>
                  <a:lnTo>
                    <a:pt x="6454" y="99"/>
                  </a:lnTo>
                  <a:lnTo>
                    <a:pt x="6449" y="101"/>
                  </a:lnTo>
                  <a:lnTo>
                    <a:pt x="6444" y="103"/>
                  </a:lnTo>
                  <a:lnTo>
                    <a:pt x="6438" y="104"/>
                  </a:lnTo>
                  <a:lnTo>
                    <a:pt x="6433" y="104"/>
                  </a:lnTo>
                  <a:lnTo>
                    <a:pt x="6427" y="105"/>
                  </a:lnTo>
                  <a:close/>
                  <a:moveTo>
                    <a:pt x="6604" y="637"/>
                  </a:moveTo>
                  <a:lnTo>
                    <a:pt x="6604" y="309"/>
                  </a:lnTo>
                  <a:lnTo>
                    <a:pt x="6604" y="280"/>
                  </a:lnTo>
                  <a:lnTo>
                    <a:pt x="6603" y="250"/>
                  </a:lnTo>
                  <a:lnTo>
                    <a:pt x="6602" y="220"/>
                  </a:lnTo>
                  <a:lnTo>
                    <a:pt x="6601" y="188"/>
                  </a:lnTo>
                  <a:lnTo>
                    <a:pt x="6673" y="188"/>
                  </a:lnTo>
                  <a:lnTo>
                    <a:pt x="6678" y="262"/>
                  </a:lnTo>
                  <a:lnTo>
                    <a:pt x="6679" y="262"/>
                  </a:lnTo>
                  <a:lnTo>
                    <a:pt x="6684" y="254"/>
                  </a:lnTo>
                  <a:lnTo>
                    <a:pt x="6690" y="245"/>
                  </a:lnTo>
                  <a:lnTo>
                    <a:pt x="6695" y="237"/>
                  </a:lnTo>
                  <a:lnTo>
                    <a:pt x="6703" y="230"/>
                  </a:lnTo>
                  <a:lnTo>
                    <a:pt x="6710" y="223"/>
                  </a:lnTo>
                  <a:lnTo>
                    <a:pt x="6717" y="217"/>
                  </a:lnTo>
                  <a:lnTo>
                    <a:pt x="6725" y="210"/>
                  </a:lnTo>
                  <a:lnTo>
                    <a:pt x="6734" y="204"/>
                  </a:lnTo>
                  <a:lnTo>
                    <a:pt x="6745" y="198"/>
                  </a:lnTo>
                  <a:lnTo>
                    <a:pt x="6756" y="193"/>
                  </a:lnTo>
                  <a:lnTo>
                    <a:pt x="6767" y="188"/>
                  </a:lnTo>
                  <a:lnTo>
                    <a:pt x="6779" y="185"/>
                  </a:lnTo>
                  <a:lnTo>
                    <a:pt x="6790" y="182"/>
                  </a:lnTo>
                  <a:lnTo>
                    <a:pt x="6802" y="179"/>
                  </a:lnTo>
                  <a:lnTo>
                    <a:pt x="6815" y="177"/>
                  </a:lnTo>
                  <a:lnTo>
                    <a:pt x="6828" y="177"/>
                  </a:lnTo>
                  <a:lnTo>
                    <a:pt x="6842" y="178"/>
                  </a:lnTo>
                  <a:lnTo>
                    <a:pt x="6857" y="179"/>
                  </a:lnTo>
                  <a:lnTo>
                    <a:pt x="6870" y="183"/>
                  </a:lnTo>
                  <a:lnTo>
                    <a:pt x="6883" y="187"/>
                  </a:lnTo>
                  <a:lnTo>
                    <a:pt x="6896" y="192"/>
                  </a:lnTo>
                  <a:lnTo>
                    <a:pt x="6908" y="199"/>
                  </a:lnTo>
                  <a:lnTo>
                    <a:pt x="6919" y="206"/>
                  </a:lnTo>
                  <a:lnTo>
                    <a:pt x="6930" y="215"/>
                  </a:lnTo>
                  <a:lnTo>
                    <a:pt x="6937" y="222"/>
                  </a:lnTo>
                  <a:lnTo>
                    <a:pt x="6943" y="229"/>
                  </a:lnTo>
                  <a:lnTo>
                    <a:pt x="6949" y="236"/>
                  </a:lnTo>
                  <a:lnTo>
                    <a:pt x="6954" y="244"/>
                  </a:lnTo>
                  <a:lnTo>
                    <a:pt x="6959" y="251"/>
                  </a:lnTo>
                  <a:lnTo>
                    <a:pt x="6965" y="261"/>
                  </a:lnTo>
                  <a:lnTo>
                    <a:pt x="6969" y="269"/>
                  </a:lnTo>
                  <a:lnTo>
                    <a:pt x="6972" y="279"/>
                  </a:lnTo>
                  <a:lnTo>
                    <a:pt x="6976" y="289"/>
                  </a:lnTo>
                  <a:lnTo>
                    <a:pt x="6978" y="299"/>
                  </a:lnTo>
                  <a:lnTo>
                    <a:pt x="6981" y="309"/>
                  </a:lnTo>
                  <a:lnTo>
                    <a:pt x="6983" y="320"/>
                  </a:lnTo>
                  <a:lnTo>
                    <a:pt x="6985" y="344"/>
                  </a:lnTo>
                  <a:lnTo>
                    <a:pt x="6986" y="369"/>
                  </a:lnTo>
                  <a:lnTo>
                    <a:pt x="6986" y="637"/>
                  </a:lnTo>
                  <a:lnTo>
                    <a:pt x="6905" y="637"/>
                  </a:lnTo>
                  <a:lnTo>
                    <a:pt x="6905" y="378"/>
                  </a:lnTo>
                  <a:lnTo>
                    <a:pt x="6904" y="362"/>
                  </a:lnTo>
                  <a:lnTo>
                    <a:pt x="6903" y="346"/>
                  </a:lnTo>
                  <a:lnTo>
                    <a:pt x="6901" y="333"/>
                  </a:lnTo>
                  <a:lnTo>
                    <a:pt x="6898" y="319"/>
                  </a:lnTo>
                  <a:lnTo>
                    <a:pt x="6895" y="307"/>
                  </a:lnTo>
                  <a:lnTo>
                    <a:pt x="6890" y="297"/>
                  </a:lnTo>
                  <a:lnTo>
                    <a:pt x="6884" y="286"/>
                  </a:lnTo>
                  <a:lnTo>
                    <a:pt x="6878" y="277"/>
                  </a:lnTo>
                  <a:lnTo>
                    <a:pt x="6872" y="270"/>
                  </a:lnTo>
                  <a:lnTo>
                    <a:pt x="6864" y="263"/>
                  </a:lnTo>
                  <a:lnTo>
                    <a:pt x="6856" y="258"/>
                  </a:lnTo>
                  <a:lnTo>
                    <a:pt x="6846" y="253"/>
                  </a:lnTo>
                  <a:lnTo>
                    <a:pt x="6836" y="249"/>
                  </a:lnTo>
                  <a:lnTo>
                    <a:pt x="6825" y="246"/>
                  </a:lnTo>
                  <a:lnTo>
                    <a:pt x="6814" y="244"/>
                  </a:lnTo>
                  <a:lnTo>
                    <a:pt x="6801" y="244"/>
                  </a:lnTo>
                  <a:lnTo>
                    <a:pt x="6791" y="244"/>
                  </a:lnTo>
                  <a:lnTo>
                    <a:pt x="6782" y="245"/>
                  </a:lnTo>
                  <a:lnTo>
                    <a:pt x="6772" y="247"/>
                  </a:lnTo>
                  <a:lnTo>
                    <a:pt x="6764" y="250"/>
                  </a:lnTo>
                  <a:lnTo>
                    <a:pt x="6756" y="254"/>
                  </a:lnTo>
                  <a:lnTo>
                    <a:pt x="6748" y="258"/>
                  </a:lnTo>
                  <a:lnTo>
                    <a:pt x="6740" y="263"/>
                  </a:lnTo>
                  <a:lnTo>
                    <a:pt x="6732" y="268"/>
                  </a:lnTo>
                  <a:lnTo>
                    <a:pt x="6725" y="274"/>
                  </a:lnTo>
                  <a:lnTo>
                    <a:pt x="6719" y="281"/>
                  </a:lnTo>
                  <a:lnTo>
                    <a:pt x="6713" y="289"/>
                  </a:lnTo>
                  <a:lnTo>
                    <a:pt x="6707" y="296"/>
                  </a:lnTo>
                  <a:lnTo>
                    <a:pt x="6703" y="303"/>
                  </a:lnTo>
                  <a:lnTo>
                    <a:pt x="6698" y="311"/>
                  </a:lnTo>
                  <a:lnTo>
                    <a:pt x="6694" y="319"/>
                  </a:lnTo>
                  <a:lnTo>
                    <a:pt x="6691" y="329"/>
                  </a:lnTo>
                  <a:lnTo>
                    <a:pt x="6689" y="337"/>
                  </a:lnTo>
                  <a:lnTo>
                    <a:pt x="6687" y="346"/>
                  </a:lnTo>
                  <a:lnTo>
                    <a:pt x="6686" y="356"/>
                  </a:lnTo>
                  <a:lnTo>
                    <a:pt x="6686" y="367"/>
                  </a:lnTo>
                  <a:lnTo>
                    <a:pt x="6686" y="637"/>
                  </a:lnTo>
                  <a:lnTo>
                    <a:pt x="6604" y="637"/>
                  </a:lnTo>
                  <a:close/>
                  <a:moveTo>
                    <a:pt x="7137" y="105"/>
                  </a:moveTo>
                  <a:lnTo>
                    <a:pt x="7217" y="80"/>
                  </a:lnTo>
                  <a:lnTo>
                    <a:pt x="7217" y="188"/>
                  </a:lnTo>
                  <a:lnTo>
                    <a:pt x="7333" y="188"/>
                  </a:lnTo>
                  <a:lnTo>
                    <a:pt x="7333" y="249"/>
                  </a:lnTo>
                  <a:lnTo>
                    <a:pt x="7217" y="249"/>
                  </a:lnTo>
                  <a:lnTo>
                    <a:pt x="7217" y="492"/>
                  </a:lnTo>
                  <a:lnTo>
                    <a:pt x="7217" y="503"/>
                  </a:lnTo>
                  <a:lnTo>
                    <a:pt x="7218" y="513"/>
                  </a:lnTo>
                  <a:lnTo>
                    <a:pt x="7219" y="522"/>
                  </a:lnTo>
                  <a:lnTo>
                    <a:pt x="7220" y="530"/>
                  </a:lnTo>
                  <a:lnTo>
                    <a:pt x="7223" y="539"/>
                  </a:lnTo>
                  <a:lnTo>
                    <a:pt x="7226" y="546"/>
                  </a:lnTo>
                  <a:lnTo>
                    <a:pt x="7229" y="552"/>
                  </a:lnTo>
                  <a:lnTo>
                    <a:pt x="7233" y="557"/>
                  </a:lnTo>
                  <a:lnTo>
                    <a:pt x="7237" y="562"/>
                  </a:lnTo>
                  <a:lnTo>
                    <a:pt x="7241" y="567"/>
                  </a:lnTo>
                  <a:lnTo>
                    <a:pt x="7246" y="570"/>
                  </a:lnTo>
                  <a:lnTo>
                    <a:pt x="7251" y="573"/>
                  </a:lnTo>
                  <a:lnTo>
                    <a:pt x="7257" y="577"/>
                  </a:lnTo>
                  <a:lnTo>
                    <a:pt x="7264" y="578"/>
                  </a:lnTo>
                  <a:lnTo>
                    <a:pt x="7271" y="579"/>
                  </a:lnTo>
                  <a:lnTo>
                    <a:pt x="7278" y="580"/>
                  </a:lnTo>
                  <a:lnTo>
                    <a:pt x="7291" y="579"/>
                  </a:lnTo>
                  <a:lnTo>
                    <a:pt x="7304" y="578"/>
                  </a:lnTo>
                  <a:lnTo>
                    <a:pt x="7315" y="577"/>
                  </a:lnTo>
                  <a:lnTo>
                    <a:pt x="7325" y="573"/>
                  </a:lnTo>
                  <a:lnTo>
                    <a:pt x="7329" y="635"/>
                  </a:lnTo>
                  <a:lnTo>
                    <a:pt x="7314" y="640"/>
                  </a:lnTo>
                  <a:lnTo>
                    <a:pt x="7296" y="644"/>
                  </a:lnTo>
                  <a:lnTo>
                    <a:pt x="7278" y="647"/>
                  </a:lnTo>
                  <a:lnTo>
                    <a:pt x="7257" y="648"/>
                  </a:lnTo>
                  <a:lnTo>
                    <a:pt x="7243" y="647"/>
                  </a:lnTo>
                  <a:lnTo>
                    <a:pt x="7230" y="644"/>
                  </a:lnTo>
                  <a:lnTo>
                    <a:pt x="7217" y="642"/>
                  </a:lnTo>
                  <a:lnTo>
                    <a:pt x="7206" y="638"/>
                  </a:lnTo>
                  <a:lnTo>
                    <a:pt x="7196" y="633"/>
                  </a:lnTo>
                  <a:lnTo>
                    <a:pt x="7185" y="627"/>
                  </a:lnTo>
                  <a:lnTo>
                    <a:pt x="7176" y="620"/>
                  </a:lnTo>
                  <a:lnTo>
                    <a:pt x="7168" y="612"/>
                  </a:lnTo>
                  <a:lnTo>
                    <a:pt x="7161" y="602"/>
                  </a:lnTo>
                  <a:lnTo>
                    <a:pt x="7155" y="591"/>
                  </a:lnTo>
                  <a:lnTo>
                    <a:pt x="7149" y="579"/>
                  </a:lnTo>
                  <a:lnTo>
                    <a:pt x="7145" y="565"/>
                  </a:lnTo>
                  <a:lnTo>
                    <a:pt x="7141" y="550"/>
                  </a:lnTo>
                  <a:lnTo>
                    <a:pt x="7139" y="532"/>
                  </a:lnTo>
                  <a:lnTo>
                    <a:pt x="7138" y="515"/>
                  </a:lnTo>
                  <a:lnTo>
                    <a:pt x="7137" y="495"/>
                  </a:lnTo>
                  <a:lnTo>
                    <a:pt x="7137" y="249"/>
                  </a:lnTo>
                  <a:lnTo>
                    <a:pt x="7068" y="249"/>
                  </a:lnTo>
                  <a:lnTo>
                    <a:pt x="7068" y="188"/>
                  </a:lnTo>
                  <a:lnTo>
                    <a:pt x="7137" y="188"/>
                  </a:lnTo>
                  <a:lnTo>
                    <a:pt x="7137" y="105"/>
                  </a:lnTo>
                  <a:close/>
                  <a:moveTo>
                    <a:pt x="7366" y="188"/>
                  </a:moveTo>
                  <a:lnTo>
                    <a:pt x="7455" y="188"/>
                  </a:lnTo>
                  <a:lnTo>
                    <a:pt x="7553" y="453"/>
                  </a:lnTo>
                  <a:lnTo>
                    <a:pt x="7560" y="474"/>
                  </a:lnTo>
                  <a:lnTo>
                    <a:pt x="7568" y="495"/>
                  </a:lnTo>
                  <a:lnTo>
                    <a:pt x="7575" y="519"/>
                  </a:lnTo>
                  <a:lnTo>
                    <a:pt x="7582" y="545"/>
                  </a:lnTo>
                  <a:lnTo>
                    <a:pt x="7584" y="545"/>
                  </a:lnTo>
                  <a:lnTo>
                    <a:pt x="7589" y="527"/>
                  </a:lnTo>
                  <a:lnTo>
                    <a:pt x="7595" y="507"/>
                  </a:lnTo>
                  <a:lnTo>
                    <a:pt x="7604" y="481"/>
                  </a:lnTo>
                  <a:lnTo>
                    <a:pt x="7613" y="451"/>
                  </a:lnTo>
                  <a:lnTo>
                    <a:pt x="7701" y="188"/>
                  </a:lnTo>
                  <a:lnTo>
                    <a:pt x="7788" y="188"/>
                  </a:lnTo>
                  <a:lnTo>
                    <a:pt x="7665" y="508"/>
                  </a:lnTo>
                  <a:lnTo>
                    <a:pt x="7654" y="537"/>
                  </a:lnTo>
                  <a:lnTo>
                    <a:pt x="7644" y="564"/>
                  </a:lnTo>
                  <a:lnTo>
                    <a:pt x="7632" y="590"/>
                  </a:lnTo>
                  <a:lnTo>
                    <a:pt x="7623" y="614"/>
                  </a:lnTo>
                  <a:lnTo>
                    <a:pt x="7613" y="635"/>
                  </a:lnTo>
                  <a:lnTo>
                    <a:pt x="7604" y="655"/>
                  </a:lnTo>
                  <a:lnTo>
                    <a:pt x="7595" y="672"/>
                  </a:lnTo>
                  <a:lnTo>
                    <a:pt x="7587" y="688"/>
                  </a:lnTo>
                  <a:lnTo>
                    <a:pt x="7578" y="704"/>
                  </a:lnTo>
                  <a:lnTo>
                    <a:pt x="7569" y="719"/>
                  </a:lnTo>
                  <a:lnTo>
                    <a:pt x="7559" y="733"/>
                  </a:lnTo>
                  <a:lnTo>
                    <a:pt x="7550" y="746"/>
                  </a:lnTo>
                  <a:lnTo>
                    <a:pt x="7541" y="759"/>
                  </a:lnTo>
                  <a:lnTo>
                    <a:pt x="7532" y="770"/>
                  </a:lnTo>
                  <a:lnTo>
                    <a:pt x="7521" y="780"/>
                  </a:lnTo>
                  <a:lnTo>
                    <a:pt x="7512" y="790"/>
                  </a:lnTo>
                  <a:lnTo>
                    <a:pt x="7500" y="800"/>
                  </a:lnTo>
                  <a:lnTo>
                    <a:pt x="7487" y="809"/>
                  </a:lnTo>
                  <a:lnTo>
                    <a:pt x="7474" y="817"/>
                  </a:lnTo>
                  <a:lnTo>
                    <a:pt x="7462" y="825"/>
                  </a:lnTo>
                  <a:lnTo>
                    <a:pt x="7450" y="831"/>
                  </a:lnTo>
                  <a:lnTo>
                    <a:pt x="7437" y="835"/>
                  </a:lnTo>
                  <a:lnTo>
                    <a:pt x="7424" y="839"/>
                  </a:lnTo>
                  <a:lnTo>
                    <a:pt x="7412" y="842"/>
                  </a:lnTo>
                  <a:lnTo>
                    <a:pt x="7391" y="773"/>
                  </a:lnTo>
                  <a:lnTo>
                    <a:pt x="7409" y="766"/>
                  </a:lnTo>
                  <a:lnTo>
                    <a:pt x="7428" y="758"/>
                  </a:lnTo>
                  <a:lnTo>
                    <a:pt x="7445" y="746"/>
                  </a:lnTo>
                  <a:lnTo>
                    <a:pt x="7463" y="733"/>
                  </a:lnTo>
                  <a:lnTo>
                    <a:pt x="7473" y="725"/>
                  </a:lnTo>
                  <a:lnTo>
                    <a:pt x="7482" y="714"/>
                  </a:lnTo>
                  <a:lnTo>
                    <a:pt x="7493" y="704"/>
                  </a:lnTo>
                  <a:lnTo>
                    <a:pt x="7501" y="693"/>
                  </a:lnTo>
                  <a:lnTo>
                    <a:pt x="7509" y="682"/>
                  </a:lnTo>
                  <a:lnTo>
                    <a:pt x="7517" y="669"/>
                  </a:lnTo>
                  <a:lnTo>
                    <a:pt x="7525" y="656"/>
                  </a:lnTo>
                  <a:lnTo>
                    <a:pt x="7531" y="642"/>
                  </a:lnTo>
                  <a:lnTo>
                    <a:pt x="7536" y="631"/>
                  </a:lnTo>
                  <a:lnTo>
                    <a:pt x="7538" y="623"/>
                  </a:lnTo>
                  <a:lnTo>
                    <a:pt x="7536" y="615"/>
                  </a:lnTo>
                  <a:lnTo>
                    <a:pt x="7532" y="601"/>
                  </a:lnTo>
                  <a:lnTo>
                    <a:pt x="7366" y="188"/>
                  </a:lnTo>
                  <a:close/>
                  <a:moveTo>
                    <a:pt x="7898" y="648"/>
                  </a:moveTo>
                  <a:lnTo>
                    <a:pt x="7896" y="648"/>
                  </a:lnTo>
                  <a:lnTo>
                    <a:pt x="7890" y="647"/>
                  </a:lnTo>
                  <a:lnTo>
                    <a:pt x="7885" y="647"/>
                  </a:lnTo>
                  <a:lnTo>
                    <a:pt x="7880" y="644"/>
                  </a:lnTo>
                  <a:lnTo>
                    <a:pt x="7875" y="642"/>
                  </a:lnTo>
                  <a:lnTo>
                    <a:pt x="7871" y="640"/>
                  </a:lnTo>
                  <a:lnTo>
                    <a:pt x="7866" y="637"/>
                  </a:lnTo>
                  <a:lnTo>
                    <a:pt x="7862" y="634"/>
                  </a:lnTo>
                  <a:lnTo>
                    <a:pt x="7857" y="630"/>
                  </a:lnTo>
                  <a:lnTo>
                    <a:pt x="7854" y="626"/>
                  </a:lnTo>
                  <a:lnTo>
                    <a:pt x="7851" y="622"/>
                  </a:lnTo>
                  <a:lnTo>
                    <a:pt x="7848" y="617"/>
                  </a:lnTo>
                  <a:lnTo>
                    <a:pt x="7846" y="612"/>
                  </a:lnTo>
                  <a:lnTo>
                    <a:pt x="7844" y="600"/>
                  </a:lnTo>
                  <a:lnTo>
                    <a:pt x="7843" y="589"/>
                  </a:lnTo>
                  <a:lnTo>
                    <a:pt x="7843" y="583"/>
                  </a:lnTo>
                  <a:lnTo>
                    <a:pt x="7844" y="577"/>
                  </a:lnTo>
                  <a:lnTo>
                    <a:pt x="7845" y="571"/>
                  </a:lnTo>
                  <a:lnTo>
                    <a:pt x="7846" y="565"/>
                  </a:lnTo>
                  <a:lnTo>
                    <a:pt x="7849" y="560"/>
                  </a:lnTo>
                  <a:lnTo>
                    <a:pt x="7851" y="556"/>
                  </a:lnTo>
                  <a:lnTo>
                    <a:pt x="7854" y="551"/>
                  </a:lnTo>
                  <a:lnTo>
                    <a:pt x="7858" y="547"/>
                  </a:lnTo>
                  <a:lnTo>
                    <a:pt x="7863" y="543"/>
                  </a:lnTo>
                  <a:lnTo>
                    <a:pt x="7867" y="540"/>
                  </a:lnTo>
                  <a:lnTo>
                    <a:pt x="7872" y="536"/>
                  </a:lnTo>
                  <a:lnTo>
                    <a:pt x="7876" y="534"/>
                  </a:lnTo>
                  <a:lnTo>
                    <a:pt x="7881" y="532"/>
                  </a:lnTo>
                  <a:lnTo>
                    <a:pt x="7887" y="531"/>
                  </a:lnTo>
                  <a:lnTo>
                    <a:pt x="7892" y="530"/>
                  </a:lnTo>
                  <a:lnTo>
                    <a:pt x="7899" y="530"/>
                  </a:lnTo>
                  <a:lnTo>
                    <a:pt x="7905" y="530"/>
                  </a:lnTo>
                  <a:lnTo>
                    <a:pt x="7910" y="531"/>
                  </a:lnTo>
                  <a:lnTo>
                    <a:pt x="7915" y="532"/>
                  </a:lnTo>
                  <a:lnTo>
                    <a:pt x="7920" y="534"/>
                  </a:lnTo>
                  <a:lnTo>
                    <a:pt x="7925" y="536"/>
                  </a:lnTo>
                  <a:lnTo>
                    <a:pt x="7929" y="540"/>
                  </a:lnTo>
                  <a:lnTo>
                    <a:pt x="7933" y="543"/>
                  </a:lnTo>
                  <a:lnTo>
                    <a:pt x="7938" y="547"/>
                  </a:lnTo>
                  <a:lnTo>
                    <a:pt x="7942" y="551"/>
                  </a:lnTo>
                  <a:lnTo>
                    <a:pt x="7945" y="555"/>
                  </a:lnTo>
                  <a:lnTo>
                    <a:pt x="7947" y="560"/>
                  </a:lnTo>
                  <a:lnTo>
                    <a:pt x="7949" y="565"/>
                  </a:lnTo>
                  <a:lnTo>
                    <a:pt x="7951" y="570"/>
                  </a:lnTo>
                  <a:lnTo>
                    <a:pt x="7952" y="577"/>
                  </a:lnTo>
                  <a:lnTo>
                    <a:pt x="7953" y="583"/>
                  </a:lnTo>
                  <a:lnTo>
                    <a:pt x="7953" y="589"/>
                  </a:lnTo>
                  <a:lnTo>
                    <a:pt x="7952" y="600"/>
                  </a:lnTo>
                  <a:lnTo>
                    <a:pt x="7949" y="612"/>
                  </a:lnTo>
                  <a:lnTo>
                    <a:pt x="7947" y="617"/>
                  </a:lnTo>
                  <a:lnTo>
                    <a:pt x="7945" y="622"/>
                  </a:lnTo>
                  <a:lnTo>
                    <a:pt x="7942" y="626"/>
                  </a:lnTo>
                  <a:lnTo>
                    <a:pt x="7938" y="630"/>
                  </a:lnTo>
                  <a:lnTo>
                    <a:pt x="7933" y="634"/>
                  </a:lnTo>
                  <a:lnTo>
                    <a:pt x="7929" y="637"/>
                  </a:lnTo>
                  <a:lnTo>
                    <a:pt x="7925" y="640"/>
                  </a:lnTo>
                  <a:lnTo>
                    <a:pt x="7920" y="642"/>
                  </a:lnTo>
                  <a:lnTo>
                    <a:pt x="7915" y="644"/>
                  </a:lnTo>
                  <a:lnTo>
                    <a:pt x="7909" y="647"/>
                  </a:lnTo>
                  <a:lnTo>
                    <a:pt x="7904" y="647"/>
                  </a:lnTo>
                  <a:lnTo>
                    <a:pt x="7898" y="648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yriad Pro"/>
              </a:endParaRPr>
            </a:p>
          </p:txBody>
        </p:sp>
      </p:grpSp>
      <p:sp>
        <p:nvSpPr>
          <p:cNvPr id="24" name="TextBox 23"/>
          <p:cNvSpPr txBox="1"/>
          <p:nvPr userDrawn="1"/>
        </p:nvSpPr>
        <p:spPr>
          <a:xfrm>
            <a:off x="5851682" y="4855876"/>
            <a:ext cx="192071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600" dirty="0">
                <a:solidFill>
                  <a:prstClr val="white"/>
                </a:solidFill>
                <a:latin typeface="+mj-lt"/>
              </a:rPr>
              <a:t>|   Copyright © </a:t>
            </a:r>
            <a:r>
              <a:rPr lang="en-US" sz="600" dirty="0" smtClean="0">
                <a:solidFill>
                  <a:prstClr val="white"/>
                </a:solidFill>
                <a:latin typeface="+mj-lt"/>
              </a:rPr>
              <a:t>2019 </a:t>
            </a:r>
            <a:r>
              <a:rPr lang="en-US" sz="600" dirty="0">
                <a:solidFill>
                  <a:prstClr val="white"/>
                </a:solidFill>
                <a:latin typeface="+mj-lt"/>
              </a:rPr>
              <a:t>Tata Consultancy Services Limited</a:t>
            </a:r>
          </a:p>
        </p:txBody>
      </p:sp>
    </p:spTree>
    <p:extLst>
      <p:ext uri="{BB962C8B-B14F-4D97-AF65-F5344CB8AC3E}">
        <p14:creationId xmlns:p14="http://schemas.microsoft.com/office/powerpoint/2010/main" val="3895141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3pPr>
              <a:defRPr/>
            </a:lvl3pPr>
            <a:lvl4pPr>
              <a:defRPr sz="12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730214" y="4889065"/>
            <a:ext cx="2813586" cy="192082"/>
          </a:xfrm>
        </p:spPr>
        <p:txBody>
          <a:bodyPr wrap="none" anchor="ctr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Information Classification</a:t>
            </a:r>
          </a:p>
        </p:txBody>
      </p:sp>
    </p:spTree>
    <p:extLst>
      <p:ext uri="{BB962C8B-B14F-4D97-AF65-F5344CB8AC3E}">
        <p14:creationId xmlns:p14="http://schemas.microsoft.com/office/powerpoint/2010/main" val="3972479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730214" y="4889065"/>
            <a:ext cx="2813586" cy="192082"/>
          </a:xfrm>
        </p:spPr>
        <p:txBody>
          <a:bodyPr wrap="none" anchor="ctr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Information Classification</a:t>
            </a:r>
          </a:p>
        </p:txBody>
      </p:sp>
    </p:spTree>
    <p:extLst>
      <p:ext uri="{BB962C8B-B14F-4D97-AF65-F5344CB8AC3E}">
        <p14:creationId xmlns:p14="http://schemas.microsoft.com/office/powerpoint/2010/main" val="4193143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730214" y="4889065"/>
            <a:ext cx="2813586" cy="192082"/>
          </a:xfrm>
        </p:spPr>
        <p:txBody>
          <a:bodyPr wrap="none" anchor="ctr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Information Classification</a:t>
            </a:r>
          </a:p>
        </p:txBody>
      </p:sp>
    </p:spTree>
    <p:extLst>
      <p:ext uri="{BB962C8B-B14F-4D97-AF65-F5344CB8AC3E}">
        <p14:creationId xmlns:p14="http://schemas.microsoft.com/office/powerpoint/2010/main" val="3340062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172" y="891778"/>
            <a:ext cx="4038600" cy="3394472"/>
          </a:xfrm>
        </p:spPr>
        <p:txBody>
          <a:bodyPr>
            <a:noAutofit/>
          </a:bodyPr>
          <a:lstStyle>
            <a:lvl1pPr>
              <a:defRPr sz="17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778826" y="891778"/>
            <a:ext cx="4038600" cy="3394472"/>
          </a:xfrm>
        </p:spPr>
        <p:txBody>
          <a:bodyPr>
            <a:noAutofit/>
          </a:bodyPr>
          <a:lstStyle>
            <a:lvl1pPr>
              <a:defRPr sz="17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730214" y="4889065"/>
            <a:ext cx="2813586" cy="192082"/>
          </a:xfrm>
        </p:spPr>
        <p:txBody>
          <a:bodyPr wrap="none" anchor="ctr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Information Classification</a:t>
            </a:r>
          </a:p>
        </p:txBody>
      </p:sp>
    </p:spTree>
    <p:extLst>
      <p:ext uri="{BB962C8B-B14F-4D97-AF65-F5344CB8AC3E}">
        <p14:creationId xmlns:p14="http://schemas.microsoft.com/office/powerpoint/2010/main" val="31144054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914650"/>
            <a:ext cx="7772400" cy="466725"/>
          </a:xfrm>
        </p:spPr>
        <p:txBody>
          <a:bodyPr anchor="t">
            <a:noAutofit/>
          </a:bodyPr>
          <a:lstStyle>
            <a:lvl1pPr algn="ctr">
              <a:defRPr sz="21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6"/>
            <a:ext cx="7772400" cy="563165"/>
          </a:xfrm>
        </p:spPr>
        <p:txBody>
          <a:bodyPr anchor="b">
            <a:no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730214" y="4889065"/>
            <a:ext cx="2813586" cy="192082"/>
          </a:xfrm>
        </p:spPr>
        <p:txBody>
          <a:bodyPr wrap="none" anchor="ctr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Information Classification</a:t>
            </a:r>
          </a:p>
        </p:txBody>
      </p:sp>
    </p:spTree>
    <p:extLst>
      <p:ext uri="{BB962C8B-B14F-4D97-AF65-F5344CB8AC3E}">
        <p14:creationId xmlns:p14="http://schemas.microsoft.com/office/powerpoint/2010/main" val="2986901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8172" y="890588"/>
            <a:ext cx="4040188" cy="534590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172" y="1437084"/>
            <a:ext cx="4040188" cy="2963466"/>
          </a:xfrm>
        </p:spPr>
        <p:txBody>
          <a:bodyPr>
            <a:noAutofit/>
          </a:bodyPr>
          <a:lstStyle>
            <a:lvl1pPr>
              <a:defRPr sz="17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1138" y="890588"/>
            <a:ext cx="4041775" cy="534590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1138" y="1437084"/>
            <a:ext cx="4041775" cy="2963466"/>
          </a:xfrm>
        </p:spPr>
        <p:txBody>
          <a:bodyPr>
            <a:noAutofit/>
          </a:bodyPr>
          <a:lstStyle>
            <a:lvl1pPr>
              <a:defRPr sz="17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730214" y="4889065"/>
            <a:ext cx="2813586" cy="192082"/>
          </a:xfrm>
        </p:spPr>
        <p:txBody>
          <a:bodyPr wrap="none" anchor="ctr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Information Classification</a:t>
            </a:r>
          </a:p>
        </p:txBody>
      </p:sp>
    </p:spTree>
    <p:extLst>
      <p:ext uri="{BB962C8B-B14F-4D97-AF65-F5344CB8AC3E}">
        <p14:creationId xmlns:p14="http://schemas.microsoft.com/office/powerpoint/2010/main" val="2579184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173" y="844154"/>
            <a:ext cx="3008313" cy="590549"/>
          </a:xfrm>
        </p:spPr>
        <p:txBody>
          <a:bodyPr anchor="b">
            <a:noAutofit/>
          </a:bodyPr>
          <a:lstStyle>
            <a:lvl1pPr algn="l">
              <a:defRPr sz="17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4078" y="844154"/>
            <a:ext cx="5111750" cy="3899297"/>
          </a:xfrm>
        </p:spPr>
        <p:txBody>
          <a:bodyPr>
            <a:noAutofit/>
          </a:bodyPr>
          <a:lstStyle>
            <a:lvl1pPr>
              <a:defRPr sz="17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8173" y="1463278"/>
            <a:ext cx="3008313" cy="3280172"/>
          </a:xfrm>
        </p:spPr>
        <p:txBody>
          <a:bodyPr>
            <a:noAutofit/>
          </a:bodyPr>
          <a:lstStyle>
            <a:lvl1pPr marL="0" indent="0">
              <a:buNone/>
              <a:defRPr sz="17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730214" y="4889065"/>
            <a:ext cx="2813586" cy="192082"/>
          </a:xfrm>
        </p:spPr>
        <p:txBody>
          <a:bodyPr wrap="none" anchor="ctr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Information Classification</a:t>
            </a:r>
          </a:p>
        </p:txBody>
      </p:sp>
    </p:spTree>
    <p:extLst>
      <p:ext uri="{BB962C8B-B14F-4D97-AF65-F5344CB8AC3E}">
        <p14:creationId xmlns:p14="http://schemas.microsoft.com/office/powerpoint/2010/main" val="17560265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57601"/>
            <a:ext cx="5486400" cy="425054"/>
          </a:xfrm>
        </p:spPr>
        <p:txBody>
          <a:bodyPr anchor="b">
            <a:noAutofit/>
          </a:bodyPr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57251"/>
            <a:ext cx="5486400" cy="2745581"/>
          </a:xfrm>
        </p:spPr>
        <p:txBody>
          <a:bodyPr>
            <a:no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82654"/>
            <a:ext cx="5486400" cy="603647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730214" y="4889065"/>
            <a:ext cx="2813586" cy="192082"/>
          </a:xfrm>
        </p:spPr>
        <p:txBody>
          <a:bodyPr wrap="none" anchor="ctr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Information Classification</a:t>
            </a:r>
          </a:p>
        </p:txBody>
      </p:sp>
    </p:spTree>
    <p:extLst>
      <p:ext uri="{BB962C8B-B14F-4D97-AF65-F5344CB8AC3E}">
        <p14:creationId xmlns:p14="http://schemas.microsoft.com/office/powerpoint/2010/main" val="14911529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13304" y="892969"/>
            <a:ext cx="8370888" cy="992981"/>
          </a:xfrm>
          <a:ln>
            <a:solidFill>
              <a:schemeClr val="bg1"/>
            </a:solidFill>
          </a:ln>
        </p:spPr>
        <p:txBody>
          <a:bodyPr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icon to add table</a:t>
            </a:r>
            <a:endParaRPr lang="en-US" noProof="0" dirty="0"/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730214" y="4889065"/>
            <a:ext cx="2813586" cy="192082"/>
          </a:xfrm>
        </p:spPr>
        <p:txBody>
          <a:bodyPr wrap="none" anchor="ctr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Information Classification</a:t>
            </a:r>
          </a:p>
        </p:txBody>
      </p:sp>
    </p:spTree>
    <p:extLst>
      <p:ext uri="{BB962C8B-B14F-4D97-AF65-F5344CB8AC3E}">
        <p14:creationId xmlns:p14="http://schemas.microsoft.com/office/powerpoint/2010/main" val="13441432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 with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R:\Template\Final Image 240614_9-16_Lowres\16-9 B\7816170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" t="307" r="924" b="16653"/>
          <a:stretch/>
        </p:blipFill>
        <p:spPr bwMode="auto">
          <a:xfrm>
            <a:off x="0" y="0"/>
            <a:ext cx="91440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/>
          <p:cNvSpPr/>
          <p:nvPr/>
        </p:nvSpPr>
        <p:spPr>
          <a:xfrm flipH="1">
            <a:off x="1066800" y="3486150"/>
            <a:ext cx="8077199" cy="1657350"/>
          </a:xfrm>
          <a:prstGeom prst="rect">
            <a:avLst/>
          </a:prstGeom>
          <a:solidFill>
            <a:srgbClr val="00B0F0">
              <a:alpha val="85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lvl="0" algn="ctr"/>
            <a:endParaRPr lang="en-US" sz="1400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71600" y="4090751"/>
            <a:ext cx="5952744" cy="342900"/>
          </a:xfrm>
        </p:spPr>
        <p:txBody>
          <a:bodyPr anchor="t">
            <a:noAutofit/>
          </a:bodyPr>
          <a:lstStyle>
            <a:lvl1pPr algn="l">
              <a:defRPr sz="1800" b="0" cap="none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subtitle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371600" y="3655314"/>
            <a:ext cx="6172200" cy="397764"/>
          </a:xfrm>
        </p:spPr>
        <p:txBody>
          <a:bodyPr anchor="b">
            <a:noAutofit/>
          </a:bodyPr>
          <a:lstStyle>
            <a:lvl1pPr marL="0" indent="0" algn="l">
              <a:buNone/>
              <a:defRPr sz="2300" b="0">
                <a:solidFill>
                  <a:schemeClr val="bg1"/>
                </a:solidFill>
                <a:latin typeface="+mj-lt"/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383144" y="4790550"/>
            <a:ext cx="1778000" cy="283964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Insert Date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999"/>
          <a:stretch/>
        </p:blipFill>
        <p:spPr>
          <a:xfrm flipH="1">
            <a:off x="7303122" y="4721561"/>
            <a:ext cx="1840877" cy="42194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851682" y="4855876"/>
            <a:ext cx="192071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600" dirty="0">
                <a:solidFill>
                  <a:prstClr val="white"/>
                </a:solidFill>
                <a:latin typeface="+mj-lt"/>
              </a:rPr>
              <a:t>|   Copyright © </a:t>
            </a:r>
            <a:r>
              <a:rPr lang="en-US" sz="600" dirty="0" smtClean="0">
                <a:solidFill>
                  <a:prstClr val="white"/>
                </a:solidFill>
                <a:latin typeface="+mj-lt"/>
              </a:rPr>
              <a:t>2019</a:t>
            </a:r>
            <a:r>
              <a:rPr lang="en-US" sz="600" baseline="0" dirty="0" smtClean="0">
                <a:solidFill>
                  <a:prstClr val="white"/>
                </a:solidFill>
                <a:latin typeface="+mj-lt"/>
              </a:rPr>
              <a:t> </a:t>
            </a:r>
            <a:r>
              <a:rPr lang="en-US" sz="600" dirty="0" smtClean="0">
                <a:solidFill>
                  <a:prstClr val="white"/>
                </a:solidFill>
                <a:latin typeface="+mj-lt"/>
              </a:rPr>
              <a:t>Tata </a:t>
            </a:r>
            <a:r>
              <a:rPr lang="en-US" sz="600" dirty="0">
                <a:solidFill>
                  <a:prstClr val="white"/>
                </a:solidFill>
                <a:latin typeface="+mj-lt"/>
              </a:rPr>
              <a:t>Consultancy Services Limited</a:t>
            </a:r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3561395" y="4844180"/>
            <a:ext cx="2430780" cy="213496"/>
          </a:xfrm>
        </p:spPr>
        <p:txBody>
          <a:bodyPr wrap="none" anchor="ctr">
            <a:normAutofit/>
          </a:bodyPr>
          <a:lstStyle>
            <a:lvl1pPr marL="0" indent="0" algn="r">
              <a:buFont typeface="+mj-lt"/>
              <a:buNone/>
              <a:defRPr sz="850" b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Information Classification</a:t>
            </a:r>
          </a:p>
        </p:txBody>
      </p:sp>
      <p:sp>
        <p:nvSpPr>
          <p:cNvPr id="23" name="Rectangle 22"/>
          <p:cNvSpPr/>
          <p:nvPr/>
        </p:nvSpPr>
        <p:spPr>
          <a:xfrm>
            <a:off x="0" y="3"/>
            <a:ext cx="9144000" cy="569718"/>
          </a:xfrm>
          <a:prstGeom prst="rect">
            <a:avLst/>
          </a:prstGeom>
          <a:gradFill flip="none" rotWithShape="1">
            <a:gsLst>
              <a:gs pos="10000">
                <a:srgbClr val="0067AC"/>
              </a:gs>
              <a:gs pos="100000">
                <a:srgbClr val="56BBED"/>
              </a:gs>
            </a:gsLst>
            <a:lin ang="9120000" scaled="0"/>
            <a:tileRect/>
          </a:gradFill>
          <a:ln w="9525" cap="flat" cmpd="sng" algn="ctr">
            <a:noFill/>
            <a:prstDash val="solid"/>
          </a:ln>
          <a:effectLst/>
        </p:spPr>
        <p:txBody>
          <a:bodyPr lIns="68580" tIns="34290" rIns="68580" bIns="34290"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285753" y="192882"/>
            <a:ext cx="8630823" cy="318254"/>
            <a:chOff x="285753" y="192882"/>
            <a:chExt cx="8630823" cy="318254"/>
          </a:xfrm>
        </p:grpSpPr>
        <p:sp>
          <p:nvSpPr>
            <p:cNvPr id="21" name="Freeform 9"/>
            <p:cNvSpPr>
              <a:spLocks noEditPoints="1"/>
            </p:cNvSpPr>
            <p:nvPr/>
          </p:nvSpPr>
          <p:spPr bwMode="auto">
            <a:xfrm>
              <a:off x="8552482" y="192882"/>
              <a:ext cx="364094" cy="318254"/>
            </a:xfrm>
            <a:custGeom>
              <a:avLst/>
              <a:gdLst/>
              <a:ahLst/>
              <a:cxnLst>
                <a:cxn ang="0">
                  <a:pos x="491" y="5"/>
                </a:cxn>
                <a:cxn ang="0">
                  <a:pos x="581" y="30"/>
                </a:cxn>
                <a:cxn ang="0">
                  <a:pos x="653" y="71"/>
                </a:cxn>
                <a:cxn ang="0">
                  <a:pos x="705" y="124"/>
                </a:cxn>
                <a:cxn ang="0">
                  <a:pos x="602" y="117"/>
                </a:cxn>
                <a:cxn ang="0">
                  <a:pos x="478" y="104"/>
                </a:cxn>
                <a:cxn ang="0">
                  <a:pos x="444" y="106"/>
                </a:cxn>
                <a:cxn ang="0">
                  <a:pos x="432" y="119"/>
                </a:cxn>
                <a:cxn ang="0">
                  <a:pos x="403" y="415"/>
                </a:cxn>
                <a:cxn ang="0">
                  <a:pos x="402" y="115"/>
                </a:cxn>
                <a:cxn ang="0">
                  <a:pos x="388" y="105"/>
                </a:cxn>
                <a:cxn ang="0">
                  <a:pos x="331" y="106"/>
                </a:cxn>
                <a:cxn ang="0">
                  <a:pos x="195" y="124"/>
                </a:cxn>
                <a:cxn ang="0">
                  <a:pos x="140" y="110"/>
                </a:cxn>
                <a:cxn ang="0">
                  <a:pos x="197" y="59"/>
                </a:cxn>
                <a:cxn ang="0">
                  <a:pos x="274" y="22"/>
                </a:cxn>
                <a:cxn ang="0">
                  <a:pos x="367" y="2"/>
                </a:cxn>
                <a:cxn ang="0">
                  <a:pos x="201" y="519"/>
                </a:cxn>
                <a:cxn ang="0">
                  <a:pos x="100" y="519"/>
                </a:cxn>
                <a:cxn ang="0">
                  <a:pos x="0" y="519"/>
                </a:cxn>
                <a:cxn ang="0">
                  <a:pos x="141" y="727"/>
                </a:cxn>
                <a:cxn ang="0">
                  <a:pos x="261" y="727"/>
                </a:cxn>
                <a:cxn ang="0">
                  <a:pos x="303" y="519"/>
                </a:cxn>
                <a:cxn ang="0">
                  <a:pos x="346" y="727"/>
                </a:cxn>
                <a:cxn ang="0">
                  <a:pos x="583" y="519"/>
                </a:cxn>
                <a:cxn ang="0">
                  <a:pos x="483" y="519"/>
                </a:cxn>
                <a:cxn ang="0">
                  <a:pos x="407" y="579"/>
                </a:cxn>
                <a:cxn ang="0">
                  <a:pos x="548" y="579"/>
                </a:cxn>
                <a:cxn ang="0">
                  <a:pos x="587" y="727"/>
                </a:cxn>
                <a:cxn ang="0">
                  <a:pos x="733" y="519"/>
                </a:cxn>
                <a:cxn ang="0">
                  <a:pos x="712" y="602"/>
                </a:cxn>
                <a:cxn ang="0">
                  <a:pos x="731" y="198"/>
                </a:cxn>
                <a:cxn ang="0">
                  <a:pos x="722" y="257"/>
                </a:cxn>
                <a:cxn ang="0">
                  <a:pos x="685" y="316"/>
                </a:cxn>
                <a:cxn ang="0">
                  <a:pos x="622" y="365"/>
                </a:cxn>
                <a:cxn ang="0">
                  <a:pos x="541" y="398"/>
                </a:cxn>
                <a:cxn ang="0">
                  <a:pos x="474" y="183"/>
                </a:cxn>
                <a:cxn ang="0">
                  <a:pos x="477" y="158"/>
                </a:cxn>
                <a:cxn ang="0">
                  <a:pos x="489" y="146"/>
                </a:cxn>
                <a:cxn ang="0">
                  <a:pos x="556" y="148"/>
                </a:cxn>
                <a:cxn ang="0">
                  <a:pos x="669" y="163"/>
                </a:cxn>
                <a:cxn ang="0">
                  <a:pos x="295" y="399"/>
                </a:cxn>
                <a:cxn ang="0">
                  <a:pos x="213" y="365"/>
                </a:cxn>
                <a:cxn ang="0">
                  <a:pos x="150" y="316"/>
                </a:cxn>
                <a:cxn ang="0">
                  <a:pos x="112" y="257"/>
                </a:cxn>
                <a:cxn ang="0">
                  <a:pos x="103" y="198"/>
                </a:cxn>
                <a:cxn ang="0">
                  <a:pos x="136" y="168"/>
                </a:cxn>
                <a:cxn ang="0">
                  <a:pos x="250" y="151"/>
                </a:cxn>
                <a:cxn ang="0">
                  <a:pos x="342" y="144"/>
                </a:cxn>
                <a:cxn ang="0">
                  <a:pos x="357" y="153"/>
                </a:cxn>
                <a:cxn ang="0">
                  <a:pos x="362" y="175"/>
                </a:cxn>
                <a:cxn ang="0">
                  <a:pos x="317" y="405"/>
                </a:cxn>
              </a:cxnLst>
              <a:rect l="0" t="0" r="r" b="b"/>
              <a:pathLst>
                <a:path w="835" h="727">
                  <a:moveTo>
                    <a:pt x="417" y="0"/>
                  </a:moveTo>
                  <a:lnTo>
                    <a:pt x="443" y="0"/>
                  </a:lnTo>
                  <a:lnTo>
                    <a:pt x="467" y="2"/>
                  </a:lnTo>
                  <a:lnTo>
                    <a:pt x="491" y="5"/>
                  </a:lnTo>
                  <a:lnTo>
                    <a:pt x="515" y="9"/>
                  </a:lnTo>
                  <a:lnTo>
                    <a:pt x="538" y="16"/>
                  </a:lnTo>
                  <a:lnTo>
                    <a:pt x="559" y="22"/>
                  </a:lnTo>
                  <a:lnTo>
                    <a:pt x="581" y="30"/>
                  </a:lnTo>
                  <a:lnTo>
                    <a:pt x="600" y="38"/>
                  </a:lnTo>
                  <a:lnTo>
                    <a:pt x="620" y="48"/>
                  </a:lnTo>
                  <a:lnTo>
                    <a:pt x="637" y="59"/>
                  </a:lnTo>
                  <a:lnTo>
                    <a:pt x="653" y="71"/>
                  </a:lnTo>
                  <a:lnTo>
                    <a:pt x="668" y="83"/>
                  </a:lnTo>
                  <a:lnTo>
                    <a:pt x="682" y="96"/>
                  </a:lnTo>
                  <a:lnTo>
                    <a:pt x="694" y="110"/>
                  </a:lnTo>
                  <a:lnTo>
                    <a:pt x="705" y="124"/>
                  </a:lnTo>
                  <a:lnTo>
                    <a:pt x="714" y="139"/>
                  </a:lnTo>
                  <a:lnTo>
                    <a:pt x="676" y="131"/>
                  </a:lnTo>
                  <a:lnTo>
                    <a:pt x="639" y="124"/>
                  </a:lnTo>
                  <a:lnTo>
                    <a:pt x="602" y="117"/>
                  </a:lnTo>
                  <a:lnTo>
                    <a:pt x="567" y="113"/>
                  </a:lnTo>
                  <a:lnTo>
                    <a:pt x="534" y="109"/>
                  </a:lnTo>
                  <a:lnTo>
                    <a:pt x="504" y="106"/>
                  </a:lnTo>
                  <a:lnTo>
                    <a:pt x="478" y="104"/>
                  </a:lnTo>
                  <a:lnTo>
                    <a:pt x="458" y="104"/>
                  </a:lnTo>
                  <a:lnTo>
                    <a:pt x="453" y="104"/>
                  </a:lnTo>
                  <a:lnTo>
                    <a:pt x="448" y="105"/>
                  </a:lnTo>
                  <a:lnTo>
                    <a:pt x="444" y="106"/>
                  </a:lnTo>
                  <a:lnTo>
                    <a:pt x="440" y="109"/>
                  </a:lnTo>
                  <a:lnTo>
                    <a:pt x="436" y="112"/>
                  </a:lnTo>
                  <a:lnTo>
                    <a:pt x="434" y="115"/>
                  </a:lnTo>
                  <a:lnTo>
                    <a:pt x="432" y="119"/>
                  </a:lnTo>
                  <a:lnTo>
                    <a:pt x="432" y="124"/>
                  </a:lnTo>
                  <a:lnTo>
                    <a:pt x="432" y="133"/>
                  </a:lnTo>
                  <a:lnTo>
                    <a:pt x="432" y="415"/>
                  </a:lnTo>
                  <a:lnTo>
                    <a:pt x="403" y="415"/>
                  </a:lnTo>
                  <a:lnTo>
                    <a:pt x="404" y="133"/>
                  </a:lnTo>
                  <a:lnTo>
                    <a:pt x="404" y="124"/>
                  </a:lnTo>
                  <a:lnTo>
                    <a:pt x="403" y="119"/>
                  </a:lnTo>
                  <a:lnTo>
                    <a:pt x="402" y="115"/>
                  </a:lnTo>
                  <a:lnTo>
                    <a:pt x="398" y="112"/>
                  </a:lnTo>
                  <a:lnTo>
                    <a:pt x="395" y="109"/>
                  </a:lnTo>
                  <a:lnTo>
                    <a:pt x="392" y="106"/>
                  </a:lnTo>
                  <a:lnTo>
                    <a:pt x="388" y="105"/>
                  </a:lnTo>
                  <a:lnTo>
                    <a:pt x="382" y="104"/>
                  </a:lnTo>
                  <a:lnTo>
                    <a:pt x="378" y="104"/>
                  </a:lnTo>
                  <a:lnTo>
                    <a:pt x="356" y="104"/>
                  </a:lnTo>
                  <a:lnTo>
                    <a:pt x="331" y="106"/>
                  </a:lnTo>
                  <a:lnTo>
                    <a:pt x="301" y="109"/>
                  </a:lnTo>
                  <a:lnTo>
                    <a:pt x="268" y="113"/>
                  </a:lnTo>
                  <a:lnTo>
                    <a:pt x="232" y="118"/>
                  </a:lnTo>
                  <a:lnTo>
                    <a:pt x="195" y="124"/>
                  </a:lnTo>
                  <a:lnTo>
                    <a:pt x="157" y="131"/>
                  </a:lnTo>
                  <a:lnTo>
                    <a:pt x="121" y="139"/>
                  </a:lnTo>
                  <a:lnTo>
                    <a:pt x="129" y="125"/>
                  </a:lnTo>
                  <a:lnTo>
                    <a:pt x="140" y="110"/>
                  </a:lnTo>
                  <a:lnTo>
                    <a:pt x="152" y="96"/>
                  </a:lnTo>
                  <a:lnTo>
                    <a:pt x="166" y="83"/>
                  </a:lnTo>
                  <a:lnTo>
                    <a:pt x="180" y="71"/>
                  </a:lnTo>
                  <a:lnTo>
                    <a:pt x="197" y="59"/>
                  </a:lnTo>
                  <a:lnTo>
                    <a:pt x="215" y="48"/>
                  </a:lnTo>
                  <a:lnTo>
                    <a:pt x="233" y="38"/>
                  </a:lnTo>
                  <a:lnTo>
                    <a:pt x="254" y="30"/>
                  </a:lnTo>
                  <a:lnTo>
                    <a:pt x="274" y="22"/>
                  </a:lnTo>
                  <a:lnTo>
                    <a:pt x="296" y="16"/>
                  </a:lnTo>
                  <a:lnTo>
                    <a:pt x="319" y="9"/>
                  </a:lnTo>
                  <a:lnTo>
                    <a:pt x="342" y="5"/>
                  </a:lnTo>
                  <a:lnTo>
                    <a:pt x="367" y="2"/>
                  </a:lnTo>
                  <a:lnTo>
                    <a:pt x="392" y="0"/>
                  </a:lnTo>
                  <a:lnTo>
                    <a:pt x="417" y="0"/>
                  </a:lnTo>
                  <a:close/>
                  <a:moveTo>
                    <a:pt x="201" y="579"/>
                  </a:moveTo>
                  <a:lnTo>
                    <a:pt x="201" y="519"/>
                  </a:lnTo>
                  <a:lnTo>
                    <a:pt x="175" y="519"/>
                  </a:lnTo>
                  <a:lnTo>
                    <a:pt x="150" y="519"/>
                  </a:lnTo>
                  <a:lnTo>
                    <a:pt x="125" y="519"/>
                  </a:lnTo>
                  <a:lnTo>
                    <a:pt x="100" y="519"/>
                  </a:lnTo>
                  <a:lnTo>
                    <a:pt x="75" y="519"/>
                  </a:lnTo>
                  <a:lnTo>
                    <a:pt x="49" y="519"/>
                  </a:lnTo>
                  <a:lnTo>
                    <a:pt x="25" y="519"/>
                  </a:lnTo>
                  <a:lnTo>
                    <a:pt x="0" y="519"/>
                  </a:lnTo>
                  <a:lnTo>
                    <a:pt x="0" y="579"/>
                  </a:lnTo>
                  <a:lnTo>
                    <a:pt x="58" y="579"/>
                  </a:lnTo>
                  <a:lnTo>
                    <a:pt x="58" y="727"/>
                  </a:lnTo>
                  <a:lnTo>
                    <a:pt x="141" y="727"/>
                  </a:lnTo>
                  <a:lnTo>
                    <a:pt x="141" y="579"/>
                  </a:lnTo>
                  <a:lnTo>
                    <a:pt x="201" y="579"/>
                  </a:lnTo>
                  <a:close/>
                  <a:moveTo>
                    <a:pt x="303" y="602"/>
                  </a:moveTo>
                  <a:lnTo>
                    <a:pt x="261" y="727"/>
                  </a:lnTo>
                  <a:lnTo>
                    <a:pt x="180" y="727"/>
                  </a:lnTo>
                  <a:lnTo>
                    <a:pt x="260" y="519"/>
                  </a:lnTo>
                  <a:lnTo>
                    <a:pt x="282" y="519"/>
                  </a:lnTo>
                  <a:lnTo>
                    <a:pt x="303" y="519"/>
                  </a:lnTo>
                  <a:lnTo>
                    <a:pt x="326" y="519"/>
                  </a:lnTo>
                  <a:lnTo>
                    <a:pt x="348" y="519"/>
                  </a:lnTo>
                  <a:lnTo>
                    <a:pt x="427" y="727"/>
                  </a:lnTo>
                  <a:lnTo>
                    <a:pt x="346" y="727"/>
                  </a:lnTo>
                  <a:lnTo>
                    <a:pt x="303" y="602"/>
                  </a:lnTo>
                  <a:close/>
                  <a:moveTo>
                    <a:pt x="608" y="579"/>
                  </a:moveTo>
                  <a:lnTo>
                    <a:pt x="608" y="519"/>
                  </a:lnTo>
                  <a:lnTo>
                    <a:pt x="583" y="519"/>
                  </a:lnTo>
                  <a:lnTo>
                    <a:pt x="557" y="519"/>
                  </a:lnTo>
                  <a:lnTo>
                    <a:pt x="532" y="519"/>
                  </a:lnTo>
                  <a:lnTo>
                    <a:pt x="507" y="519"/>
                  </a:lnTo>
                  <a:lnTo>
                    <a:pt x="483" y="519"/>
                  </a:lnTo>
                  <a:lnTo>
                    <a:pt x="458" y="519"/>
                  </a:lnTo>
                  <a:lnTo>
                    <a:pt x="432" y="519"/>
                  </a:lnTo>
                  <a:lnTo>
                    <a:pt x="407" y="519"/>
                  </a:lnTo>
                  <a:lnTo>
                    <a:pt x="407" y="579"/>
                  </a:lnTo>
                  <a:lnTo>
                    <a:pt x="466" y="579"/>
                  </a:lnTo>
                  <a:lnTo>
                    <a:pt x="466" y="727"/>
                  </a:lnTo>
                  <a:lnTo>
                    <a:pt x="548" y="727"/>
                  </a:lnTo>
                  <a:lnTo>
                    <a:pt x="548" y="579"/>
                  </a:lnTo>
                  <a:lnTo>
                    <a:pt x="608" y="579"/>
                  </a:lnTo>
                  <a:close/>
                  <a:moveTo>
                    <a:pt x="712" y="602"/>
                  </a:moveTo>
                  <a:lnTo>
                    <a:pt x="669" y="727"/>
                  </a:lnTo>
                  <a:lnTo>
                    <a:pt x="587" y="727"/>
                  </a:lnTo>
                  <a:lnTo>
                    <a:pt x="667" y="519"/>
                  </a:lnTo>
                  <a:lnTo>
                    <a:pt x="689" y="519"/>
                  </a:lnTo>
                  <a:lnTo>
                    <a:pt x="712" y="519"/>
                  </a:lnTo>
                  <a:lnTo>
                    <a:pt x="733" y="519"/>
                  </a:lnTo>
                  <a:lnTo>
                    <a:pt x="755" y="519"/>
                  </a:lnTo>
                  <a:lnTo>
                    <a:pt x="835" y="727"/>
                  </a:lnTo>
                  <a:lnTo>
                    <a:pt x="754" y="727"/>
                  </a:lnTo>
                  <a:lnTo>
                    <a:pt x="712" y="602"/>
                  </a:lnTo>
                  <a:close/>
                  <a:moveTo>
                    <a:pt x="727" y="172"/>
                  </a:moveTo>
                  <a:lnTo>
                    <a:pt x="729" y="181"/>
                  </a:lnTo>
                  <a:lnTo>
                    <a:pt x="730" y="190"/>
                  </a:lnTo>
                  <a:lnTo>
                    <a:pt x="731" y="198"/>
                  </a:lnTo>
                  <a:lnTo>
                    <a:pt x="731" y="207"/>
                  </a:lnTo>
                  <a:lnTo>
                    <a:pt x="730" y="224"/>
                  </a:lnTo>
                  <a:lnTo>
                    <a:pt x="727" y="240"/>
                  </a:lnTo>
                  <a:lnTo>
                    <a:pt x="722" y="257"/>
                  </a:lnTo>
                  <a:lnTo>
                    <a:pt x="715" y="273"/>
                  </a:lnTo>
                  <a:lnTo>
                    <a:pt x="706" y="288"/>
                  </a:lnTo>
                  <a:lnTo>
                    <a:pt x="696" y="302"/>
                  </a:lnTo>
                  <a:lnTo>
                    <a:pt x="685" y="316"/>
                  </a:lnTo>
                  <a:lnTo>
                    <a:pt x="670" y="329"/>
                  </a:lnTo>
                  <a:lnTo>
                    <a:pt x="656" y="342"/>
                  </a:lnTo>
                  <a:lnTo>
                    <a:pt x="640" y="354"/>
                  </a:lnTo>
                  <a:lnTo>
                    <a:pt x="622" y="365"/>
                  </a:lnTo>
                  <a:lnTo>
                    <a:pt x="604" y="374"/>
                  </a:lnTo>
                  <a:lnTo>
                    <a:pt x="584" y="383"/>
                  </a:lnTo>
                  <a:lnTo>
                    <a:pt x="562" y="392"/>
                  </a:lnTo>
                  <a:lnTo>
                    <a:pt x="541" y="398"/>
                  </a:lnTo>
                  <a:lnTo>
                    <a:pt x="518" y="405"/>
                  </a:lnTo>
                  <a:lnTo>
                    <a:pt x="476" y="202"/>
                  </a:lnTo>
                  <a:lnTo>
                    <a:pt x="475" y="193"/>
                  </a:lnTo>
                  <a:lnTo>
                    <a:pt x="474" y="183"/>
                  </a:lnTo>
                  <a:lnTo>
                    <a:pt x="474" y="175"/>
                  </a:lnTo>
                  <a:lnTo>
                    <a:pt x="474" y="166"/>
                  </a:lnTo>
                  <a:lnTo>
                    <a:pt x="475" y="162"/>
                  </a:lnTo>
                  <a:lnTo>
                    <a:pt x="477" y="158"/>
                  </a:lnTo>
                  <a:lnTo>
                    <a:pt x="479" y="155"/>
                  </a:lnTo>
                  <a:lnTo>
                    <a:pt x="481" y="152"/>
                  </a:lnTo>
                  <a:lnTo>
                    <a:pt x="485" y="149"/>
                  </a:lnTo>
                  <a:lnTo>
                    <a:pt x="489" y="146"/>
                  </a:lnTo>
                  <a:lnTo>
                    <a:pt x="493" y="145"/>
                  </a:lnTo>
                  <a:lnTo>
                    <a:pt x="499" y="144"/>
                  </a:lnTo>
                  <a:lnTo>
                    <a:pt x="528" y="145"/>
                  </a:lnTo>
                  <a:lnTo>
                    <a:pt x="556" y="148"/>
                  </a:lnTo>
                  <a:lnTo>
                    <a:pt x="584" y="151"/>
                  </a:lnTo>
                  <a:lnTo>
                    <a:pt x="613" y="154"/>
                  </a:lnTo>
                  <a:lnTo>
                    <a:pt x="641" y="158"/>
                  </a:lnTo>
                  <a:lnTo>
                    <a:pt x="669" y="163"/>
                  </a:lnTo>
                  <a:lnTo>
                    <a:pt x="699" y="167"/>
                  </a:lnTo>
                  <a:lnTo>
                    <a:pt x="727" y="172"/>
                  </a:lnTo>
                  <a:close/>
                  <a:moveTo>
                    <a:pt x="317" y="405"/>
                  </a:moveTo>
                  <a:lnTo>
                    <a:pt x="295" y="399"/>
                  </a:lnTo>
                  <a:lnTo>
                    <a:pt x="272" y="392"/>
                  </a:lnTo>
                  <a:lnTo>
                    <a:pt x="251" y="384"/>
                  </a:lnTo>
                  <a:lnTo>
                    <a:pt x="231" y="374"/>
                  </a:lnTo>
                  <a:lnTo>
                    <a:pt x="213" y="365"/>
                  </a:lnTo>
                  <a:lnTo>
                    <a:pt x="195" y="354"/>
                  </a:lnTo>
                  <a:lnTo>
                    <a:pt x="179" y="342"/>
                  </a:lnTo>
                  <a:lnTo>
                    <a:pt x="164" y="330"/>
                  </a:lnTo>
                  <a:lnTo>
                    <a:pt x="150" y="316"/>
                  </a:lnTo>
                  <a:lnTo>
                    <a:pt x="138" y="303"/>
                  </a:lnTo>
                  <a:lnTo>
                    <a:pt x="128" y="288"/>
                  </a:lnTo>
                  <a:lnTo>
                    <a:pt x="120" y="273"/>
                  </a:lnTo>
                  <a:lnTo>
                    <a:pt x="112" y="257"/>
                  </a:lnTo>
                  <a:lnTo>
                    <a:pt x="108" y="240"/>
                  </a:lnTo>
                  <a:lnTo>
                    <a:pt x="105" y="224"/>
                  </a:lnTo>
                  <a:lnTo>
                    <a:pt x="103" y="207"/>
                  </a:lnTo>
                  <a:lnTo>
                    <a:pt x="103" y="198"/>
                  </a:lnTo>
                  <a:lnTo>
                    <a:pt x="105" y="190"/>
                  </a:lnTo>
                  <a:lnTo>
                    <a:pt x="106" y="181"/>
                  </a:lnTo>
                  <a:lnTo>
                    <a:pt x="108" y="172"/>
                  </a:lnTo>
                  <a:lnTo>
                    <a:pt x="136" y="168"/>
                  </a:lnTo>
                  <a:lnTo>
                    <a:pt x="165" y="163"/>
                  </a:lnTo>
                  <a:lnTo>
                    <a:pt x="193" y="158"/>
                  </a:lnTo>
                  <a:lnTo>
                    <a:pt x="222" y="154"/>
                  </a:lnTo>
                  <a:lnTo>
                    <a:pt x="250" y="151"/>
                  </a:lnTo>
                  <a:lnTo>
                    <a:pt x="280" y="148"/>
                  </a:lnTo>
                  <a:lnTo>
                    <a:pt x="308" y="145"/>
                  </a:lnTo>
                  <a:lnTo>
                    <a:pt x="337" y="144"/>
                  </a:lnTo>
                  <a:lnTo>
                    <a:pt x="342" y="144"/>
                  </a:lnTo>
                  <a:lnTo>
                    <a:pt x="348" y="145"/>
                  </a:lnTo>
                  <a:lnTo>
                    <a:pt x="351" y="146"/>
                  </a:lnTo>
                  <a:lnTo>
                    <a:pt x="354" y="150"/>
                  </a:lnTo>
                  <a:lnTo>
                    <a:pt x="357" y="153"/>
                  </a:lnTo>
                  <a:lnTo>
                    <a:pt x="358" y="156"/>
                  </a:lnTo>
                  <a:lnTo>
                    <a:pt x="361" y="161"/>
                  </a:lnTo>
                  <a:lnTo>
                    <a:pt x="362" y="165"/>
                  </a:lnTo>
                  <a:lnTo>
                    <a:pt x="362" y="175"/>
                  </a:lnTo>
                  <a:lnTo>
                    <a:pt x="362" y="184"/>
                  </a:lnTo>
                  <a:lnTo>
                    <a:pt x="361" y="194"/>
                  </a:lnTo>
                  <a:lnTo>
                    <a:pt x="359" y="202"/>
                  </a:lnTo>
                  <a:lnTo>
                    <a:pt x="317" y="405"/>
                  </a:lnTo>
                  <a:close/>
                </a:path>
              </a:pathLst>
            </a:custGeom>
            <a:solidFill>
              <a:srgbClr val="FEFEF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yriad Pro"/>
              </a:endParaRPr>
            </a:p>
          </p:txBody>
        </p:sp>
        <p:grpSp>
          <p:nvGrpSpPr>
            <p:cNvPr id="25" name="Group 15"/>
            <p:cNvGrpSpPr/>
            <p:nvPr/>
          </p:nvGrpSpPr>
          <p:grpSpPr>
            <a:xfrm>
              <a:off x="285753" y="250031"/>
              <a:ext cx="1670572" cy="84203"/>
              <a:chOff x="68096" y="6650480"/>
              <a:chExt cx="2503487" cy="127000"/>
            </a:xfrm>
            <a:solidFill>
              <a:schemeClr val="bg1"/>
            </a:solidFill>
          </p:grpSpPr>
          <p:sp>
            <p:nvSpPr>
              <p:cNvPr id="27" name="Freeform 26"/>
              <p:cNvSpPr>
                <a:spLocks noEditPoints="1"/>
              </p:cNvSpPr>
              <p:nvPr/>
            </p:nvSpPr>
            <p:spPr bwMode="auto">
              <a:xfrm>
                <a:off x="1838158" y="6650480"/>
                <a:ext cx="733425" cy="127000"/>
              </a:xfrm>
              <a:custGeom>
                <a:avLst/>
                <a:gdLst/>
                <a:ahLst/>
                <a:cxnLst>
                  <a:cxn ang="0">
                    <a:pos x="3511" y="637"/>
                  </a:cxn>
                  <a:cxn ang="0">
                    <a:pos x="3625" y="591"/>
                  </a:cxn>
                  <a:cxn ang="0">
                    <a:pos x="3691" y="454"/>
                  </a:cxn>
                  <a:cxn ang="0">
                    <a:pos x="3616" y="313"/>
                  </a:cxn>
                  <a:cxn ang="0">
                    <a:pos x="3441" y="224"/>
                  </a:cxn>
                  <a:cxn ang="0">
                    <a:pos x="3415" y="147"/>
                  </a:cxn>
                  <a:cxn ang="0">
                    <a:pos x="3489" y="95"/>
                  </a:cxn>
                  <a:cxn ang="0">
                    <a:pos x="3666" y="31"/>
                  </a:cxn>
                  <a:cxn ang="0">
                    <a:pos x="3447" y="8"/>
                  </a:cxn>
                  <a:cxn ang="0">
                    <a:pos x="3301" y="142"/>
                  </a:cxn>
                  <a:cxn ang="0">
                    <a:pos x="3355" y="299"/>
                  </a:cxn>
                  <a:cxn ang="0">
                    <a:pos x="3534" y="392"/>
                  </a:cxn>
                  <a:cxn ang="0">
                    <a:pos x="3575" y="471"/>
                  </a:cxn>
                  <a:cxn ang="0">
                    <a:pos x="3511" y="540"/>
                  </a:cxn>
                  <a:cxn ang="0">
                    <a:pos x="3327" y="514"/>
                  </a:cxn>
                  <a:cxn ang="0">
                    <a:pos x="3216" y="537"/>
                  </a:cxn>
                  <a:cxn ang="0">
                    <a:pos x="2637" y="544"/>
                  </a:cxn>
                  <a:cxn ang="0">
                    <a:pos x="2502" y="526"/>
                  </a:cxn>
                  <a:cxn ang="0">
                    <a:pos x="2420" y="453"/>
                  </a:cxn>
                  <a:cxn ang="0">
                    <a:pos x="2390" y="282"/>
                  </a:cxn>
                  <a:cxn ang="0">
                    <a:pos x="2435" y="168"/>
                  </a:cxn>
                  <a:cxn ang="0">
                    <a:pos x="2538" y="102"/>
                  </a:cxn>
                  <a:cxn ang="0">
                    <a:pos x="2726" y="118"/>
                  </a:cxn>
                  <a:cxn ang="0">
                    <a:pos x="2566" y="2"/>
                  </a:cxn>
                  <a:cxn ang="0">
                    <a:pos x="2399" y="59"/>
                  </a:cxn>
                  <a:cxn ang="0">
                    <a:pos x="2293" y="190"/>
                  </a:cxn>
                  <a:cxn ang="0">
                    <a:pos x="2272" y="380"/>
                  </a:cxn>
                  <a:cxn ang="0">
                    <a:pos x="2333" y="534"/>
                  </a:cxn>
                  <a:cxn ang="0">
                    <a:pos x="2467" y="623"/>
                  </a:cxn>
                  <a:cxn ang="0">
                    <a:pos x="2684" y="632"/>
                  </a:cxn>
                  <a:cxn ang="0">
                    <a:pos x="1776" y="631"/>
                  </a:cxn>
                  <a:cxn ang="0">
                    <a:pos x="1717" y="518"/>
                  </a:cxn>
                  <a:cxn ang="0">
                    <a:pos x="1447" y="10"/>
                  </a:cxn>
                  <a:cxn ang="0">
                    <a:pos x="1210" y="97"/>
                  </a:cxn>
                  <a:cxn ang="0">
                    <a:pos x="1281" y="178"/>
                  </a:cxn>
                  <a:cxn ang="0">
                    <a:pos x="1231" y="277"/>
                  </a:cxn>
                  <a:cxn ang="0">
                    <a:pos x="1090" y="375"/>
                  </a:cxn>
                  <a:cxn ang="0">
                    <a:pos x="1233" y="415"/>
                  </a:cxn>
                  <a:cxn ang="0">
                    <a:pos x="1297" y="622"/>
                  </a:cxn>
                  <a:cxn ang="0">
                    <a:pos x="1362" y="436"/>
                  </a:cxn>
                  <a:cxn ang="0">
                    <a:pos x="1282" y="337"/>
                  </a:cxn>
                  <a:cxn ang="0">
                    <a:pos x="1374" y="258"/>
                  </a:cxn>
                  <a:cxn ang="0">
                    <a:pos x="1373" y="94"/>
                  </a:cxn>
                  <a:cxn ang="0">
                    <a:pos x="1263" y="17"/>
                  </a:cxn>
                  <a:cxn ang="0">
                    <a:pos x="995" y="15"/>
                  </a:cxn>
                  <a:cxn ang="0">
                    <a:pos x="879" y="537"/>
                  </a:cxn>
                  <a:cxn ang="0">
                    <a:pos x="118" y="637"/>
                  </a:cxn>
                  <a:cxn ang="0">
                    <a:pos x="303" y="613"/>
                  </a:cxn>
                  <a:cxn ang="0">
                    <a:pos x="388" y="526"/>
                  </a:cxn>
                  <a:cxn ang="0">
                    <a:pos x="373" y="355"/>
                  </a:cxn>
                  <a:cxn ang="0">
                    <a:pos x="190" y="247"/>
                  </a:cxn>
                  <a:cxn ang="0">
                    <a:pos x="125" y="177"/>
                  </a:cxn>
                  <a:cxn ang="0">
                    <a:pos x="163" y="107"/>
                  </a:cxn>
                  <a:cxn ang="0">
                    <a:pos x="317" y="108"/>
                  </a:cxn>
                  <a:cxn ang="0">
                    <a:pos x="254" y="1"/>
                  </a:cxn>
                  <a:cxn ang="0">
                    <a:pos x="44" y="77"/>
                  </a:cxn>
                  <a:cxn ang="0">
                    <a:pos x="29" y="253"/>
                  </a:cxn>
                  <a:cxn ang="0">
                    <a:pos x="178" y="359"/>
                  </a:cxn>
                  <a:cxn ang="0">
                    <a:pos x="284" y="437"/>
                  </a:cxn>
                  <a:cxn ang="0">
                    <a:pos x="259" y="524"/>
                  </a:cxn>
                  <a:cxn ang="0">
                    <a:pos x="112" y="540"/>
                  </a:cxn>
                </a:cxnLst>
                <a:rect l="0" t="0" r="r" b="b"/>
                <a:pathLst>
                  <a:path w="3691" h="641">
                    <a:moveTo>
                      <a:pt x="3288" y="601"/>
                    </a:moveTo>
                    <a:lnTo>
                      <a:pt x="3302" y="609"/>
                    </a:lnTo>
                    <a:lnTo>
                      <a:pt x="3319" y="616"/>
                    </a:lnTo>
                    <a:lnTo>
                      <a:pt x="3338" y="622"/>
                    </a:lnTo>
                    <a:lnTo>
                      <a:pt x="3360" y="629"/>
                    </a:lnTo>
                    <a:lnTo>
                      <a:pt x="3382" y="634"/>
                    </a:lnTo>
                    <a:lnTo>
                      <a:pt x="3406" y="637"/>
                    </a:lnTo>
                    <a:lnTo>
                      <a:pt x="3431" y="640"/>
                    </a:lnTo>
                    <a:lnTo>
                      <a:pt x="3455" y="641"/>
                    </a:lnTo>
                    <a:lnTo>
                      <a:pt x="3484" y="640"/>
                    </a:lnTo>
                    <a:lnTo>
                      <a:pt x="3511" y="637"/>
                    </a:lnTo>
                    <a:lnTo>
                      <a:pt x="3524" y="635"/>
                    </a:lnTo>
                    <a:lnTo>
                      <a:pt x="3536" y="632"/>
                    </a:lnTo>
                    <a:lnTo>
                      <a:pt x="3548" y="629"/>
                    </a:lnTo>
                    <a:lnTo>
                      <a:pt x="3559" y="625"/>
                    </a:lnTo>
                    <a:lnTo>
                      <a:pt x="3570" y="621"/>
                    </a:lnTo>
                    <a:lnTo>
                      <a:pt x="3581" y="617"/>
                    </a:lnTo>
                    <a:lnTo>
                      <a:pt x="3590" y="613"/>
                    </a:lnTo>
                    <a:lnTo>
                      <a:pt x="3600" y="608"/>
                    </a:lnTo>
                    <a:lnTo>
                      <a:pt x="3608" y="603"/>
                    </a:lnTo>
                    <a:lnTo>
                      <a:pt x="3618" y="597"/>
                    </a:lnTo>
                    <a:lnTo>
                      <a:pt x="3625" y="591"/>
                    </a:lnTo>
                    <a:lnTo>
                      <a:pt x="3633" y="584"/>
                    </a:lnTo>
                    <a:lnTo>
                      <a:pt x="3639" y="578"/>
                    </a:lnTo>
                    <a:lnTo>
                      <a:pt x="3646" y="571"/>
                    </a:lnTo>
                    <a:lnTo>
                      <a:pt x="3653" y="564"/>
                    </a:lnTo>
                    <a:lnTo>
                      <a:pt x="3658" y="557"/>
                    </a:lnTo>
                    <a:lnTo>
                      <a:pt x="3668" y="541"/>
                    </a:lnTo>
                    <a:lnTo>
                      <a:pt x="3676" y="526"/>
                    </a:lnTo>
                    <a:lnTo>
                      <a:pt x="3682" y="508"/>
                    </a:lnTo>
                    <a:lnTo>
                      <a:pt x="3687" y="491"/>
                    </a:lnTo>
                    <a:lnTo>
                      <a:pt x="3690" y="472"/>
                    </a:lnTo>
                    <a:lnTo>
                      <a:pt x="3691" y="454"/>
                    </a:lnTo>
                    <a:lnTo>
                      <a:pt x="3690" y="437"/>
                    </a:lnTo>
                    <a:lnTo>
                      <a:pt x="3688" y="422"/>
                    </a:lnTo>
                    <a:lnTo>
                      <a:pt x="3684" y="407"/>
                    </a:lnTo>
                    <a:lnTo>
                      <a:pt x="3680" y="393"/>
                    </a:lnTo>
                    <a:lnTo>
                      <a:pt x="3675" y="380"/>
                    </a:lnTo>
                    <a:lnTo>
                      <a:pt x="3668" y="367"/>
                    </a:lnTo>
                    <a:lnTo>
                      <a:pt x="3660" y="355"/>
                    </a:lnTo>
                    <a:lnTo>
                      <a:pt x="3651" y="344"/>
                    </a:lnTo>
                    <a:lnTo>
                      <a:pt x="3640" y="332"/>
                    </a:lnTo>
                    <a:lnTo>
                      <a:pt x="3629" y="322"/>
                    </a:lnTo>
                    <a:lnTo>
                      <a:pt x="3616" y="313"/>
                    </a:lnTo>
                    <a:lnTo>
                      <a:pt x="3601" y="303"/>
                    </a:lnTo>
                    <a:lnTo>
                      <a:pt x="3586" y="294"/>
                    </a:lnTo>
                    <a:lnTo>
                      <a:pt x="3568" y="286"/>
                    </a:lnTo>
                    <a:lnTo>
                      <a:pt x="3550" y="278"/>
                    </a:lnTo>
                    <a:lnTo>
                      <a:pt x="3530" y="270"/>
                    </a:lnTo>
                    <a:lnTo>
                      <a:pt x="3502" y="258"/>
                    </a:lnTo>
                    <a:lnTo>
                      <a:pt x="3477" y="247"/>
                    </a:lnTo>
                    <a:lnTo>
                      <a:pt x="3467" y="242"/>
                    </a:lnTo>
                    <a:lnTo>
                      <a:pt x="3457" y="236"/>
                    </a:lnTo>
                    <a:lnTo>
                      <a:pt x="3448" y="230"/>
                    </a:lnTo>
                    <a:lnTo>
                      <a:pt x="3441" y="224"/>
                    </a:lnTo>
                    <a:lnTo>
                      <a:pt x="3434" y="219"/>
                    </a:lnTo>
                    <a:lnTo>
                      <a:pt x="3428" y="213"/>
                    </a:lnTo>
                    <a:lnTo>
                      <a:pt x="3423" y="206"/>
                    </a:lnTo>
                    <a:lnTo>
                      <a:pt x="3419" y="200"/>
                    </a:lnTo>
                    <a:lnTo>
                      <a:pt x="3416" y="192"/>
                    </a:lnTo>
                    <a:lnTo>
                      <a:pt x="3414" y="184"/>
                    </a:lnTo>
                    <a:lnTo>
                      <a:pt x="3412" y="177"/>
                    </a:lnTo>
                    <a:lnTo>
                      <a:pt x="3412" y="168"/>
                    </a:lnTo>
                    <a:lnTo>
                      <a:pt x="3412" y="162"/>
                    </a:lnTo>
                    <a:lnTo>
                      <a:pt x="3413" y="154"/>
                    </a:lnTo>
                    <a:lnTo>
                      <a:pt x="3415" y="147"/>
                    </a:lnTo>
                    <a:lnTo>
                      <a:pt x="3418" y="141"/>
                    </a:lnTo>
                    <a:lnTo>
                      <a:pt x="3421" y="135"/>
                    </a:lnTo>
                    <a:lnTo>
                      <a:pt x="3426" y="129"/>
                    </a:lnTo>
                    <a:lnTo>
                      <a:pt x="3431" y="122"/>
                    </a:lnTo>
                    <a:lnTo>
                      <a:pt x="3437" y="117"/>
                    </a:lnTo>
                    <a:lnTo>
                      <a:pt x="3443" y="112"/>
                    </a:lnTo>
                    <a:lnTo>
                      <a:pt x="3450" y="107"/>
                    </a:lnTo>
                    <a:lnTo>
                      <a:pt x="3459" y="103"/>
                    </a:lnTo>
                    <a:lnTo>
                      <a:pt x="3469" y="100"/>
                    </a:lnTo>
                    <a:lnTo>
                      <a:pt x="3479" y="97"/>
                    </a:lnTo>
                    <a:lnTo>
                      <a:pt x="3489" y="95"/>
                    </a:lnTo>
                    <a:lnTo>
                      <a:pt x="3502" y="94"/>
                    </a:lnTo>
                    <a:lnTo>
                      <a:pt x="3515" y="94"/>
                    </a:lnTo>
                    <a:lnTo>
                      <a:pt x="3535" y="94"/>
                    </a:lnTo>
                    <a:lnTo>
                      <a:pt x="3555" y="96"/>
                    </a:lnTo>
                    <a:lnTo>
                      <a:pt x="3573" y="100"/>
                    </a:lnTo>
                    <a:lnTo>
                      <a:pt x="3590" y="104"/>
                    </a:lnTo>
                    <a:lnTo>
                      <a:pt x="3604" y="108"/>
                    </a:lnTo>
                    <a:lnTo>
                      <a:pt x="3618" y="113"/>
                    </a:lnTo>
                    <a:lnTo>
                      <a:pt x="3629" y="118"/>
                    </a:lnTo>
                    <a:lnTo>
                      <a:pt x="3638" y="122"/>
                    </a:lnTo>
                    <a:lnTo>
                      <a:pt x="3666" y="31"/>
                    </a:lnTo>
                    <a:lnTo>
                      <a:pt x="3653" y="25"/>
                    </a:lnTo>
                    <a:lnTo>
                      <a:pt x="3638" y="20"/>
                    </a:lnTo>
                    <a:lnTo>
                      <a:pt x="3622" y="14"/>
                    </a:lnTo>
                    <a:lnTo>
                      <a:pt x="3604" y="9"/>
                    </a:lnTo>
                    <a:lnTo>
                      <a:pt x="3585" y="6"/>
                    </a:lnTo>
                    <a:lnTo>
                      <a:pt x="3564" y="3"/>
                    </a:lnTo>
                    <a:lnTo>
                      <a:pt x="3542" y="1"/>
                    </a:lnTo>
                    <a:lnTo>
                      <a:pt x="3517" y="0"/>
                    </a:lnTo>
                    <a:lnTo>
                      <a:pt x="3492" y="1"/>
                    </a:lnTo>
                    <a:lnTo>
                      <a:pt x="3469" y="4"/>
                    </a:lnTo>
                    <a:lnTo>
                      <a:pt x="3447" y="8"/>
                    </a:lnTo>
                    <a:lnTo>
                      <a:pt x="3426" y="14"/>
                    </a:lnTo>
                    <a:lnTo>
                      <a:pt x="3406" y="22"/>
                    </a:lnTo>
                    <a:lnTo>
                      <a:pt x="3389" y="30"/>
                    </a:lnTo>
                    <a:lnTo>
                      <a:pt x="3372" y="40"/>
                    </a:lnTo>
                    <a:lnTo>
                      <a:pt x="3357" y="51"/>
                    </a:lnTo>
                    <a:lnTo>
                      <a:pt x="3343" y="64"/>
                    </a:lnTo>
                    <a:lnTo>
                      <a:pt x="3331" y="77"/>
                    </a:lnTo>
                    <a:lnTo>
                      <a:pt x="3322" y="93"/>
                    </a:lnTo>
                    <a:lnTo>
                      <a:pt x="3312" y="108"/>
                    </a:lnTo>
                    <a:lnTo>
                      <a:pt x="3306" y="124"/>
                    </a:lnTo>
                    <a:lnTo>
                      <a:pt x="3301" y="142"/>
                    </a:lnTo>
                    <a:lnTo>
                      <a:pt x="3298" y="159"/>
                    </a:lnTo>
                    <a:lnTo>
                      <a:pt x="3297" y="179"/>
                    </a:lnTo>
                    <a:lnTo>
                      <a:pt x="3298" y="194"/>
                    </a:lnTo>
                    <a:lnTo>
                      <a:pt x="3300" y="211"/>
                    </a:lnTo>
                    <a:lnTo>
                      <a:pt x="3304" y="225"/>
                    </a:lnTo>
                    <a:lnTo>
                      <a:pt x="3309" y="240"/>
                    </a:lnTo>
                    <a:lnTo>
                      <a:pt x="3316" y="253"/>
                    </a:lnTo>
                    <a:lnTo>
                      <a:pt x="3324" y="265"/>
                    </a:lnTo>
                    <a:lnTo>
                      <a:pt x="3333" y="277"/>
                    </a:lnTo>
                    <a:lnTo>
                      <a:pt x="3343" y="288"/>
                    </a:lnTo>
                    <a:lnTo>
                      <a:pt x="3355" y="299"/>
                    </a:lnTo>
                    <a:lnTo>
                      <a:pt x="3367" y="310"/>
                    </a:lnTo>
                    <a:lnTo>
                      <a:pt x="3381" y="319"/>
                    </a:lnTo>
                    <a:lnTo>
                      <a:pt x="3396" y="328"/>
                    </a:lnTo>
                    <a:lnTo>
                      <a:pt x="3412" y="336"/>
                    </a:lnTo>
                    <a:lnTo>
                      <a:pt x="3429" y="345"/>
                    </a:lnTo>
                    <a:lnTo>
                      <a:pt x="3447" y="352"/>
                    </a:lnTo>
                    <a:lnTo>
                      <a:pt x="3466" y="359"/>
                    </a:lnTo>
                    <a:lnTo>
                      <a:pt x="3492" y="369"/>
                    </a:lnTo>
                    <a:lnTo>
                      <a:pt x="3516" y="381"/>
                    </a:lnTo>
                    <a:lnTo>
                      <a:pt x="3525" y="386"/>
                    </a:lnTo>
                    <a:lnTo>
                      <a:pt x="3534" y="392"/>
                    </a:lnTo>
                    <a:lnTo>
                      <a:pt x="3543" y="397"/>
                    </a:lnTo>
                    <a:lnTo>
                      <a:pt x="3550" y="403"/>
                    </a:lnTo>
                    <a:lnTo>
                      <a:pt x="3556" y="409"/>
                    </a:lnTo>
                    <a:lnTo>
                      <a:pt x="3561" y="417"/>
                    </a:lnTo>
                    <a:lnTo>
                      <a:pt x="3565" y="423"/>
                    </a:lnTo>
                    <a:lnTo>
                      <a:pt x="3569" y="430"/>
                    </a:lnTo>
                    <a:lnTo>
                      <a:pt x="3571" y="437"/>
                    </a:lnTo>
                    <a:lnTo>
                      <a:pt x="3573" y="445"/>
                    </a:lnTo>
                    <a:lnTo>
                      <a:pt x="3575" y="454"/>
                    </a:lnTo>
                    <a:lnTo>
                      <a:pt x="3576" y="462"/>
                    </a:lnTo>
                    <a:lnTo>
                      <a:pt x="3575" y="471"/>
                    </a:lnTo>
                    <a:lnTo>
                      <a:pt x="3573" y="480"/>
                    </a:lnTo>
                    <a:lnTo>
                      <a:pt x="3571" y="489"/>
                    </a:lnTo>
                    <a:lnTo>
                      <a:pt x="3567" y="497"/>
                    </a:lnTo>
                    <a:lnTo>
                      <a:pt x="3563" y="504"/>
                    </a:lnTo>
                    <a:lnTo>
                      <a:pt x="3558" y="511"/>
                    </a:lnTo>
                    <a:lnTo>
                      <a:pt x="3553" y="517"/>
                    </a:lnTo>
                    <a:lnTo>
                      <a:pt x="3546" y="524"/>
                    </a:lnTo>
                    <a:lnTo>
                      <a:pt x="3539" y="529"/>
                    </a:lnTo>
                    <a:lnTo>
                      <a:pt x="3530" y="533"/>
                    </a:lnTo>
                    <a:lnTo>
                      <a:pt x="3521" y="537"/>
                    </a:lnTo>
                    <a:lnTo>
                      <a:pt x="3511" y="540"/>
                    </a:lnTo>
                    <a:lnTo>
                      <a:pt x="3500" y="543"/>
                    </a:lnTo>
                    <a:lnTo>
                      <a:pt x="3488" y="545"/>
                    </a:lnTo>
                    <a:lnTo>
                      <a:pt x="3476" y="546"/>
                    </a:lnTo>
                    <a:lnTo>
                      <a:pt x="3463" y="546"/>
                    </a:lnTo>
                    <a:lnTo>
                      <a:pt x="3441" y="546"/>
                    </a:lnTo>
                    <a:lnTo>
                      <a:pt x="3420" y="543"/>
                    </a:lnTo>
                    <a:lnTo>
                      <a:pt x="3400" y="540"/>
                    </a:lnTo>
                    <a:lnTo>
                      <a:pt x="3379" y="535"/>
                    </a:lnTo>
                    <a:lnTo>
                      <a:pt x="3361" y="529"/>
                    </a:lnTo>
                    <a:lnTo>
                      <a:pt x="3343" y="523"/>
                    </a:lnTo>
                    <a:lnTo>
                      <a:pt x="3327" y="514"/>
                    </a:lnTo>
                    <a:lnTo>
                      <a:pt x="3312" y="507"/>
                    </a:lnTo>
                    <a:lnTo>
                      <a:pt x="3288" y="601"/>
                    </a:lnTo>
                    <a:close/>
                    <a:moveTo>
                      <a:pt x="3188" y="263"/>
                    </a:moveTo>
                    <a:lnTo>
                      <a:pt x="2955" y="263"/>
                    </a:lnTo>
                    <a:lnTo>
                      <a:pt x="2955" y="104"/>
                    </a:lnTo>
                    <a:lnTo>
                      <a:pt x="3202" y="104"/>
                    </a:lnTo>
                    <a:lnTo>
                      <a:pt x="3202" y="10"/>
                    </a:lnTo>
                    <a:lnTo>
                      <a:pt x="2841" y="10"/>
                    </a:lnTo>
                    <a:lnTo>
                      <a:pt x="2841" y="631"/>
                    </a:lnTo>
                    <a:lnTo>
                      <a:pt x="3216" y="631"/>
                    </a:lnTo>
                    <a:lnTo>
                      <a:pt x="3216" y="537"/>
                    </a:lnTo>
                    <a:lnTo>
                      <a:pt x="2955" y="537"/>
                    </a:lnTo>
                    <a:lnTo>
                      <a:pt x="2955" y="355"/>
                    </a:lnTo>
                    <a:lnTo>
                      <a:pt x="3188" y="355"/>
                    </a:lnTo>
                    <a:lnTo>
                      <a:pt x="3188" y="263"/>
                    </a:lnTo>
                    <a:close/>
                    <a:moveTo>
                      <a:pt x="2727" y="523"/>
                    </a:moveTo>
                    <a:lnTo>
                      <a:pt x="2714" y="528"/>
                    </a:lnTo>
                    <a:lnTo>
                      <a:pt x="2701" y="532"/>
                    </a:lnTo>
                    <a:lnTo>
                      <a:pt x="2687" y="536"/>
                    </a:lnTo>
                    <a:lnTo>
                      <a:pt x="2671" y="539"/>
                    </a:lnTo>
                    <a:lnTo>
                      <a:pt x="2655" y="542"/>
                    </a:lnTo>
                    <a:lnTo>
                      <a:pt x="2637" y="544"/>
                    </a:lnTo>
                    <a:lnTo>
                      <a:pt x="2621" y="545"/>
                    </a:lnTo>
                    <a:lnTo>
                      <a:pt x="2604" y="545"/>
                    </a:lnTo>
                    <a:lnTo>
                      <a:pt x="2590" y="545"/>
                    </a:lnTo>
                    <a:lnTo>
                      <a:pt x="2579" y="544"/>
                    </a:lnTo>
                    <a:lnTo>
                      <a:pt x="2567" y="543"/>
                    </a:lnTo>
                    <a:lnTo>
                      <a:pt x="2555" y="541"/>
                    </a:lnTo>
                    <a:lnTo>
                      <a:pt x="2544" y="539"/>
                    </a:lnTo>
                    <a:lnTo>
                      <a:pt x="2533" y="537"/>
                    </a:lnTo>
                    <a:lnTo>
                      <a:pt x="2522" y="534"/>
                    </a:lnTo>
                    <a:lnTo>
                      <a:pt x="2512" y="530"/>
                    </a:lnTo>
                    <a:lnTo>
                      <a:pt x="2502" y="526"/>
                    </a:lnTo>
                    <a:lnTo>
                      <a:pt x="2493" y="522"/>
                    </a:lnTo>
                    <a:lnTo>
                      <a:pt x="2483" y="516"/>
                    </a:lnTo>
                    <a:lnTo>
                      <a:pt x="2475" y="511"/>
                    </a:lnTo>
                    <a:lnTo>
                      <a:pt x="2467" y="505"/>
                    </a:lnTo>
                    <a:lnTo>
                      <a:pt x="2459" y="499"/>
                    </a:lnTo>
                    <a:lnTo>
                      <a:pt x="2451" y="492"/>
                    </a:lnTo>
                    <a:lnTo>
                      <a:pt x="2444" y="486"/>
                    </a:lnTo>
                    <a:lnTo>
                      <a:pt x="2437" y="477"/>
                    </a:lnTo>
                    <a:lnTo>
                      <a:pt x="2431" y="470"/>
                    </a:lnTo>
                    <a:lnTo>
                      <a:pt x="2426" y="462"/>
                    </a:lnTo>
                    <a:lnTo>
                      <a:pt x="2420" y="453"/>
                    </a:lnTo>
                    <a:lnTo>
                      <a:pt x="2414" y="443"/>
                    </a:lnTo>
                    <a:lnTo>
                      <a:pt x="2410" y="434"/>
                    </a:lnTo>
                    <a:lnTo>
                      <a:pt x="2406" y="425"/>
                    </a:lnTo>
                    <a:lnTo>
                      <a:pt x="2402" y="415"/>
                    </a:lnTo>
                    <a:lnTo>
                      <a:pt x="2396" y="393"/>
                    </a:lnTo>
                    <a:lnTo>
                      <a:pt x="2391" y="371"/>
                    </a:lnTo>
                    <a:lnTo>
                      <a:pt x="2389" y="347"/>
                    </a:lnTo>
                    <a:lnTo>
                      <a:pt x="2388" y="322"/>
                    </a:lnTo>
                    <a:lnTo>
                      <a:pt x="2388" y="309"/>
                    </a:lnTo>
                    <a:lnTo>
                      <a:pt x="2389" y="295"/>
                    </a:lnTo>
                    <a:lnTo>
                      <a:pt x="2390" y="282"/>
                    </a:lnTo>
                    <a:lnTo>
                      <a:pt x="2392" y="270"/>
                    </a:lnTo>
                    <a:lnTo>
                      <a:pt x="2394" y="257"/>
                    </a:lnTo>
                    <a:lnTo>
                      <a:pt x="2397" y="246"/>
                    </a:lnTo>
                    <a:lnTo>
                      <a:pt x="2400" y="235"/>
                    </a:lnTo>
                    <a:lnTo>
                      <a:pt x="2403" y="223"/>
                    </a:lnTo>
                    <a:lnTo>
                      <a:pt x="2408" y="213"/>
                    </a:lnTo>
                    <a:lnTo>
                      <a:pt x="2412" y="203"/>
                    </a:lnTo>
                    <a:lnTo>
                      <a:pt x="2418" y="193"/>
                    </a:lnTo>
                    <a:lnTo>
                      <a:pt x="2423" y="184"/>
                    </a:lnTo>
                    <a:lnTo>
                      <a:pt x="2429" y="176"/>
                    </a:lnTo>
                    <a:lnTo>
                      <a:pt x="2435" y="168"/>
                    </a:lnTo>
                    <a:lnTo>
                      <a:pt x="2441" y="159"/>
                    </a:lnTo>
                    <a:lnTo>
                      <a:pt x="2448" y="152"/>
                    </a:lnTo>
                    <a:lnTo>
                      <a:pt x="2457" y="145"/>
                    </a:lnTo>
                    <a:lnTo>
                      <a:pt x="2464" y="139"/>
                    </a:lnTo>
                    <a:lnTo>
                      <a:pt x="2472" y="133"/>
                    </a:lnTo>
                    <a:lnTo>
                      <a:pt x="2480" y="127"/>
                    </a:lnTo>
                    <a:lnTo>
                      <a:pt x="2489" y="121"/>
                    </a:lnTo>
                    <a:lnTo>
                      <a:pt x="2499" y="117"/>
                    </a:lnTo>
                    <a:lnTo>
                      <a:pt x="2508" y="112"/>
                    </a:lnTo>
                    <a:lnTo>
                      <a:pt x="2517" y="109"/>
                    </a:lnTo>
                    <a:lnTo>
                      <a:pt x="2538" y="102"/>
                    </a:lnTo>
                    <a:lnTo>
                      <a:pt x="2559" y="98"/>
                    </a:lnTo>
                    <a:lnTo>
                      <a:pt x="2582" y="95"/>
                    </a:lnTo>
                    <a:lnTo>
                      <a:pt x="2605" y="94"/>
                    </a:lnTo>
                    <a:lnTo>
                      <a:pt x="2623" y="95"/>
                    </a:lnTo>
                    <a:lnTo>
                      <a:pt x="2641" y="96"/>
                    </a:lnTo>
                    <a:lnTo>
                      <a:pt x="2658" y="98"/>
                    </a:lnTo>
                    <a:lnTo>
                      <a:pt x="2673" y="101"/>
                    </a:lnTo>
                    <a:lnTo>
                      <a:pt x="2688" y="105"/>
                    </a:lnTo>
                    <a:lnTo>
                      <a:pt x="2701" y="109"/>
                    </a:lnTo>
                    <a:lnTo>
                      <a:pt x="2714" y="113"/>
                    </a:lnTo>
                    <a:lnTo>
                      <a:pt x="2726" y="118"/>
                    </a:lnTo>
                    <a:lnTo>
                      <a:pt x="2750" y="28"/>
                    </a:lnTo>
                    <a:lnTo>
                      <a:pt x="2740" y="24"/>
                    </a:lnTo>
                    <a:lnTo>
                      <a:pt x="2728" y="19"/>
                    </a:lnTo>
                    <a:lnTo>
                      <a:pt x="2712" y="13"/>
                    </a:lnTo>
                    <a:lnTo>
                      <a:pt x="2695" y="9"/>
                    </a:lnTo>
                    <a:lnTo>
                      <a:pt x="2674" y="6"/>
                    </a:lnTo>
                    <a:lnTo>
                      <a:pt x="2652" y="3"/>
                    </a:lnTo>
                    <a:lnTo>
                      <a:pt x="2627" y="1"/>
                    </a:lnTo>
                    <a:lnTo>
                      <a:pt x="2600" y="0"/>
                    </a:lnTo>
                    <a:lnTo>
                      <a:pt x="2583" y="1"/>
                    </a:lnTo>
                    <a:lnTo>
                      <a:pt x="2566" y="2"/>
                    </a:lnTo>
                    <a:lnTo>
                      <a:pt x="2548" y="4"/>
                    </a:lnTo>
                    <a:lnTo>
                      <a:pt x="2532" y="6"/>
                    </a:lnTo>
                    <a:lnTo>
                      <a:pt x="2515" y="9"/>
                    </a:lnTo>
                    <a:lnTo>
                      <a:pt x="2499" y="13"/>
                    </a:lnTo>
                    <a:lnTo>
                      <a:pt x="2483" y="17"/>
                    </a:lnTo>
                    <a:lnTo>
                      <a:pt x="2468" y="23"/>
                    </a:lnTo>
                    <a:lnTo>
                      <a:pt x="2454" y="29"/>
                    </a:lnTo>
                    <a:lnTo>
                      <a:pt x="2439" y="35"/>
                    </a:lnTo>
                    <a:lnTo>
                      <a:pt x="2426" y="42"/>
                    </a:lnTo>
                    <a:lnTo>
                      <a:pt x="2411" y="50"/>
                    </a:lnTo>
                    <a:lnTo>
                      <a:pt x="2399" y="59"/>
                    </a:lnTo>
                    <a:lnTo>
                      <a:pt x="2387" y="68"/>
                    </a:lnTo>
                    <a:lnTo>
                      <a:pt x="2374" y="77"/>
                    </a:lnTo>
                    <a:lnTo>
                      <a:pt x="2363" y="87"/>
                    </a:lnTo>
                    <a:lnTo>
                      <a:pt x="2352" y="99"/>
                    </a:lnTo>
                    <a:lnTo>
                      <a:pt x="2342" y="110"/>
                    </a:lnTo>
                    <a:lnTo>
                      <a:pt x="2332" y="122"/>
                    </a:lnTo>
                    <a:lnTo>
                      <a:pt x="2323" y="135"/>
                    </a:lnTo>
                    <a:lnTo>
                      <a:pt x="2315" y="148"/>
                    </a:lnTo>
                    <a:lnTo>
                      <a:pt x="2307" y="162"/>
                    </a:lnTo>
                    <a:lnTo>
                      <a:pt x="2300" y="176"/>
                    </a:lnTo>
                    <a:lnTo>
                      <a:pt x="2293" y="190"/>
                    </a:lnTo>
                    <a:lnTo>
                      <a:pt x="2288" y="206"/>
                    </a:lnTo>
                    <a:lnTo>
                      <a:pt x="2283" y="222"/>
                    </a:lnTo>
                    <a:lnTo>
                      <a:pt x="2278" y="239"/>
                    </a:lnTo>
                    <a:lnTo>
                      <a:pt x="2275" y="255"/>
                    </a:lnTo>
                    <a:lnTo>
                      <a:pt x="2272" y="273"/>
                    </a:lnTo>
                    <a:lnTo>
                      <a:pt x="2270" y="290"/>
                    </a:lnTo>
                    <a:lnTo>
                      <a:pt x="2269" y="309"/>
                    </a:lnTo>
                    <a:lnTo>
                      <a:pt x="2269" y="328"/>
                    </a:lnTo>
                    <a:lnTo>
                      <a:pt x="2269" y="346"/>
                    </a:lnTo>
                    <a:lnTo>
                      <a:pt x="2270" y="362"/>
                    </a:lnTo>
                    <a:lnTo>
                      <a:pt x="2272" y="380"/>
                    </a:lnTo>
                    <a:lnTo>
                      <a:pt x="2274" y="395"/>
                    </a:lnTo>
                    <a:lnTo>
                      <a:pt x="2277" y="412"/>
                    </a:lnTo>
                    <a:lnTo>
                      <a:pt x="2281" y="427"/>
                    </a:lnTo>
                    <a:lnTo>
                      <a:pt x="2285" y="441"/>
                    </a:lnTo>
                    <a:lnTo>
                      <a:pt x="2290" y="457"/>
                    </a:lnTo>
                    <a:lnTo>
                      <a:pt x="2295" y="470"/>
                    </a:lnTo>
                    <a:lnTo>
                      <a:pt x="2302" y="484"/>
                    </a:lnTo>
                    <a:lnTo>
                      <a:pt x="2309" y="497"/>
                    </a:lnTo>
                    <a:lnTo>
                      <a:pt x="2317" y="509"/>
                    </a:lnTo>
                    <a:lnTo>
                      <a:pt x="2325" y="522"/>
                    </a:lnTo>
                    <a:lnTo>
                      <a:pt x="2333" y="534"/>
                    </a:lnTo>
                    <a:lnTo>
                      <a:pt x="2343" y="544"/>
                    </a:lnTo>
                    <a:lnTo>
                      <a:pt x="2353" y="555"/>
                    </a:lnTo>
                    <a:lnTo>
                      <a:pt x="2363" y="565"/>
                    </a:lnTo>
                    <a:lnTo>
                      <a:pt x="2374" y="574"/>
                    </a:lnTo>
                    <a:lnTo>
                      <a:pt x="2386" y="583"/>
                    </a:lnTo>
                    <a:lnTo>
                      <a:pt x="2398" y="592"/>
                    </a:lnTo>
                    <a:lnTo>
                      <a:pt x="2411" y="599"/>
                    </a:lnTo>
                    <a:lnTo>
                      <a:pt x="2424" y="606"/>
                    </a:lnTo>
                    <a:lnTo>
                      <a:pt x="2438" y="612"/>
                    </a:lnTo>
                    <a:lnTo>
                      <a:pt x="2452" y="618"/>
                    </a:lnTo>
                    <a:lnTo>
                      <a:pt x="2467" y="623"/>
                    </a:lnTo>
                    <a:lnTo>
                      <a:pt x="2482" y="628"/>
                    </a:lnTo>
                    <a:lnTo>
                      <a:pt x="2499" y="632"/>
                    </a:lnTo>
                    <a:lnTo>
                      <a:pt x="2515" y="635"/>
                    </a:lnTo>
                    <a:lnTo>
                      <a:pt x="2532" y="637"/>
                    </a:lnTo>
                    <a:lnTo>
                      <a:pt x="2549" y="639"/>
                    </a:lnTo>
                    <a:lnTo>
                      <a:pt x="2567" y="640"/>
                    </a:lnTo>
                    <a:lnTo>
                      <a:pt x="2585" y="641"/>
                    </a:lnTo>
                    <a:lnTo>
                      <a:pt x="2612" y="640"/>
                    </a:lnTo>
                    <a:lnTo>
                      <a:pt x="2637" y="638"/>
                    </a:lnTo>
                    <a:lnTo>
                      <a:pt x="2661" y="635"/>
                    </a:lnTo>
                    <a:lnTo>
                      <a:pt x="2684" y="632"/>
                    </a:lnTo>
                    <a:lnTo>
                      <a:pt x="2702" y="628"/>
                    </a:lnTo>
                    <a:lnTo>
                      <a:pt x="2720" y="622"/>
                    </a:lnTo>
                    <a:lnTo>
                      <a:pt x="2734" y="617"/>
                    </a:lnTo>
                    <a:lnTo>
                      <a:pt x="2745" y="612"/>
                    </a:lnTo>
                    <a:lnTo>
                      <a:pt x="2727" y="523"/>
                    </a:lnTo>
                    <a:close/>
                    <a:moveTo>
                      <a:pt x="2058" y="10"/>
                    </a:moveTo>
                    <a:lnTo>
                      <a:pt x="2058" y="631"/>
                    </a:lnTo>
                    <a:lnTo>
                      <a:pt x="2171" y="631"/>
                    </a:lnTo>
                    <a:lnTo>
                      <a:pt x="2171" y="10"/>
                    </a:lnTo>
                    <a:lnTo>
                      <a:pt x="2058" y="10"/>
                    </a:lnTo>
                    <a:close/>
                    <a:moveTo>
                      <a:pt x="1776" y="631"/>
                    </a:moveTo>
                    <a:lnTo>
                      <a:pt x="1991" y="10"/>
                    </a:lnTo>
                    <a:lnTo>
                      <a:pt x="1871" y="10"/>
                    </a:lnTo>
                    <a:lnTo>
                      <a:pt x="1780" y="294"/>
                    </a:lnTo>
                    <a:lnTo>
                      <a:pt x="1771" y="322"/>
                    </a:lnTo>
                    <a:lnTo>
                      <a:pt x="1762" y="351"/>
                    </a:lnTo>
                    <a:lnTo>
                      <a:pt x="1754" y="379"/>
                    </a:lnTo>
                    <a:lnTo>
                      <a:pt x="1746" y="407"/>
                    </a:lnTo>
                    <a:lnTo>
                      <a:pt x="1738" y="435"/>
                    </a:lnTo>
                    <a:lnTo>
                      <a:pt x="1730" y="463"/>
                    </a:lnTo>
                    <a:lnTo>
                      <a:pt x="1724" y="491"/>
                    </a:lnTo>
                    <a:lnTo>
                      <a:pt x="1717" y="518"/>
                    </a:lnTo>
                    <a:lnTo>
                      <a:pt x="1715" y="518"/>
                    </a:lnTo>
                    <a:lnTo>
                      <a:pt x="1709" y="491"/>
                    </a:lnTo>
                    <a:lnTo>
                      <a:pt x="1702" y="462"/>
                    </a:lnTo>
                    <a:lnTo>
                      <a:pt x="1695" y="434"/>
                    </a:lnTo>
                    <a:lnTo>
                      <a:pt x="1688" y="406"/>
                    </a:lnTo>
                    <a:lnTo>
                      <a:pt x="1680" y="379"/>
                    </a:lnTo>
                    <a:lnTo>
                      <a:pt x="1672" y="350"/>
                    </a:lnTo>
                    <a:lnTo>
                      <a:pt x="1663" y="321"/>
                    </a:lnTo>
                    <a:lnTo>
                      <a:pt x="1654" y="292"/>
                    </a:lnTo>
                    <a:lnTo>
                      <a:pt x="1570" y="10"/>
                    </a:lnTo>
                    <a:lnTo>
                      <a:pt x="1447" y="10"/>
                    </a:lnTo>
                    <a:lnTo>
                      <a:pt x="1647" y="631"/>
                    </a:lnTo>
                    <a:lnTo>
                      <a:pt x="1776" y="631"/>
                    </a:lnTo>
                    <a:close/>
                    <a:moveTo>
                      <a:pt x="1090" y="97"/>
                    </a:moveTo>
                    <a:lnTo>
                      <a:pt x="1101" y="95"/>
                    </a:lnTo>
                    <a:lnTo>
                      <a:pt x="1117" y="93"/>
                    </a:lnTo>
                    <a:lnTo>
                      <a:pt x="1136" y="92"/>
                    </a:lnTo>
                    <a:lnTo>
                      <a:pt x="1161" y="91"/>
                    </a:lnTo>
                    <a:lnTo>
                      <a:pt x="1174" y="92"/>
                    </a:lnTo>
                    <a:lnTo>
                      <a:pt x="1187" y="93"/>
                    </a:lnTo>
                    <a:lnTo>
                      <a:pt x="1199" y="95"/>
                    </a:lnTo>
                    <a:lnTo>
                      <a:pt x="1210" y="97"/>
                    </a:lnTo>
                    <a:lnTo>
                      <a:pt x="1222" y="100"/>
                    </a:lnTo>
                    <a:lnTo>
                      <a:pt x="1231" y="105"/>
                    </a:lnTo>
                    <a:lnTo>
                      <a:pt x="1240" y="109"/>
                    </a:lnTo>
                    <a:lnTo>
                      <a:pt x="1248" y="115"/>
                    </a:lnTo>
                    <a:lnTo>
                      <a:pt x="1256" y="121"/>
                    </a:lnTo>
                    <a:lnTo>
                      <a:pt x="1263" y="130"/>
                    </a:lnTo>
                    <a:lnTo>
                      <a:pt x="1268" y="137"/>
                    </a:lnTo>
                    <a:lnTo>
                      <a:pt x="1273" y="146"/>
                    </a:lnTo>
                    <a:lnTo>
                      <a:pt x="1277" y="156"/>
                    </a:lnTo>
                    <a:lnTo>
                      <a:pt x="1279" y="167"/>
                    </a:lnTo>
                    <a:lnTo>
                      <a:pt x="1281" y="178"/>
                    </a:lnTo>
                    <a:lnTo>
                      <a:pt x="1281" y="190"/>
                    </a:lnTo>
                    <a:lnTo>
                      <a:pt x="1281" y="202"/>
                    </a:lnTo>
                    <a:lnTo>
                      <a:pt x="1279" y="212"/>
                    </a:lnTo>
                    <a:lnTo>
                      <a:pt x="1277" y="222"/>
                    </a:lnTo>
                    <a:lnTo>
                      <a:pt x="1273" y="232"/>
                    </a:lnTo>
                    <a:lnTo>
                      <a:pt x="1268" y="242"/>
                    </a:lnTo>
                    <a:lnTo>
                      <a:pt x="1263" y="250"/>
                    </a:lnTo>
                    <a:lnTo>
                      <a:pt x="1255" y="257"/>
                    </a:lnTo>
                    <a:lnTo>
                      <a:pt x="1248" y="264"/>
                    </a:lnTo>
                    <a:lnTo>
                      <a:pt x="1240" y="271"/>
                    </a:lnTo>
                    <a:lnTo>
                      <a:pt x="1231" y="277"/>
                    </a:lnTo>
                    <a:lnTo>
                      <a:pt x="1221" y="281"/>
                    </a:lnTo>
                    <a:lnTo>
                      <a:pt x="1209" y="285"/>
                    </a:lnTo>
                    <a:lnTo>
                      <a:pt x="1197" y="288"/>
                    </a:lnTo>
                    <a:lnTo>
                      <a:pt x="1185" y="291"/>
                    </a:lnTo>
                    <a:lnTo>
                      <a:pt x="1171" y="292"/>
                    </a:lnTo>
                    <a:lnTo>
                      <a:pt x="1158" y="292"/>
                    </a:lnTo>
                    <a:lnTo>
                      <a:pt x="1090" y="292"/>
                    </a:lnTo>
                    <a:lnTo>
                      <a:pt x="1090" y="97"/>
                    </a:lnTo>
                    <a:close/>
                    <a:moveTo>
                      <a:pt x="978" y="631"/>
                    </a:moveTo>
                    <a:lnTo>
                      <a:pt x="1090" y="631"/>
                    </a:lnTo>
                    <a:lnTo>
                      <a:pt x="1090" y="375"/>
                    </a:lnTo>
                    <a:lnTo>
                      <a:pt x="1148" y="375"/>
                    </a:lnTo>
                    <a:lnTo>
                      <a:pt x="1159" y="377"/>
                    </a:lnTo>
                    <a:lnTo>
                      <a:pt x="1170" y="378"/>
                    </a:lnTo>
                    <a:lnTo>
                      <a:pt x="1180" y="380"/>
                    </a:lnTo>
                    <a:lnTo>
                      <a:pt x="1190" y="382"/>
                    </a:lnTo>
                    <a:lnTo>
                      <a:pt x="1198" y="385"/>
                    </a:lnTo>
                    <a:lnTo>
                      <a:pt x="1206" y="389"/>
                    </a:lnTo>
                    <a:lnTo>
                      <a:pt x="1213" y="394"/>
                    </a:lnTo>
                    <a:lnTo>
                      <a:pt x="1221" y="400"/>
                    </a:lnTo>
                    <a:lnTo>
                      <a:pt x="1227" y="407"/>
                    </a:lnTo>
                    <a:lnTo>
                      <a:pt x="1233" y="415"/>
                    </a:lnTo>
                    <a:lnTo>
                      <a:pt x="1238" y="424"/>
                    </a:lnTo>
                    <a:lnTo>
                      <a:pt x="1243" y="433"/>
                    </a:lnTo>
                    <a:lnTo>
                      <a:pt x="1247" y="444"/>
                    </a:lnTo>
                    <a:lnTo>
                      <a:pt x="1251" y="457"/>
                    </a:lnTo>
                    <a:lnTo>
                      <a:pt x="1255" y="470"/>
                    </a:lnTo>
                    <a:lnTo>
                      <a:pt x="1259" y="485"/>
                    </a:lnTo>
                    <a:lnTo>
                      <a:pt x="1272" y="537"/>
                    </a:lnTo>
                    <a:lnTo>
                      <a:pt x="1283" y="579"/>
                    </a:lnTo>
                    <a:lnTo>
                      <a:pt x="1288" y="597"/>
                    </a:lnTo>
                    <a:lnTo>
                      <a:pt x="1292" y="611"/>
                    </a:lnTo>
                    <a:lnTo>
                      <a:pt x="1297" y="622"/>
                    </a:lnTo>
                    <a:lnTo>
                      <a:pt x="1301" y="631"/>
                    </a:lnTo>
                    <a:lnTo>
                      <a:pt x="1417" y="631"/>
                    </a:lnTo>
                    <a:lnTo>
                      <a:pt x="1413" y="619"/>
                    </a:lnTo>
                    <a:lnTo>
                      <a:pt x="1406" y="605"/>
                    </a:lnTo>
                    <a:lnTo>
                      <a:pt x="1401" y="585"/>
                    </a:lnTo>
                    <a:lnTo>
                      <a:pt x="1395" y="565"/>
                    </a:lnTo>
                    <a:lnTo>
                      <a:pt x="1389" y="540"/>
                    </a:lnTo>
                    <a:lnTo>
                      <a:pt x="1382" y="514"/>
                    </a:lnTo>
                    <a:lnTo>
                      <a:pt x="1376" y="487"/>
                    </a:lnTo>
                    <a:lnTo>
                      <a:pt x="1368" y="458"/>
                    </a:lnTo>
                    <a:lnTo>
                      <a:pt x="1362" y="436"/>
                    </a:lnTo>
                    <a:lnTo>
                      <a:pt x="1354" y="416"/>
                    </a:lnTo>
                    <a:lnTo>
                      <a:pt x="1346" y="398"/>
                    </a:lnTo>
                    <a:lnTo>
                      <a:pt x="1336" y="382"/>
                    </a:lnTo>
                    <a:lnTo>
                      <a:pt x="1330" y="374"/>
                    </a:lnTo>
                    <a:lnTo>
                      <a:pt x="1324" y="367"/>
                    </a:lnTo>
                    <a:lnTo>
                      <a:pt x="1318" y="361"/>
                    </a:lnTo>
                    <a:lnTo>
                      <a:pt x="1312" y="355"/>
                    </a:lnTo>
                    <a:lnTo>
                      <a:pt x="1305" y="350"/>
                    </a:lnTo>
                    <a:lnTo>
                      <a:pt x="1298" y="346"/>
                    </a:lnTo>
                    <a:lnTo>
                      <a:pt x="1290" y="342"/>
                    </a:lnTo>
                    <a:lnTo>
                      <a:pt x="1282" y="337"/>
                    </a:lnTo>
                    <a:lnTo>
                      <a:pt x="1282" y="335"/>
                    </a:lnTo>
                    <a:lnTo>
                      <a:pt x="1292" y="330"/>
                    </a:lnTo>
                    <a:lnTo>
                      <a:pt x="1304" y="326"/>
                    </a:lnTo>
                    <a:lnTo>
                      <a:pt x="1314" y="320"/>
                    </a:lnTo>
                    <a:lnTo>
                      <a:pt x="1324" y="314"/>
                    </a:lnTo>
                    <a:lnTo>
                      <a:pt x="1334" y="306"/>
                    </a:lnTo>
                    <a:lnTo>
                      <a:pt x="1343" y="298"/>
                    </a:lnTo>
                    <a:lnTo>
                      <a:pt x="1352" y="289"/>
                    </a:lnTo>
                    <a:lnTo>
                      <a:pt x="1360" y="280"/>
                    </a:lnTo>
                    <a:lnTo>
                      <a:pt x="1367" y="270"/>
                    </a:lnTo>
                    <a:lnTo>
                      <a:pt x="1374" y="258"/>
                    </a:lnTo>
                    <a:lnTo>
                      <a:pt x="1380" y="247"/>
                    </a:lnTo>
                    <a:lnTo>
                      <a:pt x="1385" y="235"/>
                    </a:lnTo>
                    <a:lnTo>
                      <a:pt x="1389" y="222"/>
                    </a:lnTo>
                    <a:lnTo>
                      <a:pt x="1392" y="209"/>
                    </a:lnTo>
                    <a:lnTo>
                      <a:pt x="1394" y="194"/>
                    </a:lnTo>
                    <a:lnTo>
                      <a:pt x="1394" y="180"/>
                    </a:lnTo>
                    <a:lnTo>
                      <a:pt x="1393" y="160"/>
                    </a:lnTo>
                    <a:lnTo>
                      <a:pt x="1391" y="142"/>
                    </a:lnTo>
                    <a:lnTo>
                      <a:pt x="1386" y="124"/>
                    </a:lnTo>
                    <a:lnTo>
                      <a:pt x="1381" y="108"/>
                    </a:lnTo>
                    <a:lnTo>
                      <a:pt x="1373" y="94"/>
                    </a:lnTo>
                    <a:lnTo>
                      <a:pt x="1363" y="79"/>
                    </a:lnTo>
                    <a:lnTo>
                      <a:pt x="1353" y="67"/>
                    </a:lnTo>
                    <a:lnTo>
                      <a:pt x="1341" y="56"/>
                    </a:lnTo>
                    <a:lnTo>
                      <a:pt x="1333" y="49"/>
                    </a:lnTo>
                    <a:lnTo>
                      <a:pt x="1324" y="43"/>
                    </a:lnTo>
                    <a:lnTo>
                      <a:pt x="1315" y="38"/>
                    </a:lnTo>
                    <a:lnTo>
                      <a:pt x="1306" y="33"/>
                    </a:lnTo>
                    <a:lnTo>
                      <a:pt x="1296" y="28"/>
                    </a:lnTo>
                    <a:lnTo>
                      <a:pt x="1285" y="24"/>
                    </a:lnTo>
                    <a:lnTo>
                      <a:pt x="1275" y="21"/>
                    </a:lnTo>
                    <a:lnTo>
                      <a:pt x="1263" y="17"/>
                    </a:lnTo>
                    <a:lnTo>
                      <a:pt x="1238" y="12"/>
                    </a:lnTo>
                    <a:lnTo>
                      <a:pt x="1211" y="8"/>
                    </a:lnTo>
                    <a:lnTo>
                      <a:pt x="1181" y="6"/>
                    </a:lnTo>
                    <a:lnTo>
                      <a:pt x="1150" y="5"/>
                    </a:lnTo>
                    <a:lnTo>
                      <a:pt x="1125" y="5"/>
                    </a:lnTo>
                    <a:lnTo>
                      <a:pt x="1101" y="6"/>
                    </a:lnTo>
                    <a:lnTo>
                      <a:pt x="1078" y="7"/>
                    </a:lnTo>
                    <a:lnTo>
                      <a:pt x="1055" y="9"/>
                    </a:lnTo>
                    <a:lnTo>
                      <a:pt x="1034" y="11"/>
                    </a:lnTo>
                    <a:lnTo>
                      <a:pt x="1014" y="13"/>
                    </a:lnTo>
                    <a:lnTo>
                      <a:pt x="995" y="15"/>
                    </a:lnTo>
                    <a:lnTo>
                      <a:pt x="978" y="19"/>
                    </a:lnTo>
                    <a:lnTo>
                      <a:pt x="978" y="631"/>
                    </a:lnTo>
                    <a:close/>
                    <a:moveTo>
                      <a:pt x="852" y="263"/>
                    </a:moveTo>
                    <a:lnTo>
                      <a:pt x="617" y="263"/>
                    </a:lnTo>
                    <a:lnTo>
                      <a:pt x="617" y="104"/>
                    </a:lnTo>
                    <a:lnTo>
                      <a:pt x="865" y="104"/>
                    </a:lnTo>
                    <a:lnTo>
                      <a:pt x="865" y="10"/>
                    </a:lnTo>
                    <a:lnTo>
                      <a:pt x="504" y="10"/>
                    </a:lnTo>
                    <a:lnTo>
                      <a:pt x="504" y="631"/>
                    </a:lnTo>
                    <a:lnTo>
                      <a:pt x="879" y="631"/>
                    </a:lnTo>
                    <a:lnTo>
                      <a:pt x="879" y="537"/>
                    </a:lnTo>
                    <a:lnTo>
                      <a:pt x="617" y="537"/>
                    </a:lnTo>
                    <a:lnTo>
                      <a:pt x="617" y="355"/>
                    </a:lnTo>
                    <a:lnTo>
                      <a:pt x="852" y="355"/>
                    </a:lnTo>
                    <a:lnTo>
                      <a:pt x="852" y="263"/>
                    </a:lnTo>
                    <a:close/>
                    <a:moveTo>
                      <a:pt x="0" y="601"/>
                    </a:moveTo>
                    <a:lnTo>
                      <a:pt x="14" y="609"/>
                    </a:lnTo>
                    <a:lnTo>
                      <a:pt x="32" y="616"/>
                    </a:lnTo>
                    <a:lnTo>
                      <a:pt x="50" y="622"/>
                    </a:lnTo>
                    <a:lnTo>
                      <a:pt x="72" y="629"/>
                    </a:lnTo>
                    <a:lnTo>
                      <a:pt x="94" y="634"/>
                    </a:lnTo>
                    <a:lnTo>
                      <a:pt x="118" y="637"/>
                    </a:lnTo>
                    <a:lnTo>
                      <a:pt x="143" y="640"/>
                    </a:lnTo>
                    <a:lnTo>
                      <a:pt x="167" y="641"/>
                    </a:lnTo>
                    <a:lnTo>
                      <a:pt x="196" y="640"/>
                    </a:lnTo>
                    <a:lnTo>
                      <a:pt x="224" y="637"/>
                    </a:lnTo>
                    <a:lnTo>
                      <a:pt x="236" y="635"/>
                    </a:lnTo>
                    <a:lnTo>
                      <a:pt x="248" y="632"/>
                    </a:lnTo>
                    <a:lnTo>
                      <a:pt x="261" y="629"/>
                    </a:lnTo>
                    <a:lnTo>
                      <a:pt x="272" y="625"/>
                    </a:lnTo>
                    <a:lnTo>
                      <a:pt x="282" y="621"/>
                    </a:lnTo>
                    <a:lnTo>
                      <a:pt x="293" y="617"/>
                    </a:lnTo>
                    <a:lnTo>
                      <a:pt x="303" y="613"/>
                    </a:lnTo>
                    <a:lnTo>
                      <a:pt x="312" y="608"/>
                    </a:lnTo>
                    <a:lnTo>
                      <a:pt x="321" y="603"/>
                    </a:lnTo>
                    <a:lnTo>
                      <a:pt x="330" y="597"/>
                    </a:lnTo>
                    <a:lnTo>
                      <a:pt x="338" y="591"/>
                    </a:lnTo>
                    <a:lnTo>
                      <a:pt x="345" y="584"/>
                    </a:lnTo>
                    <a:lnTo>
                      <a:pt x="352" y="578"/>
                    </a:lnTo>
                    <a:lnTo>
                      <a:pt x="358" y="571"/>
                    </a:lnTo>
                    <a:lnTo>
                      <a:pt x="365" y="564"/>
                    </a:lnTo>
                    <a:lnTo>
                      <a:pt x="371" y="557"/>
                    </a:lnTo>
                    <a:lnTo>
                      <a:pt x="380" y="541"/>
                    </a:lnTo>
                    <a:lnTo>
                      <a:pt x="388" y="526"/>
                    </a:lnTo>
                    <a:lnTo>
                      <a:pt x="394" y="508"/>
                    </a:lnTo>
                    <a:lnTo>
                      <a:pt x="400" y="491"/>
                    </a:lnTo>
                    <a:lnTo>
                      <a:pt x="402" y="472"/>
                    </a:lnTo>
                    <a:lnTo>
                      <a:pt x="403" y="454"/>
                    </a:lnTo>
                    <a:lnTo>
                      <a:pt x="402" y="437"/>
                    </a:lnTo>
                    <a:lnTo>
                      <a:pt x="401" y="422"/>
                    </a:lnTo>
                    <a:lnTo>
                      <a:pt x="397" y="407"/>
                    </a:lnTo>
                    <a:lnTo>
                      <a:pt x="393" y="393"/>
                    </a:lnTo>
                    <a:lnTo>
                      <a:pt x="387" y="380"/>
                    </a:lnTo>
                    <a:lnTo>
                      <a:pt x="381" y="367"/>
                    </a:lnTo>
                    <a:lnTo>
                      <a:pt x="373" y="355"/>
                    </a:lnTo>
                    <a:lnTo>
                      <a:pt x="364" y="344"/>
                    </a:lnTo>
                    <a:lnTo>
                      <a:pt x="353" y="332"/>
                    </a:lnTo>
                    <a:lnTo>
                      <a:pt x="341" y="322"/>
                    </a:lnTo>
                    <a:lnTo>
                      <a:pt x="328" y="313"/>
                    </a:lnTo>
                    <a:lnTo>
                      <a:pt x="313" y="303"/>
                    </a:lnTo>
                    <a:lnTo>
                      <a:pt x="298" y="294"/>
                    </a:lnTo>
                    <a:lnTo>
                      <a:pt x="281" y="286"/>
                    </a:lnTo>
                    <a:lnTo>
                      <a:pt x="263" y="278"/>
                    </a:lnTo>
                    <a:lnTo>
                      <a:pt x="243" y="270"/>
                    </a:lnTo>
                    <a:lnTo>
                      <a:pt x="215" y="258"/>
                    </a:lnTo>
                    <a:lnTo>
                      <a:pt x="190" y="247"/>
                    </a:lnTo>
                    <a:lnTo>
                      <a:pt x="179" y="242"/>
                    </a:lnTo>
                    <a:lnTo>
                      <a:pt x="169" y="236"/>
                    </a:lnTo>
                    <a:lnTo>
                      <a:pt x="161" y="230"/>
                    </a:lnTo>
                    <a:lnTo>
                      <a:pt x="153" y="224"/>
                    </a:lnTo>
                    <a:lnTo>
                      <a:pt x="146" y="219"/>
                    </a:lnTo>
                    <a:lnTo>
                      <a:pt x="141" y="213"/>
                    </a:lnTo>
                    <a:lnTo>
                      <a:pt x="135" y="206"/>
                    </a:lnTo>
                    <a:lnTo>
                      <a:pt x="131" y="200"/>
                    </a:lnTo>
                    <a:lnTo>
                      <a:pt x="128" y="192"/>
                    </a:lnTo>
                    <a:lnTo>
                      <a:pt x="126" y="184"/>
                    </a:lnTo>
                    <a:lnTo>
                      <a:pt x="125" y="177"/>
                    </a:lnTo>
                    <a:lnTo>
                      <a:pt x="125" y="168"/>
                    </a:lnTo>
                    <a:lnTo>
                      <a:pt x="125" y="162"/>
                    </a:lnTo>
                    <a:lnTo>
                      <a:pt x="126" y="154"/>
                    </a:lnTo>
                    <a:lnTo>
                      <a:pt x="128" y="147"/>
                    </a:lnTo>
                    <a:lnTo>
                      <a:pt x="130" y="141"/>
                    </a:lnTo>
                    <a:lnTo>
                      <a:pt x="134" y="135"/>
                    </a:lnTo>
                    <a:lnTo>
                      <a:pt x="139" y="129"/>
                    </a:lnTo>
                    <a:lnTo>
                      <a:pt x="143" y="122"/>
                    </a:lnTo>
                    <a:lnTo>
                      <a:pt x="149" y="117"/>
                    </a:lnTo>
                    <a:lnTo>
                      <a:pt x="156" y="112"/>
                    </a:lnTo>
                    <a:lnTo>
                      <a:pt x="163" y="107"/>
                    </a:lnTo>
                    <a:lnTo>
                      <a:pt x="171" y="103"/>
                    </a:lnTo>
                    <a:lnTo>
                      <a:pt x="181" y="100"/>
                    </a:lnTo>
                    <a:lnTo>
                      <a:pt x="191" y="97"/>
                    </a:lnTo>
                    <a:lnTo>
                      <a:pt x="202" y="95"/>
                    </a:lnTo>
                    <a:lnTo>
                      <a:pt x="215" y="94"/>
                    </a:lnTo>
                    <a:lnTo>
                      <a:pt x="227" y="94"/>
                    </a:lnTo>
                    <a:lnTo>
                      <a:pt x="248" y="94"/>
                    </a:lnTo>
                    <a:lnTo>
                      <a:pt x="268" y="96"/>
                    </a:lnTo>
                    <a:lnTo>
                      <a:pt x="285" y="100"/>
                    </a:lnTo>
                    <a:lnTo>
                      <a:pt x="302" y="104"/>
                    </a:lnTo>
                    <a:lnTo>
                      <a:pt x="317" y="108"/>
                    </a:lnTo>
                    <a:lnTo>
                      <a:pt x="331" y="113"/>
                    </a:lnTo>
                    <a:lnTo>
                      <a:pt x="342" y="118"/>
                    </a:lnTo>
                    <a:lnTo>
                      <a:pt x="351" y="122"/>
                    </a:lnTo>
                    <a:lnTo>
                      <a:pt x="378" y="31"/>
                    </a:lnTo>
                    <a:lnTo>
                      <a:pt x="366" y="25"/>
                    </a:lnTo>
                    <a:lnTo>
                      <a:pt x="350" y="20"/>
                    </a:lnTo>
                    <a:lnTo>
                      <a:pt x="335" y="14"/>
                    </a:lnTo>
                    <a:lnTo>
                      <a:pt x="316" y="9"/>
                    </a:lnTo>
                    <a:lnTo>
                      <a:pt x="298" y="6"/>
                    </a:lnTo>
                    <a:lnTo>
                      <a:pt x="276" y="3"/>
                    </a:lnTo>
                    <a:lnTo>
                      <a:pt x="254" y="1"/>
                    </a:lnTo>
                    <a:lnTo>
                      <a:pt x="229" y="0"/>
                    </a:lnTo>
                    <a:lnTo>
                      <a:pt x="204" y="1"/>
                    </a:lnTo>
                    <a:lnTo>
                      <a:pt x="182" y="4"/>
                    </a:lnTo>
                    <a:lnTo>
                      <a:pt x="159" y="8"/>
                    </a:lnTo>
                    <a:lnTo>
                      <a:pt x="139" y="14"/>
                    </a:lnTo>
                    <a:lnTo>
                      <a:pt x="119" y="22"/>
                    </a:lnTo>
                    <a:lnTo>
                      <a:pt x="101" y="30"/>
                    </a:lnTo>
                    <a:lnTo>
                      <a:pt x="84" y="40"/>
                    </a:lnTo>
                    <a:lnTo>
                      <a:pt x="70" y="51"/>
                    </a:lnTo>
                    <a:lnTo>
                      <a:pt x="56" y="64"/>
                    </a:lnTo>
                    <a:lnTo>
                      <a:pt x="44" y="77"/>
                    </a:lnTo>
                    <a:lnTo>
                      <a:pt x="34" y="93"/>
                    </a:lnTo>
                    <a:lnTo>
                      <a:pt x="26" y="108"/>
                    </a:lnTo>
                    <a:lnTo>
                      <a:pt x="18" y="124"/>
                    </a:lnTo>
                    <a:lnTo>
                      <a:pt x="14" y="142"/>
                    </a:lnTo>
                    <a:lnTo>
                      <a:pt x="11" y="159"/>
                    </a:lnTo>
                    <a:lnTo>
                      <a:pt x="10" y="179"/>
                    </a:lnTo>
                    <a:lnTo>
                      <a:pt x="11" y="194"/>
                    </a:lnTo>
                    <a:lnTo>
                      <a:pt x="13" y="211"/>
                    </a:lnTo>
                    <a:lnTo>
                      <a:pt x="16" y="225"/>
                    </a:lnTo>
                    <a:lnTo>
                      <a:pt x="21" y="240"/>
                    </a:lnTo>
                    <a:lnTo>
                      <a:pt x="29" y="253"/>
                    </a:lnTo>
                    <a:lnTo>
                      <a:pt x="36" y="265"/>
                    </a:lnTo>
                    <a:lnTo>
                      <a:pt x="45" y="277"/>
                    </a:lnTo>
                    <a:lnTo>
                      <a:pt x="55" y="288"/>
                    </a:lnTo>
                    <a:lnTo>
                      <a:pt x="67" y="299"/>
                    </a:lnTo>
                    <a:lnTo>
                      <a:pt x="80" y="310"/>
                    </a:lnTo>
                    <a:lnTo>
                      <a:pt x="93" y="319"/>
                    </a:lnTo>
                    <a:lnTo>
                      <a:pt x="109" y="328"/>
                    </a:lnTo>
                    <a:lnTo>
                      <a:pt x="124" y="336"/>
                    </a:lnTo>
                    <a:lnTo>
                      <a:pt x="142" y="345"/>
                    </a:lnTo>
                    <a:lnTo>
                      <a:pt x="159" y="352"/>
                    </a:lnTo>
                    <a:lnTo>
                      <a:pt x="178" y="359"/>
                    </a:lnTo>
                    <a:lnTo>
                      <a:pt x="205" y="369"/>
                    </a:lnTo>
                    <a:lnTo>
                      <a:pt x="228" y="381"/>
                    </a:lnTo>
                    <a:lnTo>
                      <a:pt x="238" y="386"/>
                    </a:lnTo>
                    <a:lnTo>
                      <a:pt x="247" y="392"/>
                    </a:lnTo>
                    <a:lnTo>
                      <a:pt x="255" y="397"/>
                    </a:lnTo>
                    <a:lnTo>
                      <a:pt x="262" y="403"/>
                    </a:lnTo>
                    <a:lnTo>
                      <a:pt x="268" y="409"/>
                    </a:lnTo>
                    <a:lnTo>
                      <a:pt x="273" y="417"/>
                    </a:lnTo>
                    <a:lnTo>
                      <a:pt x="278" y="423"/>
                    </a:lnTo>
                    <a:lnTo>
                      <a:pt x="281" y="430"/>
                    </a:lnTo>
                    <a:lnTo>
                      <a:pt x="284" y="437"/>
                    </a:lnTo>
                    <a:lnTo>
                      <a:pt x="287" y="445"/>
                    </a:lnTo>
                    <a:lnTo>
                      <a:pt x="288" y="454"/>
                    </a:lnTo>
                    <a:lnTo>
                      <a:pt x="288" y="462"/>
                    </a:lnTo>
                    <a:lnTo>
                      <a:pt x="288" y="471"/>
                    </a:lnTo>
                    <a:lnTo>
                      <a:pt x="285" y="480"/>
                    </a:lnTo>
                    <a:lnTo>
                      <a:pt x="283" y="489"/>
                    </a:lnTo>
                    <a:lnTo>
                      <a:pt x="280" y="497"/>
                    </a:lnTo>
                    <a:lnTo>
                      <a:pt x="276" y="504"/>
                    </a:lnTo>
                    <a:lnTo>
                      <a:pt x="271" y="511"/>
                    </a:lnTo>
                    <a:lnTo>
                      <a:pt x="265" y="517"/>
                    </a:lnTo>
                    <a:lnTo>
                      <a:pt x="259" y="524"/>
                    </a:lnTo>
                    <a:lnTo>
                      <a:pt x="251" y="529"/>
                    </a:lnTo>
                    <a:lnTo>
                      <a:pt x="242" y="533"/>
                    </a:lnTo>
                    <a:lnTo>
                      <a:pt x="233" y="537"/>
                    </a:lnTo>
                    <a:lnTo>
                      <a:pt x="223" y="540"/>
                    </a:lnTo>
                    <a:lnTo>
                      <a:pt x="213" y="543"/>
                    </a:lnTo>
                    <a:lnTo>
                      <a:pt x="200" y="545"/>
                    </a:lnTo>
                    <a:lnTo>
                      <a:pt x="188" y="546"/>
                    </a:lnTo>
                    <a:lnTo>
                      <a:pt x="175" y="546"/>
                    </a:lnTo>
                    <a:lnTo>
                      <a:pt x="154" y="546"/>
                    </a:lnTo>
                    <a:lnTo>
                      <a:pt x="132" y="543"/>
                    </a:lnTo>
                    <a:lnTo>
                      <a:pt x="112" y="540"/>
                    </a:lnTo>
                    <a:lnTo>
                      <a:pt x="92" y="535"/>
                    </a:lnTo>
                    <a:lnTo>
                      <a:pt x="74" y="529"/>
                    </a:lnTo>
                    <a:lnTo>
                      <a:pt x="56" y="523"/>
                    </a:lnTo>
                    <a:lnTo>
                      <a:pt x="40" y="514"/>
                    </a:lnTo>
                    <a:lnTo>
                      <a:pt x="26" y="507"/>
                    </a:lnTo>
                    <a:lnTo>
                      <a:pt x="0" y="60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bg1"/>
                  </a:solidFill>
                  <a:latin typeface="Myriad Pro"/>
                </a:endParaRPr>
              </a:p>
            </p:txBody>
          </p:sp>
          <p:sp>
            <p:nvSpPr>
              <p:cNvPr id="28" name="Freeform 27"/>
              <p:cNvSpPr>
                <a:spLocks noEditPoints="1"/>
              </p:cNvSpPr>
              <p:nvPr/>
            </p:nvSpPr>
            <p:spPr bwMode="auto">
              <a:xfrm>
                <a:off x="623721" y="6650480"/>
                <a:ext cx="1169987" cy="127000"/>
              </a:xfrm>
              <a:custGeom>
                <a:avLst/>
                <a:gdLst/>
                <a:ahLst/>
                <a:cxnLst>
                  <a:cxn ang="0">
                    <a:pos x="5506" y="10"/>
                  </a:cxn>
                  <a:cxn ang="0">
                    <a:pos x="5169" y="544"/>
                  </a:cxn>
                  <a:cxn ang="0">
                    <a:pos x="5029" y="477"/>
                  </a:cxn>
                  <a:cxn ang="0">
                    <a:pos x="4982" y="270"/>
                  </a:cxn>
                  <a:cxn ang="0">
                    <a:pos x="5063" y="133"/>
                  </a:cxn>
                  <a:cxn ang="0">
                    <a:pos x="5293" y="109"/>
                  </a:cxn>
                  <a:cxn ang="0">
                    <a:pos x="5122" y="6"/>
                  </a:cxn>
                  <a:cxn ang="0">
                    <a:pos x="4924" y="122"/>
                  </a:cxn>
                  <a:cxn ang="0">
                    <a:pos x="4861" y="362"/>
                  </a:cxn>
                  <a:cxn ang="0">
                    <a:pos x="4955" y="565"/>
                  </a:cxn>
                  <a:cxn ang="0">
                    <a:pos x="5175" y="641"/>
                  </a:cxn>
                  <a:cxn ang="0">
                    <a:pos x="4373" y="269"/>
                  </a:cxn>
                  <a:cxn ang="0">
                    <a:pos x="4761" y="631"/>
                  </a:cxn>
                  <a:cxn ang="0">
                    <a:pos x="4630" y="407"/>
                  </a:cxn>
                  <a:cxn ang="0">
                    <a:pos x="3905" y="100"/>
                  </a:cxn>
                  <a:cxn ang="0">
                    <a:pos x="3809" y="456"/>
                  </a:cxn>
                  <a:cxn ang="0">
                    <a:pos x="3020" y="10"/>
                  </a:cxn>
                  <a:cxn ang="0">
                    <a:pos x="2324" y="528"/>
                  </a:cxn>
                  <a:cxn ang="0">
                    <a:pos x="2455" y="633"/>
                  </a:cxn>
                  <a:cxn ang="0">
                    <a:pos x="2663" y="610"/>
                  </a:cxn>
                  <a:cxn ang="0">
                    <a:pos x="2767" y="461"/>
                  </a:cxn>
                  <a:cxn ang="0">
                    <a:pos x="2644" y="481"/>
                  </a:cxn>
                  <a:cxn ang="0">
                    <a:pos x="2470" y="533"/>
                  </a:cxn>
                  <a:cxn ang="0">
                    <a:pos x="1803" y="609"/>
                  </a:cxn>
                  <a:cxn ang="0">
                    <a:pos x="2082" y="617"/>
                  </a:cxn>
                  <a:cxn ang="0">
                    <a:pos x="2191" y="472"/>
                  </a:cxn>
                  <a:cxn ang="0">
                    <a:pos x="2070" y="286"/>
                  </a:cxn>
                  <a:cxn ang="0">
                    <a:pos x="1914" y="177"/>
                  </a:cxn>
                  <a:cxn ang="0">
                    <a:pos x="1991" y="95"/>
                  </a:cxn>
                  <a:cxn ang="0">
                    <a:pos x="2106" y="9"/>
                  </a:cxn>
                  <a:cxn ang="0">
                    <a:pos x="1823" y="93"/>
                  </a:cxn>
                  <a:cxn ang="0">
                    <a:pos x="1869" y="310"/>
                  </a:cxn>
                  <a:cxn ang="0">
                    <a:pos x="2067" y="423"/>
                  </a:cxn>
                  <a:cxn ang="0">
                    <a:pos x="2031" y="533"/>
                  </a:cxn>
                  <a:cxn ang="0">
                    <a:pos x="1789" y="601"/>
                  </a:cxn>
                  <a:cxn ang="0">
                    <a:pos x="1348" y="251"/>
                  </a:cxn>
                  <a:cxn ang="0">
                    <a:pos x="1587" y="422"/>
                  </a:cxn>
                  <a:cxn ang="0">
                    <a:pos x="1300" y="631"/>
                  </a:cxn>
                  <a:cxn ang="0">
                    <a:pos x="679" y="482"/>
                  </a:cxn>
                  <a:cxn ang="0">
                    <a:pos x="668" y="177"/>
                  </a:cxn>
                  <a:cxn ang="0">
                    <a:pos x="807" y="91"/>
                  </a:cxn>
                  <a:cxn ang="0">
                    <a:pos x="944" y="177"/>
                  </a:cxn>
                  <a:cxn ang="0">
                    <a:pos x="933" y="482"/>
                  </a:cxn>
                  <a:cxn ang="0">
                    <a:pos x="804" y="550"/>
                  </a:cxn>
                  <a:cxn ang="0">
                    <a:pos x="993" y="575"/>
                  </a:cxn>
                  <a:cxn ang="0">
                    <a:pos x="1094" y="370"/>
                  </a:cxn>
                  <a:cxn ang="0">
                    <a:pos x="1054" y="137"/>
                  </a:cxn>
                  <a:cxn ang="0">
                    <a:pos x="890" y="9"/>
                  </a:cxn>
                  <a:cxn ang="0">
                    <a:pos x="665" y="37"/>
                  </a:cxn>
                  <a:cxn ang="0">
                    <a:pos x="531" y="209"/>
                  </a:cxn>
                  <a:cxn ang="0">
                    <a:pos x="535" y="452"/>
                  </a:cxn>
                  <a:cxn ang="0">
                    <a:pos x="670" y="611"/>
                  </a:cxn>
                  <a:cxn ang="0">
                    <a:pos x="403" y="539"/>
                  </a:cxn>
                  <a:cxn ang="0">
                    <a:pos x="216" y="516"/>
                  </a:cxn>
                  <a:cxn ang="0">
                    <a:pos x="123" y="371"/>
                  </a:cxn>
                  <a:cxn ang="0">
                    <a:pos x="160" y="176"/>
                  </a:cxn>
                  <a:cxn ang="0">
                    <a:pos x="337" y="94"/>
                  </a:cxn>
                  <a:cxn ang="0">
                    <a:pos x="383" y="3"/>
                  </a:cxn>
                  <a:cxn ang="0">
                    <a:pos x="130" y="59"/>
                  </a:cxn>
                  <a:cxn ang="0">
                    <a:pos x="6" y="255"/>
                  </a:cxn>
                  <a:cxn ang="0">
                    <a:pos x="41" y="497"/>
                  </a:cxn>
                  <a:cxn ang="0">
                    <a:pos x="215" y="628"/>
                  </a:cxn>
                  <a:cxn ang="0">
                    <a:pos x="458" y="523"/>
                  </a:cxn>
                </a:cxnLst>
                <a:rect l="0" t="0" r="r" b="b"/>
                <a:pathLst>
                  <a:path w="5893" h="641">
                    <a:moveTo>
                      <a:pt x="5686" y="631"/>
                    </a:moveTo>
                    <a:lnTo>
                      <a:pt x="5686" y="369"/>
                    </a:lnTo>
                    <a:lnTo>
                      <a:pt x="5893" y="10"/>
                    </a:lnTo>
                    <a:lnTo>
                      <a:pt x="5764" y="10"/>
                    </a:lnTo>
                    <a:lnTo>
                      <a:pt x="5690" y="169"/>
                    </a:lnTo>
                    <a:lnTo>
                      <a:pt x="5675" y="202"/>
                    </a:lnTo>
                    <a:lnTo>
                      <a:pt x="5661" y="232"/>
                    </a:lnTo>
                    <a:lnTo>
                      <a:pt x="5648" y="262"/>
                    </a:lnTo>
                    <a:lnTo>
                      <a:pt x="5636" y="292"/>
                    </a:lnTo>
                    <a:lnTo>
                      <a:pt x="5635" y="292"/>
                    </a:lnTo>
                    <a:lnTo>
                      <a:pt x="5621" y="261"/>
                    </a:lnTo>
                    <a:lnTo>
                      <a:pt x="5609" y="232"/>
                    </a:lnTo>
                    <a:lnTo>
                      <a:pt x="5596" y="202"/>
                    </a:lnTo>
                    <a:lnTo>
                      <a:pt x="5580" y="170"/>
                    </a:lnTo>
                    <a:lnTo>
                      <a:pt x="5506" y="10"/>
                    </a:lnTo>
                    <a:lnTo>
                      <a:pt x="5377" y="10"/>
                    </a:lnTo>
                    <a:lnTo>
                      <a:pt x="5573" y="372"/>
                    </a:lnTo>
                    <a:lnTo>
                      <a:pt x="5573" y="631"/>
                    </a:lnTo>
                    <a:lnTo>
                      <a:pt x="5686" y="631"/>
                    </a:lnTo>
                    <a:close/>
                    <a:moveTo>
                      <a:pt x="5318" y="523"/>
                    </a:moveTo>
                    <a:lnTo>
                      <a:pt x="5306" y="528"/>
                    </a:lnTo>
                    <a:lnTo>
                      <a:pt x="5293" y="532"/>
                    </a:lnTo>
                    <a:lnTo>
                      <a:pt x="5277" y="536"/>
                    </a:lnTo>
                    <a:lnTo>
                      <a:pt x="5262" y="539"/>
                    </a:lnTo>
                    <a:lnTo>
                      <a:pt x="5245" y="542"/>
                    </a:lnTo>
                    <a:lnTo>
                      <a:pt x="5229" y="544"/>
                    </a:lnTo>
                    <a:lnTo>
                      <a:pt x="5211" y="545"/>
                    </a:lnTo>
                    <a:lnTo>
                      <a:pt x="5194" y="545"/>
                    </a:lnTo>
                    <a:lnTo>
                      <a:pt x="5182" y="545"/>
                    </a:lnTo>
                    <a:lnTo>
                      <a:pt x="5169" y="544"/>
                    </a:lnTo>
                    <a:lnTo>
                      <a:pt x="5157" y="543"/>
                    </a:lnTo>
                    <a:lnTo>
                      <a:pt x="5146" y="541"/>
                    </a:lnTo>
                    <a:lnTo>
                      <a:pt x="5134" y="539"/>
                    </a:lnTo>
                    <a:lnTo>
                      <a:pt x="5124" y="537"/>
                    </a:lnTo>
                    <a:lnTo>
                      <a:pt x="5113" y="534"/>
                    </a:lnTo>
                    <a:lnTo>
                      <a:pt x="5104" y="530"/>
                    </a:lnTo>
                    <a:lnTo>
                      <a:pt x="5093" y="526"/>
                    </a:lnTo>
                    <a:lnTo>
                      <a:pt x="5084" y="522"/>
                    </a:lnTo>
                    <a:lnTo>
                      <a:pt x="5075" y="516"/>
                    </a:lnTo>
                    <a:lnTo>
                      <a:pt x="5067" y="511"/>
                    </a:lnTo>
                    <a:lnTo>
                      <a:pt x="5057" y="505"/>
                    </a:lnTo>
                    <a:lnTo>
                      <a:pt x="5050" y="499"/>
                    </a:lnTo>
                    <a:lnTo>
                      <a:pt x="5042" y="492"/>
                    </a:lnTo>
                    <a:lnTo>
                      <a:pt x="5036" y="486"/>
                    </a:lnTo>
                    <a:lnTo>
                      <a:pt x="5029" y="477"/>
                    </a:lnTo>
                    <a:lnTo>
                      <a:pt x="5022" y="470"/>
                    </a:lnTo>
                    <a:lnTo>
                      <a:pt x="5016" y="462"/>
                    </a:lnTo>
                    <a:lnTo>
                      <a:pt x="5011" y="453"/>
                    </a:lnTo>
                    <a:lnTo>
                      <a:pt x="5006" y="443"/>
                    </a:lnTo>
                    <a:lnTo>
                      <a:pt x="5001" y="434"/>
                    </a:lnTo>
                    <a:lnTo>
                      <a:pt x="4997" y="425"/>
                    </a:lnTo>
                    <a:lnTo>
                      <a:pt x="4993" y="415"/>
                    </a:lnTo>
                    <a:lnTo>
                      <a:pt x="4986" y="393"/>
                    </a:lnTo>
                    <a:lnTo>
                      <a:pt x="4982" y="371"/>
                    </a:lnTo>
                    <a:lnTo>
                      <a:pt x="4979" y="347"/>
                    </a:lnTo>
                    <a:lnTo>
                      <a:pt x="4978" y="322"/>
                    </a:lnTo>
                    <a:lnTo>
                      <a:pt x="4979" y="309"/>
                    </a:lnTo>
                    <a:lnTo>
                      <a:pt x="4979" y="295"/>
                    </a:lnTo>
                    <a:lnTo>
                      <a:pt x="4981" y="282"/>
                    </a:lnTo>
                    <a:lnTo>
                      <a:pt x="4982" y="270"/>
                    </a:lnTo>
                    <a:lnTo>
                      <a:pt x="4985" y="257"/>
                    </a:lnTo>
                    <a:lnTo>
                      <a:pt x="4987" y="246"/>
                    </a:lnTo>
                    <a:lnTo>
                      <a:pt x="4991" y="235"/>
                    </a:lnTo>
                    <a:lnTo>
                      <a:pt x="4995" y="223"/>
                    </a:lnTo>
                    <a:lnTo>
                      <a:pt x="4999" y="213"/>
                    </a:lnTo>
                    <a:lnTo>
                      <a:pt x="5004" y="203"/>
                    </a:lnTo>
                    <a:lnTo>
                      <a:pt x="5008" y="193"/>
                    </a:lnTo>
                    <a:lnTo>
                      <a:pt x="5014" y="184"/>
                    </a:lnTo>
                    <a:lnTo>
                      <a:pt x="5019" y="176"/>
                    </a:lnTo>
                    <a:lnTo>
                      <a:pt x="5026" y="168"/>
                    </a:lnTo>
                    <a:lnTo>
                      <a:pt x="5033" y="159"/>
                    </a:lnTo>
                    <a:lnTo>
                      <a:pt x="5040" y="152"/>
                    </a:lnTo>
                    <a:lnTo>
                      <a:pt x="5047" y="145"/>
                    </a:lnTo>
                    <a:lnTo>
                      <a:pt x="5055" y="139"/>
                    </a:lnTo>
                    <a:lnTo>
                      <a:pt x="5063" y="133"/>
                    </a:lnTo>
                    <a:lnTo>
                      <a:pt x="5072" y="127"/>
                    </a:lnTo>
                    <a:lnTo>
                      <a:pt x="5080" y="121"/>
                    </a:lnTo>
                    <a:lnTo>
                      <a:pt x="5089" y="117"/>
                    </a:lnTo>
                    <a:lnTo>
                      <a:pt x="5098" y="112"/>
                    </a:lnTo>
                    <a:lnTo>
                      <a:pt x="5109" y="109"/>
                    </a:lnTo>
                    <a:lnTo>
                      <a:pt x="5129" y="102"/>
                    </a:lnTo>
                    <a:lnTo>
                      <a:pt x="5150" y="98"/>
                    </a:lnTo>
                    <a:lnTo>
                      <a:pt x="5172" y="95"/>
                    </a:lnTo>
                    <a:lnTo>
                      <a:pt x="5196" y="94"/>
                    </a:lnTo>
                    <a:lnTo>
                      <a:pt x="5215" y="95"/>
                    </a:lnTo>
                    <a:lnTo>
                      <a:pt x="5232" y="96"/>
                    </a:lnTo>
                    <a:lnTo>
                      <a:pt x="5248" y="98"/>
                    </a:lnTo>
                    <a:lnTo>
                      <a:pt x="5264" y="101"/>
                    </a:lnTo>
                    <a:lnTo>
                      <a:pt x="5279" y="105"/>
                    </a:lnTo>
                    <a:lnTo>
                      <a:pt x="5293" y="109"/>
                    </a:lnTo>
                    <a:lnTo>
                      <a:pt x="5305" y="113"/>
                    </a:lnTo>
                    <a:lnTo>
                      <a:pt x="5316" y="118"/>
                    </a:lnTo>
                    <a:lnTo>
                      <a:pt x="5341" y="28"/>
                    </a:lnTo>
                    <a:lnTo>
                      <a:pt x="5332" y="24"/>
                    </a:lnTo>
                    <a:lnTo>
                      <a:pt x="5318" y="19"/>
                    </a:lnTo>
                    <a:lnTo>
                      <a:pt x="5303" y="13"/>
                    </a:lnTo>
                    <a:lnTo>
                      <a:pt x="5285" y="9"/>
                    </a:lnTo>
                    <a:lnTo>
                      <a:pt x="5265" y="6"/>
                    </a:lnTo>
                    <a:lnTo>
                      <a:pt x="5242" y="3"/>
                    </a:lnTo>
                    <a:lnTo>
                      <a:pt x="5218" y="1"/>
                    </a:lnTo>
                    <a:lnTo>
                      <a:pt x="5191" y="0"/>
                    </a:lnTo>
                    <a:lnTo>
                      <a:pt x="5173" y="1"/>
                    </a:lnTo>
                    <a:lnTo>
                      <a:pt x="5156" y="2"/>
                    </a:lnTo>
                    <a:lnTo>
                      <a:pt x="5139" y="4"/>
                    </a:lnTo>
                    <a:lnTo>
                      <a:pt x="5122" y="6"/>
                    </a:lnTo>
                    <a:lnTo>
                      <a:pt x="5106" y="9"/>
                    </a:lnTo>
                    <a:lnTo>
                      <a:pt x="5090" y="13"/>
                    </a:lnTo>
                    <a:lnTo>
                      <a:pt x="5075" y="17"/>
                    </a:lnTo>
                    <a:lnTo>
                      <a:pt x="5059" y="23"/>
                    </a:lnTo>
                    <a:lnTo>
                      <a:pt x="5045" y="29"/>
                    </a:lnTo>
                    <a:lnTo>
                      <a:pt x="5031" y="35"/>
                    </a:lnTo>
                    <a:lnTo>
                      <a:pt x="5016" y="42"/>
                    </a:lnTo>
                    <a:lnTo>
                      <a:pt x="5003" y="50"/>
                    </a:lnTo>
                    <a:lnTo>
                      <a:pt x="4989" y="59"/>
                    </a:lnTo>
                    <a:lnTo>
                      <a:pt x="4977" y="68"/>
                    </a:lnTo>
                    <a:lnTo>
                      <a:pt x="4966" y="77"/>
                    </a:lnTo>
                    <a:lnTo>
                      <a:pt x="4955" y="87"/>
                    </a:lnTo>
                    <a:lnTo>
                      <a:pt x="4943" y="99"/>
                    </a:lnTo>
                    <a:lnTo>
                      <a:pt x="4933" y="110"/>
                    </a:lnTo>
                    <a:lnTo>
                      <a:pt x="4924" y="122"/>
                    </a:lnTo>
                    <a:lnTo>
                      <a:pt x="4914" y="135"/>
                    </a:lnTo>
                    <a:lnTo>
                      <a:pt x="4906" y="148"/>
                    </a:lnTo>
                    <a:lnTo>
                      <a:pt x="4898" y="162"/>
                    </a:lnTo>
                    <a:lnTo>
                      <a:pt x="4891" y="176"/>
                    </a:lnTo>
                    <a:lnTo>
                      <a:pt x="4885" y="190"/>
                    </a:lnTo>
                    <a:lnTo>
                      <a:pt x="4879" y="206"/>
                    </a:lnTo>
                    <a:lnTo>
                      <a:pt x="4873" y="222"/>
                    </a:lnTo>
                    <a:lnTo>
                      <a:pt x="4869" y="239"/>
                    </a:lnTo>
                    <a:lnTo>
                      <a:pt x="4866" y="255"/>
                    </a:lnTo>
                    <a:lnTo>
                      <a:pt x="4863" y="273"/>
                    </a:lnTo>
                    <a:lnTo>
                      <a:pt x="4861" y="290"/>
                    </a:lnTo>
                    <a:lnTo>
                      <a:pt x="4860" y="309"/>
                    </a:lnTo>
                    <a:lnTo>
                      <a:pt x="4859" y="328"/>
                    </a:lnTo>
                    <a:lnTo>
                      <a:pt x="4860" y="346"/>
                    </a:lnTo>
                    <a:lnTo>
                      <a:pt x="4861" y="362"/>
                    </a:lnTo>
                    <a:lnTo>
                      <a:pt x="4862" y="380"/>
                    </a:lnTo>
                    <a:lnTo>
                      <a:pt x="4865" y="395"/>
                    </a:lnTo>
                    <a:lnTo>
                      <a:pt x="4868" y="412"/>
                    </a:lnTo>
                    <a:lnTo>
                      <a:pt x="4871" y="427"/>
                    </a:lnTo>
                    <a:lnTo>
                      <a:pt x="4876" y="441"/>
                    </a:lnTo>
                    <a:lnTo>
                      <a:pt x="4881" y="457"/>
                    </a:lnTo>
                    <a:lnTo>
                      <a:pt x="4887" y="470"/>
                    </a:lnTo>
                    <a:lnTo>
                      <a:pt x="4893" y="484"/>
                    </a:lnTo>
                    <a:lnTo>
                      <a:pt x="4900" y="497"/>
                    </a:lnTo>
                    <a:lnTo>
                      <a:pt x="4907" y="509"/>
                    </a:lnTo>
                    <a:lnTo>
                      <a:pt x="4915" y="522"/>
                    </a:lnTo>
                    <a:lnTo>
                      <a:pt x="4925" y="534"/>
                    </a:lnTo>
                    <a:lnTo>
                      <a:pt x="4934" y="544"/>
                    </a:lnTo>
                    <a:lnTo>
                      <a:pt x="4943" y="555"/>
                    </a:lnTo>
                    <a:lnTo>
                      <a:pt x="4955" y="565"/>
                    </a:lnTo>
                    <a:lnTo>
                      <a:pt x="4965" y="574"/>
                    </a:lnTo>
                    <a:lnTo>
                      <a:pt x="4977" y="583"/>
                    </a:lnTo>
                    <a:lnTo>
                      <a:pt x="4989" y="592"/>
                    </a:lnTo>
                    <a:lnTo>
                      <a:pt x="5002" y="599"/>
                    </a:lnTo>
                    <a:lnTo>
                      <a:pt x="5015" y="606"/>
                    </a:lnTo>
                    <a:lnTo>
                      <a:pt x="5029" y="612"/>
                    </a:lnTo>
                    <a:lnTo>
                      <a:pt x="5043" y="618"/>
                    </a:lnTo>
                    <a:lnTo>
                      <a:pt x="5058" y="623"/>
                    </a:lnTo>
                    <a:lnTo>
                      <a:pt x="5074" y="628"/>
                    </a:lnTo>
                    <a:lnTo>
                      <a:pt x="5089" y="632"/>
                    </a:lnTo>
                    <a:lnTo>
                      <a:pt x="5106" y="635"/>
                    </a:lnTo>
                    <a:lnTo>
                      <a:pt x="5122" y="637"/>
                    </a:lnTo>
                    <a:lnTo>
                      <a:pt x="5139" y="639"/>
                    </a:lnTo>
                    <a:lnTo>
                      <a:pt x="5158" y="640"/>
                    </a:lnTo>
                    <a:lnTo>
                      <a:pt x="5175" y="641"/>
                    </a:lnTo>
                    <a:lnTo>
                      <a:pt x="5203" y="640"/>
                    </a:lnTo>
                    <a:lnTo>
                      <a:pt x="5229" y="638"/>
                    </a:lnTo>
                    <a:lnTo>
                      <a:pt x="5253" y="635"/>
                    </a:lnTo>
                    <a:lnTo>
                      <a:pt x="5274" y="632"/>
                    </a:lnTo>
                    <a:lnTo>
                      <a:pt x="5294" y="628"/>
                    </a:lnTo>
                    <a:lnTo>
                      <a:pt x="5310" y="622"/>
                    </a:lnTo>
                    <a:lnTo>
                      <a:pt x="5324" y="617"/>
                    </a:lnTo>
                    <a:lnTo>
                      <a:pt x="5337" y="612"/>
                    </a:lnTo>
                    <a:lnTo>
                      <a:pt x="5318" y="523"/>
                    </a:lnTo>
                    <a:close/>
                    <a:moveTo>
                      <a:pt x="4374" y="631"/>
                    </a:moveTo>
                    <a:lnTo>
                      <a:pt x="4374" y="408"/>
                    </a:lnTo>
                    <a:lnTo>
                      <a:pt x="4374" y="371"/>
                    </a:lnTo>
                    <a:lnTo>
                      <a:pt x="4374" y="335"/>
                    </a:lnTo>
                    <a:lnTo>
                      <a:pt x="4374" y="301"/>
                    </a:lnTo>
                    <a:lnTo>
                      <a:pt x="4373" y="269"/>
                    </a:lnTo>
                    <a:lnTo>
                      <a:pt x="4372" y="237"/>
                    </a:lnTo>
                    <a:lnTo>
                      <a:pt x="4371" y="205"/>
                    </a:lnTo>
                    <a:lnTo>
                      <a:pt x="4370" y="175"/>
                    </a:lnTo>
                    <a:lnTo>
                      <a:pt x="4369" y="144"/>
                    </a:lnTo>
                    <a:lnTo>
                      <a:pt x="4371" y="144"/>
                    </a:lnTo>
                    <a:lnTo>
                      <a:pt x="4383" y="170"/>
                    </a:lnTo>
                    <a:lnTo>
                      <a:pt x="4396" y="198"/>
                    </a:lnTo>
                    <a:lnTo>
                      <a:pt x="4410" y="224"/>
                    </a:lnTo>
                    <a:lnTo>
                      <a:pt x="4423" y="251"/>
                    </a:lnTo>
                    <a:lnTo>
                      <a:pt x="4438" y="279"/>
                    </a:lnTo>
                    <a:lnTo>
                      <a:pt x="4453" y="306"/>
                    </a:lnTo>
                    <a:lnTo>
                      <a:pt x="4468" y="332"/>
                    </a:lnTo>
                    <a:lnTo>
                      <a:pt x="4483" y="358"/>
                    </a:lnTo>
                    <a:lnTo>
                      <a:pt x="4644" y="631"/>
                    </a:lnTo>
                    <a:lnTo>
                      <a:pt x="4761" y="631"/>
                    </a:lnTo>
                    <a:lnTo>
                      <a:pt x="4761" y="10"/>
                    </a:lnTo>
                    <a:lnTo>
                      <a:pt x="4657" y="10"/>
                    </a:lnTo>
                    <a:lnTo>
                      <a:pt x="4657" y="226"/>
                    </a:lnTo>
                    <a:lnTo>
                      <a:pt x="4657" y="261"/>
                    </a:lnTo>
                    <a:lnTo>
                      <a:pt x="4658" y="295"/>
                    </a:lnTo>
                    <a:lnTo>
                      <a:pt x="4658" y="328"/>
                    </a:lnTo>
                    <a:lnTo>
                      <a:pt x="4659" y="360"/>
                    </a:lnTo>
                    <a:lnTo>
                      <a:pt x="4661" y="391"/>
                    </a:lnTo>
                    <a:lnTo>
                      <a:pt x="4662" y="422"/>
                    </a:lnTo>
                    <a:lnTo>
                      <a:pt x="4665" y="453"/>
                    </a:lnTo>
                    <a:lnTo>
                      <a:pt x="4667" y="484"/>
                    </a:lnTo>
                    <a:lnTo>
                      <a:pt x="4665" y="485"/>
                    </a:lnTo>
                    <a:lnTo>
                      <a:pt x="4653" y="459"/>
                    </a:lnTo>
                    <a:lnTo>
                      <a:pt x="4642" y="433"/>
                    </a:lnTo>
                    <a:lnTo>
                      <a:pt x="4630" y="407"/>
                    </a:lnTo>
                    <a:lnTo>
                      <a:pt x="4616" y="381"/>
                    </a:lnTo>
                    <a:lnTo>
                      <a:pt x="4603" y="355"/>
                    </a:lnTo>
                    <a:lnTo>
                      <a:pt x="4589" y="328"/>
                    </a:lnTo>
                    <a:lnTo>
                      <a:pt x="4574" y="302"/>
                    </a:lnTo>
                    <a:lnTo>
                      <a:pt x="4559" y="277"/>
                    </a:lnTo>
                    <a:lnTo>
                      <a:pt x="4399" y="10"/>
                    </a:lnTo>
                    <a:lnTo>
                      <a:pt x="4270" y="10"/>
                    </a:lnTo>
                    <a:lnTo>
                      <a:pt x="4270" y="631"/>
                    </a:lnTo>
                    <a:lnTo>
                      <a:pt x="4374" y="631"/>
                    </a:lnTo>
                    <a:close/>
                    <a:moveTo>
                      <a:pt x="3827" y="369"/>
                    </a:moveTo>
                    <a:lnTo>
                      <a:pt x="3876" y="216"/>
                    </a:lnTo>
                    <a:lnTo>
                      <a:pt x="3884" y="187"/>
                    </a:lnTo>
                    <a:lnTo>
                      <a:pt x="3891" y="158"/>
                    </a:lnTo>
                    <a:lnTo>
                      <a:pt x="3898" y="129"/>
                    </a:lnTo>
                    <a:lnTo>
                      <a:pt x="3905" y="100"/>
                    </a:lnTo>
                    <a:lnTo>
                      <a:pt x="3908" y="100"/>
                    </a:lnTo>
                    <a:lnTo>
                      <a:pt x="3915" y="128"/>
                    </a:lnTo>
                    <a:lnTo>
                      <a:pt x="3922" y="157"/>
                    </a:lnTo>
                    <a:lnTo>
                      <a:pt x="3930" y="187"/>
                    </a:lnTo>
                    <a:lnTo>
                      <a:pt x="3938" y="217"/>
                    </a:lnTo>
                    <a:lnTo>
                      <a:pt x="3988" y="369"/>
                    </a:lnTo>
                    <a:lnTo>
                      <a:pt x="3827" y="369"/>
                    </a:lnTo>
                    <a:close/>
                    <a:moveTo>
                      <a:pt x="4006" y="456"/>
                    </a:moveTo>
                    <a:lnTo>
                      <a:pt x="4063" y="631"/>
                    </a:lnTo>
                    <a:lnTo>
                      <a:pt x="4184" y="631"/>
                    </a:lnTo>
                    <a:lnTo>
                      <a:pt x="3983" y="10"/>
                    </a:lnTo>
                    <a:lnTo>
                      <a:pt x="3839" y="10"/>
                    </a:lnTo>
                    <a:lnTo>
                      <a:pt x="3639" y="631"/>
                    </a:lnTo>
                    <a:lnTo>
                      <a:pt x="3756" y="631"/>
                    </a:lnTo>
                    <a:lnTo>
                      <a:pt x="3809" y="456"/>
                    </a:lnTo>
                    <a:lnTo>
                      <a:pt x="4006" y="456"/>
                    </a:lnTo>
                    <a:close/>
                    <a:moveTo>
                      <a:pt x="3389" y="631"/>
                    </a:moveTo>
                    <a:lnTo>
                      <a:pt x="3502" y="631"/>
                    </a:lnTo>
                    <a:lnTo>
                      <a:pt x="3502" y="105"/>
                    </a:lnTo>
                    <a:lnTo>
                      <a:pt x="3680" y="105"/>
                    </a:lnTo>
                    <a:lnTo>
                      <a:pt x="3680" y="10"/>
                    </a:lnTo>
                    <a:lnTo>
                      <a:pt x="3211" y="10"/>
                    </a:lnTo>
                    <a:lnTo>
                      <a:pt x="3211" y="105"/>
                    </a:lnTo>
                    <a:lnTo>
                      <a:pt x="3389" y="105"/>
                    </a:lnTo>
                    <a:lnTo>
                      <a:pt x="3389" y="631"/>
                    </a:lnTo>
                    <a:close/>
                    <a:moveTo>
                      <a:pt x="2906" y="631"/>
                    </a:moveTo>
                    <a:lnTo>
                      <a:pt x="3275" y="631"/>
                    </a:lnTo>
                    <a:lnTo>
                      <a:pt x="3275" y="536"/>
                    </a:lnTo>
                    <a:lnTo>
                      <a:pt x="3020" y="536"/>
                    </a:lnTo>
                    <a:lnTo>
                      <a:pt x="3020" y="10"/>
                    </a:lnTo>
                    <a:lnTo>
                      <a:pt x="2906" y="10"/>
                    </a:lnTo>
                    <a:lnTo>
                      <a:pt x="2906" y="631"/>
                    </a:lnTo>
                    <a:close/>
                    <a:moveTo>
                      <a:pt x="2293" y="10"/>
                    </a:moveTo>
                    <a:lnTo>
                      <a:pt x="2293" y="365"/>
                    </a:lnTo>
                    <a:lnTo>
                      <a:pt x="2293" y="383"/>
                    </a:lnTo>
                    <a:lnTo>
                      <a:pt x="2294" y="400"/>
                    </a:lnTo>
                    <a:lnTo>
                      <a:pt x="2295" y="417"/>
                    </a:lnTo>
                    <a:lnTo>
                      <a:pt x="2297" y="433"/>
                    </a:lnTo>
                    <a:lnTo>
                      <a:pt x="2299" y="449"/>
                    </a:lnTo>
                    <a:lnTo>
                      <a:pt x="2303" y="463"/>
                    </a:lnTo>
                    <a:lnTo>
                      <a:pt x="2306" y="477"/>
                    </a:lnTo>
                    <a:lnTo>
                      <a:pt x="2310" y="491"/>
                    </a:lnTo>
                    <a:lnTo>
                      <a:pt x="2314" y="503"/>
                    </a:lnTo>
                    <a:lnTo>
                      <a:pt x="2319" y="515"/>
                    </a:lnTo>
                    <a:lnTo>
                      <a:pt x="2324" y="528"/>
                    </a:lnTo>
                    <a:lnTo>
                      <a:pt x="2330" y="538"/>
                    </a:lnTo>
                    <a:lnTo>
                      <a:pt x="2336" y="548"/>
                    </a:lnTo>
                    <a:lnTo>
                      <a:pt x="2343" y="559"/>
                    </a:lnTo>
                    <a:lnTo>
                      <a:pt x="2350" y="568"/>
                    </a:lnTo>
                    <a:lnTo>
                      <a:pt x="2357" y="576"/>
                    </a:lnTo>
                    <a:lnTo>
                      <a:pt x="2365" y="584"/>
                    </a:lnTo>
                    <a:lnTo>
                      <a:pt x="2373" y="592"/>
                    </a:lnTo>
                    <a:lnTo>
                      <a:pt x="2383" y="599"/>
                    </a:lnTo>
                    <a:lnTo>
                      <a:pt x="2392" y="605"/>
                    </a:lnTo>
                    <a:lnTo>
                      <a:pt x="2401" y="611"/>
                    </a:lnTo>
                    <a:lnTo>
                      <a:pt x="2411" y="616"/>
                    </a:lnTo>
                    <a:lnTo>
                      <a:pt x="2422" y="621"/>
                    </a:lnTo>
                    <a:lnTo>
                      <a:pt x="2432" y="625"/>
                    </a:lnTo>
                    <a:lnTo>
                      <a:pt x="2443" y="629"/>
                    </a:lnTo>
                    <a:lnTo>
                      <a:pt x="2455" y="633"/>
                    </a:lnTo>
                    <a:lnTo>
                      <a:pt x="2466" y="635"/>
                    </a:lnTo>
                    <a:lnTo>
                      <a:pt x="2478" y="637"/>
                    </a:lnTo>
                    <a:lnTo>
                      <a:pt x="2503" y="640"/>
                    </a:lnTo>
                    <a:lnTo>
                      <a:pt x="2530" y="641"/>
                    </a:lnTo>
                    <a:lnTo>
                      <a:pt x="2543" y="641"/>
                    </a:lnTo>
                    <a:lnTo>
                      <a:pt x="2556" y="640"/>
                    </a:lnTo>
                    <a:lnTo>
                      <a:pt x="2570" y="639"/>
                    </a:lnTo>
                    <a:lnTo>
                      <a:pt x="2583" y="637"/>
                    </a:lnTo>
                    <a:lnTo>
                      <a:pt x="2595" y="635"/>
                    </a:lnTo>
                    <a:lnTo>
                      <a:pt x="2608" y="632"/>
                    </a:lnTo>
                    <a:lnTo>
                      <a:pt x="2619" y="629"/>
                    </a:lnTo>
                    <a:lnTo>
                      <a:pt x="2631" y="624"/>
                    </a:lnTo>
                    <a:lnTo>
                      <a:pt x="2643" y="620"/>
                    </a:lnTo>
                    <a:lnTo>
                      <a:pt x="2653" y="615"/>
                    </a:lnTo>
                    <a:lnTo>
                      <a:pt x="2663" y="610"/>
                    </a:lnTo>
                    <a:lnTo>
                      <a:pt x="2673" y="604"/>
                    </a:lnTo>
                    <a:lnTo>
                      <a:pt x="2683" y="598"/>
                    </a:lnTo>
                    <a:lnTo>
                      <a:pt x="2692" y="591"/>
                    </a:lnTo>
                    <a:lnTo>
                      <a:pt x="2701" y="582"/>
                    </a:lnTo>
                    <a:lnTo>
                      <a:pt x="2709" y="574"/>
                    </a:lnTo>
                    <a:lnTo>
                      <a:pt x="2718" y="566"/>
                    </a:lnTo>
                    <a:lnTo>
                      <a:pt x="2725" y="557"/>
                    </a:lnTo>
                    <a:lnTo>
                      <a:pt x="2732" y="546"/>
                    </a:lnTo>
                    <a:lnTo>
                      <a:pt x="2738" y="536"/>
                    </a:lnTo>
                    <a:lnTo>
                      <a:pt x="2744" y="525"/>
                    </a:lnTo>
                    <a:lnTo>
                      <a:pt x="2750" y="513"/>
                    </a:lnTo>
                    <a:lnTo>
                      <a:pt x="2755" y="501"/>
                    </a:lnTo>
                    <a:lnTo>
                      <a:pt x="2760" y="489"/>
                    </a:lnTo>
                    <a:lnTo>
                      <a:pt x="2764" y="475"/>
                    </a:lnTo>
                    <a:lnTo>
                      <a:pt x="2767" y="461"/>
                    </a:lnTo>
                    <a:lnTo>
                      <a:pt x="2770" y="446"/>
                    </a:lnTo>
                    <a:lnTo>
                      <a:pt x="2772" y="431"/>
                    </a:lnTo>
                    <a:lnTo>
                      <a:pt x="2774" y="416"/>
                    </a:lnTo>
                    <a:lnTo>
                      <a:pt x="2776" y="399"/>
                    </a:lnTo>
                    <a:lnTo>
                      <a:pt x="2777" y="383"/>
                    </a:lnTo>
                    <a:lnTo>
                      <a:pt x="2777" y="364"/>
                    </a:lnTo>
                    <a:lnTo>
                      <a:pt x="2777" y="10"/>
                    </a:lnTo>
                    <a:lnTo>
                      <a:pt x="2664" y="10"/>
                    </a:lnTo>
                    <a:lnTo>
                      <a:pt x="2664" y="372"/>
                    </a:lnTo>
                    <a:lnTo>
                      <a:pt x="2663" y="394"/>
                    </a:lnTo>
                    <a:lnTo>
                      <a:pt x="2661" y="415"/>
                    </a:lnTo>
                    <a:lnTo>
                      <a:pt x="2659" y="433"/>
                    </a:lnTo>
                    <a:lnTo>
                      <a:pt x="2655" y="451"/>
                    </a:lnTo>
                    <a:lnTo>
                      <a:pt x="2650" y="467"/>
                    </a:lnTo>
                    <a:lnTo>
                      <a:pt x="2644" y="481"/>
                    </a:lnTo>
                    <a:lnTo>
                      <a:pt x="2638" y="495"/>
                    </a:lnTo>
                    <a:lnTo>
                      <a:pt x="2629" y="506"/>
                    </a:lnTo>
                    <a:lnTo>
                      <a:pt x="2620" y="516"/>
                    </a:lnTo>
                    <a:lnTo>
                      <a:pt x="2611" y="526"/>
                    </a:lnTo>
                    <a:lnTo>
                      <a:pt x="2600" y="533"/>
                    </a:lnTo>
                    <a:lnTo>
                      <a:pt x="2588" y="539"/>
                    </a:lnTo>
                    <a:lnTo>
                      <a:pt x="2576" y="544"/>
                    </a:lnTo>
                    <a:lnTo>
                      <a:pt x="2563" y="547"/>
                    </a:lnTo>
                    <a:lnTo>
                      <a:pt x="2548" y="549"/>
                    </a:lnTo>
                    <a:lnTo>
                      <a:pt x="2534" y="549"/>
                    </a:lnTo>
                    <a:lnTo>
                      <a:pt x="2519" y="549"/>
                    </a:lnTo>
                    <a:lnTo>
                      <a:pt x="2506" y="547"/>
                    </a:lnTo>
                    <a:lnTo>
                      <a:pt x="2493" y="543"/>
                    </a:lnTo>
                    <a:lnTo>
                      <a:pt x="2481" y="539"/>
                    </a:lnTo>
                    <a:lnTo>
                      <a:pt x="2470" y="533"/>
                    </a:lnTo>
                    <a:lnTo>
                      <a:pt x="2460" y="526"/>
                    </a:lnTo>
                    <a:lnTo>
                      <a:pt x="2449" y="516"/>
                    </a:lnTo>
                    <a:lnTo>
                      <a:pt x="2441" y="506"/>
                    </a:lnTo>
                    <a:lnTo>
                      <a:pt x="2433" y="495"/>
                    </a:lnTo>
                    <a:lnTo>
                      <a:pt x="2426" y="481"/>
                    </a:lnTo>
                    <a:lnTo>
                      <a:pt x="2421" y="467"/>
                    </a:lnTo>
                    <a:lnTo>
                      <a:pt x="2416" y="451"/>
                    </a:lnTo>
                    <a:lnTo>
                      <a:pt x="2411" y="433"/>
                    </a:lnTo>
                    <a:lnTo>
                      <a:pt x="2408" y="415"/>
                    </a:lnTo>
                    <a:lnTo>
                      <a:pt x="2406" y="394"/>
                    </a:lnTo>
                    <a:lnTo>
                      <a:pt x="2406" y="372"/>
                    </a:lnTo>
                    <a:lnTo>
                      <a:pt x="2406" y="10"/>
                    </a:lnTo>
                    <a:lnTo>
                      <a:pt x="2293" y="10"/>
                    </a:lnTo>
                    <a:close/>
                    <a:moveTo>
                      <a:pt x="1789" y="601"/>
                    </a:moveTo>
                    <a:lnTo>
                      <a:pt x="1803" y="609"/>
                    </a:lnTo>
                    <a:lnTo>
                      <a:pt x="1821" y="616"/>
                    </a:lnTo>
                    <a:lnTo>
                      <a:pt x="1840" y="622"/>
                    </a:lnTo>
                    <a:lnTo>
                      <a:pt x="1861" y="629"/>
                    </a:lnTo>
                    <a:lnTo>
                      <a:pt x="1883" y="634"/>
                    </a:lnTo>
                    <a:lnTo>
                      <a:pt x="1908" y="637"/>
                    </a:lnTo>
                    <a:lnTo>
                      <a:pt x="1932" y="640"/>
                    </a:lnTo>
                    <a:lnTo>
                      <a:pt x="1956" y="641"/>
                    </a:lnTo>
                    <a:lnTo>
                      <a:pt x="1986" y="640"/>
                    </a:lnTo>
                    <a:lnTo>
                      <a:pt x="2013" y="637"/>
                    </a:lnTo>
                    <a:lnTo>
                      <a:pt x="2025" y="635"/>
                    </a:lnTo>
                    <a:lnTo>
                      <a:pt x="2037" y="632"/>
                    </a:lnTo>
                    <a:lnTo>
                      <a:pt x="2050" y="629"/>
                    </a:lnTo>
                    <a:lnTo>
                      <a:pt x="2061" y="625"/>
                    </a:lnTo>
                    <a:lnTo>
                      <a:pt x="2071" y="621"/>
                    </a:lnTo>
                    <a:lnTo>
                      <a:pt x="2082" y="617"/>
                    </a:lnTo>
                    <a:lnTo>
                      <a:pt x="2092" y="613"/>
                    </a:lnTo>
                    <a:lnTo>
                      <a:pt x="2101" y="608"/>
                    </a:lnTo>
                    <a:lnTo>
                      <a:pt x="2110" y="603"/>
                    </a:lnTo>
                    <a:lnTo>
                      <a:pt x="2119" y="597"/>
                    </a:lnTo>
                    <a:lnTo>
                      <a:pt x="2127" y="591"/>
                    </a:lnTo>
                    <a:lnTo>
                      <a:pt x="2134" y="584"/>
                    </a:lnTo>
                    <a:lnTo>
                      <a:pt x="2141" y="578"/>
                    </a:lnTo>
                    <a:lnTo>
                      <a:pt x="2147" y="571"/>
                    </a:lnTo>
                    <a:lnTo>
                      <a:pt x="2154" y="564"/>
                    </a:lnTo>
                    <a:lnTo>
                      <a:pt x="2160" y="557"/>
                    </a:lnTo>
                    <a:lnTo>
                      <a:pt x="2170" y="541"/>
                    </a:lnTo>
                    <a:lnTo>
                      <a:pt x="2177" y="526"/>
                    </a:lnTo>
                    <a:lnTo>
                      <a:pt x="2183" y="508"/>
                    </a:lnTo>
                    <a:lnTo>
                      <a:pt x="2189" y="491"/>
                    </a:lnTo>
                    <a:lnTo>
                      <a:pt x="2191" y="472"/>
                    </a:lnTo>
                    <a:lnTo>
                      <a:pt x="2192" y="454"/>
                    </a:lnTo>
                    <a:lnTo>
                      <a:pt x="2192" y="437"/>
                    </a:lnTo>
                    <a:lnTo>
                      <a:pt x="2190" y="422"/>
                    </a:lnTo>
                    <a:lnTo>
                      <a:pt x="2186" y="407"/>
                    </a:lnTo>
                    <a:lnTo>
                      <a:pt x="2182" y="393"/>
                    </a:lnTo>
                    <a:lnTo>
                      <a:pt x="2176" y="380"/>
                    </a:lnTo>
                    <a:lnTo>
                      <a:pt x="2170" y="367"/>
                    </a:lnTo>
                    <a:lnTo>
                      <a:pt x="2162" y="355"/>
                    </a:lnTo>
                    <a:lnTo>
                      <a:pt x="2153" y="344"/>
                    </a:lnTo>
                    <a:lnTo>
                      <a:pt x="2142" y="332"/>
                    </a:lnTo>
                    <a:lnTo>
                      <a:pt x="2130" y="322"/>
                    </a:lnTo>
                    <a:lnTo>
                      <a:pt x="2117" y="313"/>
                    </a:lnTo>
                    <a:lnTo>
                      <a:pt x="2102" y="303"/>
                    </a:lnTo>
                    <a:lnTo>
                      <a:pt x="2087" y="294"/>
                    </a:lnTo>
                    <a:lnTo>
                      <a:pt x="2070" y="286"/>
                    </a:lnTo>
                    <a:lnTo>
                      <a:pt x="2052" y="278"/>
                    </a:lnTo>
                    <a:lnTo>
                      <a:pt x="2032" y="270"/>
                    </a:lnTo>
                    <a:lnTo>
                      <a:pt x="2004" y="258"/>
                    </a:lnTo>
                    <a:lnTo>
                      <a:pt x="1979" y="247"/>
                    </a:lnTo>
                    <a:lnTo>
                      <a:pt x="1969" y="242"/>
                    </a:lnTo>
                    <a:lnTo>
                      <a:pt x="1958" y="236"/>
                    </a:lnTo>
                    <a:lnTo>
                      <a:pt x="1950" y="230"/>
                    </a:lnTo>
                    <a:lnTo>
                      <a:pt x="1942" y="224"/>
                    </a:lnTo>
                    <a:lnTo>
                      <a:pt x="1936" y="219"/>
                    </a:lnTo>
                    <a:lnTo>
                      <a:pt x="1930" y="213"/>
                    </a:lnTo>
                    <a:lnTo>
                      <a:pt x="1924" y="206"/>
                    </a:lnTo>
                    <a:lnTo>
                      <a:pt x="1920" y="200"/>
                    </a:lnTo>
                    <a:lnTo>
                      <a:pt x="1917" y="192"/>
                    </a:lnTo>
                    <a:lnTo>
                      <a:pt x="1915" y="184"/>
                    </a:lnTo>
                    <a:lnTo>
                      <a:pt x="1914" y="177"/>
                    </a:lnTo>
                    <a:lnTo>
                      <a:pt x="1914" y="168"/>
                    </a:lnTo>
                    <a:lnTo>
                      <a:pt x="1914" y="162"/>
                    </a:lnTo>
                    <a:lnTo>
                      <a:pt x="1915" y="154"/>
                    </a:lnTo>
                    <a:lnTo>
                      <a:pt x="1917" y="147"/>
                    </a:lnTo>
                    <a:lnTo>
                      <a:pt x="1919" y="141"/>
                    </a:lnTo>
                    <a:lnTo>
                      <a:pt x="1923" y="135"/>
                    </a:lnTo>
                    <a:lnTo>
                      <a:pt x="1928" y="129"/>
                    </a:lnTo>
                    <a:lnTo>
                      <a:pt x="1933" y="122"/>
                    </a:lnTo>
                    <a:lnTo>
                      <a:pt x="1938" y="117"/>
                    </a:lnTo>
                    <a:lnTo>
                      <a:pt x="1945" y="112"/>
                    </a:lnTo>
                    <a:lnTo>
                      <a:pt x="1952" y="107"/>
                    </a:lnTo>
                    <a:lnTo>
                      <a:pt x="1960" y="103"/>
                    </a:lnTo>
                    <a:lnTo>
                      <a:pt x="1970" y="100"/>
                    </a:lnTo>
                    <a:lnTo>
                      <a:pt x="1980" y="97"/>
                    </a:lnTo>
                    <a:lnTo>
                      <a:pt x="1991" y="95"/>
                    </a:lnTo>
                    <a:lnTo>
                      <a:pt x="2004" y="94"/>
                    </a:lnTo>
                    <a:lnTo>
                      <a:pt x="2016" y="94"/>
                    </a:lnTo>
                    <a:lnTo>
                      <a:pt x="2037" y="94"/>
                    </a:lnTo>
                    <a:lnTo>
                      <a:pt x="2057" y="96"/>
                    </a:lnTo>
                    <a:lnTo>
                      <a:pt x="2075" y="100"/>
                    </a:lnTo>
                    <a:lnTo>
                      <a:pt x="2092" y="104"/>
                    </a:lnTo>
                    <a:lnTo>
                      <a:pt x="2106" y="108"/>
                    </a:lnTo>
                    <a:lnTo>
                      <a:pt x="2120" y="113"/>
                    </a:lnTo>
                    <a:lnTo>
                      <a:pt x="2131" y="118"/>
                    </a:lnTo>
                    <a:lnTo>
                      <a:pt x="2140" y="122"/>
                    </a:lnTo>
                    <a:lnTo>
                      <a:pt x="2167" y="31"/>
                    </a:lnTo>
                    <a:lnTo>
                      <a:pt x="2155" y="25"/>
                    </a:lnTo>
                    <a:lnTo>
                      <a:pt x="2139" y="20"/>
                    </a:lnTo>
                    <a:lnTo>
                      <a:pt x="2124" y="14"/>
                    </a:lnTo>
                    <a:lnTo>
                      <a:pt x="2106" y="9"/>
                    </a:lnTo>
                    <a:lnTo>
                      <a:pt x="2087" y="6"/>
                    </a:lnTo>
                    <a:lnTo>
                      <a:pt x="2065" y="3"/>
                    </a:lnTo>
                    <a:lnTo>
                      <a:pt x="2043" y="1"/>
                    </a:lnTo>
                    <a:lnTo>
                      <a:pt x="2019" y="0"/>
                    </a:lnTo>
                    <a:lnTo>
                      <a:pt x="1994" y="1"/>
                    </a:lnTo>
                    <a:lnTo>
                      <a:pt x="1971" y="4"/>
                    </a:lnTo>
                    <a:lnTo>
                      <a:pt x="1948" y="8"/>
                    </a:lnTo>
                    <a:lnTo>
                      <a:pt x="1928" y="14"/>
                    </a:lnTo>
                    <a:lnTo>
                      <a:pt x="1908" y="22"/>
                    </a:lnTo>
                    <a:lnTo>
                      <a:pt x="1890" y="30"/>
                    </a:lnTo>
                    <a:lnTo>
                      <a:pt x="1873" y="40"/>
                    </a:lnTo>
                    <a:lnTo>
                      <a:pt x="1859" y="51"/>
                    </a:lnTo>
                    <a:lnTo>
                      <a:pt x="1845" y="64"/>
                    </a:lnTo>
                    <a:lnTo>
                      <a:pt x="1833" y="77"/>
                    </a:lnTo>
                    <a:lnTo>
                      <a:pt x="1823" y="93"/>
                    </a:lnTo>
                    <a:lnTo>
                      <a:pt x="1815" y="108"/>
                    </a:lnTo>
                    <a:lnTo>
                      <a:pt x="1808" y="124"/>
                    </a:lnTo>
                    <a:lnTo>
                      <a:pt x="1803" y="142"/>
                    </a:lnTo>
                    <a:lnTo>
                      <a:pt x="1800" y="159"/>
                    </a:lnTo>
                    <a:lnTo>
                      <a:pt x="1799" y="179"/>
                    </a:lnTo>
                    <a:lnTo>
                      <a:pt x="1800" y="194"/>
                    </a:lnTo>
                    <a:lnTo>
                      <a:pt x="1802" y="211"/>
                    </a:lnTo>
                    <a:lnTo>
                      <a:pt x="1806" y="225"/>
                    </a:lnTo>
                    <a:lnTo>
                      <a:pt x="1811" y="240"/>
                    </a:lnTo>
                    <a:lnTo>
                      <a:pt x="1818" y="253"/>
                    </a:lnTo>
                    <a:lnTo>
                      <a:pt x="1825" y="265"/>
                    </a:lnTo>
                    <a:lnTo>
                      <a:pt x="1834" y="277"/>
                    </a:lnTo>
                    <a:lnTo>
                      <a:pt x="1844" y="288"/>
                    </a:lnTo>
                    <a:lnTo>
                      <a:pt x="1857" y="299"/>
                    </a:lnTo>
                    <a:lnTo>
                      <a:pt x="1869" y="310"/>
                    </a:lnTo>
                    <a:lnTo>
                      <a:pt x="1882" y="319"/>
                    </a:lnTo>
                    <a:lnTo>
                      <a:pt x="1898" y="328"/>
                    </a:lnTo>
                    <a:lnTo>
                      <a:pt x="1913" y="336"/>
                    </a:lnTo>
                    <a:lnTo>
                      <a:pt x="1931" y="345"/>
                    </a:lnTo>
                    <a:lnTo>
                      <a:pt x="1948" y="352"/>
                    </a:lnTo>
                    <a:lnTo>
                      <a:pt x="1967" y="359"/>
                    </a:lnTo>
                    <a:lnTo>
                      <a:pt x="1994" y="369"/>
                    </a:lnTo>
                    <a:lnTo>
                      <a:pt x="2017" y="381"/>
                    </a:lnTo>
                    <a:lnTo>
                      <a:pt x="2027" y="386"/>
                    </a:lnTo>
                    <a:lnTo>
                      <a:pt x="2036" y="392"/>
                    </a:lnTo>
                    <a:lnTo>
                      <a:pt x="2044" y="397"/>
                    </a:lnTo>
                    <a:lnTo>
                      <a:pt x="2051" y="403"/>
                    </a:lnTo>
                    <a:lnTo>
                      <a:pt x="2057" y="409"/>
                    </a:lnTo>
                    <a:lnTo>
                      <a:pt x="2062" y="417"/>
                    </a:lnTo>
                    <a:lnTo>
                      <a:pt x="2067" y="423"/>
                    </a:lnTo>
                    <a:lnTo>
                      <a:pt x="2070" y="430"/>
                    </a:lnTo>
                    <a:lnTo>
                      <a:pt x="2073" y="437"/>
                    </a:lnTo>
                    <a:lnTo>
                      <a:pt x="2075" y="445"/>
                    </a:lnTo>
                    <a:lnTo>
                      <a:pt x="2077" y="454"/>
                    </a:lnTo>
                    <a:lnTo>
                      <a:pt x="2077" y="462"/>
                    </a:lnTo>
                    <a:lnTo>
                      <a:pt x="2077" y="471"/>
                    </a:lnTo>
                    <a:lnTo>
                      <a:pt x="2074" y="480"/>
                    </a:lnTo>
                    <a:lnTo>
                      <a:pt x="2072" y="489"/>
                    </a:lnTo>
                    <a:lnTo>
                      <a:pt x="2069" y="497"/>
                    </a:lnTo>
                    <a:lnTo>
                      <a:pt x="2065" y="504"/>
                    </a:lnTo>
                    <a:lnTo>
                      <a:pt x="2060" y="511"/>
                    </a:lnTo>
                    <a:lnTo>
                      <a:pt x="2054" y="517"/>
                    </a:lnTo>
                    <a:lnTo>
                      <a:pt x="2048" y="524"/>
                    </a:lnTo>
                    <a:lnTo>
                      <a:pt x="2040" y="529"/>
                    </a:lnTo>
                    <a:lnTo>
                      <a:pt x="2031" y="533"/>
                    </a:lnTo>
                    <a:lnTo>
                      <a:pt x="2022" y="537"/>
                    </a:lnTo>
                    <a:lnTo>
                      <a:pt x="2012" y="540"/>
                    </a:lnTo>
                    <a:lnTo>
                      <a:pt x="2002" y="543"/>
                    </a:lnTo>
                    <a:lnTo>
                      <a:pt x="1989" y="545"/>
                    </a:lnTo>
                    <a:lnTo>
                      <a:pt x="1977" y="546"/>
                    </a:lnTo>
                    <a:lnTo>
                      <a:pt x="1965" y="546"/>
                    </a:lnTo>
                    <a:lnTo>
                      <a:pt x="1943" y="546"/>
                    </a:lnTo>
                    <a:lnTo>
                      <a:pt x="1921" y="543"/>
                    </a:lnTo>
                    <a:lnTo>
                      <a:pt x="1901" y="540"/>
                    </a:lnTo>
                    <a:lnTo>
                      <a:pt x="1881" y="535"/>
                    </a:lnTo>
                    <a:lnTo>
                      <a:pt x="1863" y="529"/>
                    </a:lnTo>
                    <a:lnTo>
                      <a:pt x="1845" y="523"/>
                    </a:lnTo>
                    <a:lnTo>
                      <a:pt x="1829" y="514"/>
                    </a:lnTo>
                    <a:lnTo>
                      <a:pt x="1815" y="507"/>
                    </a:lnTo>
                    <a:lnTo>
                      <a:pt x="1789" y="601"/>
                    </a:lnTo>
                    <a:close/>
                    <a:moveTo>
                      <a:pt x="1300" y="631"/>
                    </a:moveTo>
                    <a:lnTo>
                      <a:pt x="1300" y="408"/>
                    </a:lnTo>
                    <a:lnTo>
                      <a:pt x="1300" y="371"/>
                    </a:lnTo>
                    <a:lnTo>
                      <a:pt x="1299" y="335"/>
                    </a:lnTo>
                    <a:lnTo>
                      <a:pt x="1299" y="301"/>
                    </a:lnTo>
                    <a:lnTo>
                      <a:pt x="1298" y="269"/>
                    </a:lnTo>
                    <a:lnTo>
                      <a:pt x="1298" y="237"/>
                    </a:lnTo>
                    <a:lnTo>
                      <a:pt x="1297" y="205"/>
                    </a:lnTo>
                    <a:lnTo>
                      <a:pt x="1295" y="175"/>
                    </a:lnTo>
                    <a:lnTo>
                      <a:pt x="1294" y="144"/>
                    </a:lnTo>
                    <a:lnTo>
                      <a:pt x="1297" y="144"/>
                    </a:lnTo>
                    <a:lnTo>
                      <a:pt x="1308" y="170"/>
                    </a:lnTo>
                    <a:lnTo>
                      <a:pt x="1321" y="198"/>
                    </a:lnTo>
                    <a:lnTo>
                      <a:pt x="1335" y="224"/>
                    </a:lnTo>
                    <a:lnTo>
                      <a:pt x="1348" y="251"/>
                    </a:lnTo>
                    <a:lnTo>
                      <a:pt x="1362" y="279"/>
                    </a:lnTo>
                    <a:lnTo>
                      <a:pt x="1378" y="306"/>
                    </a:lnTo>
                    <a:lnTo>
                      <a:pt x="1392" y="332"/>
                    </a:lnTo>
                    <a:lnTo>
                      <a:pt x="1408" y="358"/>
                    </a:lnTo>
                    <a:lnTo>
                      <a:pt x="1569" y="631"/>
                    </a:lnTo>
                    <a:lnTo>
                      <a:pt x="1686" y="631"/>
                    </a:lnTo>
                    <a:lnTo>
                      <a:pt x="1686" y="10"/>
                    </a:lnTo>
                    <a:lnTo>
                      <a:pt x="1582" y="10"/>
                    </a:lnTo>
                    <a:lnTo>
                      <a:pt x="1582" y="226"/>
                    </a:lnTo>
                    <a:lnTo>
                      <a:pt x="1582" y="261"/>
                    </a:lnTo>
                    <a:lnTo>
                      <a:pt x="1582" y="295"/>
                    </a:lnTo>
                    <a:lnTo>
                      <a:pt x="1583" y="328"/>
                    </a:lnTo>
                    <a:lnTo>
                      <a:pt x="1584" y="360"/>
                    </a:lnTo>
                    <a:lnTo>
                      <a:pt x="1585" y="391"/>
                    </a:lnTo>
                    <a:lnTo>
                      <a:pt x="1587" y="422"/>
                    </a:lnTo>
                    <a:lnTo>
                      <a:pt x="1589" y="453"/>
                    </a:lnTo>
                    <a:lnTo>
                      <a:pt x="1592" y="484"/>
                    </a:lnTo>
                    <a:lnTo>
                      <a:pt x="1589" y="485"/>
                    </a:lnTo>
                    <a:lnTo>
                      <a:pt x="1578" y="459"/>
                    </a:lnTo>
                    <a:lnTo>
                      <a:pt x="1567" y="433"/>
                    </a:lnTo>
                    <a:lnTo>
                      <a:pt x="1555" y="407"/>
                    </a:lnTo>
                    <a:lnTo>
                      <a:pt x="1541" y="381"/>
                    </a:lnTo>
                    <a:lnTo>
                      <a:pt x="1528" y="355"/>
                    </a:lnTo>
                    <a:lnTo>
                      <a:pt x="1513" y="328"/>
                    </a:lnTo>
                    <a:lnTo>
                      <a:pt x="1499" y="302"/>
                    </a:lnTo>
                    <a:lnTo>
                      <a:pt x="1484" y="277"/>
                    </a:lnTo>
                    <a:lnTo>
                      <a:pt x="1324" y="10"/>
                    </a:lnTo>
                    <a:lnTo>
                      <a:pt x="1195" y="10"/>
                    </a:lnTo>
                    <a:lnTo>
                      <a:pt x="1195" y="631"/>
                    </a:lnTo>
                    <a:lnTo>
                      <a:pt x="1300" y="631"/>
                    </a:lnTo>
                    <a:close/>
                    <a:moveTo>
                      <a:pt x="804" y="550"/>
                    </a:moveTo>
                    <a:lnTo>
                      <a:pt x="795" y="549"/>
                    </a:lnTo>
                    <a:lnTo>
                      <a:pt x="785" y="549"/>
                    </a:lnTo>
                    <a:lnTo>
                      <a:pt x="776" y="547"/>
                    </a:lnTo>
                    <a:lnTo>
                      <a:pt x="766" y="545"/>
                    </a:lnTo>
                    <a:lnTo>
                      <a:pt x="757" y="543"/>
                    </a:lnTo>
                    <a:lnTo>
                      <a:pt x="749" y="540"/>
                    </a:lnTo>
                    <a:lnTo>
                      <a:pt x="741" y="536"/>
                    </a:lnTo>
                    <a:lnTo>
                      <a:pt x="733" y="532"/>
                    </a:lnTo>
                    <a:lnTo>
                      <a:pt x="724" y="527"/>
                    </a:lnTo>
                    <a:lnTo>
                      <a:pt x="717" y="523"/>
                    </a:lnTo>
                    <a:lnTo>
                      <a:pt x="710" y="516"/>
                    </a:lnTo>
                    <a:lnTo>
                      <a:pt x="703" y="510"/>
                    </a:lnTo>
                    <a:lnTo>
                      <a:pt x="690" y="497"/>
                    </a:lnTo>
                    <a:lnTo>
                      <a:pt x="679" y="482"/>
                    </a:lnTo>
                    <a:lnTo>
                      <a:pt x="668" y="466"/>
                    </a:lnTo>
                    <a:lnTo>
                      <a:pt x="660" y="449"/>
                    </a:lnTo>
                    <a:lnTo>
                      <a:pt x="651" y="430"/>
                    </a:lnTo>
                    <a:lnTo>
                      <a:pt x="645" y="410"/>
                    </a:lnTo>
                    <a:lnTo>
                      <a:pt x="640" y="389"/>
                    </a:lnTo>
                    <a:lnTo>
                      <a:pt x="637" y="367"/>
                    </a:lnTo>
                    <a:lnTo>
                      <a:pt x="634" y="346"/>
                    </a:lnTo>
                    <a:lnTo>
                      <a:pt x="634" y="322"/>
                    </a:lnTo>
                    <a:lnTo>
                      <a:pt x="634" y="299"/>
                    </a:lnTo>
                    <a:lnTo>
                      <a:pt x="636" y="277"/>
                    </a:lnTo>
                    <a:lnTo>
                      <a:pt x="640" y="255"/>
                    </a:lnTo>
                    <a:lnTo>
                      <a:pt x="645" y="235"/>
                    </a:lnTo>
                    <a:lnTo>
                      <a:pt x="651" y="214"/>
                    </a:lnTo>
                    <a:lnTo>
                      <a:pt x="659" y="194"/>
                    </a:lnTo>
                    <a:lnTo>
                      <a:pt x="668" y="177"/>
                    </a:lnTo>
                    <a:lnTo>
                      <a:pt x="677" y="160"/>
                    </a:lnTo>
                    <a:lnTo>
                      <a:pt x="689" y="145"/>
                    </a:lnTo>
                    <a:lnTo>
                      <a:pt x="702" y="132"/>
                    </a:lnTo>
                    <a:lnTo>
                      <a:pt x="709" y="126"/>
                    </a:lnTo>
                    <a:lnTo>
                      <a:pt x="716" y="119"/>
                    </a:lnTo>
                    <a:lnTo>
                      <a:pt x="723" y="114"/>
                    </a:lnTo>
                    <a:lnTo>
                      <a:pt x="732" y="109"/>
                    </a:lnTo>
                    <a:lnTo>
                      <a:pt x="740" y="105"/>
                    </a:lnTo>
                    <a:lnTo>
                      <a:pt x="748" y="102"/>
                    </a:lnTo>
                    <a:lnTo>
                      <a:pt x="757" y="99"/>
                    </a:lnTo>
                    <a:lnTo>
                      <a:pt x="766" y="96"/>
                    </a:lnTo>
                    <a:lnTo>
                      <a:pt x="776" y="94"/>
                    </a:lnTo>
                    <a:lnTo>
                      <a:pt x="786" y="92"/>
                    </a:lnTo>
                    <a:lnTo>
                      <a:pt x="795" y="91"/>
                    </a:lnTo>
                    <a:lnTo>
                      <a:pt x="807" y="91"/>
                    </a:lnTo>
                    <a:lnTo>
                      <a:pt x="817" y="91"/>
                    </a:lnTo>
                    <a:lnTo>
                      <a:pt x="827" y="92"/>
                    </a:lnTo>
                    <a:lnTo>
                      <a:pt x="836" y="94"/>
                    </a:lnTo>
                    <a:lnTo>
                      <a:pt x="846" y="96"/>
                    </a:lnTo>
                    <a:lnTo>
                      <a:pt x="855" y="99"/>
                    </a:lnTo>
                    <a:lnTo>
                      <a:pt x="864" y="102"/>
                    </a:lnTo>
                    <a:lnTo>
                      <a:pt x="872" y="106"/>
                    </a:lnTo>
                    <a:lnTo>
                      <a:pt x="881" y="110"/>
                    </a:lnTo>
                    <a:lnTo>
                      <a:pt x="889" y="114"/>
                    </a:lnTo>
                    <a:lnTo>
                      <a:pt x="896" y="120"/>
                    </a:lnTo>
                    <a:lnTo>
                      <a:pt x="903" y="126"/>
                    </a:lnTo>
                    <a:lnTo>
                      <a:pt x="910" y="132"/>
                    </a:lnTo>
                    <a:lnTo>
                      <a:pt x="923" y="145"/>
                    </a:lnTo>
                    <a:lnTo>
                      <a:pt x="934" y="160"/>
                    </a:lnTo>
                    <a:lnTo>
                      <a:pt x="944" y="177"/>
                    </a:lnTo>
                    <a:lnTo>
                      <a:pt x="952" y="194"/>
                    </a:lnTo>
                    <a:lnTo>
                      <a:pt x="961" y="214"/>
                    </a:lnTo>
                    <a:lnTo>
                      <a:pt x="967" y="234"/>
                    </a:lnTo>
                    <a:lnTo>
                      <a:pt x="971" y="254"/>
                    </a:lnTo>
                    <a:lnTo>
                      <a:pt x="974" y="275"/>
                    </a:lnTo>
                    <a:lnTo>
                      <a:pt x="976" y="296"/>
                    </a:lnTo>
                    <a:lnTo>
                      <a:pt x="977" y="318"/>
                    </a:lnTo>
                    <a:lnTo>
                      <a:pt x="976" y="343"/>
                    </a:lnTo>
                    <a:lnTo>
                      <a:pt x="974" y="365"/>
                    </a:lnTo>
                    <a:lnTo>
                      <a:pt x="971" y="388"/>
                    </a:lnTo>
                    <a:lnTo>
                      <a:pt x="966" y="409"/>
                    </a:lnTo>
                    <a:lnTo>
                      <a:pt x="960" y="430"/>
                    </a:lnTo>
                    <a:lnTo>
                      <a:pt x="951" y="449"/>
                    </a:lnTo>
                    <a:lnTo>
                      <a:pt x="943" y="467"/>
                    </a:lnTo>
                    <a:lnTo>
                      <a:pt x="933" y="482"/>
                    </a:lnTo>
                    <a:lnTo>
                      <a:pt x="921" y="498"/>
                    </a:lnTo>
                    <a:lnTo>
                      <a:pt x="908" y="511"/>
                    </a:lnTo>
                    <a:lnTo>
                      <a:pt x="901" y="517"/>
                    </a:lnTo>
                    <a:lnTo>
                      <a:pt x="894" y="523"/>
                    </a:lnTo>
                    <a:lnTo>
                      <a:pt x="887" y="528"/>
                    </a:lnTo>
                    <a:lnTo>
                      <a:pt x="878" y="532"/>
                    </a:lnTo>
                    <a:lnTo>
                      <a:pt x="870" y="536"/>
                    </a:lnTo>
                    <a:lnTo>
                      <a:pt x="862" y="540"/>
                    </a:lnTo>
                    <a:lnTo>
                      <a:pt x="854" y="543"/>
                    </a:lnTo>
                    <a:lnTo>
                      <a:pt x="845" y="545"/>
                    </a:lnTo>
                    <a:lnTo>
                      <a:pt x="835" y="547"/>
                    </a:lnTo>
                    <a:lnTo>
                      <a:pt x="826" y="549"/>
                    </a:lnTo>
                    <a:lnTo>
                      <a:pt x="816" y="549"/>
                    </a:lnTo>
                    <a:lnTo>
                      <a:pt x="805" y="550"/>
                    </a:lnTo>
                    <a:lnTo>
                      <a:pt x="804" y="550"/>
                    </a:lnTo>
                    <a:close/>
                    <a:moveTo>
                      <a:pt x="802" y="641"/>
                    </a:moveTo>
                    <a:lnTo>
                      <a:pt x="818" y="641"/>
                    </a:lnTo>
                    <a:lnTo>
                      <a:pt x="833" y="640"/>
                    </a:lnTo>
                    <a:lnTo>
                      <a:pt x="849" y="638"/>
                    </a:lnTo>
                    <a:lnTo>
                      <a:pt x="863" y="636"/>
                    </a:lnTo>
                    <a:lnTo>
                      <a:pt x="878" y="633"/>
                    </a:lnTo>
                    <a:lnTo>
                      <a:pt x="893" y="629"/>
                    </a:lnTo>
                    <a:lnTo>
                      <a:pt x="906" y="624"/>
                    </a:lnTo>
                    <a:lnTo>
                      <a:pt x="920" y="619"/>
                    </a:lnTo>
                    <a:lnTo>
                      <a:pt x="933" y="613"/>
                    </a:lnTo>
                    <a:lnTo>
                      <a:pt x="946" y="607"/>
                    </a:lnTo>
                    <a:lnTo>
                      <a:pt x="959" y="600"/>
                    </a:lnTo>
                    <a:lnTo>
                      <a:pt x="970" y="593"/>
                    </a:lnTo>
                    <a:lnTo>
                      <a:pt x="982" y="584"/>
                    </a:lnTo>
                    <a:lnTo>
                      <a:pt x="993" y="575"/>
                    </a:lnTo>
                    <a:lnTo>
                      <a:pt x="1004" y="566"/>
                    </a:lnTo>
                    <a:lnTo>
                      <a:pt x="1013" y="556"/>
                    </a:lnTo>
                    <a:lnTo>
                      <a:pt x="1023" y="545"/>
                    </a:lnTo>
                    <a:lnTo>
                      <a:pt x="1033" y="533"/>
                    </a:lnTo>
                    <a:lnTo>
                      <a:pt x="1041" y="522"/>
                    </a:lnTo>
                    <a:lnTo>
                      <a:pt x="1049" y="509"/>
                    </a:lnTo>
                    <a:lnTo>
                      <a:pt x="1056" y="496"/>
                    </a:lnTo>
                    <a:lnTo>
                      <a:pt x="1063" y="482"/>
                    </a:lnTo>
                    <a:lnTo>
                      <a:pt x="1070" y="468"/>
                    </a:lnTo>
                    <a:lnTo>
                      <a:pt x="1076" y="453"/>
                    </a:lnTo>
                    <a:lnTo>
                      <a:pt x="1081" y="437"/>
                    </a:lnTo>
                    <a:lnTo>
                      <a:pt x="1085" y="422"/>
                    </a:lnTo>
                    <a:lnTo>
                      <a:pt x="1089" y="405"/>
                    </a:lnTo>
                    <a:lnTo>
                      <a:pt x="1092" y="388"/>
                    </a:lnTo>
                    <a:lnTo>
                      <a:pt x="1094" y="370"/>
                    </a:lnTo>
                    <a:lnTo>
                      <a:pt x="1096" y="352"/>
                    </a:lnTo>
                    <a:lnTo>
                      <a:pt x="1097" y="333"/>
                    </a:lnTo>
                    <a:lnTo>
                      <a:pt x="1097" y="314"/>
                    </a:lnTo>
                    <a:lnTo>
                      <a:pt x="1097" y="297"/>
                    </a:lnTo>
                    <a:lnTo>
                      <a:pt x="1096" y="281"/>
                    </a:lnTo>
                    <a:lnTo>
                      <a:pt x="1095" y="265"/>
                    </a:lnTo>
                    <a:lnTo>
                      <a:pt x="1093" y="250"/>
                    </a:lnTo>
                    <a:lnTo>
                      <a:pt x="1090" y="235"/>
                    </a:lnTo>
                    <a:lnTo>
                      <a:pt x="1087" y="219"/>
                    </a:lnTo>
                    <a:lnTo>
                      <a:pt x="1083" y="205"/>
                    </a:lnTo>
                    <a:lnTo>
                      <a:pt x="1078" y="190"/>
                    </a:lnTo>
                    <a:lnTo>
                      <a:pt x="1073" y="176"/>
                    </a:lnTo>
                    <a:lnTo>
                      <a:pt x="1068" y="163"/>
                    </a:lnTo>
                    <a:lnTo>
                      <a:pt x="1061" y="149"/>
                    </a:lnTo>
                    <a:lnTo>
                      <a:pt x="1054" y="137"/>
                    </a:lnTo>
                    <a:lnTo>
                      <a:pt x="1047" y="124"/>
                    </a:lnTo>
                    <a:lnTo>
                      <a:pt x="1039" y="113"/>
                    </a:lnTo>
                    <a:lnTo>
                      <a:pt x="1031" y="102"/>
                    </a:lnTo>
                    <a:lnTo>
                      <a:pt x="1021" y="91"/>
                    </a:lnTo>
                    <a:lnTo>
                      <a:pt x="1012" y="80"/>
                    </a:lnTo>
                    <a:lnTo>
                      <a:pt x="1002" y="71"/>
                    </a:lnTo>
                    <a:lnTo>
                      <a:pt x="991" y="62"/>
                    </a:lnTo>
                    <a:lnTo>
                      <a:pt x="980" y="52"/>
                    </a:lnTo>
                    <a:lnTo>
                      <a:pt x="969" y="44"/>
                    </a:lnTo>
                    <a:lnTo>
                      <a:pt x="957" y="37"/>
                    </a:lnTo>
                    <a:lnTo>
                      <a:pt x="944" y="30"/>
                    </a:lnTo>
                    <a:lnTo>
                      <a:pt x="932" y="24"/>
                    </a:lnTo>
                    <a:lnTo>
                      <a:pt x="917" y="19"/>
                    </a:lnTo>
                    <a:lnTo>
                      <a:pt x="904" y="13"/>
                    </a:lnTo>
                    <a:lnTo>
                      <a:pt x="890" y="9"/>
                    </a:lnTo>
                    <a:lnTo>
                      <a:pt x="874" y="6"/>
                    </a:lnTo>
                    <a:lnTo>
                      <a:pt x="859" y="3"/>
                    </a:lnTo>
                    <a:lnTo>
                      <a:pt x="844" y="2"/>
                    </a:lnTo>
                    <a:lnTo>
                      <a:pt x="827" y="0"/>
                    </a:lnTo>
                    <a:lnTo>
                      <a:pt x="811" y="0"/>
                    </a:lnTo>
                    <a:lnTo>
                      <a:pt x="794" y="0"/>
                    </a:lnTo>
                    <a:lnTo>
                      <a:pt x="778" y="2"/>
                    </a:lnTo>
                    <a:lnTo>
                      <a:pt x="762" y="3"/>
                    </a:lnTo>
                    <a:lnTo>
                      <a:pt x="747" y="6"/>
                    </a:lnTo>
                    <a:lnTo>
                      <a:pt x="733" y="9"/>
                    </a:lnTo>
                    <a:lnTo>
                      <a:pt x="718" y="13"/>
                    </a:lnTo>
                    <a:lnTo>
                      <a:pt x="704" y="19"/>
                    </a:lnTo>
                    <a:lnTo>
                      <a:pt x="690" y="24"/>
                    </a:lnTo>
                    <a:lnTo>
                      <a:pt x="677" y="30"/>
                    </a:lnTo>
                    <a:lnTo>
                      <a:pt x="665" y="37"/>
                    </a:lnTo>
                    <a:lnTo>
                      <a:pt x="652" y="44"/>
                    </a:lnTo>
                    <a:lnTo>
                      <a:pt x="640" y="52"/>
                    </a:lnTo>
                    <a:lnTo>
                      <a:pt x="629" y="62"/>
                    </a:lnTo>
                    <a:lnTo>
                      <a:pt x="617" y="71"/>
                    </a:lnTo>
                    <a:lnTo>
                      <a:pt x="607" y="80"/>
                    </a:lnTo>
                    <a:lnTo>
                      <a:pt x="597" y="92"/>
                    </a:lnTo>
                    <a:lnTo>
                      <a:pt x="588" y="102"/>
                    </a:lnTo>
                    <a:lnTo>
                      <a:pt x="578" y="114"/>
                    </a:lnTo>
                    <a:lnTo>
                      <a:pt x="570" y="126"/>
                    </a:lnTo>
                    <a:lnTo>
                      <a:pt x="562" y="139"/>
                    </a:lnTo>
                    <a:lnTo>
                      <a:pt x="555" y="151"/>
                    </a:lnTo>
                    <a:lnTo>
                      <a:pt x="549" y="166"/>
                    </a:lnTo>
                    <a:lnTo>
                      <a:pt x="542" y="179"/>
                    </a:lnTo>
                    <a:lnTo>
                      <a:pt x="536" y="194"/>
                    </a:lnTo>
                    <a:lnTo>
                      <a:pt x="531" y="209"/>
                    </a:lnTo>
                    <a:lnTo>
                      <a:pt x="527" y="224"/>
                    </a:lnTo>
                    <a:lnTo>
                      <a:pt x="524" y="241"/>
                    </a:lnTo>
                    <a:lnTo>
                      <a:pt x="521" y="256"/>
                    </a:lnTo>
                    <a:lnTo>
                      <a:pt x="518" y="273"/>
                    </a:lnTo>
                    <a:lnTo>
                      <a:pt x="517" y="290"/>
                    </a:lnTo>
                    <a:lnTo>
                      <a:pt x="516" y="308"/>
                    </a:lnTo>
                    <a:lnTo>
                      <a:pt x="515" y="325"/>
                    </a:lnTo>
                    <a:lnTo>
                      <a:pt x="516" y="342"/>
                    </a:lnTo>
                    <a:lnTo>
                      <a:pt x="517" y="359"/>
                    </a:lnTo>
                    <a:lnTo>
                      <a:pt x="518" y="374"/>
                    </a:lnTo>
                    <a:lnTo>
                      <a:pt x="520" y="391"/>
                    </a:lnTo>
                    <a:lnTo>
                      <a:pt x="523" y="406"/>
                    </a:lnTo>
                    <a:lnTo>
                      <a:pt x="526" y="422"/>
                    </a:lnTo>
                    <a:lnTo>
                      <a:pt x="530" y="436"/>
                    </a:lnTo>
                    <a:lnTo>
                      <a:pt x="535" y="452"/>
                    </a:lnTo>
                    <a:lnTo>
                      <a:pt x="540" y="465"/>
                    </a:lnTo>
                    <a:lnTo>
                      <a:pt x="547" y="479"/>
                    </a:lnTo>
                    <a:lnTo>
                      <a:pt x="553" y="492"/>
                    </a:lnTo>
                    <a:lnTo>
                      <a:pt x="559" y="505"/>
                    </a:lnTo>
                    <a:lnTo>
                      <a:pt x="567" y="517"/>
                    </a:lnTo>
                    <a:lnTo>
                      <a:pt x="575" y="529"/>
                    </a:lnTo>
                    <a:lnTo>
                      <a:pt x="584" y="540"/>
                    </a:lnTo>
                    <a:lnTo>
                      <a:pt x="593" y="551"/>
                    </a:lnTo>
                    <a:lnTo>
                      <a:pt x="602" y="562"/>
                    </a:lnTo>
                    <a:lnTo>
                      <a:pt x="612" y="571"/>
                    </a:lnTo>
                    <a:lnTo>
                      <a:pt x="623" y="580"/>
                    </a:lnTo>
                    <a:lnTo>
                      <a:pt x="634" y="588"/>
                    </a:lnTo>
                    <a:lnTo>
                      <a:pt x="645" y="597"/>
                    </a:lnTo>
                    <a:lnTo>
                      <a:pt x="658" y="604"/>
                    </a:lnTo>
                    <a:lnTo>
                      <a:pt x="670" y="611"/>
                    </a:lnTo>
                    <a:lnTo>
                      <a:pt x="682" y="617"/>
                    </a:lnTo>
                    <a:lnTo>
                      <a:pt x="696" y="622"/>
                    </a:lnTo>
                    <a:lnTo>
                      <a:pt x="710" y="628"/>
                    </a:lnTo>
                    <a:lnTo>
                      <a:pt x="724" y="632"/>
                    </a:lnTo>
                    <a:lnTo>
                      <a:pt x="739" y="635"/>
                    </a:lnTo>
                    <a:lnTo>
                      <a:pt x="753" y="638"/>
                    </a:lnTo>
                    <a:lnTo>
                      <a:pt x="769" y="640"/>
                    </a:lnTo>
                    <a:lnTo>
                      <a:pt x="785" y="641"/>
                    </a:lnTo>
                    <a:lnTo>
                      <a:pt x="801" y="641"/>
                    </a:lnTo>
                    <a:lnTo>
                      <a:pt x="802" y="641"/>
                    </a:lnTo>
                    <a:close/>
                    <a:moveTo>
                      <a:pt x="458" y="523"/>
                    </a:moveTo>
                    <a:lnTo>
                      <a:pt x="447" y="528"/>
                    </a:lnTo>
                    <a:lnTo>
                      <a:pt x="434" y="532"/>
                    </a:lnTo>
                    <a:lnTo>
                      <a:pt x="418" y="536"/>
                    </a:lnTo>
                    <a:lnTo>
                      <a:pt x="403" y="539"/>
                    </a:lnTo>
                    <a:lnTo>
                      <a:pt x="386" y="542"/>
                    </a:lnTo>
                    <a:lnTo>
                      <a:pt x="370" y="544"/>
                    </a:lnTo>
                    <a:lnTo>
                      <a:pt x="352" y="545"/>
                    </a:lnTo>
                    <a:lnTo>
                      <a:pt x="335" y="545"/>
                    </a:lnTo>
                    <a:lnTo>
                      <a:pt x="323" y="545"/>
                    </a:lnTo>
                    <a:lnTo>
                      <a:pt x="310" y="544"/>
                    </a:lnTo>
                    <a:lnTo>
                      <a:pt x="298" y="543"/>
                    </a:lnTo>
                    <a:lnTo>
                      <a:pt x="287" y="541"/>
                    </a:lnTo>
                    <a:lnTo>
                      <a:pt x="275" y="539"/>
                    </a:lnTo>
                    <a:lnTo>
                      <a:pt x="265" y="537"/>
                    </a:lnTo>
                    <a:lnTo>
                      <a:pt x="254" y="534"/>
                    </a:lnTo>
                    <a:lnTo>
                      <a:pt x="243" y="530"/>
                    </a:lnTo>
                    <a:lnTo>
                      <a:pt x="234" y="526"/>
                    </a:lnTo>
                    <a:lnTo>
                      <a:pt x="225" y="522"/>
                    </a:lnTo>
                    <a:lnTo>
                      <a:pt x="216" y="516"/>
                    </a:lnTo>
                    <a:lnTo>
                      <a:pt x="207" y="511"/>
                    </a:lnTo>
                    <a:lnTo>
                      <a:pt x="198" y="505"/>
                    </a:lnTo>
                    <a:lnTo>
                      <a:pt x="191" y="499"/>
                    </a:lnTo>
                    <a:lnTo>
                      <a:pt x="183" y="492"/>
                    </a:lnTo>
                    <a:lnTo>
                      <a:pt x="177" y="486"/>
                    </a:lnTo>
                    <a:lnTo>
                      <a:pt x="169" y="477"/>
                    </a:lnTo>
                    <a:lnTo>
                      <a:pt x="163" y="470"/>
                    </a:lnTo>
                    <a:lnTo>
                      <a:pt x="157" y="462"/>
                    </a:lnTo>
                    <a:lnTo>
                      <a:pt x="152" y="453"/>
                    </a:lnTo>
                    <a:lnTo>
                      <a:pt x="147" y="443"/>
                    </a:lnTo>
                    <a:lnTo>
                      <a:pt x="142" y="434"/>
                    </a:lnTo>
                    <a:lnTo>
                      <a:pt x="138" y="425"/>
                    </a:lnTo>
                    <a:lnTo>
                      <a:pt x="134" y="415"/>
                    </a:lnTo>
                    <a:lnTo>
                      <a:pt x="127" y="393"/>
                    </a:lnTo>
                    <a:lnTo>
                      <a:pt x="123" y="371"/>
                    </a:lnTo>
                    <a:lnTo>
                      <a:pt x="120" y="347"/>
                    </a:lnTo>
                    <a:lnTo>
                      <a:pt x="119" y="322"/>
                    </a:lnTo>
                    <a:lnTo>
                      <a:pt x="119" y="309"/>
                    </a:lnTo>
                    <a:lnTo>
                      <a:pt x="120" y="295"/>
                    </a:lnTo>
                    <a:lnTo>
                      <a:pt x="122" y="282"/>
                    </a:lnTo>
                    <a:lnTo>
                      <a:pt x="123" y="270"/>
                    </a:lnTo>
                    <a:lnTo>
                      <a:pt x="125" y="257"/>
                    </a:lnTo>
                    <a:lnTo>
                      <a:pt x="128" y="246"/>
                    </a:lnTo>
                    <a:lnTo>
                      <a:pt x="131" y="235"/>
                    </a:lnTo>
                    <a:lnTo>
                      <a:pt x="136" y="223"/>
                    </a:lnTo>
                    <a:lnTo>
                      <a:pt x="140" y="213"/>
                    </a:lnTo>
                    <a:lnTo>
                      <a:pt x="145" y="203"/>
                    </a:lnTo>
                    <a:lnTo>
                      <a:pt x="149" y="193"/>
                    </a:lnTo>
                    <a:lnTo>
                      <a:pt x="155" y="184"/>
                    </a:lnTo>
                    <a:lnTo>
                      <a:pt x="160" y="176"/>
                    </a:lnTo>
                    <a:lnTo>
                      <a:pt x="167" y="168"/>
                    </a:lnTo>
                    <a:lnTo>
                      <a:pt x="174" y="159"/>
                    </a:lnTo>
                    <a:lnTo>
                      <a:pt x="181" y="152"/>
                    </a:lnTo>
                    <a:lnTo>
                      <a:pt x="188" y="145"/>
                    </a:lnTo>
                    <a:lnTo>
                      <a:pt x="196" y="139"/>
                    </a:lnTo>
                    <a:lnTo>
                      <a:pt x="204" y="133"/>
                    </a:lnTo>
                    <a:lnTo>
                      <a:pt x="213" y="127"/>
                    </a:lnTo>
                    <a:lnTo>
                      <a:pt x="221" y="121"/>
                    </a:lnTo>
                    <a:lnTo>
                      <a:pt x="230" y="117"/>
                    </a:lnTo>
                    <a:lnTo>
                      <a:pt x="239" y="112"/>
                    </a:lnTo>
                    <a:lnTo>
                      <a:pt x="250" y="109"/>
                    </a:lnTo>
                    <a:lnTo>
                      <a:pt x="270" y="102"/>
                    </a:lnTo>
                    <a:lnTo>
                      <a:pt x="291" y="98"/>
                    </a:lnTo>
                    <a:lnTo>
                      <a:pt x="313" y="95"/>
                    </a:lnTo>
                    <a:lnTo>
                      <a:pt x="337" y="94"/>
                    </a:lnTo>
                    <a:lnTo>
                      <a:pt x="355" y="95"/>
                    </a:lnTo>
                    <a:lnTo>
                      <a:pt x="373" y="96"/>
                    </a:lnTo>
                    <a:lnTo>
                      <a:pt x="389" y="98"/>
                    </a:lnTo>
                    <a:lnTo>
                      <a:pt x="405" y="101"/>
                    </a:lnTo>
                    <a:lnTo>
                      <a:pt x="420" y="105"/>
                    </a:lnTo>
                    <a:lnTo>
                      <a:pt x="434" y="109"/>
                    </a:lnTo>
                    <a:lnTo>
                      <a:pt x="446" y="113"/>
                    </a:lnTo>
                    <a:lnTo>
                      <a:pt x="457" y="118"/>
                    </a:lnTo>
                    <a:lnTo>
                      <a:pt x="482" y="28"/>
                    </a:lnTo>
                    <a:lnTo>
                      <a:pt x="473" y="24"/>
                    </a:lnTo>
                    <a:lnTo>
                      <a:pt x="459" y="19"/>
                    </a:lnTo>
                    <a:lnTo>
                      <a:pt x="444" y="13"/>
                    </a:lnTo>
                    <a:lnTo>
                      <a:pt x="426" y="9"/>
                    </a:lnTo>
                    <a:lnTo>
                      <a:pt x="406" y="6"/>
                    </a:lnTo>
                    <a:lnTo>
                      <a:pt x="383" y="3"/>
                    </a:lnTo>
                    <a:lnTo>
                      <a:pt x="359" y="1"/>
                    </a:lnTo>
                    <a:lnTo>
                      <a:pt x="332" y="0"/>
                    </a:lnTo>
                    <a:lnTo>
                      <a:pt x="314" y="1"/>
                    </a:lnTo>
                    <a:lnTo>
                      <a:pt x="297" y="2"/>
                    </a:lnTo>
                    <a:lnTo>
                      <a:pt x="280" y="4"/>
                    </a:lnTo>
                    <a:lnTo>
                      <a:pt x="263" y="6"/>
                    </a:lnTo>
                    <a:lnTo>
                      <a:pt x="247" y="9"/>
                    </a:lnTo>
                    <a:lnTo>
                      <a:pt x="231" y="13"/>
                    </a:lnTo>
                    <a:lnTo>
                      <a:pt x="216" y="17"/>
                    </a:lnTo>
                    <a:lnTo>
                      <a:pt x="200" y="23"/>
                    </a:lnTo>
                    <a:lnTo>
                      <a:pt x="185" y="29"/>
                    </a:lnTo>
                    <a:lnTo>
                      <a:pt x="172" y="35"/>
                    </a:lnTo>
                    <a:lnTo>
                      <a:pt x="157" y="42"/>
                    </a:lnTo>
                    <a:lnTo>
                      <a:pt x="144" y="50"/>
                    </a:lnTo>
                    <a:lnTo>
                      <a:pt x="130" y="59"/>
                    </a:lnTo>
                    <a:lnTo>
                      <a:pt x="118" y="68"/>
                    </a:lnTo>
                    <a:lnTo>
                      <a:pt x="107" y="77"/>
                    </a:lnTo>
                    <a:lnTo>
                      <a:pt x="94" y="87"/>
                    </a:lnTo>
                    <a:lnTo>
                      <a:pt x="84" y="99"/>
                    </a:lnTo>
                    <a:lnTo>
                      <a:pt x="74" y="110"/>
                    </a:lnTo>
                    <a:lnTo>
                      <a:pt x="65" y="122"/>
                    </a:lnTo>
                    <a:lnTo>
                      <a:pt x="55" y="135"/>
                    </a:lnTo>
                    <a:lnTo>
                      <a:pt x="47" y="148"/>
                    </a:lnTo>
                    <a:lnTo>
                      <a:pt x="39" y="162"/>
                    </a:lnTo>
                    <a:lnTo>
                      <a:pt x="32" y="176"/>
                    </a:lnTo>
                    <a:lnTo>
                      <a:pt x="26" y="190"/>
                    </a:lnTo>
                    <a:lnTo>
                      <a:pt x="19" y="206"/>
                    </a:lnTo>
                    <a:lnTo>
                      <a:pt x="14" y="222"/>
                    </a:lnTo>
                    <a:lnTo>
                      <a:pt x="10" y="239"/>
                    </a:lnTo>
                    <a:lnTo>
                      <a:pt x="6" y="255"/>
                    </a:lnTo>
                    <a:lnTo>
                      <a:pt x="4" y="273"/>
                    </a:lnTo>
                    <a:lnTo>
                      <a:pt x="2" y="290"/>
                    </a:lnTo>
                    <a:lnTo>
                      <a:pt x="1" y="309"/>
                    </a:lnTo>
                    <a:lnTo>
                      <a:pt x="0" y="328"/>
                    </a:lnTo>
                    <a:lnTo>
                      <a:pt x="1" y="346"/>
                    </a:lnTo>
                    <a:lnTo>
                      <a:pt x="2" y="362"/>
                    </a:lnTo>
                    <a:lnTo>
                      <a:pt x="3" y="380"/>
                    </a:lnTo>
                    <a:lnTo>
                      <a:pt x="6" y="395"/>
                    </a:lnTo>
                    <a:lnTo>
                      <a:pt x="9" y="412"/>
                    </a:lnTo>
                    <a:lnTo>
                      <a:pt x="12" y="427"/>
                    </a:lnTo>
                    <a:lnTo>
                      <a:pt x="16" y="441"/>
                    </a:lnTo>
                    <a:lnTo>
                      <a:pt x="22" y="457"/>
                    </a:lnTo>
                    <a:lnTo>
                      <a:pt x="28" y="470"/>
                    </a:lnTo>
                    <a:lnTo>
                      <a:pt x="34" y="484"/>
                    </a:lnTo>
                    <a:lnTo>
                      <a:pt x="41" y="497"/>
                    </a:lnTo>
                    <a:lnTo>
                      <a:pt x="48" y="509"/>
                    </a:lnTo>
                    <a:lnTo>
                      <a:pt x="56" y="522"/>
                    </a:lnTo>
                    <a:lnTo>
                      <a:pt x="66" y="534"/>
                    </a:lnTo>
                    <a:lnTo>
                      <a:pt x="75" y="544"/>
                    </a:lnTo>
                    <a:lnTo>
                      <a:pt x="84" y="555"/>
                    </a:lnTo>
                    <a:lnTo>
                      <a:pt x="95" y="565"/>
                    </a:lnTo>
                    <a:lnTo>
                      <a:pt x="106" y="574"/>
                    </a:lnTo>
                    <a:lnTo>
                      <a:pt x="118" y="583"/>
                    </a:lnTo>
                    <a:lnTo>
                      <a:pt x="130" y="592"/>
                    </a:lnTo>
                    <a:lnTo>
                      <a:pt x="143" y="599"/>
                    </a:lnTo>
                    <a:lnTo>
                      <a:pt x="156" y="606"/>
                    </a:lnTo>
                    <a:lnTo>
                      <a:pt x="169" y="612"/>
                    </a:lnTo>
                    <a:lnTo>
                      <a:pt x="184" y="618"/>
                    </a:lnTo>
                    <a:lnTo>
                      <a:pt x="199" y="623"/>
                    </a:lnTo>
                    <a:lnTo>
                      <a:pt x="215" y="628"/>
                    </a:lnTo>
                    <a:lnTo>
                      <a:pt x="230" y="632"/>
                    </a:lnTo>
                    <a:lnTo>
                      <a:pt x="247" y="635"/>
                    </a:lnTo>
                    <a:lnTo>
                      <a:pt x="263" y="637"/>
                    </a:lnTo>
                    <a:lnTo>
                      <a:pt x="280" y="639"/>
                    </a:lnTo>
                    <a:lnTo>
                      <a:pt x="298" y="640"/>
                    </a:lnTo>
                    <a:lnTo>
                      <a:pt x="316" y="641"/>
                    </a:lnTo>
                    <a:lnTo>
                      <a:pt x="344" y="640"/>
                    </a:lnTo>
                    <a:lnTo>
                      <a:pt x="370" y="638"/>
                    </a:lnTo>
                    <a:lnTo>
                      <a:pt x="393" y="635"/>
                    </a:lnTo>
                    <a:lnTo>
                      <a:pt x="415" y="632"/>
                    </a:lnTo>
                    <a:lnTo>
                      <a:pt x="435" y="628"/>
                    </a:lnTo>
                    <a:lnTo>
                      <a:pt x="451" y="622"/>
                    </a:lnTo>
                    <a:lnTo>
                      <a:pt x="465" y="617"/>
                    </a:lnTo>
                    <a:lnTo>
                      <a:pt x="478" y="612"/>
                    </a:lnTo>
                    <a:lnTo>
                      <a:pt x="458" y="52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bg1"/>
                  </a:solidFill>
                  <a:latin typeface="Myriad Pro"/>
                </a:endParaRPr>
              </a:p>
            </p:txBody>
          </p:sp>
          <p:sp>
            <p:nvSpPr>
              <p:cNvPr id="36" name="Freeform 35"/>
              <p:cNvSpPr>
                <a:spLocks noEditPoints="1"/>
              </p:cNvSpPr>
              <p:nvPr/>
            </p:nvSpPr>
            <p:spPr bwMode="auto">
              <a:xfrm>
                <a:off x="68096" y="6652068"/>
                <a:ext cx="493712" cy="123825"/>
              </a:xfrm>
              <a:custGeom>
                <a:avLst/>
                <a:gdLst/>
                <a:ahLst/>
                <a:cxnLst>
                  <a:cxn ang="0">
                    <a:pos x="598" y="179"/>
                  </a:cxn>
                  <a:cxn ang="0">
                    <a:pos x="598" y="0"/>
                  </a:cxn>
                  <a:cxn ang="0">
                    <a:pos x="524" y="0"/>
                  </a:cxn>
                  <a:cxn ang="0">
                    <a:pos x="449" y="0"/>
                  </a:cxn>
                  <a:cxn ang="0">
                    <a:pos x="374" y="0"/>
                  </a:cxn>
                  <a:cxn ang="0">
                    <a:pos x="299" y="0"/>
                  </a:cxn>
                  <a:cxn ang="0">
                    <a:pos x="224" y="0"/>
                  </a:cxn>
                  <a:cxn ang="0">
                    <a:pos x="150" y="0"/>
                  </a:cxn>
                  <a:cxn ang="0">
                    <a:pos x="75" y="0"/>
                  </a:cxn>
                  <a:cxn ang="0">
                    <a:pos x="0" y="0"/>
                  </a:cxn>
                  <a:cxn ang="0">
                    <a:pos x="0" y="179"/>
                  </a:cxn>
                  <a:cxn ang="0">
                    <a:pos x="176" y="179"/>
                  </a:cxn>
                  <a:cxn ang="0">
                    <a:pos x="176" y="621"/>
                  </a:cxn>
                  <a:cxn ang="0">
                    <a:pos x="423" y="621"/>
                  </a:cxn>
                  <a:cxn ang="0">
                    <a:pos x="423" y="179"/>
                  </a:cxn>
                  <a:cxn ang="0">
                    <a:pos x="598" y="179"/>
                  </a:cxn>
                  <a:cxn ang="0">
                    <a:pos x="907" y="250"/>
                  </a:cxn>
                  <a:cxn ang="0">
                    <a:pos x="781" y="621"/>
                  </a:cxn>
                  <a:cxn ang="0">
                    <a:pos x="539" y="621"/>
                  </a:cxn>
                  <a:cxn ang="0">
                    <a:pos x="776" y="0"/>
                  </a:cxn>
                  <a:cxn ang="0">
                    <a:pos x="809" y="0"/>
                  </a:cxn>
                  <a:cxn ang="0">
                    <a:pos x="842" y="0"/>
                  </a:cxn>
                  <a:cxn ang="0">
                    <a:pos x="874" y="0"/>
                  </a:cxn>
                  <a:cxn ang="0">
                    <a:pos x="907" y="0"/>
                  </a:cxn>
                  <a:cxn ang="0">
                    <a:pos x="939" y="0"/>
                  </a:cxn>
                  <a:cxn ang="0">
                    <a:pos x="972" y="0"/>
                  </a:cxn>
                  <a:cxn ang="0">
                    <a:pos x="1005" y="0"/>
                  </a:cxn>
                  <a:cxn ang="0">
                    <a:pos x="1038" y="0"/>
                  </a:cxn>
                  <a:cxn ang="0">
                    <a:pos x="1275" y="621"/>
                  </a:cxn>
                  <a:cxn ang="0">
                    <a:pos x="1033" y="621"/>
                  </a:cxn>
                  <a:cxn ang="0">
                    <a:pos x="907" y="250"/>
                  </a:cxn>
                  <a:cxn ang="0">
                    <a:pos x="1814" y="179"/>
                  </a:cxn>
                  <a:cxn ang="0">
                    <a:pos x="1814" y="0"/>
                  </a:cxn>
                  <a:cxn ang="0">
                    <a:pos x="1740" y="0"/>
                  </a:cxn>
                  <a:cxn ang="0">
                    <a:pos x="1665" y="0"/>
                  </a:cxn>
                  <a:cxn ang="0">
                    <a:pos x="1590" y="0"/>
                  </a:cxn>
                  <a:cxn ang="0">
                    <a:pos x="1515" y="0"/>
                  </a:cxn>
                  <a:cxn ang="0">
                    <a:pos x="1440" y="0"/>
                  </a:cxn>
                  <a:cxn ang="0">
                    <a:pos x="1366" y="0"/>
                  </a:cxn>
                  <a:cxn ang="0">
                    <a:pos x="1291" y="0"/>
                  </a:cxn>
                  <a:cxn ang="0">
                    <a:pos x="1216" y="0"/>
                  </a:cxn>
                  <a:cxn ang="0">
                    <a:pos x="1216" y="179"/>
                  </a:cxn>
                  <a:cxn ang="0">
                    <a:pos x="1391" y="179"/>
                  </a:cxn>
                  <a:cxn ang="0">
                    <a:pos x="1391" y="621"/>
                  </a:cxn>
                  <a:cxn ang="0">
                    <a:pos x="1639" y="621"/>
                  </a:cxn>
                  <a:cxn ang="0">
                    <a:pos x="1639" y="179"/>
                  </a:cxn>
                  <a:cxn ang="0">
                    <a:pos x="1814" y="179"/>
                  </a:cxn>
                  <a:cxn ang="0">
                    <a:pos x="2123" y="250"/>
                  </a:cxn>
                  <a:cxn ang="0">
                    <a:pos x="1996" y="621"/>
                  </a:cxn>
                  <a:cxn ang="0">
                    <a:pos x="1754" y="621"/>
                  </a:cxn>
                  <a:cxn ang="0">
                    <a:pos x="1991" y="0"/>
                  </a:cxn>
                  <a:cxn ang="0">
                    <a:pos x="2024" y="0"/>
                  </a:cxn>
                  <a:cxn ang="0">
                    <a:pos x="2057" y="0"/>
                  </a:cxn>
                  <a:cxn ang="0">
                    <a:pos x="2090" y="0"/>
                  </a:cxn>
                  <a:cxn ang="0">
                    <a:pos x="2123" y="0"/>
                  </a:cxn>
                  <a:cxn ang="0">
                    <a:pos x="2155" y="0"/>
                  </a:cxn>
                  <a:cxn ang="0">
                    <a:pos x="2188" y="0"/>
                  </a:cxn>
                  <a:cxn ang="0">
                    <a:pos x="2220" y="0"/>
                  </a:cxn>
                  <a:cxn ang="0">
                    <a:pos x="2253" y="0"/>
                  </a:cxn>
                  <a:cxn ang="0">
                    <a:pos x="2491" y="621"/>
                  </a:cxn>
                  <a:cxn ang="0">
                    <a:pos x="2248" y="621"/>
                  </a:cxn>
                  <a:cxn ang="0">
                    <a:pos x="2123" y="250"/>
                  </a:cxn>
                </a:cxnLst>
                <a:rect l="0" t="0" r="r" b="b"/>
                <a:pathLst>
                  <a:path w="2491" h="621">
                    <a:moveTo>
                      <a:pt x="598" y="179"/>
                    </a:moveTo>
                    <a:lnTo>
                      <a:pt x="598" y="0"/>
                    </a:lnTo>
                    <a:lnTo>
                      <a:pt x="524" y="0"/>
                    </a:lnTo>
                    <a:lnTo>
                      <a:pt x="449" y="0"/>
                    </a:lnTo>
                    <a:lnTo>
                      <a:pt x="374" y="0"/>
                    </a:lnTo>
                    <a:lnTo>
                      <a:pt x="299" y="0"/>
                    </a:lnTo>
                    <a:lnTo>
                      <a:pt x="224" y="0"/>
                    </a:lnTo>
                    <a:lnTo>
                      <a:pt x="150" y="0"/>
                    </a:lnTo>
                    <a:lnTo>
                      <a:pt x="75" y="0"/>
                    </a:lnTo>
                    <a:lnTo>
                      <a:pt x="0" y="0"/>
                    </a:lnTo>
                    <a:lnTo>
                      <a:pt x="0" y="179"/>
                    </a:lnTo>
                    <a:lnTo>
                      <a:pt x="176" y="179"/>
                    </a:lnTo>
                    <a:lnTo>
                      <a:pt x="176" y="621"/>
                    </a:lnTo>
                    <a:lnTo>
                      <a:pt x="423" y="621"/>
                    </a:lnTo>
                    <a:lnTo>
                      <a:pt x="423" y="179"/>
                    </a:lnTo>
                    <a:lnTo>
                      <a:pt x="598" y="179"/>
                    </a:lnTo>
                    <a:close/>
                    <a:moveTo>
                      <a:pt x="907" y="250"/>
                    </a:moveTo>
                    <a:lnTo>
                      <a:pt x="781" y="621"/>
                    </a:lnTo>
                    <a:lnTo>
                      <a:pt x="539" y="621"/>
                    </a:lnTo>
                    <a:lnTo>
                      <a:pt x="776" y="0"/>
                    </a:lnTo>
                    <a:lnTo>
                      <a:pt x="809" y="0"/>
                    </a:lnTo>
                    <a:lnTo>
                      <a:pt x="842" y="0"/>
                    </a:lnTo>
                    <a:lnTo>
                      <a:pt x="874" y="0"/>
                    </a:lnTo>
                    <a:lnTo>
                      <a:pt x="907" y="0"/>
                    </a:lnTo>
                    <a:lnTo>
                      <a:pt x="939" y="0"/>
                    </a:lnTo>
                    <a:lnTo>
                      <a:pt x="972" y="0"/>
                    </a:lnTo>
                    <a:lnTo>
                      <a:pt x="1005" y="0"/>
                    </a:lnTo>
                    <a:lnTo>
                      <a:pt x="1038" y="0"/>
                    </a:lnTo>
                    <a:lnTo>
                      <a:pt x="1275" y="621"/>
                    </a:lnTo>
                    <a:lnTo>
                      <a:pt x="1033" y="621"/>
                    </a:lnTo>
                    <a:lnTo>
                      <a:pt x="907" y="250"/>
                    </a:lnTo>
                    <a:close/>
                    <a:moveTo>
                      <a:pt x="1814" y="179"/>
                    </a:moveTo>
                    <a:lnTo>
                      <a:pt x="1814" y="0"/>
                    </a:lnTo>
                    <a:lnTo>
                      <a:pt x="1740" y="0"/>
                    </a:lnTo>
                    <a:lnTo>
                      <a:pt x="1665" y="0"/>
                    </a:lnTo>
                    <a:lnTo>
                      <a:pt x="1590" y="0"/>
                    </a:lnTo>
                    <a:lnTo>
                      <a:pt x="1515" y="0"/>
                    </a:lnTo>
                    <a:lnTo>
                      <a:pt x="1440" y="0"/>
                    </a:lnTo>
                    <a:lnTo>
                      <a:pt x="1366" y="0"/>
                    </a:lnTo>
                    <a:lnTo>
                      <a:pt x="1291" y="0"/>
                    </a:lnTo>
                    <a:lnTo>
                      <a:pt x="1216" y="0"/>
                    </a:lnTo>
                    <a:lnTo>
                      <a:pt x="1216" y="179"/>
                    </a:lnTo>
                    <a:lnTo>
                      <a:pt x="1391" y="179"/>
                    </a:lnTo>
                    <a:lnTo>
                      <a:pt x="1391" y="621"/>
                    </a:lnTo>
                    <a:lnTo>
                      <a:pt x="1639" y="621"/>
                    </a:lnTo>
                    <a:lnTo>
                      <a:pt x="1639" y="179"/>
                    </a:lnTo>
                    <a:lnTo>
                      <a:pt x="1814" y="179"/>
                    </a:lnTo>
                    <a:close/>
                    <a:moveTo>
                      <a:pt x="2123" y="250"/>
                    </a:moveTo>
                    <a:lnTo>
                      <a:pt x="1996" y="621"/>
                    </a:lnTo>
                    <a:lnTo>
                      <a:pt x="1754" y="621"/>
                    </a:lnTo>
                    <a:lnTo>
                      <a:pt x="1991" y="0"/>
                    </a:lnTo>
                    <a:lnTo>
                      <a:pt x="2024" y="0"/>
                    </a:lnTo>
                    <a:lnTo>
                      <a:pt x="2057" y="0"/>
                    </a:lnTo>
                    <a:lnTo>
                      <a:pt x="2090" y="0"/>
                    </a:lnTo>
                    <a:lnTo>
                      <a:pt x="2123" y="0"/>
                    </a:lnTo>
                    <a:lnTo>
                      <a:pt x="2155" y="0"/>
                    </a:lnTo>
                    <a:lnTo>
                      <a:pt x="2188" y="0"/>
                    </a:lnTo>
                    <a:lnTo>
                      <a:pt x="2220" y="0"/>
                    </a:lnTo>
                    <a:lnTo>
                      <a:pt x="2253" y="0"/>
                    </a:lnTo>
                    <a:lnTo>
                      <a:pt x="2491" y="621"/>
                    </a:lnTo>
                    <a:lnTo>
                      <a:pt x="2248" y="621"/>
                    </a:lnTo>
                    <a:lnTo>
                      <a:pt x="2123" y="25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bg1"/>
                  </a:solidFill>
                  <a:latin typeface="Myriad Pro"/>
                </a:endParaRPr>
              </a:p>
            </p:txBody>
          </p:sp>
        </p:grpSp>
        <p:sp>
          <p:nvSpPr>
            <p:cNvPr id="26" name="Freeform 25"/>
            <p:cNvSpPr>
              <a:spLocks noEditPoints="1"/>
            </p:cNvSpPr>
            <p:nvPr/>
          </p:nvSpPr>
          <p:spPr bwMode="auto">
            <a:xfrm>
              <a:off x="1409510" y="392855"/>
              <a:ext cx="878871" cy="92839"/>
            </a:xfrm>
            <a:custGeom>
              <a:avLst/>
              <a:gdLst/>
              <a:ahLst/>
              <a:cxnLst>
                <a:cxn ang="0">
                  <a:pos x="805" y="637"/>
                </a:cxn>
                <a:cxn ang="0">
                  <a:pos x="996" y="219"/>
                </a:cxn>
                <a:cxn ang="0">
                  <a:pos x="1304" y="357"/>
                </a:cxn>
                <a:cxn ang="0">
                  <a:pos x="1069" y="644"/>
                </a:cxn>
                <a:cxn ang="0">
                  <a:pos x="1040" y="573"/>
                </a:cxn>
                <a:cxn ang="0">
                  <a:pos x="1182" y="280"/>
                </a:cxn>
                <a:cxn ang="0">
                  <a:pos x="1457" y="426"/>
                </a:cxn>
                <a:cxn ang="0">
                  <a:pos x="1680" y="639"/>
                </a:cxn>
                <a:cxn ang="0">
                  <a:pos x="1384" y="480"/>
                </a:cxn>
                <a:cxn ang="0">
                  <a:pos x="1565" y="178"/>
                </a:cxn>
                <a:cxn ang="0">
                  <a:pos x="1772" y="419"/>
                </a:cxn>
                <a:cxn ang="0">
                  <a:pos x="1479" y="300"/>
                </a:cxn>
                <a:cxn ang="0">
                  <a:pos x="2054" y="179"/>
                </a:cxn>
                <a:cxn ang="0">
                  <a:pos x="2260" y="188"/>
                </a:cxn>
                <a:cxn ang="0">
                  <a:pos x="2257" y="15"/>
                </a:cxn>
                <a:cxn ang="0">
                  <a:pos x="2523" y="568"/>
                </a:cxn>
                <a:cxn ang="0">
                  <a:pos x="2483" y="627"/>
                </a:cxn>
                <a:cxn ang="0">
                  <a:pos x="2395" y="282"/>
                </a:cxn>
                <a:cxn ang="0">
                  <a:pos x="2669" y="201"/>
                </a:cxn>
                <a:cxn ang="0">
                  <a:pos x="2657" y="282"/>
                </a:cxn>
                <a:cxn ang="0">
                  <a:pos x="2858" y="220"/>
                </a:cxn>
                <a:cxn ang="0">
                  <a:pos x="3192" y="222"/>
                </a:cxn>
                <a:cxn ang="0">
                  <a:pos x="3092" y="249"/>
                </a:cxn>
                <a:cxn ang="0">
                  <a:pos x="3666" y="632"/>
                </a:cxn>
                <a:cxn ang="0">
                  <a:pos x="3354" y="500"/>
                </a:cxn>
                <a:cxn ang="0">
                  <a:pos x="3484" y="195"/>
                </a:cxn>
                <a:cxn ang="0">
                  <a:pos x="3516" y="256"/>
                </a:cxn>
                <a:cxn ang="0">
                  <a:pos x="3592" y="581"/>
                </a:cxn>
                <a:cxn ang="0">
                  <a:pos x="4055" y="577"/>
                </a:cxn>
                <a:cxn ang="0">
                  <a:pos x="3803" y="567"/>
                </a:cxn>
                <a:cxn ang="0">
                  <a:pos x="3854" y="210"/>
                </a:cxn>
                <a:cxn ang="0">
                  <a:pos x="4132" y="281"/>
                </a:cxn>
                <a:cxn ang="0">
                  <a:pos x="3947" y="237"/>
                </a:cxn>
                <a:cxn ang="0">
                  <a:pos x="4571" y="638"/>
                </a:cxn>
                <a:cxn ang="0">
                  <a:pos x="4425" y="355"/>
                </a:cxn>
                <a:cxn ang="0">
                  <a:pos x="4692" y="179"/>
                </a:cxn>
                <a:cxn ang="0">
                  <a:pos x="4503" y="378"/>
                </a:cxn>
                <a:cxn ang="0">
                  <a:pos x="4914" y="445"/>
                </a:cxn>
                <a:cxn ang="0">
                  <a:pos x="5116" y="642"/>
                </a:cxn>
                <a:cxn ang="0">
                  <a:pos x="4837" y="469"/>
                </a:cxn>
                <a:cxn ang="0">
                  <a:pos x="5032" y="177"/>
                </a:cxn>
                <a:cxn ang="0">
                  <a:pos x="5225" y="427"/>
                </a:cxn>
                <a:cxn ang="0">
                  <a:pos x="4929" y="310"/>
                </a:cxn>
                <a:cxn ang="0">
                  <a:pos x="5520" y="177"/>
                </a:cxn>
                <a:cxn ang="0">
                  <a:pos x="5849" y="249"/>
                </a:cxn>
                <a:cxn ang="0">
                  <a:pos x="5745" y="644"/>
                </a:cxn>
                <a:cxn ang="0">
                  <a:pos x="6173" y="588"/>
                </a:cxn>
                <a:cxn ang="0">
                  <a:pos x="5907" y="543"/>
                </a:cxn>
                <a:cxn ang="0">
                  <a:pos x="6173" y="317"/>
                </a:cxn>
                <a:cxn ang="0">
                  <a:pos x="6044" y="179"/>
                </a:cxn>
                <a:cxn ang="0">
                  <a:pos x="6022" y="438"/>
                </a:cxn>
                <a:cxn ang="0">
                  <a:pos x="6118" y="573"/>
                </a:cxn>
                <a:cxn ang="0">
                  <a:pos x="6379" y="72"/>
                </a:cxn>
                <a:cxn ang="0">
                  <a:pos x="6454" y="99"/>
                </a:cxn>
                <a:cxn ang="0">
                  <a:pos x="6815" y="177"/>
                </a:cxn>
                <a:cxn ang="0">
                  <a:pos x="6901" y="333"/>
                </a:cxn>
                <a:cxn ang="0">
                  <a:pos x="6691" y="329"/>
                </a:cxn>
                <a:cxn ang="0">
                  <a:pos x="7278" y="580"/>
                </a:cxn>
                <a:cxn ang="0">
                  <a:pos x="7137" y="188"/>
                </a:cxn>
                <a:cxn ang="0">
                  <a:pos x="7541" y="759"/>
                </a:cxn>
                <a:cxn ang="0">
                  <a:pos x="7366" y="188"/>
                </a:cxn>
                <a:cxn ang="0">
                  <a:pos x="7881" y="532"/>
                </a:cxn>
                <a:cxn ang="0">
                  <a:pos x="7920" y="642"/>
                </a:cxn>
              </a:cxnLst>
              <a:rect l="0" t="0" r="r" b="b"/>
              <a:pathLst>
                <a:path w="7953" h="842">
                  <a:moveTo>
                    <a:pt x="324" y="277"/>
                  </a:moveTo>
                  <a:lnTo>
                    <a:pt x="324" y="344"/>
                  </a:lnTo>
                  <a:lnTo>
                    <a:pt x="81" y="344"/>
                  </a:lnTo>
                  <a:lnTo>
                    <a:pt x="81" y="569"/>
                  </a:lnTo>
                  <a:lnTo>
                    <a:pt x="352" y="569"/>
                  </a:lnTo>
                  <a:lnTo>
                    <a:pt x="352" y="637"/>
                  </a:lnTo>
                  <a:lnTo>
                    <a:pt x="0" y="637"/>
                  </a:lnTo>
                  <a:lnTo>
                    <a:pt x="0" y="11"/>
                  </a:lnTo>
                  <a:lnTo>
                    <a:pt x="338" y="11"/>
                  </a:lnTo>
                  <a:lnTo>
                    <a:pt x="338" y="79"/>
                  </a:lnTo>
                  <a:lnTo>
                    <a:pt x="81" y="79"/>
                  </a:lnTo>
                  <a:lnTo>
                    <a:pt x="81" y="277"/>
                  </a:lnTo>
                  <a:lnTo>
                    <a:pt x="324" y="277"/>
                  </a:lnTo>
                  <a:close/>
                  <a:moveTo>
                    <a:pt x="401" y="188"/>
                  </a:moveTo>
                  <a:lnTo>
                    <a:pt x="492" y="188"/>
                  </a:lnTo>
                  <a:lnTo>
                    <a:pt x="556" y="284"/>
                  </a:lnTo>
                  <a:lnTo>
                    <a:pt x="566" y="300"/>
                  </a:lnTo>
                  <a:lnTo>
                    <a:pt x="578" y="317"/>
                  </a:lnTo>
                  <a:lnTo>
                    <a:pt x="589" y="337"/>
                  </a:lnTo>
                  <a:lnTo>
                    <a:pt x="601" y="357"/>
                  </a:lnTo>
                  <a:lnTo>
                    <a:pt x="604" y="357"/>
                  </a:lnTo>
                  <a:lnTo>
                    <a:pt x="614" y="340"/>
                  </a:lnTo>
                  <a:lnTo>
                    <a:pt x="625" y="321"/>
                  </a:lnTo>
                  <a:lnTo>
                    <a:pt x="636" y="303"/>
                  </a:lnTo>
                  <a:lnTo>
                    <a:pt x="649" y="283"/>
                  </a:lnTo>
                  <a:lnTo>
                    <a:pt x="712" y="188"/>
                  </a:lnTo>
                  <a:lnTo>
                    <a:pt x="800" y="188"/>
                  </a:lnTo>
                  <a:lnTo>
                    <a:pt x="646" y="405"/>
                  </a:lnTo>
                  <a:lnTo>
                    <a:pt x="805" y="637"/>
                  </a:lnTo>
                  <a:lnTo>
                    <a:pt x="712" y="637"/>
                  </a:lnTo>
                  <a:lnTo>
                    <a:pt x="646" y="535"/>
                  </a:lnTo>
                  <a:lnTo>
                    <a:pt x="635" y="520"/>
                  </a:lnTo>
                  <a:lnTo>
                    <a:pt x="624" y="501"/>
                  </a:lnTo>
                  <a:lnTo>
                    <a:pt x="612" y="481"/>
                  </a:lnTo>
                  <a:lnTo>
                    <a:pt x="598" y="457"/>
                  </a:lnTo>
                  <a:lnTo>
                    <a:pt x="596" y="457"/>
                  </a:lnTo>
                  <a:lnTo>
                    <a:pt x="588" y="472"/>
                  </a:lnTo>
                  <a:lnTo>
                    <a:pt x="578" y="490"/>
                  </a:lnTo>
                  <a:lnTo>
                    <a:pt x="564" y="511"/>
                  </a:lnTo>
                  <a:lnTo>
                    <a:pt x="549" y="535"/>
                  </a:lnTo>
                  <a:lnTo>
                    <a:pt x="484" y="637"/>
                  </a:lnTo>
                  <a:lnTo>
                    <a:pt x="394" y="637"/>
                  </a:lnTo>
                  <a:lnTo>
                    <a:pt x="553" y="408"/>
                  </a:lnTo>
                  <a:lnTo>
                    <a:pt x="401" y="188"/>
                  </a:lnTo>
                  <a:close/>
                  <a:moveTo>
                    <a:pt x="883" y="820"/>
                  </a:moveTo>
                  <a:lnTo>
                    <a:pt x="883" y="334"/>
                  </a:lnTo>
                  <a:lnTo>
                    <a:pt x="883" y="298"/>
                  </a:lnTo>
                  <a:lnTo>
                    <a:pt x="882" y="261"/>
                  </a:lnTo>
                  <a:lnTo>
                    <a:pt x="881" y="224"/>
                  </a:lnTo>
                  <a:lnTo>
                    <a:pt x="880" y="188"/>
                  </a:lnTo>
                  <a:lnTo>
                    <a:pt x="953" y="188"/>
                  </a:lnTo>
                  <a:lnTo>
                    <a:pt x="957" y="265"/>
                  </a:lnTo>
                  <a:lnTo>
                    <a:pt x="958" y="265"/>
                  </a:lnTo>
                  <a:lnTo>
                    <a:pt x="965" y="255"/>
                  </a:lnTo>
                  <a:lnTo>
                    <a:pt x="972" y="244"/>
                  </a:lnTo>
                  <a:lnTo>
                    <a:pt x="979" y="235"/>
                  </a:lnTo>
                  <a:lnTo>
                    <a:pt x="988" y="227"/>
                  </a:lnTo>
                  <a:lnTo>
                    <a:pt x="996" y="219"/>
                  </a:lnTo>
                  <a:lnTo>
                    <a:pt x="1005" y="211"/>
                  </a:lnTo>
                  <a:lnTo>
                    <a:pt x="1014" y="205"/>
                  </a:lnTo>
                  <a:lnTo>
                    <a:pt x="1024" y="199"/>
                  </a:lnTo>
                  <a:lnTo>
                    <a:pt x="1034" y="194"/>
                  </a:lnTo>
                  <a:lnTo>
                    <a:pt x="1045" y="190"/>
                  </a:lnTo>
                  <a:lnTo>
                    <a:pt x="1055" y="186"/>
                  </a:lnTo>
                  <a:lnTo>
                    <a:pt x="1068" y="183"/>
                  </a:lnTo>
                  <a:lnTo>
                    <a:pt x="1079" y="181"/>
                  </a:lnTo>
                  <a:lnTo>
                    <a:pt x="1091" y="178"/>
                  </a:lnTo>
                  <a:lnTo>
                    <a:pt x="1105" y="177"/>
                  </a:lnTo>
                  <a:lnTo>
                    <a:pt x="1118" y="177"/>
                  </a:lnTo>
                  <a:lnTo>
                    <a:pt x="1138" y="178"/>
                  </a:lnTo>
                  <a:lnTo>
                    <a:pt x="1157" y="182"/>
                  </a:lnTo>
                  <a:lnTo>
                    <a:pt x="1166" y="184"/>
                  </a:lnTo>
                  <a:lnTo>
                    <a:pt x="1176" y="187"/>
                  </a:lnTo>
                  <a:lnTo>
                    <a:pt x="1185" y="190"/>
                  </a:lnTo>
                  <a:lnTo>
                    <a:pt x="1193" y="193"/>
                  </a:lnTo>
                  <a:lnTo>
                    <a:pt x="1201" y="198"/>
                  </a:lnTo>
                  <a:lnTo>
                    <a:pt x="1210" y="202"/>
                  </a:lnTo>
                  <a:lnTo>
                    <a:pt x="1218" y="207"/>
                  </a:lnTo>
                  <a:lnTo>
                    <a:pt x="1225" y="213"/>
                  </a:lnTo>
                  <a:lnTo>
                    <a:pt x="1240" y="226"/>
                  </a:lnTo>
                  <a:lnTo>
                    <a:pt x="1254" y="241"/>
                  </a:lnTo>
                  <a:lnTo>
                    <a:pt x="1266" y="258"/>
                  </a:lnTo>
                  <a:lnTo>
                    <a:pt x="1277" y="275"/>
                  </a:lnTo>
                  <a:lnTo>
                    <a:pt x="1287" y="294"/>
                  </a:lnTo>
                  <a:lnTo>
                    <a:pt x="1294" y="314"/>
                  </a:lnTo>
                  <a:lnTo>
                    <a:pt x="1300" y="335"/>
                  </a:lnTo>
                  <a:lnTo>
                    <a:pt x="1304" y="357"/>
                  </a:lnTo>
                  <a:lnTo>
                    <a:pt x="1307" y="381"/>
                  </a:lnTo>
                  <a:lnTo>
                    <a:pt x="1308" y="406"/>
                  </a:lnTo>
                  <a:lnTo>
                    <a:pt x="1307" y="434"/>
                  </a:lnTo>
                  <a:lnTo>
                    <a:pt x="1304" y="460"/>
                  </a:lnTo>
                  <a:lnTo>
                    <a:pt x="1302" y="473"/>
                  </a:lnTo>
                  <a:lnTo>
                    <a:pt x="1299" y="485"/>
                  </a:lnTo>
                  <a:lnTo>
                    <a:pt x="1296" y="497"/>
                  </a:lnTo>
                  <a:lnTo>
                    <a:pt x="1292" y="509"/>
                  </a:lnTo>
                  <a:lnTo>
                    <a:pt x="1288" y="520"/>
                  </a:lnTo>
                  <a:lnTo>
                    <a:pt x="1283" y="530"/>
                  </a:lnTo>
                  <a:lnTo>
                    <a:pt x="1278" y="541"/>
                  </a:lnTo>
                  <a:lnTo>
                    <a:pt x="1272" y="551"/>
                  </a:lnTo>
                  <a:lnTo>
                    <a:pt x="1266" y="560"/>
                  </a:lnTo>
                  <a:lnTo>
                    <a:pt x="1260" y="569"/>
                  </a:lnTo>
                  <a:lnTo>
                    <a:pt x="1253" y="579"/>
                  </a:lnTo>
                  <a:lnTo>
                    <a:pt x="1245" y="587"/>
                  </a:lnTo>
                  <a:lnTo>
                    <a:pt x="1231" y="601"/>
                  </a:lnTo>
                  <a:lnTo>
                    <a:pt x="1215" y="614"/>
                  </a:lnTo>
                  <a:lnTo>
                    <a:pt x="1207" y="619"/>
                  </a:lnTo>
                  <a:lnTo>
                    <a:pt x="1198" y="624"/>
                  </a:lnTo>
                  <a:lnTo>
                    <a:pt x="1190" y="628"/>
                  </a:lnTo>
                  <a:lnTo>
                    <a:pt x="1181" y="632"/>
                  </a:lnTo>
                  <a:lnTo>
                    <a:pt x="1163" y="638"/>
                  </a:lnTo>
                  <a:lnTo>
                    <a:pt x="1144" y="643"/>
                  </a:lnTo>
                  <a:lnTo>
                    <a:pt x="1123" y="647"/>
                  </a:lnTo>
                  <a:lnTo>
                    <a:pt x="1103" y="648"/>
                  </a:lnTo>
                  <a:lnTo>
                    <a:pt x="1091" y="647"/>
                  </a:lnTo>
                  <a:lnTo>
                    <a:pt x="1079" y="646"/>
                  </a:lnTo>
                  <a:lnTo>
                    <a:pt x="1069" y="644"/>
                  </a:lnTo>
                  <a:lnTo>
                    <a:pt x="1058" y="642"/>
                  </a:lnTo>
                  <a:lnTo>
                    <a:pt x="1048" y="640"/>
                  </a:lnTo>
                  <a:lnTo>
                    <a:pt x="1038" y="637"/>
                  </a:lnTo>
                  <a:lnTo>
                    <a:pt x="1029" y="633"/>
                  </a:lnTo>
                  <a:lnTo>
                    <a:pt x="1019" y="629"/>
                  </a:lnTo>
                  <a:lnTo>
                    <a:pt x="1011" y="625"/>
                  </a:lnTo>
                  <a:lnTo>
                    <a:pt x="1003" y="620"/>
                  </a:lnTo>
                  <a:lnTo>
                    <a:pt x="996" y="614"/>
                  </a:lnTo>
                  <a:lnTo>
                    <a:pt x="989" y="607"/>
                  </a:lnTo>
                  <a:lnTo>
                    <a:pt x="981" y="600"/>
                  </a:lnTo>
                  <a:lnTo>
                    <a:pt x="975" y="593"/>
                  </a:lnTo>
                  <a:lnTo>
                    <a:pt x="969" y="585"/>
                  </a:lnTo>
                  <a:lnTo>
                    <a:pt x="964" y="577"/>
                  </a:lnTo>
                  <a:lnTo>
                    <a:pt x="964" y="820"/>
                  </a:lnTo>
                  <a:lnTo>
                    <a:pt x="883" y="820"/>
                  </a:lnTo>
                  <a:close/>
                  <a:moveTo>
                    <a:pt x="964" y="377"/>
                  </a:moveTo>
                  <a:lnTo>
                    <a:pt x="964" y="454"/>
                  </a:lnTo>
                  <a:lnTo>
                    <a:pt x="964" y="468"/>
                  </a:lnTo>
                  <a:lnTo>
                    <a:pt x="966" y="480"/>
                  </a:lnTo>
                  <a:lnTo>
                    <a:pt x="969" y="492"/>
                  </a:lnTo>
                  <a:lnTo>
                    <a:pt x="972" y="504"/>
                  </a:lnTo>
                  <a:lnTo>
                    <a:pt x="977" y="515"/>
                  </a:lnTo>
                  <a:lnTo>
                    <a:pt x="983" y="525"/>
                  </a:lnTo>
                  <a:lnTo>
                    <a:pt x="991" y="535"/>
                  </a:lnTo>
                  <a:lnTo>
                    <a:pt x="1000" y="546"/>
                  </a:lnTo>
                  <a:lnTo>
                    <a:pt x="1009" y="554"/>
                  </a:lnTo>
                  <a:lnTo>
                    <a:pt x="1018" y="562"/>
                  </a:lnTo>
                  <a:lnTo>
                    <a:pt x="1029" y="568"/>
                  </a:lnTo>
                  <a:lnTo>
                    <a:pt x="1040" y="573"/>
                  </a:lnTo>
                  <a:lnTo>
                    <a:pt x="1051" y="578"/>
                  </a:lnTo>
                  <a:lnTo>
                    <a:pt x="1064" y="581"/>
                  </a:lnTo>
                  <a:lnTo>
                    <a:pt x="1077" y="583"/>
                  </a:lnTo>
                  <a:lnTo>
                    <a:pt x="1090" y="583"/>
                  </a:lnTo>
                  <a:lnTo>
                    <a:pt x="1106" y="583"/>
                  </a:lnTo>
                  <a:lnTo>
                    <a:pt x="1120" y="580"/>
                  </a:lnTo>
                  <a:lnTo>
                    <a:pt x="1133" y="577"/>
                  </a:lnTo>
                  <a:lnTo>
                    <a:pt x="1147" y="571"/>
                  </a:lnTo>
                  <a:lnTo>
                    <a:pt x="1159" y="564"/>
                  </a:lnTo>
                  <a:lnTo>
                    <a:pt x="1170" y="556"/>
                  </a:lnTo>
                  <a:lnTo>
                    <a:pt x="1181" y="547"/>
                  </a:lnTo>
                  <a:lnTo>
                    <a:pt x="1190" y="535"/>
                  </a:lnTo>
                  <a:lnTo>
                    <a:pt x="1198" y="523"/>
                  </a:lnTo>
                  <a:lnTo>
                    <a:pt x="1205" y="510"/>
                  </a:lnTo>
                  <a:lnTo>
                    <a:pt x="1212" y="495"/>
                  </a:lnTo>
                  <a:lnTo>
                    <a:pt x="1217" y="480"/>
                  </a:lnTo>
                  <a:lnTo>
                    <a:pt x="1221" y="463"/>
                  </a:lnTo>
                  <a:lnTo>
                    <a:pt x="1224" y="447"/>
                  </a:lnTo>
                  <a:lnTo>
                    <a:pt x="1226" y="428"/>
                  </a:lnTo>
                  <a:lnTo>
                    <a:pt x="1226" y="410"/>
                  </a:lnTo>
                  <a:lnTo>
                    <a:pt x="1226" y="392"/>
                  </a:lnTo>
                  <a:lnTo>
                    <a:pt x="1224" y="376"/>
                  </a:lnTo>
                  <a:lnTo>
                    <a:pt x="1221" y="360"/>
                  </a:lnTo>
                  <a:lnTo>
                    <a:pt x="1218" y="345"/>
                  </a:lnTo>
                  <a:lnTo>
                    <a:pt x="1213" y="331"/>
                  </a:lnTo>
                  <a:lnTo>
                    <a:pt x="1206" y="317"/>
                  </a:lnTo>
                  <a:lnTo>
                    <a:pt x="1200" y="305"/>
                  </a:lnTo>
                  <a:lnTo>
                    <a:pt x="1192" y="293"/>
                  </a:lnTo>
                  <a:lnTo>
                    <a:pt x="1182" y="280"/>
                  </a:lnTo>
                  <a:lnTo>
                    <a:pt x="1172" y="271"/>
                  </a:lnTo>
                  <a:lnTo>
                    <a:pt x="1160" y="262"/>
                  </a:lnTo>
                  <a:lnTo>
                    <a:pt x="1149" y="255"/>
                  </a:lnTo>
                  <a:lnTo>
                    <a:pt x="1136" y="249"/>
                  </a:lnTo>
                  <a:lnTo>
                    <a:pt x="1122" y="245"/>
                  </a:lnTo>
                  <a:lnTo>
                    <a:pt x="1108" y="243"/>
                  </a:lnTo>
                  <a:lnTo>
                    <a:pt x="1092" y="242"/>
                  </a:lnTo>
                  <a:lnTo>
                    <a:pt x="1082" y="243"/>
                  </a:lnTo>
                  <a:lnTo>
                    <a:pt x="1072" y="244"/>
                  </a:lnTo>
                  <a:lnTo>
                    <a:pt x="1062" y="246"/>
                  </a:lnTo>
                  <a:lnTo>
                    <a:pt x="1052" y="249"/>
                  </a:lnTo>
                  <a:lnTo>
                    <a:pt x="1042" y="254"/>
                  </a:lnTo>
                  <a:lnTo>
                    <a:pt x="1033" y="258"/>
                  </a:lnTo>
                  <a:lnTo>
                    <a:pt x="1024" y="264"/>
                  </a:lnTo>
                  <a:lnTo>
                    <a:pt x="1015" y="270"/>
                  </a:lnTo>
                  <a:lnTo>
                    <a:pt x="1007" y="277"/>
                  </a:lnTo>
                  <a:lnTo>
                    <a:pt x="999" y="285"/>
                  </a:lnTo>
                  <a:lnTo>
                    <a:pt x="993" y="294"/>
                  </a:lnTo>
                  <a:lnTo>
                    <a:pt x="987" y="303"/>
                  </a:lnTo>
                  <a:lnTo>
                    <a:pt x="981" y="312"/>
                  </a:lnTo>
                  <a:lnTo>
                    <a:pt x="976" y="321"/>
                  </a:lnTo>
                  <a:lnTo>
                    <a:pt x="972" y="333"/>
                  </a:lnTo>
                  <a:lnTo>
                    <a:pt x="969" y="344"/>
                  </a:lnTo>
                  <a:lnTo>
                    <a:pt x="967" y="353"/>
                  </a:lnTo>
                  <a:lnTo>
                    <a:pt x="965" y="363"/>
                  </a:lnTo>
                  <a:lnTo>
                    <a:pt x="964" y="370"/>
                  </a:lnTo>
                  <a:lnTo>
                    <a:pt x="964" y="377"/>
                  </a:lnTo>
                  <a:close/>
                  <a:moveTo>
                    <a:pt x="1771" y="427"/>
                  </a:moveTo>
                  <a:lnTo>
                    <a:pt x="1457" y="426"/>
                  </a:lnTo>
                  <a:lnTo>
                    <a:pt x="1458" y="445"/>
                  </a:lnTo>
                  <a:lnTo>
                    <a:pt x="1460" y="463"/>
                  </a:lnTo>
                  <a:lnTo>
                    <a:pt x="1464" y="480"/>
                  </a:lnTo>
                  <a:lnTo>
                    <a:pt x="1469" y="495"/>
                  </a:lnTo>
                  <a:lnTo>
                    <a:pt x="1477" y="510"/>
                  </a:lnTo>
                  <a:lnTo>
                    <a:pt x="1484" y="523"/>
                  </a:lnTo>
                  <a:lnTo>
                    <a:pt x="1493" y="535"/>
                  </a:lnTo>
                  <a:lnTo>
                    <a:pt x="1504" y="546"/>
                  </a:lnTo>
                  <a:lnTo>
                    <a:pt x="1515" y="554"/>
                  </a:lnTo>
                  <a:lnTo>
                    <a:pt x="1526" y="562"/>
                  </a:lnTo>
                  <a:lnTo>
                    <a:pt x="1537" y="568"/>
                  </a:lnTo>
                  <a:lnTo>
                    <a:pt x="1551" y="573"/>
                  </a:lnTo>
                  <a:lnTo>
                    <a:pt x="1564" y="577"/>
                  </a:lnTo>
                  <a:lnTo>
                    <a:pt x="1578" y="580"/>
                  </a:lnTo>
                  <a:lnTo>
                    <a:pt x="1594" y="582"/>
                  </a:lnTo>
                  <a:lnTo>
                    <a:pt x="1610" y="582"/>
                  </a:lnTo>
                  <a:lnTo>
                    <a:pt x="1628" y="582"/>
                  </a:lnTo>
                  <a:lnTo>
                    <a:pt x="1644" y="581"/>
                  </a:lnTo>
                  <a:lnTo>
                    <a:pt x="1660" y="579"/>
                  </a:lnTo>
                  <a:lnTo>
                    <a:pt x="1676" y="577"/>
                  </a:lnTo>
                  <a:lnTo>
                    <a:pt x="1690" y="573"/>
                  </a:lnTo>
                  <a:lnTo>
                    <a:pt x="1706" y="569"/>
                  </a:lnTo>
                  <a:lnTo>
                    <a:pt x="1720" y="564"/>
                  </a:lnTo>
                  <a:lnTo>
                    <a:pt x="1735" y="559"/>
                  </a:lnTo>
                  <a:lnTo>
                    <a:pt x="1748" y="618"/>
                  </a:lnTo>
                  <a:lnTo>
                    <a:pt x="1733" y="624"/>
                  </a:lnTo>
                  <a:lnTo>
                    <a:pt x="1715" y="630"/>
                  </a:lnTo>
                  <a:lnTo>
                    <a:pt x="1698" y="635"/>
                  </a:lnTo>
                  <a:lnTo>
                    <a:pt x="1680" y="639"/>
                  </a:lnTo>
                  <a:lnTo>
                    <a:pt x="1661" y="642"/>
                  </a:lnTo>
                  <a:lnTo>
                    <a:pt x="1641" y="644"/>
                  </a:lnTo>
                  <a:lnTo>
                    <a:pt x="1621" y="646"/>
                  </a:lnTo>
                  <a:lnTo>
                    <a:pt x="1599" y="647"/>
                  </a:lnTo>
                  <a:lnTo>
                    <a:pt x="1574" y="646"/>
                  </a:lnTo>
                  <a:lnTo>
                    <a:pt x="1551" y="642"/>
                  </a:lnTo>
                  <a:lnTo>
                    <a:pt x="1539" y="640"/>
                  </a:lnTo>
                  <a:lnTo>
                    <a:pt x="1528" y="637"/>
                  </a:lnTo>
                  <a:lnTo>
                    <a:pt x="1518" y="634"/>
                  </a:lnTo>
                  <a:lnTo>
                    <a:pt x="1507" y="631"/>
                  </a:lnTo>
                  <a:lnTo>
                    <a:pt x="1497" y="627"/>
                  </a:lnTo>
                  <a:lnTo>
                    <a:pt x="1488" y="622"/>
                  </a:lnTo>
                  <a:lnTo>
                    <a:pt x="1479" y="617"/>
                  </a:lnTo>
                  <a:lnTo>
                    <a:pt x="1469" y="612"/>
                  </a:lnTo>
                  <a:lnTo>
                    <a:pt x="1461" y="605"/>
                  </a:lnTo>
                  <a:lnTo>
                    <a:pt x="1453" y="598"/>
                  </a:lnTo>
                  <a:lnTo>
                    <a:pt x="1445" y="592"/>
                  </a:lnTo>
                  <a:lnTo>
                    <a:pt x="1438" y="584"/>
                  </a:lnTo>
                  <a:lnTo>
                    <a:pt x="1430" y="576"/>
                  </a:lnTo>
                  <a:lnTo>
                    <a:pt x="1423" y="567"/>
                  </a:lnTo>
                  <a:lnTo>
                    <a:pt x="1417" y="559"/>
                  </a:lnTo>
                  <a:lnTo>
                    <a:pt x="1412" y="551"/>
                  </a:lnTo>
                  <a:lnTo>
                    <a:pt x="1406" y="542"/>
                  </a:lnTo>
                  <a:lnTo>
                    <a:pt x="1402" y="531"/>
                  </a:lnTo>
                  <a:lnTo>
                    <a:pt x="1397" y="522"/>
                  </a:lnTo>
                  <a:lnTo>
                    <a:pt x="1393" y="512"/>
                  </a:lnTo>
                  <a:lnTo>
                    <a:pt x="1389" y="501"/>
                  </a:lnTo>
                  <a:lnTo>
                    <a:pt x="1386" y="490"/>
                  </a:lnTo>
                  <a:lnTo>
                    <a:pt x="1384" y="480"/>
                  </a:lnTo>
                  <a:lnTo>
                    <a:pt x="1382" y="469"/>
                  </a:lnTo>
                  <a:lnTo>
                    <a:pt x="1379" y="445"/>
                  </a:lnTo>
                  <a:lnTo>
                    <a:pt x="1378" y="419"/>
                  </a:lnTo>
                  <a:lnTo>
                    <a:pt x="1379" y="394"/>
                  </a:lnTo>
                  <a:lnTo>
                    <a:pt x="1382" y="370"/>
                  </a:lnTo>
                  <a:lnTo>
                    <a:pt x="1386" y="346"/>
                  </a:lnTo>
                  <a:lnTo>
                    <a:pt x="1392" y="324"/>
                  </a:lnTo>
                  <a:lnTo>
                    <a:pt x="1397" y="313"/>
                  </a:lnTo>
                  <a:lnTo>
                    <a:pt x="1401" y="303"/>
                  </a:lnTo>
                  <a:lnTo>
                    <a:pt x="1406" y="293"/>
                  </a:lnTo>
                  <a:lnTo>
                    <a:pt x="1411" y="282"/>
                  </a:lnTo>
                  <a:lnTo>
                    <a:pt x="1416" y="273"/>
                  </a:lnTo>
                  <a:lnTo>
                    <a:pt x="1422" y="264"/>
                  </a:lnTo>
                  <a:lnTo>
                    <a:pt x="1428" y="255"/>
                  </a:lnTo>
                  <a:lnTo>
                    <a:pt x="1436" y="246"/>
                  </a:lnTo>
                  <a:lnTo>
                    <a:pt x="1443" y="238"/>
                  </a:lnTo>
                  <a:lnTo>
                    <a:pt x="1451" y="230"/>
                  </a:lnTo>
                  <a:lnTo>
                    <a:pt x="1458" y="223"/>
                  </a:lnTo>
                  <a:lnTo>
                    <a:pt x="1466" y="217"/>
                  </a:lnTo>
                  <a:lnTo>
                    <a:pt x="1476" y="210"/>
                  </a:lnTo>
                  <a:lnTo>
                    <a:pt x="1484" y="204"/>
                  </a:lnTo>
                  <a:lnTo>
                    <a:pt x="1493" y="199"/>
                  </a:lnTo>
                  <a:lnTo>
                    <a:pt x="1502" y="195"/>
                  </a:lnTo>
                  <a:lnTo>
                    <a:pt x="1513" y="191"/>
                  </a:lnTo>
                  <a:lnTo>
                    <a:pt x="1522" y="187"/>
                  </a:lnTo>
                  <a:lnTo>
                    <a:pt x="1532" y="185"/>
                  </a:lnTo>
                  <a:lnTo>
                    <a:pt x="1543" y="182"/>
                  </a:lnTo>
                  <a:lnTo>
                    <a:pt x="1554" y="179"/>
                  </a:lnTo>
                  <a:lnTo>
                    <a:pt x="1565" y="178"/>
                  </a:lnTo>
                  <a:lnTo>
                    <a:pt x="1576" y="177"/>
                  </a:lnTo>
                  <a:lnTo>
                    <a:pt x="1589" y="177"/>
                  </a:lnTo>
                  <a:lnTo>
                    <a:pt x="1601" y="177"/>
                  </a:lnTo>
                  <a:lnTo>
                    <a:pt x="1612" y="178"/>
                  </a:lnTo>
                  <a:lnTo>
                    <a:pt x="1624" y="181"/>
                  </a:lnTo>
                  <a:lnTo>
                    <a:pt x="1635" y="183"/>
                  </a:lnTo>
                  <a:lnTo>
                    <a:pt x="1645" y="185"/>
                  </a:lnTo>
                  <a:lnTo>
                    <a:pt x="1655" y="188"/>
                  </a:lnTo>
                  <a:lnTo>
                    <a:pt x="1665" y="192"/>
                  </a:lnTo>
                  <a:lnTo>
                    <a:pt x="1675" y="196"/>
                  </a:lnTo>
                  <a:lnTo>
                    <a:pt x="1683" y="201"/>
                  </a:lnTo>
                  <a:lnTo>
                    <a:pt x="1692" y="206"/>
                  </a:lnTo>
                  <a:lnTo>
                    <a:pt x="1701" y="212"/>
                  </a:lnTo>
                  <a:lnTo>
                    <a:pt x="1708" y="220"/>
                  </a:lnTo>
                  <a:lnTo>
                    <a:pt x="1716" y="227"/>
                  </a:lnTo>
                  <a:lnTo>
                    <a:pt x="1723" y="234"/>
                  </a:lnTo>
                  <a:lnTo>
                    <a:pt x="1729" y="242"/>
                  </a:lnTo>
                  <a:lnTo>
                    <a:pt x="1736" y="251"/>
                  </a:lnTo>
                  <a:lnTo>
                    <a:pt x="1745" y="266"/>
                  </a:lnTo>
                  <a:lnTo>
                    <a:pt x="1753" y="281"/>
                  </a:lnTo>
                  <a:lnTo>
                    <a:pt x="1759" y="298"/>
                  </a:lnTo>
                  <a:lnTo>
                    <a:pt x="1764" y="314"/>
                  </a:lnTo>
                  <a:lnTo>
                    <a:pt x="1768" y="332"/>
                  </a:lnTo>
                  <a:lnTo>
                    <a:pt x="1772" y="349"/>
                  </a:lnTo>
                  <a:lnTo>
                    <a:pt x="1774" y="369"/>
                  </a:lnTo>
                  <a:lnTo>
                    <a:pt x="1774" y="388"/>
                  </a:lnTo>
                  <a:lnTo>
                    <a:pt x="1774" y="400"/>
                  </a:lnTo>
                  <a:lnTo>
                    <a:pt x="1773" y="410"/>
                  </a:lnTo>
                  <a:lnTo>
                    <a:pt x="1772" y="419"/>
                  </a:lnTo>
                  <a:lnTo>
                    <a:pt x="1771" y="427"/>
                  </a:lnTo>
                  <a:close/>
                  <a:moveTo>
                    <a:pt x="1457" y="368"/>
                  </a:moveTo>
                  <a:lnTo>
                    <a:pt x="1696" y="368"/>
                  </a:lnTo>
                  <a:lnTo>
                    <a:pt x="1696" y="355"/>
                  </a:lnTo>
                  <a:lnTo>
                    <a:pt x="1694" y="344"/>
                  </a:lnTo>
                  <a:lnTo>
                    <a:pt x="1692" y="332"/>
                  </a:lnTo>
                  <a:lnTo>
                    <a:pt x="1690" y="321"/>
                  </a:lnTo>
                  <a:lnTo>
                    <a:pt x="1687" y="311"/>
                  </a:lnTo>
                  <a:lnTo>
                    <a:pt x="1683" y="301"/>
                  </a:lnTo>
                  <a:lnTo>
                    <a:pt x="1678" y="292"/>
                  </a:lnTo>
                  <a:lnTo>
                    <a:pt x="1673" y="282"/>
                  </a:lnTo>
                  <a:lnTo>
                    <a:pt x="1666" y="271"/>
                  </a:lnTo>
                  <a:lnTo>
                    <a:pt x="1656" y="262"/>
                  </a:lnTo>
                  <a:lnTo>
                    <a:pt x="1646" y="254"/>
                  </a:lnTo>
                  <a:lnTo>
                    <a:pt x="1636" y="247"/>
                  </a:lnTo>
                  <a:lnTo>
                    <a:pt x="1624" y="242"/>
                  </a:lnTo>
                  <a:lnTo>
                    <a:pt x="1611" y="239"/>
                  </a:lnTo>
                  <a:lnTo>
                    <a:pt x="1597" y="237"/>
                  </a:lnTo>
                  <a:lnTo>
                    <a:pt x="1583" y="236"/>
                  </a:lnTo>
                  <a:lnTo>
                    <a:pt x="1568" y="237"/>
                  </a:lnTo>
                  <a:lnTo>
                    <a:pt x="1555" y="239"/>
                  </a:lnTo>
                  <a:lnTo>
                    <a:pt x="1542" y="242"/>
                  </a:lnTo>
                  <a:lnTo>
                    <a:pt x="1531" y="247"/>
                  </a:lnTo>
                  <a:lnTo>
                    <a:pt x="1520" y="254"/>
                  </a:lnTo>
                  <a:lnTo>
                    <a:pt x="1510" y="261"/>
                  </a:lnTo>
                  <a:lnTo>
                    <a:pt x="1500" y="270"/>
                  </a:lnTo>
                  <a:lnTo>
                    <a:pt x="1491" y="280"/>
                  </a:lnTo>
                  <a:lnTo>
                    <a:pt x="1485" y="290"/>
                  </a:lnTo>
                  <a:lnTo>
                    <a:pt x="1479" y="300"/>
                  </a:lnTo>
                  <a:lnTo>
                    <a:pt x="1474" y="310"/>
                  </a:lnTo>
                  <a:lnTo>
                    <a:pt x="1468" y="320"/>
                  </a:lnTo>
                  <a:lnTo>
                    <a:pt x="1464" y="332"/>
                  </a:lnTo>
                  <a:lnTo>
                    <a:pt x="1461" y="343"/>
                  </a:lnTo>
                  <a:lnTo>
                    <a:pt x="1459" y="355"/>
                  </a:lnTo>
                  <a:lnTo>
                    <a:pt x="1457" y="368"/>
                  </a:lnTo>
                  <a:close/>
                  <a:moveTo>
                    <a:pt x="1875" y="637"/>
                  </a:moveTo>
                  <a:lnTo>
                    <a:pt x="1875" y="328"/>
                  </a:lnTo>
                  <a:lnTo>
                    <a:pt x="1875" y="291"/>
                  </a:lnTo>
                  <a:lnTo>
                    <a:pt x="1874" y="256"/>
                  </a:lnTo>
                  <a:lnTo>
                    <a:pt x="1873" y="221"/>
                  </a:lnTo>
                  <a:lnTo>
                    <a:pt x="1872" y="188"/>
                  </a:lnTo>
                  <a:lnTo>
                    <a:pt x="1944" y="188"/>
                  </a:lnTo>
                  <a:lnTo>
                    <a:pt x="1946" y="276"/>
                  </a:lnTo>
                  <a:lnTo>
                    <a:pt x="1950" y="276"/>
                  </a:lnTo>
                  <a:lnTo>
                    <a:pt x="1954" y="265"/>
                  </a:lnTo>
                  <a:lnTo>
                    <a:pt x="1959" y="255"/>
                  </a:lnTo>
                  <a:lnTo>
                    <a:pt x="1964" y="245"/>
                  </a:lnTo>
                  <a:lnTo>
                    <a:pt x="1970" y="236"/>
                  </a:lnTo>
                  <a:lnTo>
                    <a:pt x="1976" y="227"/>
                  </a:lnTo>
                  <a:lnTo>
                    <a:pt x="1983" y="219"/>
                  </a:lnTo>
                  <a:lnTo>
                    <a:pt x="1991" y="211"/>
                  </a:lnTo>
                  <a:lnTo>
                    <a:pt x="2000" y="204"/>
                  </a:lnTo>
                  <a:lnTo>
                    <a:pt x="2008" y="198"/>
                  </a:lnTo>
                  <a:lnTo>
                    <a:pt x="2017" y="193"/>
                  </a:lnTo>
                  <a:lnTo>
                    <a:pt x="2026" y="188"/>
                  </a:lnTo>
                  <a:lnTo>
                    <a:pt x="2036" y="185"/>
                  </a:lnTo>
                  <a:lnTo>
                    <a:pt x="2045" y="182"/>
                  </a:lnTo>
                  <a:lnTo>
                    <a:pt x="2054" y="179"/>
                  </a:lnTo>
                  <a:lnTo>
                    <a:pt x="2064" y="177"/>
                  </a:lnTo>
                  <a:lnTo>
                    <a:pt x="2075" y="177"/>
                  </a:lnTo>
                  <a:lnTo>
                    <a:pt x="2087" y="178"/>
                  </a:lnTo>
                  <a:lnTo>
                    <a:pt x="2097" y="181"/>
                  </a:lnTo>
                  <a:lnTo>
                    <a:pt x="2097" y="258"/>
                  </a:lnTo>
                  <a:lnTo>
                    <a:pt x="2084" y="256"/>
                  </a:lnTo>
                  <a:lnTo>
                    <a:pt x="2069" y="255"/>
                  </a:lnTo>
                  <a:lnTo>
                    <a:pt x="2055" y="256"/>
                  </a:lnTo>
                  <a:lnTo>
                    <a:pt x="2043" y="258"/>
                  </a:lnTo>
                  <a:lnTo>
                    <a:pt x="2032" y="261"/>
                  </a:lnTo>
                  <a:lnTo>
                    <a:pt x="2020" y="266"/>
                  </a:lnTo>
                  <a:lnTo>
                    <a:pt x="2010" y="272"/>
                  </a:lnTo>
                  <a:lnTo>
                    <a:pt x="2000" y="280"/>
                  </a:lnTo>
                  <a:lnTo>
                    <a:pt x="1990" y="290"/>
                  </a:lnTo>
                  <a:lnTo>
                    <a:pt x="1982" y="300"/>
                  </a:lnTo>
                  <a:lnTo>
                    <a:pt x="1976" y="310"/>
                  </a:lnTo>
                  <a:lnTo>
                    <a:pt x="1971" y="321"/>
                  </a:lnTo>
                  <a:lnTo>
                    <a:pt x="1966" y="333"/>
                  </a:lnTo>
                  <a:lnTo>
                    <a:pt x="1963" y="344"/>
                  </a:lnTo>
                  <a:lnTo>
                    <a:pt x="1960" y="356"/>
                  </a:lnTo>
                  <a:lnTo>
                    <a:pt x="1958" y="370"/>
                  </a:lnTo>
                  <a:lnTo>
                    <a:pt x="1957" y="383"/>
                  </a:lnTo>
                  <a:lnTo>
                    <a:pt x="1955" y="398"/>
                  </a:lnTo>
                  <a:lnTo>
                    <a:pt x="1955" y="637"/>
                  </a:lnTo>
                  <a:lnTo>
                    <a:pt x="1875" y="637"/>
                  </a:lnTo>
                  <a:close/>
                  <a:moveTo>
                    <a:pt x="2260" y="637"/>
                  </a:moveTo>
                  <a:lnTo>
                    <a:pt x="2178" y="637"/>
                  </a:lnTo>
                  <a:lnTo>
                    <a:pt x="2178" y="188"/>
                  </a:lnTo>
                  <a:lnTo>
                    <a:pt x="2260" y="188"/>
                  </a:lnTo>
                  <a:lnTo>
                    <a:pt x="2260" y="637"/>
                  </a:lnTo>
                  <a:close/>
                  <a:moveTo>
                    <a:pt x="2219" y="105"/>
                  </a:moveTo>
                  <a:lnTo>
                    <a:pt x="2217" y="105"/>
                  </a:lnTo>
                  <a:lnTo>
                    <a:pt x="2206" y="104"/>
                  </a:lnTo>
                  <a:lnTo>
                    <a:pt x="2197" y="101"/>
                  </a:lnTo>
                  <a:lnTo>
                    <a:pt x="2193" y="99"/>
                  </a:lnTo>
                  <a:lnTo>
                    <a:pt x="2189" y="96"/>
                  </a:lnTo>
                  <a:lnTo>
                    <a:pt x="2185" y="93"/>
                  </a:lnTo>
                  <a:lnTo>
                    <a:pt x="2181" y="90"/>
                  </a:lnTo>
                  <a:lnTo>
                    <a:pt x="2174" y="82"/>
                  </a:lnTo>
                  <a:lnTo>
                    <a:pt x="2170" y="72"/>
                  </a:lnTo>
                  <a:lnTo>
                    <a:pt x="2167" y="63"/>
                  </a:lnTo>
                  <a:lnTo>
                    <a:pt x="2166" y="52"/>
                  </a:lnTo>
                  <a:lnTo>
                    <a:pt x="2167" y="42"/>
                  </a:lnTo>
                  <a:lnTo>
                    <a:pt x="2170" y="32"/>
                  </a:lnTo>
                  <a:lnTo>
                    <a:pt x="2174" y="23"/>
                  </a:lnTo>
                  <a:lnTo>
                    <a:pt x="2182" y="16"/>
                  </a:lnTo>
                  <a:lnTo>
                    <a:pt x="2185" y="12"/>
                  </a:lnTo>
                  <a:lnTo>
                    <a:pt x="2189" y="9"/>
                  </a:lnTo>
                  <a:lnTo>
                    <a:pt x="2194" y="6"/>
                  </a:lnTo>
                  <a:lnTo>
                    <a:pt x="2198" y="4"/>
                  </a:lnTo>
                  <a:lnTo>
                    <a:pt x="2208" y="2"/>
                  </a:lnTo>
                  <a:lnTo>
                    <a:pt x="2220" y="0"/>
                  </a:lnTo>
                  <a:lnTo>
                    <a:pt x="2230" y="2"/>
                  </a:lnTo>
                  <a:lnTo>
                    <a:pt x="2240" y="4"/>
                  </a:lnTo>
                  <a:lnTo>
                    <a:pt x="2244" y="6"/>
                  </a:lnTo>
                  <a:lnTo>
                    <a:pt x="2249" y="9"/>
                  </a:lnTo>
                  <a:lnTo>
                    <a:pt x="2253" y="12"/>
                  </a:lnTo>
                  <a:lnTo>
                    <a:pt x="2257" y="15"/>
                  </a:lnTo>
                  <a:lnTo>
                    <a:pt x="2263" y="23"/>
                  </a:lnTo>
                  <a:lnTo>
                    <a:pt x="2268" y="31"/>
                  </a:lnTo>
                  <a:lnTo>
                    <a:pt x="2270" y="42"/>
                  </a:lnTo>
                  <a:lnTo>
                    <a:pt x="2271" y="52"/>
                  </a:lnTo>
                  <a:lnTo>
                    <a:pt x="2270" y="63"/>
                  </a:lnTo>
                  <a:lnTo>
                    <a:pt x="2268" y="72"/>
                  </a:lnTo>
                  <a:lnTo>
                    <a:pt x="2263" y="82"/>
                  </a:lnTo>
                  <a:lnTo>
                    <a:pt x="2257" y="90"/>
                  </a:lnTo>
                  <a:lnTo>
                    <a:pt x="2253" y="93"/>
                  </a:lnTo>
                  <a:lnTo>
                    <a:pt x="2249" y="96"/>
                  </a:lnTo>
                  <a:lnTo>
                    <a:pt x="2244" y="99"/>
                  </a:lnTo>
                  <a:lnTo>
                    <a:pt x="2240" y="101"/>
                  </a:lnTo>
                  <a:lnTo>
                    <a:pt x="2235" y="103"/>
                  </a:lnTo>
                  <a:lnTo>
                    <a:pt x="2230" y="104"/>
                  </a:lnTo>
                  <a:lnTo>
                    <a:pt x="2224" y="104"/>
                  </a:lnTo>
                  <a:lnTo>
                    <a:pt x="2219" y="105"/>
                  </a:lnTo>
                  <a:close/>
                  <a:moveTo>
                    <a:pt x="2755" y="427"/>
                  </a:moveTo>
                  <a:lnTo>
                    <a:pt x="2441" y="426"/>
                  </a:lnTo>
                  <a:lnTo>
                    <a:pt x="2443" y="445"/>
                  </a:lnTo>
                  <a:lnTo>
                    <a:pt x="2446" y="463"/>
                  </a:lnTo>
                  <a:lnTo>
                    <a:pt x="2449" y="480"/>
                  </a:lnTo>
                  <a:lnTo>
                    <a:pt x="2454" y="495"/>
                  </a:lnTo>
                  <a:lnTo>
                    <a:pt x="2461" y="510"/>
                  </a:lnTo>
                  <a:lnTo>
                    <a:pt x="2469" y="523"/>
                  </a:lnTo>
                  <a:lnTo>
                    <a:pt x="2478" y="535"/>
                  </a:lnTo>
                  <a:lnTo>
                    <a:pt x="2489" y="546"/>
                  </a:lnTo>
                  <a:lnTo>
                    <a:pt x="2499" y="554"/>
                  </a:lnTo>
                  <a:lnTo>
                    <a:pt x="2510" y="562"/>
                  </a:lnTo>
                  <a:lnTo>
                    <a:pt x="2523" y="568"/>
                  </a:lnTo>
                  <a:lnTo>
                    <a:pt x="2535" y="573"/>
                  </a:lnTo>
                  <a:lnTo>
                    <a:pt x="2548" y="577"/>
                  </a:lnTo>
                  <a:lnTo>
                    <a:pt x="2564" y="580"/>
                  </a:lnTo>
                  <a:lnTo>
                    <a:pt x="2579" y="582"/>
                  </a:lnTo>
                  <a:lnTo>
                    <a:pt x="2595" y="582"/>
                  </a:lnTo>
                  <a:lnTo>
                    <a:pt x="2612" y="582"/>
                  </a:lnTo>
                  <a:lnTo>
                    <a:pt x="2628" y="581"/>
                  </a:lnTo>
                  <a:lnTo>
                    <a:pt x="2644" y="579"/>
                  </a:lnTo>
                  <a:lnTo>
                    <a:pt x="2660" y="577"/>
                  </a:lnTo>
                  <a:lnTo>
                    <a:pt x="2676" y="573"/>
                  </a:lnTo>
                  <a:lnTo>
                    <a:pt x="2690" y="569"/>
                  </a:lnTo>
                  <a:lnTo>
                    <a:pt x="2705" y="564"/>
                  </a:lnTo>
                  <a:lnTo>
                    <a:pt x="2719" y="559"/>
                  </a:lnTo>
                  <a:lnTo>
                    <a:pt x="2732" y="618"/>
                  </a:lnTo>
                  <a:lnTo>
                    <a:pt x="2717" y="624"/>
                  </a:lnTo>
                  <a:lnTo>
                    <a:pt x="2700" y="630"/>
                  </a:lnTo>
                  <a:lnTo>
                    <a:pt x="2683" y="635"/>
                  </a:lnTo>
                  <a:lnTo>
                    <a:pt x="2664" y="639"/>
                  </a:lnTo>
                  <a:lnTo>
                    <a:pt x="2645" y="642"/>
                  </a:lnTo>
                  <a:lnTo>
                    <a:pt x="2625" y="644"/>
                  </a:lnTo>
                  <a:lnTo>
                    <a:pt x="2605" y="646"/>
                  </a:lnTo>
                  <a:lnTo>
                    <a:pt x="2583" y="647"/>
                  </a:lnTo>
                  <a:lnTo>
                    <a:pt x="2559" y="646"/>
                  </a:lnTo>
                  <a:lnTo>
                    <a:pt x="2535" y="642"/>
                  </a:lnTo>
                  <a:lnTo>
                    <a:pt x="2524" y="640"/>
                  </a:lnTo>
                  <a:lnTo>
                    <a:pt x="2512" y="637"/>
                  </a:lnTo>
                  <a:lnTo>
                    <a:pt x="2502" y="634"/>
                  </a:lnTo>
                  <a:lnTo>
                    <a:pt x="2492" y="631"/>
                  </a:lnTo>
                  <a:lnTo>
                    <a:pt x="2483" y="627"/>
                  </a:lnTo>
                  <a:lnTo>
                    <a:pt x="2472" y="622"/>
                  </a:lnTo>
                  <a:lnTo>
                    <a:pt x="2463" y="617"/>
                  </a:lnTo>
                  <a:lnTo>
                    <a:pt x="2455" y="612"/>
                  </a:lnTo>
                  <a:lnTo>
                    <a:pt x="2446" y="605"/>
                  </a:lnTo>
                  <a:lnTo>
                    <a:pt x="2437" y="598"/>
                  </a:lnTo>
                  <a:lnTo>
                    <a:pt x="2429" y="592"/>
                  </a:lnTo>
                  <a:lnTo>
                    <a:pt x="2422" y="584"/>
                  </a:lnTo>
                  <a:lnTo>
                    <a:pt x="2415" y="576"/>
                  </a:lnTo>
                  <a:lnTo>
                    <a:pt x="2409" y="567"/>
                  </a:lnTo>
                  <a:lnTo>
                    <a:pt x="2401" y="559"/>
                  </a:lnTo>
                  <a:lnTo>
                    <a:pt x="2396" y="551"/>
                  </a:lnTo>
                  <a:lnTo>
                    <a:pt x="2391" y="542"/>
                  </a:lnTo>
                  <a:lnTo>
                    <a:pt x="2386" y="531"/>
                  </a:lnTo>
                  <a:lnTo>
                    <a:pt x="2382" y="522"/>
                  </a:lnTo>
                  <a:lnTo>
                    <a:pt x="2378" y="512"/>
                  </a:lnTo>
                  <a:lnTo>
                    <a:pt x="2374" y="501"/>
                  </a:lnTo>
                  <a:lnTo>
                    <a:pt x="2371" y="490"/>
                  </a:lnTo>
                  <a:lnTo>
                    <a:pt x="2369" y="480"/>
                  </a:lnTo>
                  <a:lnTo>
                    <a:pt x="2366" y="469"/>
                  </a:lnTo>
                  <a:lnTo>
                    <a:pt x="2363" y="445"/>
                  </a:lnTo>
                  <a:lnTo>
                    <a:pt x="2362" y="419"/>
                  </a:lnTo>
                  <a:lnTo>
                    <a:pt x="2363" y="394"/>
                  </a:lnTo>
                  <a:lnTo>
                    <a:pt x="2366" y="370"/>
                  </a:lnTo>
                  <a:lnTo>
                    <a:pt x="2371" y="346"/>
                  </a:lnTo>
                  <a:lnTo>
                    <a:pt x="2377" y="324"/>
                  </a:lnTo>
                  <a:lnTo>
                    <a:pt x="2381" y="313"/>
                  </a:lnTo>
                  <a:lnTo>
                    <a:pt x="2385" y="303"/>
                  </a:lnTo>
                  <a:lnTo>
                    <a:pt x="2390" y="293"/>
                  </a:lnTo>
                  <a:lnTo>
                    <a:pt x="2395" y="282"/>
                  </a:lnTo>
                  <a:lnTo>
                    <a:pt x="2400" y="273"/>
                  </a:lnTo>
                  <a:lnTo>
                    <a:pt x="2407" y="264"/>
                  </a:lnTo>
                  <a:lnTo>
                    <a:pt x="2414" y="255"/>
                  </a:lnTo>
                  <a:lnTo>
                    <a:pt x="2420" y="246"/>
                  </a:lnTo>
                  <a:lnTo>
                    <a:pt x="2427" y="238"/>
                  </a:lnTo>
                  <a:lnTo>
                    <a:pt x="2435" y="230"/>
                  </a:lnTo>
                  <a:lnTo>
                    <a:pt x="2444" y="223"/>
                  </a:lnTo>
                  <a:lnTo>
                    <a:pt x="2452" y="217"/>
                  </a:lnTo>
                  <a:lnTo>
                    <a:pt x="2460" y="210"/>
                  </a:lnTo>
                  <a:lnTo>
                    <a:pt x="2468" y="204"/>
                  </a:lnTo>
                  <a:lnTo>
                    <a:pt x="2477" y="199"/>
                  </a:lnTo>
                  <a:lnTo>
                    <a:pt x="2487" y="195"/>
                  </a:lnTo>
                  <a:lnTo>
                    <a:pt x="2497" y="191"/>
                  </a:lnTo>
                  <a:lnTo>
                    <a:pt x="2507" y="187"/>
                  </a:lnTo>
                  <a:lnTo>
                    <a:pt x="2518" y="185"/>
                  </a:lnTo>
                  <a:lnTo>
                    <a:pt x="2528" y="182"/>
                  </a:lnTo>
                  <a:lnTo>
                    <a:pt x="2539" y="179"/>
                  </a:lnTo>
                  <a:lnTo>
                    <a:pt x="2549" y="178"/>
                  </a:lnTo>
                  <a:lnTo>
                    <a:pt x="2562" y="177"/>
                  </a:lnTo>
                  <a:lnTo>
                    <a:pt x="2573" y="177"/>
                  </a:lnTo>
                  <a:lnTo>
                    <a:pt x="2585" y="177"/>
                  </a:lnTo>
                  <a:lnTo>
                    <a:pt x="2597" y="178"/>
                  </a:lnTo>
                  <a:lnTo>
                    <a:pt x="2608" y="181"/>
                  </a:lnTo>
                  <a:lnTo>
                    <a:pt x="2619" y="183"/>
                  </a:lnTo>
                  <a:lnTo>
                    <a:pt x="2630" y="185"/>
                  </a:lnTo>
                  <a:lnTo>
                    <a:pt x="2640" y="188"/>
                  </a:lnTo>
                  <a:lnTo>
                    <a:pt x="2650" y="192"/>
                  </a:lnTo>
                  <a:lnTo>
                    <a:pt x="2659" y="196"/>
                  </a:lnTo>
                  <a:lnTo>
                    <a:pt x="2669" y="201"/>
                  </a:lnTo>
                  <a:lnTo>
                    <a:pt x="2677" y="206"/>
                  </a:lnTo>
                  <a:lnTo>
                    <a:pt x="2685" y="212"/>
                  </a:lnTo>
                  <a:lnTo>
                    <a:pt x="2693" y="220"/>
                  </a:lnTo>
                  <a:lnTo>
                    <a:pt x="2700" y="227"/>
                  </a:lnTo>
                  <a:lnTo>
                    <a:pt x="2708" y="234"/>
                  </a:lnTo>
                  <a:lnTo>
                    <a:pt x="2714" y="242"/>
                  </a:lnTo>
                  <a:lnTo>
                    <a:pt x="2721" y="251"/>
                  </a:lnTo>
                  <a:lnTo>
                    <a:pt x="2729" y="266"/>
                  </a:lnTo>
                  <a:lnTo>
                    <a:pt x="2737" y="281"/>
                  </a:lnTo>
                  <a:lnTo>
                    <a:pt x="2744" y="298"/>
                  </a:lnTo>
                  <a:lnTo>
                    <a:pt x="2749" y="314"/>
                  </a:lnTo>
                  <a:lnTo>
                    <a:pt x="2753" y="332"/>
                  </a:lnTo>
                  <a:lnTo>
                    <a:pt x="2756" y="349"/>
                  </a:lnTo>
                  <a:lnTo>
                    <a:pt x="2758" y="369"/>
                  </a:lnTo>
                  <a:lnTo>
                    <a:pt x="2759" y="388"/>
                  </a:lnTo>
                  <a:lnTo>
                    <a:pt x="2758" y="400"/>
                  </a:lnTo>
                  <a:lnTo>
                    <a:pt x="2758" y="410"/>
                  </a:lnTo>
                  <a:lnTo>
                    <a:pt x="2757" y="419"/>
                  </a:lnTo>
                  <a:lnTo>
                    <a:pt x="2755" y="427"/>
                  </a:lnTo>
                  <a:close/>
                  <a:moveTo>
                    <a:pt x="2441" y="368"/>
                  </a:moveTo>
                  <a:lnTo>
                    <a:pt x="2680" y="368"/>
                  </a:lnTo>
                  <a:lnTo>
                    <a:pt x="2680" y="355"/>
                  </a:lnTo>
                  <a:lnTo>
                    <a:pt x="2679" y="344"/>
                  </a:lnTo>
                  <a:lnTo>
                    <a:pt x="2677" y="332"/>
                  </a:lnTo>
                  <a:lnTo>
                    <a:pt x="2675" y="321"/>
                  </a:lnTo>
                  <a:lnTo>
                    <a:pt x="2672" y="311"/>
                  </a:lnTo>
                  <a:lnTo>
                    <a:pt x="2668" y="301"/>
                  </a:lnTo>
                  <a:lnTo>
                    <a:pt x="2663" y="292"/>
                  </a:lnTo>
                  <a:lnTo>
                    <a:pt x="2657" y="282"/>
                  </a:lnTo>
                  <a:lnTo>
                    <a:pt x="2650" y="271"/>
                  </a:lnTo>
                  <a:lnTo>
                    <a:pt x="2641" y="262"/>
                  </a:lnTo>
                  <a:lnTo>
                    <a:pt x="2632" y="254"/>
                  </a:lnTo>
                  <a:lnTo>
                    <a:pt x="2620" y="247"/>
                  </a:lnTo>
                  <a:lnTo>
                    <a:pt x="2609" y="242"/>
                  </a:lnTo>
                  <a:lnTo>
                    <a:pt x="2596" y="239"/>
                  </a:lnTo>
                  <a:lnTo>
                    <a:pt x="2581" y="237"/>
                  </a:lnTo>
                  <a:lnTo>
                    <a:pt x="2567" y="236"/>
                  </a:lnTo>
                  <a:lnTo>
                    <a:pt x="2552" y="237"/>
                  </a:lnTo>
                  <a:lnTo>
                    <a:pt x="2540" y="239"/>
                  </a:lnTo>
                  <a:lnTo>
                    <a:pt x="2528" y="242"/>
                  </a:lnTo>
                  <a:lnTo>
                    <a:pt x="2515" y="247"/>
                  </a:lnTo>
                  <a:lnTo>
                    <a:pt x="2504" y="254"/>
                  </a:lnTo>
                  <a:lnTo>
                    <a:pt x="2494" y="261"/>
                  </a:lnTo>
                  <a:lnTo>
                    <a:pt x="2485" y="270"/>
                  </a:lnTo>
                  <a:lnTo>
                    <a:pt x="2475" y="280"/>
                  </a:lnTo>
                  <a:lnTo>
                    <a:pt x="2469" y="290"/>
                  </a:lnTo>
                  <a:lnTo>
                    <a:pt x="2463" y="300"/>
                  </a:lnTo>
                  <a:lnTo>
                    <a:pt x="2458" y="310"/>
                  </a:lnTo>
                  <a:lnTo>
                    <a:pt x="2454" y="320"/>
                  </a:lnTo>
                  <a:lnTo>
                    <a:pt x="2450" y="332"/>
                  </a:lnTo>
                  <a:lnTo>
                    <a:pt x="2446" y="343"/>
                  </a:lnTo>
                  <a:lnTo>
                    <a:pt x="2444" y="355"/>
                  </a:lnTo>
                  <a:lnTo>
                    <a:pt x="2441" y="368"/>
                  </a:lnTo>
                  <a:close/>
                  <a:moveTo>
                    <a:pt x="2860" y="637"/>
                  </a:moveTo>
                  <a:lnTo>
                    <a:pt x="2860" y="309"/>
                  </a:lnTo>
                  <a:lnTo>
                    <a:pt x="2860" y="280"/>
                  </a:lnTo>
                  <a:lnTo>
                    <a:pt x="2859" y="250"/>
                  </a:lnTo>
                  <a:lnTo>
                    <a:pt x="2858" y="220"/>
                  </a:lnTo>
                  <a:lnTo>
                    <a:pt x="2856" y="188"/>
                  </a:lnTo>
                  <a:lnTo>
                    <a:pt x="2929" y="188"/>
                  </a:lnTo>
                  <a:lnTo>
                    <a:pt x="2933" y="262"/>
                  </a:lnTo>
                  <a:lnTo>
                    <a:pt x="2935" y="262"/>
                  </a:lnTo>
                  <a:lnTo>
                    <a:pt x="2940" y="254"/>
                  </a:lnTo>
                  <a:lnTo>
                    <a:pt x="2945" y="245"/>
                  </a:lnTo>
                  <a:lnTo>
                    <a:pt x="2951" y="237"/>
                  </a:lnTo>
                  <a:lnTo>
                    <a:pt x="2958" y="230"/>
                  </a:lnTo>
                  <a:lnTo>
                    <a:pt x="2964" y="223"/>
                  </a:lnTo>
                  <a:lnTo>
                    <a:pt x="2973" y="217"/>
                  </a:lnTo>
                  <a:lnTo>
                    <a:pt x="2981" y="210"/>
                  </a:lnTo>
                  <a:lnTo>
                    <a:pt x="2989" y="204"/>
                  </a:lnTo>
                  <a:lnTo>
                    <a:pt x="3000" y="198"/>
                  </a:lnTo>
                  <a:lnTo>
                    <a:pt x="3011" y="193"/>
                  </a:lnTo>
                  <a:lnTo>
                    <a:pt x="3022" y="188"/>
                  </a:lnTo>
                  <a:lnTo>
                    <a:pt x="3033" y="185"/>
                  </a:lnTo>
                  <a:lnTo>
                    <a:pt x="3046" y="182"/>
                  </a:lnTo>
                  <a:lnTo>
                    <a:pt x="3058" y="179"/>
                  </a:lnTo>
                  <a:lnTo>
                    <a:pt x="3070" y="177"/>
                  </a:lnTo>
                  <a:lnTo>
                    <a:pt x="3084" y="177"/>
                  </a:lnTo>
                  <a:lnTo>
                    <a:pt x="3098" y="178"/>
                  </a:lnTo>
                  <a:lnTo>
                    <a:pt x="3112" y="179"/>
                  </a:lnTo>
                  <a:lnTo>
                    <a:pt x="3126" y="183"/>
                  </a:lnTo>
                  <a:lnTo>
                    <a:pt x="3139" y="187"/>
                  </a:lnTo>
                  <a:lnTo>
                    <a:pt x="3151" y="192"/>
                  </a:lnTo>
                  <a:lnTo>
                    <a:pt x="3163" y="199"/>
                  </a:lnTo>
                  <a:lnTo>
                    <a:pt x="3174" y="206"/>
                  </a:lnTo>
                  <a:lnTo>
                    <a:pt x="3185" y="215"/>
                  </a:lnTo>
                  <a:lnTo>
                    <a:pt x="3192" y="222"/>
                  </a:lnTo>
                  <a:lnTo>
                    <a:pt x="3199" y="229"/>
                  </a:lnTo>
                  <a:lnTo>
                    <a:pt x="3205" y="236"/>
                  </a:lnTo>
                  <a:lnTo>
                    <a:pt x="3210" y="244"/>
                  </a:lnTo>
                  <a:lnTo>
                    <a:pt x="3215" y="251"/>
                  </a:lnTo>
                  <a:lnTo>
                    <a:pt x="3219" y="261"/>
                  </a:lnTo>
                  <a:lnTo>
                    <a:pt x="3223" y="269"/>
                  </a:lnTo>
                  <a:lnTo>
                    <a:pt x="3228" y="279"/>
                  </a:lnTo>
                  <a:lnTo>
                    <a:pt x="3231" y="289"/>
                  </a:lnTo>
                  <a:lnTo>
                    <a:pt x="3234" y="299"/>
                  </a:lnTo>
                  <a:lnTo>
                    <a:pt x="3236" y="309"/>
                  </a:lnTo>
                  <a:lnTo>
                    <a:pt x="3238" y="320"/>
                  </a:lnTo>
                  <a:lnTo>
                    <a:pt x="3241" y="344"/>
                  </a:lnTo>
                  <a:lnTo>
                    <a:pt x="3242" y="369"/>
                  </a:lnTo>
                  <a:lnTo>
                    <a:pt x="3242" y="637"/>
                  </a:lnTo>
                  <a:lnTo>
                    <a:pt x="3160" y="637"/>
                  </a:lnTo>
                  <a:lnTo>
                    <a:pt x="3160" y="378"/>
                  </a:lnTo>
                  <a:lnTo>
                    <a:pt x="3160" y="362"/>
                  </a:lnTo>
                  <a:lnTo>
                    <a:pt x="3159" y="346"/>
                  </a:lnTo>
                  <a:lnTo>
                    <a:pt x="3157" y="333"/>
                  </a:lnTo>
                  <a:lnTo>
                    <a:pt x="3154" y="319"/>
                  </a:lnTo>
                  <a:lnTo>
                    <a:pt x="3150" y="307"/>
                  </a:lnTo>
                  <a:lnTo>
                    <a:pt x="3145" y="297"/>
                  </a:lnTo>
                  <a:lnTo>
                    <a:pt x="3140" y="286"/>
                  </a:lnTo>
                  <a:lnTo>
                    <a:pt x="3134" y="277"/>
                  </a:lnTo>
                  <a:lnTo>
                    <a:pt x="3127" y="270"/>
                  </a:lnTo>
                  <a:lnTo>
                    <a:pt x="3120" y="263"/>
                  </a:lnTo>
                  <a:lnTo>
                    <a:pt x="3111" y="258"/>
                  </a:lnTo>
                  <a:lnTo>
                    <a:pt x="3102" y="253"/>
                  </a:lnTo>
                  <a:lnTo>
                    <a:pt x="3092" y="249"/>
                  </a:lnTo>
                  <a:lnTo>
                    <a:pt x="3081" y="246"/>
                  </a:lnTo>
                  <a:lnTo>
                    <a:pt x="3069" y="244"/>
                  </a:lnTo>
                  <a:lnTo>
                    <a:pt x="3056" y="244"/>
                  </a:lnTo>
                  <a:lnTo>
                    <a:pt x="3047" y="244"/>
                  </a:lnTo>
                  <a:lnTo>
                    <a:pt x="3037" y="245"/>
                  </a:lnTo>
                  <a:lnTo>
                    <a:pt x="3028" y="247"/>
                  </a:lnTo>
                  <a:lnTo>
                    <a:pt x="3020" y="250"/>
                  </a:lnTo>
                  <a:lnTo>
                    <a:pt x="3012" y="254"/>
                  </a:lnTo>
                  <a:lnTo>
                    <a:pt x="3004" y="258"/>
                  </a:lnTo>
                  <a:lnTo>
                    <a:pt x="2995" y="263"/>
                  </a:lnTo>
                  <a:lnTo>
                    <a:pt x="2988" y="268"/>
                  </a:lnTo>
                  <a:lnTo>
                    <a:pt x="2981" y="274"/>
                  </a:lnTo>
                  <a:lnTo>
                    <a:pt x="2974" y="281"/>
                  </a:lnTo>
                  <a:lnTo>
                    <a:pt x="2968" y="289"/>
                  </a:lnTo>
                  <a:lnTo>
                    <a:pt x="2962" y="296"/>
                  </a:lnTo>
                  <a:lnTo>
                    <a:pt x="2958" y="303"/>
                  </a:lnTo>
                  <a:lnTo>
                    <a:pt x="2953" y="311"/>
                  </a:lnTo>
                  <a:lnTo>
                    <a:pt x="2950" y="319"/>
                  </a:lnTo>
                  <a:lnTo>
                    <a:pt x="2947" y="329"/>
                  </a:lnTo>
                  <a:lnTo>
                    <a:pt x="2945" y="337"/>
                  </a:lnTo>
                  <a:lnTo>
                    <a:pt x="2943" y="346"/>
                  </a:lnTo>
                  <a:lnTo>
                    <a:pt x="2942" y="356"/>
                  </a:lnTo>
                  <a:lnTo>
                    <a:pt x="2942" y="367"/>
                  </a:lnTo>
                  <a:lnTo>
                    <a:pt x="2942" y="637"/>
                  </a:lnTo>
                  <a:lnTo>
                    <a:pt x="2860" y="637"/>
                  </a:lnTo>
                  <a:close/>
                  <a:moveTo>
                    <a:pt x="3680" y="559"/>
                  </a:moveTo>
                  <a:lnTo>
                    <a:pt x="3694" y="620"/>
                  </a:lnTo>
                  <a:lnTo>
                    <a:pt x="3681" y="627"/>
                  </a:lnTo>
                  <a:lnTo>
                    <a:pt x="3666" y="632"/>
                  </a:lnTo>
                  <a:lnTo>
                    <a:pt x="3651" y="636"/>
                  </a:lnTo>
                  <a:lnTo>
                    <a:pt x="3635" y="640"/>
                  </a:lnTo>
                  <a:lnTo>
                    <a:pt x="3619" y="643"/>
                  </a:lnTo>
                  <a:lnTo>
                    <a:pt x="3602" y="646"/>
                  </a:lnTo>
                  <a:lnTo>
                    <a:pt x="3584" y="647"/>
                  </a:lnTo>
                  <a:lnTo>
                    <a:pt x="3566" y="648"/>
                  </a:lnTo>
                  <a:lnTo>
                    <a:pt x="3541" y="647"/>
                  </a:lnTo>
                  <a:lnTo>
                    <a:pt x="3517" y="643"/>
                  </a:lnTo>
                  <a:lnTo>
                    <a:pt x="3506" y="641"/>
                  </a:lnTo>
                  <a:lnTo>
                    <a:pt x="3495" y="638"/>
                  </a:lnTo>
                  <a:lnTo>
                    <a:pt x="3484" y="635"/>
                  </a:lnTo>
                  <a:lnTo>
                    <a:pt x="3474" y="631"/>
                  </a:lnTo>
                  <a:lnTo>
                    <a:pt x="3464" y="627"/>
                  </a:lnTo>
                  <a:lnTo>
                    <a:pt x="3455" y="623"/>
                  </a:lnTo>
                  <a:lnTo>
                    <a:pt x="3445" y="618"/>
                  </a:lnTo>
                  <a:lnTo>
                    <a:pt x="3436" y="612"/>
                  </a:lnTo>
                  <a:lnTo>
                    <a:pt x="3427" y="605"/>
                  </a:lnTo>
                  <a:lnTo>
                    <a:pt x="3419" y="599"/>
                  </a:lnTo>
                  <a:lnTo>
                    <a:pt x="3410" y="592"/>
                  </a:lnTo>
                  <a:lnTo>
                    <a:pt x="3403" y="584"/>
                  </a:lnTo>
                  <a:lnTo>
                    <a:pt x="3395" y="576"/>
                  </a:lnTo>
                  <a:lnTo>
                    <a:pt x="3389" y="567"/>
                  </a:lnTo>
                  <a:lnTo>
                    <a:pt x="3382" y="559"/>
                  </a:lnTo>
                  <a:lnTo>
                    <a:pt x="3377" y="550"/>
                  </a:lnTo>
                  <a:lnTo>
                    <a:pt x="3370" y="541"/>
                  </a:lnTo>
                  <a:lnTo>
                    <a:pt x="3365" y="531"/>
                  </a:lnTo>
                  <a:lnTo>
                    <a:pt x="3361" y="521"/>
                  </a:lnTo>
                  <a:lnTo>
                    <a:pt x="3357" y="511"/>
                  </a:lnTo>
                  <a:lnTo>
                    <a:pt x="3354" y="500"/>
                  </a:lnTo>
                  <a:lnTo>
                    <a:pt x="3351" y="489"/>
                  </a:lnTo>
                  <a:lnTo>
                    <a:pt x="3348" y="478"/>
                  </a:lnTo>
                  <a:lnTo>
                    <a:pt x="3346" y="467"/>
                  </a:lnTo>
                  <a:lnTo>
                    <a:pt x="3343" y="442"/>
                  </a:lnTo>
                  <a:lnTo>
                    <a:pt x="3342" y="417"/>
                  </a:lnTo>
                  <a:lnTo>
                    <a:pt x="3342" y="404"/>
                  </a:lnTo>
                  <a:lnTo>
                    <a:pt x="3343" y="391"/>
                  </a:lnTo>
                  <a:lnTo>
                    <a:pt x="3344" y="379"/>
                  </a:lnTo>
                  <a:lnTo>
                    <a:pt x="3346" y="367"/>
                  </a:lnTo>
                  <a:lnTo>
                    <a:pt x="3348" y="355"/>
                  </a:lnTo>
                  <a:lnTo>
                    <a:pt x="3351" y="344"/>
                  </a:lnTo>
                  <a:lnTo>
                    <a:pt x="3354" y="333"/>
                  </a:lnTo>
                  <a:lnTo>
                    <a:pt x="3358" y="321"/>
                  </a:lnTo>
                  <a:lnTo>
                    <a:pt x="3363" y="311"/>
                  </a:lnTo>
                  <a:lnTo>
                    <a:pt x="3367" y="301"/>
                  </a:lnTo>
                  <a:lnTo>
                    <a:pt x="3373" y="291"/>
                  </a:lnTo>
                  <a:lnTo>
                    <a:pt x="3379" y="281"/>
                  </a:lnTo>
                  <a:lnTo>
                    <a:pt x="3386" y="272"/>
                  </a:lnTo>
                  <a:lnTo>
                    <a:pt x="3393" y="263"/>
                  </a:lnTo>
                  <a:lnTo>
                    <a:pt x="3400" y="254"/>
                  </a:lnTo>
                  <a:lnTo>
                    <a:pt x="3408" y="245"/>
                  </a:lnTo>
                  <a:lnTo>
                    <a:pt x="3417" y="237"/>
                  </a:lnTo>
                  <a:lnTo>
                    <a:pt x="3425" y="230"/>
                  </a:lnTo>
                  <a:lnTo>
                    <a:pt x="3434" y="223"/>
                  </a:lnTo>
                  <a:lnTo>
                    <a:pt x="3443" y="215"/>
                  </a:lnTo>
                  <a:lnTo>
                    <a:pt x="3454" y="210"/>
                  </a:lnTo>
                  <a:lnTo>
                    <a:pt x="3464" y="204"/>
                  </a:lnTo>
                  <a:lnTo>
                    <a:pt x="3474" y="199"/>
                  </a:lnTo>
                  <a:lnTo>
                    <a:pt x="3484" y="195"/>
                  </a:lnTo>
                  <a:lnTo>
                    <a:pt x="3496" y="191"/>
                  </a:lnTo>
                  <a:lnTo>
                    <a:pt x="3507" y="188"/>
                  </a:lnTo>
                  <a:lnTo>
                    <a:pt x="3519" y="185"/>
                  </a:lnTo>
                  <a:lnTo>
                    <a:pt x="3532" y="183"/>
                  </a:lnTo>
                  <a:lnTo>
                    <a:pt x="3544" y="181"/>
                  </a:lnTo>
                  <a:lnTo>
                    <a:pt x="3556" y="179"/>
                  </a:lnTo>
                  <a:lnTo>
                    <a:pt x="3570" y="178"/>
                  </a:lnTo>
                  <a:lnTo>
                    <a:pt x="3583" y="178"/>
                  </a:lnTo>
                  <a:lnTo>
                    <a:pt x="3599" y="178"/>
                  </a:lnTo>
                  <a:lnTo>
                    <a:pt x="3616" y="179"/>
                  </a:lnTo>
                  <a:lnTo>
                    <a:pt x="3631" y="182"/>
                  </a:lnTo>
                  <a:lnTo>
                    <a:pt x="3646" y="185"/>
                  </a:lnTo>
                  <a:lnTo>
                    <a:pt x="3659" y="188"/>
                  </a:lnTo>
                  <a:lnTo>
                    <a:pt x="3672" y="192"/>
                  </a:lnTo>
                  <a:lnTo>
                    <a:pt x="3685" y="196"/>
                  </a:lnTo>
                  <a:lnTo>
                    <a:pt x="3696" y="201"/>
                  </a:lnTo>
                  <a:lnTo>
                    <a:pt x="3678" y="265"/>
                  </a:lnTo>
                  <a:lnTo>
                    <a:pt x="3667" y="260"/>
                  </a:lnTo>
                  <a:lnTo>
                    <a:pt x="3656" y="256"/>
                  </a:lnTo>
                  <a:lnTo>
                    <a:pt x="3646" y="251"/>
                  </a:lnTo>
                  <a:lnTo>
                    <a:pt x="3633" y="248"/>
                  </a:lnTo>
                  <a:lnTo>
                    <a:pt x="3622" y="246"/>
                  </a:lnTo>
                  <a:lnTo>
                    <a:pt x="3609" y="244"/>
                  </a:lnTo>
                  <a:lnTo>
                    <a:pt x="3596" y="243"/>
                  </a:lnTo>
                  <a:lnTo>
                    <a:pt x="3583" y="243"/>
                  </a:lnTo>
                  <a:lnTo>
                    <a:pt x="3565" y="244"/>
                  </a:lnTo>
                  <a:lnTo>
                    <a:pt x="3548" y="246"/>
                  </a:lnTo>
                  <a:lnTo>
                    <a:pt x="3532" y="250"/>
                  </a:lnTo>
                  <a:lnTo>
                    <a:pt x="3516" y="256"/>
                  </a:lnTo>
                  <a:lnTo>
                    <a:pt x="3502" y="263"/>
                  </a:lnTo>
                  <a:lnTo>
                    <a:pt x="3489" y="271"/>
                  </a:lnTo>
                  <a:lnTo>
                    <a:pt x="3476" y="281"/>
                  </a:lnTo>
                  <a:lnTo>
                    <a:pt x="3465" y="294"/>
                  </a:lnTo>
                  <a:lnTo>
                    <a:pt x="3456" y="305"/>
                  </a:lnTo>
                  <a:lnTo>
                    <a:pt x="3447" y="318"/>
                  </a:lnTo>
                  <a:lnTo>
                    <a:pt x="3440" y="332"/>
                  </a:lnTo>
                  <a:lnTo>
                    <a:pt x="3434" y="346"/>
                  </a:lnTo>
                  <a:lnTo>
                    <a:pt x="3430" y="362"/>
                  </a:lnTo>
                  <a:lnTo>
                    <a:pt x="3427" y="378"/>
                  </a:lnTo>
                  <a:lnTo>
                    <a:pt x="3425" y="396"/>
                  </a:lnTo>
                  <a:lnTo>
                    <a:pt x="3424" y="413"/>
                  </a:lnTo>
                  <a:lnTo>
                    <a:pt x="3425" y="432"/>
                  </a:lnTo>
                  <a:lnTo>
                    <a:pt x="3427" y="449"/>
                  </a:lnTo>
                  <a:lnTo>
                    <a:pt x="3430" y="467"/>
                  </a:lnTo>
                  <a:lnTo>
                    <a:pt x="3435" y="482"/>
                  </a:lnTo>
                  <a:lnTo>
                    <a:pt x="3441" y="496"/>
                  </a:lnTo>
                  <a:lnTo>
                    <a:pt x="3449" y="511"/>
                  </a:lnTo>
                  <a:lnTo>
                    <a:pt x="3458" y="523"/>
                  </a:lnTo>
                  <a:lnTo>
                    <a:pt x="3468" y="535"/>
                  </a:lnTo>
                  <a:lnTo>
                    <a:pt x="3479" y="546"/>
                  </a:lnTo>
                  <a:lnTo>
                    <a:pt x="3492" y="555"/>
                  </a:lnTo>
                  <a:lnTo>
                    <a:pt x="3505" y="563"/>
                  </a:lnTo>
                  <a:lnTo>
                    <a:pt x="3518" y="569"/>
                  </a:lnTo>
                  <a:lnTo>
                    <a:pt x="3533" y="575"/>
                  </a:lnTo>
                  <a:lnTo>
                    <a:pt x="3548" y="579"/>
                  </a:lnTo>
                  <a:lnTo>
                    <a:pt x="3564" y="581"/>
                  </a:lnTo>
                  <a:lnTo>
                    <a:pt x="3580" y="581"/>
                  </a:lnTo>
                  <a:lnTo>
                    <a:pt x="3592" y="581"/>
                  </a:lnTo>
                  <a:lnTo>
                    <a:pt x="3605" y="580"/>
                  </a:lnTo>
                  <a:lnTo>
                    <a:pt x="3618" y="578"/>
                  </a:lnTo>
                  <a:lnTo>
                    <a:pt x="3630" y="576"/>
                  </a:lnTo>
                  <a:lnTo>
                    <a:pt x="3643" y="572"/>
                  </a:lnTo>
                  <a:lnTo>
                    <a:pt x="3655" y="568"/>
                  </a:lnTo>
                  <a:lnTo>
                    <a:pt x="3667" y="564"/>
                  </a:lnTo>
                  <a:lnTo>
                    <a:pt x="3680" y="559"/>
                  </a:lnTo>
                  <a:close/>
                  <a:moveTo>
                    <a:pt x="4149" y="427"/>
                  </a:moveTo>
                  <a:lnTo>
                    <a:pt x="3836" y="426"/>
                  </a:lnTo>
                  <a:lnTo>
                    <a:pt x="3837" y="445"/>
                  </a:lnTo>
                  <a:lnTo>
                    <a:pt x="3840" y="463"/>
                  </a:lnTo>
                  <a:lnTo>
                    <a:pt x="3843" y="480"/>
                  </a:lnTo>
                  <a:lnTo>
                    <a:pt x="3848" y="495"/>
                  </a:lnTo>
                  <a:lnTo>
                    <a:pt x="3855" y="510"/>
                  </a:lnTo>
                  <a:lnTo>
                    <a:pt x="3864" y="523"/>
                  </a:lnTo>
                  <a:lnTo>
                    <a:pt x="3873" y="535"/>
                  </a:lnTo>
                  <a:lnTo>
                    <a:pt x="3883" y="546"/>
                  </a:lnTo>
                  <a:lnTo>
                    <a:pt x="3893" y="554"/>
                  </a:lnTo>
                  <a:lnTo>
                    <a:pt x="3905" y="562"/>
                  </a:lnTo>
                  <a:lnTo>
                    <a:pt x="3917" y="568"/>
                  </a:lnTo>
                  <a:lnTo>
                    <a:pt x="3929" y="573"/>
                  </a:lnTo>
                  <a:lnTo>
                    <a:pt x="3943" y="577"/>
                  </a:lnTo>
                  <a:lnTo>
                    <a:pt x="3958" y="580"/>
                  </a:lnTo>
                  <a:lnTo>
                    <a:pt x="3973" y="582"/>
                  </a:lnTo>
                  <a:lnTo>
                    <a:pt x="3989" y="582"/>
                  </a:lnTo>
                  <a:lnTo>
                    <a:pt x="4006" y="582"/>
                  </a:lnTo>
                  <a:lnTo>
                    <a:pt x="4023" y="581"/>
                  </a:lnTo>
                  <a:lnTo>
                    <a:pt x="4038" y="579"/>
                  </a:lnTo>
                  <a:lnTo>
                    <a:pt x="4055" y="577"/>
                  </a:lnTo>
                  <a:lnTo>
                    <a:pt x="4070" y="573"/>
                  </a:lnTo>
                  <a:lnTo>
                    <a:pt x="4084" y="569"/>
                  </a:lnTo>
                  <a:lnTo>
                    <a:pt x="4099" y="564"/>
                  </a:lnTo>
                  <a:lnTo>
                    <a:pt x="4113" y="559"/>
                  </a:lnTo>
                  <a:lnTo>
                    <a:pt x="4127" y="618"/>
                  </a:lnTo>
                  <a:lnTo>
                    <a:pt x="4111" y="624"/>
                  </a:lnTo>
                  <a:lnTo>
                    <a:pt x="4095" y="630"/>
                  </a:lnTo>
                  <a:lnTo>
                    <a:pt x="4077" y="635"/>
                  </a:lnTo>
                  <a:lnTo>
                    <a:pt x="4059" y="639"/>
                  </a:lnTo>
                  <a:lnTo>
                    <a:pt x="4039" y="642"/>
                  </a:lnTo>
                  <a:lnTo>
                    <a:pt x="4020" y="644"/>
                  </a:lnTo>
                  <a:lnTo>
                    <a:pt x="3999" y="646"/>
                  </a:lnTo>
                  <a:lnTo>
                    <a:pt x="3978" y="647"/>
                  </a:lnTo>
                  <a:lnTo>
                    <a:pt x="3953" y="646"/>
                  </a:lnTo>
                  <a:lnTo>
                    <a:pt x="3929" y="642"/>
                  </a:lnTo>
                  <a:lnTo>
                    <a:pt x="3918" y="640"/>
                  </a:lnTo>
                  <a:lnTo>
                    <a:pt x="3907" y="637"/>
                  </a:lnTo>
                  <a:lnTo>
                    <a:pt x="3896" y="634"/>
                  </a:lnTo>
                  <a:lnTo>
                    <a:pt x="3886" y="631"/>
                  </a:lnTo>
                  <a:lnTo>
                    <a:pt x="3877" y="627"/>
                  </a:lnTo>
                  <a:lnTo>
                    <a:pt x="3867" y="622"/>
                  </a:lnTo>
                  <a:lnTo>
                    <a:pt x="3857" y="617"/>
                  </a:lnTo>
                  <a:lnTo>
                    <a:pt x="3849" y="612"/>
                  </a:lnTo>
                  <a:lnTo>
                    <a:pt x="3840" y="605"/>
                  </a:lnTo>
                  <a:lnTo>
                    <a:pt x="3832" y="598"/>
                  </a:lnTo>
                  <a:lnTo>
                    <a:pt x="3823" y="592"/>
                  </a:lnTo>
                  <a:lnTo>
                    <a:pt x="3816" y="584"/>
                  </a:lnTo>
                  <a:lnTo>
                    <a:pt x="3809" y="576"/>
                  </a:lnTo>
                  <a:lnTo>
                    <a:pt x="3803" y="567"/>
                  </a:lnTo>
                  <a:lnTo>
                    <a:pt x="3796" y="559"/>
                  </a:lnTo>
                  <a:lnTo>
                    <a:pt x="3791" y="551"/>
                  </a:lnTo>
                  <a:lnTo>
                    <a:pt x="3785" y="542"/>
                  </a:lnTo>
                  <a:lnTo>
                    <a:pt x="3780" y="531"/>
                  </a:lnTo>
                  <a:lnTo>
                    <a:pt x="3776" y="522"/>
                  </a:lnTo>
                  <a:lnTo>
                    <a:pt x="3772" y="512"/>
                  </a:lnTo>
                  <a:lnTo>
                    <a:pt x="3768" y="501"/>
                  </a:lnTo>
                  <a:lnTo>
                    <a:pt x="3765" y="490"/>
                  </a:lnTo>
                  <a:lnTo>
                    <a:pt x="3763" y="480"/>
                  </a:lnTo>
                  <a:lnTo>
                    <a:pt x="3761" y="469"/>
                  </a:lnTo>
                  <a:lnTo>
                    <a:pt x="3758" y="445"/>
                  </a:lnTo>
                  <a:lnTo>
                    <a:pt x="3757" y="419"/>
                  </a:lnTo>
                  <a:lnTo>
                    <a:pt x="3758" y="394"/>
                  </a:lnTo>
                  <a:lnTo>
                    <a:pt x="3761" y="370"/>
                  </a:lnTo>
                  <a:lnTo>
                    <a:pt x="3765" y="346"/>
                  </a:lnTo>
                  <a:lnTo>
                    <a:pt x="3771" y="324"/>
                  </a:lnTo>
                  <a:lnTo>
                    <a:pt x="3775" y="313"/>
                  </a:lnTo>
                  <a:lnTo>
                    <a:pt x="3779" y="303"/>
                  </a:lnTo>
                  <a:lnTo>
                    <a:pt x="3784" y="293"/>
                  </a:lnTo>
                  <a:lnTo>
                    <a:pt x="3790" y="282"/>
                  </a:lnTo>
                  <a:lnTo>
                    <a:pt x="3795" y="273"/>
                  </a:lnTo>
                  <a:lnTo>
                    <a:pt x="3801" y="264"/>
                  </a:lnTo>
                  <a:lnTo>
                    <a:pt x="3808" y="255"/>
                  </a:lnTo>
                  <a:lnTo>
                    <a:pt x="3814" y="246"/>
                  </a:lnTo>
                  <a:lnTo>
                    <a:pt x="3821" y="238"/>
                  </a:lnTo>
                  <a:lnTo>
                    <a:pt x="3830" y="230"/>
                  </a:lnTo>
                  <a:lnTo>
                    <a:pt x="3838" y="223"/>
                  </a:lnTo>
                  <a:lnTo>
                    <a:pt x="3846" y="217"/>
                  </a:lnTo>
                  <a:lnTo>
                    <a:pt x="3854" y="210"/>
                  </a:lnTo>
                  <a:lnTo>
                    <a:pt x="3863" y="204"/>
                  </a:lnTo>
                  <a:lnTo>
                    <a:pt x="3872" y="199"/>
                  </a:lnTo>
                  <a:lnTo>
                    <a:pt x="3881" y="195"/>
                  </a:lnTo>
                  <a:lnTo>
                    <a:pt x="3891" y="191"/>
                  </a:lnTo>
                  <a:lnTo>
                    <a:pt x="3902" y="187"/>
                  </a:lnTo>
                  <a:lnTo>
                    <a:pt x="3912" y="185"/>
                  </a:lnTo>
                  <a:lnTo>
                    <a:pt x="3922" y="182"/>
                  </a:lnTo>
                  <a:lnTo>
                    <a:pt x="3933" y="179"/>
                  </a:lnTo>
                  <a:lnTo>
                    <a:pt x="3944" y="178"/>
                  </a:lnTo>
                  <a:lnTo>
                    <a:pt x="3956" y="177"/>
                  </a:lnTo>
                  <a:lnTo>
                    <a:pt x="3967" y="177"/>
                  </a:lnTo>
                  <a:lnTo>
                    <a:pt x="3980" y="177"/>
                  </a:lnTo>
                  <a:lnTo>
                    <a:pt x="3991" y="178"/>
                  </a:lnTo>
                  <a:lnTo>
                    <a:pt x="4002" y="181"/>
                  </a:lnTo>
                  <a:lnTo>
                    <a:pt x="4014" y="183"/>
                  </a:lnTo>
                  <a:lnTo>
                    <a:pt x="4024" y="185"/>
                  </a:lnTo>
                  <a:lnTo>
                    <a:pt x="4034" y="188"/>
                  </a:lnTo>
                  <a:lnTo>
                    <a:pt x="4044" y="192"/>
                  </a:lnTo>
                  <a:lnTo>
                    <a:pt x="4054" y="196"/>
                  </a:lnTo>
                  <a:lnTo>
                    <a:pt x="4063" y="201"/>
                  </a:lnTo>
                  <a:lnTo>
                    <a:pt x="4071" y="206"/>
                  </a:lnTo>
                  <a:lnTo>
                    <a:pt x="4079" y="212"/>
                  </a:lnTo>
                  <a:lnTo>
                    <a:pt x="4088" y="220"/>
                  </a:lnTo>
                  <a:lnTo>
                    <a:pt x="4095" y="227"/>
                  </a:lnTo>
                  <a:lnTo>
                    <a:pt x="4102" y="234"/>
                  </a:lnTo>
                  <a:lnTo>
                    <a:pt x="4108" y="242"/>
                  </a:lnTo>
                  <a:lnTo>
                    <a:pt x="4115" y="251"/>
                  </a:lnTo>
                  <a:lnTo>
                    <a:pt x="4124" y="266"/>
                  </a:lnTo>
                  <a:lnTo>
                    <a:pt x="4132" y="281"/>
                  </a:lnTo>
                  <a:lnTo>
                    <a:pt x="4138" y="298"/>
                  </a:lnTo>
                  <a:lnTo>
                    <a:pt x="4143" y="314"/>
                  </a:lnTo>
                  <a:lnTo>
                    <a:pt x="4147" y="332"/>
                  </a:lnTo>
                  <a:lnTo>
                    <a:pt x="4150" y="349"/>
                  </a:lnTo>
                  <a:lnTo>
                    <a:pt x="4152" y="369"/>
                  </a:lnTo>
                  <a:lnTo>
                    <a:pt x="4153" y="388"/>
                  </a:lnTo>
                  <a:lnTo>
                    <a:pt x="4152" y="400"/>
                  </a:lnTo>
                  <a:lnTo>
                    <a:pt x="4152" y="410"/>
                  </a:lnTo>
                  <a:lnTo>
                    <a:pt x="4151" y="419"/>
                  </a:lnTo>
                  <a:lnTo>
                    <a:pt x="4149" y="427"/>
                  </a:lnTo>
                  <a:close/>
                  <a:moveTo>
                    <a:pt x="3836" y="368"/>
                  </a:moveTo>
                  <a:lnTo>
                    <a:pt x="4074" y="368"/>
                  </a:lnTo>
                  <a:lnTo>
                    <a:pt x="4074" y="355"/>
                  </a:lnTo>
                  <a:lnTo>
                    <a:pt x="4073" y="344"/>
                  </a:lnTo>
                  <a:lnTo>
                    <a:pt x="4071" y="332"/>
                  </a:lnTo>
                  <a:lnTo>
                    <a:pt x="4069" y="321"/>
                  </a:lnTo>
                  <a:lnTo>
                    <a:pt x="4066" y="311"/>
                  </a:lnTo>
                  <a:lnTo>
                    <a:pt x="4062" y="301"/>
                  </a:lnTo>
                  <a:lnTo>
                    <a:pt x="4058" y="292"/>
                  </a:lnTo>
                  <a:lnTo>
                    <a:pt x="4052" y="282"/>
                  </a:lnTo>
                  <a:lnTo>
                    <a:pt x="4044" y="271"/>
                  </a:lnTo>
                  <a:lnTo>
                    <a:pt x="4035" y="262"/>
                  </a:lnTo>
                  <a:lnTo>
                    <a:pt x="4026" y="254"/>
                  </a:lnTo>
                  <a:lnTo>
                    <a:pt x="4015" y="247"/>
                  </a:lnTo>
                  <a:lnTo>
                    <a:pt x="4003" y="242"/>
                  </a:lnTo>
                  <a:lnTo>
                    <a:pt x="3990" y="239"/>
                  </a:lnTo>
                  <a:lnTo>
                    <a:pt x="3976" y="237"/>
                  </a:lnTo>
                  <a:lnTo>
                    <a:pt x="3961" y="236"/>
                  </a:lnTo>
                  <a:lnTo>
                    <a:pt x="3947" y="237"/>
                  </a:lnTo>
                  <a:lnTo>
                    <a:pt x="3934" y="239"/>
                  </a:lnTo>
                  <a:lnTo>
                    <a:pt x="3922" y="242"/>
                  </a:lnTo>
                  <a:lnTo>
                    <a:pt x="3910" y="247"/>
                  </a:lnTo>
                  <a:lnTo>
                    <a:pt x="3900" y="254"/>
                  </a:lnTo>
                  <a:lnTo>
                    <a:pt x="3888" y="261"/>
                  </a:lnTo>
                  <a:lnTo>
                    <a:pt x="3879" y="270"/>
                  </a:lnTo>
                  <a:lnTo>
                    <a:pt x="3870" y="280"/>
                  </a:lnTo>
                  <a:lnTo>
                    <a:pt x="3864" y="290"/>
                  </a:lnTo>
                  <a:lnTo>
                    <a:pt x="3857" y="300"/>
                  </a:lnTo>
                  <a:lnTo>
                    <a:pt x="3852" y="310"/>
                  </a:lnTo>
                  <a:lnTo>
                    <a:pt x="3848" y="320"/>
                  </a:lnTo>
                  <a:lnTo>
                    <a:pt x="3844" y="332"/>
                  </a:lnTo>
                  <a:lnTo>
                    <a:pt x="3840" y="343"/>
                  </a:lnTo>
                  <a:lnTo>
                    <a:pt x="3838" y="355"/>
                  </a:lnTo>
                  <a:lnTo>
                    <a:pt x="3836" y="368"/>
                  </a:lnTo>
                  <a:close/>
                  <a:moveTo>
                    <a:pt x="4756" y="559"/>
                  </a:moveTo>
                  <a:lnTo>
                    <a:pt x="4771" y="620"/>
                  </a:lnTo>
                  <a:lnTo>
                    <a:pt x="4756" y="627"/>
                  </a:lnTo>
                  <a:lnTo>
                    <a:pt x="4742" y="632"/>
                  </a:lnTo>
                  <a:lnTo>
                    <a:pt x="4728" y="636"/>
                  </a:lnTo>
                  <a:lnTo>
                    <a:pt x="4711" y="640"/>
                  </a:lnTo>
                  <a:lnTo>
                    <a:pt x="4695" y="643"/>
                  </a:lnTo>
                  <a:lnTo>
                    <a:pt x="4678" y="646"/>
                  </a:lnTo>
                  <a:lnTo>
                    <a:pt x="4660" y="647"/>
                  </a:lnTo>
                  <a:lnTo>
                    <a:pt x="4641" y="648"/>
                  </a:lnTo>
                  <a:lnTo>
                    <a:pt x="4617" y="647"/>
                  </a:lnTo>
                  <a:lnTo>
                    <a:pt x="4593" y="643"/>
                  </a:lnTo>
                  <a:lnTo>
                    <a:pt x="4582" y="641"/>
                  </a:lnTo>
                  <a:lnTo>
                    <a:pt x="4571" y="638"/>
                  </a:lnTo>
                  <a:lnTo>
                    <a:pt x="4560" y="635"/>
                  </a:lnTo>
                  <a:lnTo>
                    <a:pt x="4550" y="631"/>
                  </a:lnTo>
                  <a:lnTo>
                    <a:pt x="4541" y="627"/>
                  </a:lnTo>
                  <a:lnTo>
                    <a:pt x="4530" y="623"/>
                  </a:lnTo>
                  <a:lnTo>
                    <a:pt x="4521" y="618"/>
                  </a:lnTo>
                  <a:lnTo>
                    <a:pt x="4512" y="612"/>
                  </a:lnTo>
                  <a:lnTo>
                    <a:pt x="4504" y="605"/>
                  </a:lnTo>
                  <a:lnTo>
                    <a:pt x="4495" y="599"/>
                  </a:lnTo>
                  <a:lnTo>
                    <a:pt x="4487" y="592"/>
                  </a:lnTo>
                  <a:lnTo>
                    <a:pt x="4479" y="584"/>
                  </a:lnTo>
                  <a:lnTo>
                    <a:pt x="4472" y="576"/>
                  </a:lnTo>
                  <a:lnTo>
                    <a:pt x="4465" y="567"/>
                  </a:lnTo>
                  <a:lnTo>
                    <a:pt x="4458" y="559"/>
                  </a:lnTo>
                  <a:lnTo>
                    <a:pt x="4452" y="550"/>
                  </a:lnTo>
                  <a:lnTo>
                    <a:pt x="4447" y="541"/>
                  </a:lnTo>
                  <a:lnTo>
                    <a:pt x="4442" y="531"/>
                  </a:lnTo>
                  <a:lnTo>
                    <a:pt x="4437" y="521"/>
                  </a:lnTo>
                  <a:lnTo>
                    <a:pt x="4434" y="511"/>
                  </a:lnTo>
                  <a:lnTo>
                    <a:pt x="4430" y="500"/>
                  </a:lnTo>
                  <a:lnTo>
                    <a:pt x="4427" y="489"/>
                  </a:lnTo>
                  <a:lnTo>
                    <a:pt x="4424" y="478"/>
                  </a:lnTo>
                  <a:lnTo>
                    <a:pt x="4421" y="467"/>
                  </a:lnTo>
                  <a:lnTo>
                    <a:pt x="4419" y="442"/>
                  </a:lnTo>
                  <a:lnTo>
                    <a:pt x="4418" y="417"/>
                  </a:lnTo>
                  <a:lnTo>
                    <a:pt x="4418" y="404"/>
                  </a:lnTo>
                  <a:lnTo>
                    <a:pt x="4419" y="391"/>
                  </a:lnTo>
                  <a:lnTo>
                    <a:pt x="4420" y="379"/>
                  </a:lnTo>
                  <a:lnTo>
                    <a:pt x="4423" y="367"/>
                  </a:lnTo>
                  <a:lnTo>
                    <a:pt x="4425" y="355"/>
                  </a:lnTo>
                  <a:lnTo>
                    <a:pt x="4428" y="344"/>
                  </a:lnTo>
                  <a:lnTo>
                    <a:pt x="4431" y="333"/>
                  </a:lnTo>
                  <a:lnTo>
                    <a:pt x="4435" y="321"/>
                  </a:lnTo>
                  <a:lnTo>
                    <a:pt x="4439" y="311"/>
                  </a:lnTo>
                  <a:lnTo>
                    <a:pt x="4444" y="301"/>
                  </a:lnTo>
                  <a:lnTo>
                    <a:pt x="4449" y="291"/>
                  </a:lnTo>
                  <a:lnTo>
                    <a:pt x="4455" y="281"/>
                  </a:lnTo>
                  <a:lnTo>
                    <a:pt x="4462" y="272"/>
                  </a:lnTo>
                  <a:lnTo>
                    <a:pt x="4469" y="263"/>
                  </a:lnTo>
                  <a:lnTo>
                    <a:pt x="4476" y="254"/>
                  </a:lnTo>
                  <a:lnTo>
                    <a:pt x="4484" y="245"/>
                  </a:lnTo>
                  <a:lnTo>
                    <a:pt x="4492" y="237"/>
                  </a:lnTo>
                  <a:lnTo>
                    <a:pt x="4502" y="230"/>
                  </a:lnTo>
                  <a:lnTo>
                    <a:pt x="4511" y="223"/>
                  </a:lnTo>
                  <a:lnTo>
                    <a:pt x="4520" y="215"/>
                  </a:lnTo>
                  <a:lnTo>
                    <a:pt x="4529" y="210"/>
                  </a:lnTo>
                  <a:lnTo>
                    <a:pt x="4540" y="204"/>
                  </a:lnTo>
                  <a:lnTo>
                    <a:pt x="4550" y="199"/>
                  </a:lnTo>
                  <a:lnTo>
                    <a:pt x="4561" y="195"/>
                  </a:lnTo>
                  <a:lnTo>
                    <a:pt x="4573" y="191"/>
                  </a:lnTo>
                  <a:lnTo>
                    <a:pt x="4584" y="188"/>
                  </a:lnTo>
                  <a:lnTo>
                    <a:pt x="4595" y="185"/>
                  </a:lnTo>
                  <a:lnTo>
                    <a:pt x="4607" y="183"/>
                  </a:lnTo>
                  <a:lnTo>
                    <a:pt x="4620" y="181"/>
                  </a:lnTo>
                  <a:lnTo>
                    <a:pt x="4632" y="179"/>
                  </a:lnTo>
                  <a:lnTo>
                    <a:pt x="4645" y="178"/>
                  </a:lnTo>
                  <a:lnTo>
                    <a:pt x="4659" y="178"/>
                  </a:lnTo>
                  <a:lnTo>
                    <a:pt x="4676" y="178"/>
                  </a:lnTo>
                  <a:lnTo>
                    <a:pt x="4692" y="179"/>
                  </a:lnTo>
                  <a:lnTo>
                    <a:pt x="4707" y="182"/>
                  </a:lnTo>
                  <a:lnTo>
                    <a:pt x="4722" y="185"/>
                  </a:lnTo>
                  <a:lnTo>
                    <a:pt x="4736" y="188"/>
                  </a:lnTo>
                  <a:lnTo>
                    <a:pt x="4748" y="192"/>
                  </a:lnTo>
                  <a:lnTo>
                    <a:pt x="4761" y="196"/>
                  </a:lnTo>
                  <a:lnTo>
                    <a:pt x="4772" y="201"/>
                  </a:lnTo>
                  <a:lnTo>
                    <a:pt x="4753" y="265"/>
                  </a:lnTo>
                  <a:lnTo>
                    <a:pt x="4743" y="260"/>
                  </a:lnTo>
                  <a:lnTo>
                    <a:pt x="4733" y="256"/>
                  </a:lnTo>
                  <a:lnTo>
                    <a:pt x="4722" y="251"/>
                  </a:lnTo>
                  <a:lnTo>
                    <a:pt x="4710" y="248"/>
                  </a:lnTo>
                  <a:lnTo>
                    <a:pt x="4698" y="246"/>
                  </a:lnTo>
                  <a:lnTo>
                    <a:pt x="4686" y="244"/>
                  </a:lnTo>
                  <a:lnTo>
                    <a:pt x="4672" y="243"/>
                  </a:lnTo>
                  <a:lnTo>
                    <a:pt x="4659" y="243"/>
                  </a:lnTo>
                  <a:lnTo>
                    <a:pt x="4641" y="244"/>
                  </a:lnTo>
                  <a:lnTo>
                    <a:pt x="4624" y="246"/>
                  </a:lnTo>
                  <a:lnTo>
                    <a:pt x="4607" y="250"/>
                  </a:lnTo>
                  <a:lnTo>
                    <a:pt x="4593" y="256"/>
                  </a:lnTo>
                  <a:lnTo>
                    <a:pt x="4579" y="263"/>
                  </a:lnTo>
                  <a:lnTo>
                    <a:pt x="4565" y="271"/>
                  </a:lnTo>
                  <a:lnTo>
                    <a:pt x="4553" y="281"/>
                  </a:lnTo>
                  <a:lnTo>
                    <a:pt x="4542" y="294"/>
                  </a:lnTo>
                  <a:lnTo>
                    <a:pt x="4531" y="305"/>
                  </a:lnTo>
                  <a:lnTo>
                    <a:pt x="4523" y="318"/>
                  </a:lnTo>
                  <a:lnTo>
                    <a:pt x="4516" y="332"/>
                  </a:lnTo>
                  <a:lnTo>
                    <a:pt x="4511" y="346"/>
                  </a:lnTo>
                  <a:lnTo>
                    <a:pt x="4507" y="362"/>
                  </a:lnTo>
                  <a:lnTo>
                    <a:pt x="4503" y="378"/>
                  </a:lnTo>
                  <a:lnTo>
                    <a:pt x="4502" y="396"/>
                  </a:lnTo>
                  <a:lnTo>
                    <a:pt x="4501" y="413"/>
                  </a:lnTo>
                  <a:lnTo>
                    <a:pt x="4502" y="432"/>
                  </a:lnTo>
                  <a:lnTo>
                    <a:pt x="4504" y="449"/>
                  </a:lnTo>
                  <a:lnTo>
                    <a:pt x="4507" y="467"/>
                  </a:lnTo>
                  <a:lnTo>
                    <a:pt x="4512" y="482"/>
                  </a:lnTo>
                  <a:lnTo>
                    <a:pt x="4518" y="496"/>
                  </a:lnTo>
                  <a:lnTo>
                    <a:pt x="4525" y="511"/>
                  </a:lnTo>
                  <a:lnTo>
                    <a:pt x="4535" y="523"/>
                  </a:lnTo>
                  <a:lnTo>
                    <a:pt x="4545" y="535"/>
                  </a:lnTo>
                  <a:lnTo>
                    <a:pt x="4556" y="546"/>
                  </a:lnTo>
                  <a:lnTo>
                    <a:pt x="4568" y="555"/>
                  </a:lnTo>
                  <a:lnTo>
                    <a:pt x="4581" y="563"/>
                  </a:lnTo>
                  <a:lnTo>
                    <a:pt x="4594" y="569"/>
                  </a:lnTo>
                  <a:lnTo>
                    <a:pt x="4608" y="575"/>
                  </a:lnTo>
                  <a:lnTo>
                    <a:pt x="4624" y="579"/>
                  </a:lnTo>
                  <a:lnTo>
                    <a:pt x="4639" y="581"/>
                  </a:lnTo>
                  <a:lnTo>
                    <a:pt x="4657" y="581"/>
                  </a:lnTo>
                  <a:lnTo>
                    <a:pt x="4669" y="581"/>
                  </a:lnTo>
                  <a:lnTo>
                    <a:pt x="4681" y="580"/>
                  </a:lnTo>
                  <a:lnTo>
                    <a:pt x="4694" y="578"/>
                  </a:lnTo>
                  <a:lnTo>
                    <a:pt x="4706" y="576"/>
                  </a:lnTo>
                  <a:lnTo>
                    <a:pt x="4718" y="572"/>
                  </a:lnTo>
                  <a:lnTo>
                    <a:pt x="4732" y="568"/>
                  </a:lnTo>
                  <a:lnTo>
                    <a:pt x="4744" y="564"/>
                  </a:lnTo>
                  <a:lnTo>
                    <a:pt x="4756" y="559"/>
                  </a:lnTo>
                  <a:close/>
                  <a:moveTo>
                    <a:pt x="5225" y="427"/>
                  </a:moveTo>
                  <a:lnTo>
                    <a:pt x="4913" y="426"/>
                  </a:lnTo>
                  <a:lnTo>
                    <a:pt x="4914" y="445"/>
                  </a:lnTo>
                  <a:lnTo>
                    <a:pt x="4916" y="463"/>
                  </a:lnTo>
                  <a:lnTo>
                    <a:pt x="4920" y="480"/>
                  </a:lnTo>
                  <a:lnTo>
                    <a:pt x="4925" y="495"/>
                  </a:lnTo>
                  <a:lnTo>
                    <a:pt x="4931" y="510"/>
                  </a:lnTo>
                  <a:lnTo>
                    <a:pt x="4939" y="523"/>
                  </a:lnTo>
                  <a:lnTo>
                    <a:pt x="4949" y="535"/>
                  </a:lnTo>
                  <a:lnTo>
                    <a:pt x="4959" y="546"/>
                  </a:lnTo>
                  <a:lnTo>
                    <a:pt x="4969" y="554"/>
                  </a:lnTo>
                  <a:lnTo>
                    <a:pt x="4980" y="562"/>
                  </a:lnTo>
                  <a:lnTo>
                    <a:pt x="4993" y="568"/>
                  </a:lnTo>
                  <a:lnTo>
                    <a:pt x="5006" y="573"/>
                  </a:lnTo>
                  <a:lnTo>
                    <a:pt x="5019" y="577"/>
                  </a:lnTo>
                  <a:lnTo>
                    <a:pt x="5034" y="580"/>
                  </a:lnTo>
                  <a:lnTo>
                    <a:pt x="5049" y="582"/>
                  </a:lnTo>
                  <a:lnTo>
                    <a:pt x="5066" y="582"/>
                  </a:lnTo>
                  <a:lnTo>
                    <a:pt x="5082" y="582"/>
                  </a:lnTo>
                  <a:lnTo>
                    <a:pt x="5099" y="581"/>
                  </a:lnTo>
                  <a:lnTo>
                    <a:pt x="5115" y="579"/>
                  </a:lnTo>
                  <a:lnTo>
                    <a:pt x="5130" y="577"/>
                  </a:lnTo>
                  <a:lnTo>
                    <a:pt x="5146" y="573"/>
                  </a:lnTo>
                  <a:lnTo>
                    <a:pt x="5161" y="569"/>
                  </a:lnTo>
                  <a:lnTo>
                    <a:pt x="5176" y="564"/>
                  </a:lnTo>
                  <a:lnTo>
                    <a:pt x="5189" y="559"/>
                  </a:lnTo>
                  <a:lnTo>
                    <a:pt x="5203" y="618"/>
                  </a:lnTo>
                  <a:lnTo>
                    <a:pt x="5187" y="624"/>
                  </a:lnTo>
                  <a:lnTo>
                    <a:pt x="5171" y="630"/>
                  </a:lnTo>
                  <a:lnTo>
                    <a:pt x="5153" y="635"/>
                  </a:lnTo>
                  <a:lnTo>
                    <a:pt x="5135" y="639"/>
                  </a:lnTo>
                  <a:lnTo>
                    <a:pt x="5116" y="642"/>
                  </a:lnTo>
                  <a:lnTo>
                    <a:pt x="5096" y="644"/>
                  </a:lnTo>
                  <a:lnTo>
                    <a:pt x="5075" y="646"/>
                  </a:lnTo>
                  <a:lnTo>
                    <a:pt x="5054" y="647"/>
                  </a:lnTo>
                  <a:lnTo>
                    <a:pt x="5029" y="646"/>
                  </a:lnTo>
                  <a:lnTo>
                    <a:pt x="5006" y="642"/>
                  </a:lnTo>
                  <a:lnTo>
                    <a:pt x="4995" y="640"/>
                  </a:lnTo>
                  <a:lnTo>
                    <a:pt x="4984" y="637"/>
                  </a:lnTo>
                  <a:lnTo>
                    <a:pt x="4973" y="634"/>
                  </a:lnTo>
                  <a:lnTo>
                    <a:pt x="4963" y="631"/>
                  </a:lnTo>
                  <a:lnTo>
                    <a:pt x="4953" y="627"/>
                  </a:lnTo>
                  <a:lnTo>
                    <a:pt x="4943" y="622"/>
                  </a:lnTo>
                  <a:lnTo>
                    <a:pt x="4934" y="617"/>
                  </a:lnTo>
                  <a:lnTo>
                    <a:pt x="4925" y="612"/>
                  </a:lnTo>
                  <a:lnTo>
                    <a:pt x="4917" y="605"/>
                  </a:lnTo>
                  <a:lnTo>
                    <a:pt x="4909" y="598"/>
                  </a:lnTo>
                  <a:lnTo>
                    <a:pt x="4900" y="592"/>
                  </a:lnTo>
                  <a:lnTo>
                    <a:pt x="4893" y="584"/>
                  </a:lnTo>
                  <a:lnTo>
                    <a:pt x="4886" y="576"/>
                  </a:lnTo>
                  <a:lnTo>
                    <a:pt x="4879" y="567"/>
                  </a:lnTo>
                  <a:lnTo>
                    <a:pt x="4873" y="559"/>
                  </a:lnTo>
                  <a:lnTo>
                    <a:pt x="4866" y="551"/>
                  </a:lnTo>
                  <a:lnTo>
                    <a:pt x="4861" y="542"/>
                  </a:lnTo>
                  <a:lnTo>
                    <a:pt x="4856" y="531"/>
                  </a:lnTo>
                  <a:lnTo>
                    <a:pt x="4852" y="522"/>
                  </a:lnTo>
                  <a:lnTo>
                    <a:pt x="4848" y="512"/>
                  </a:lnTo>
                  <a:lnTo>
                    <a:pt x="4845" y="501"/>
                  </a:lnTo>
                  <a:lnTo>
                    <a:pt x="4842" y="490"/>
                  </a:lnTo>
                  <a:lnTo>
                    <a:pt x="4840" y="480"/>
                  </a:lnTo>
                  <a:lnTo>
                    <a:pt x="4837" y="469"/>
                  </a:lnTo>
                  <a:lnTo>
                    <a:pt x="4835" y="445"/>
                  </a:lnTo>
                  <a:lnTo>
                    <a:pt x="4834" y="419"/>
                  </a:lnTo>
                  <a:lnTo>
                    <a:pt x="4835" y="394"/>
                  </a:lnTo>
                  <a:lnTo>
                    <a:pt x="4837" y="370"/>
                  </a:lnTo>
                  <a:lnTo>
                    <a:pt x="4842" y="346"/>
                  </a:lnTo>
                  <a:lnTo>
                    <a:pt x="4848" y="324"/>
                  </a:lnTo>
                  <a:lnTo>
                    <a:pt x="4852" y="313"/>
                  </a:lnTo>
                  <a:lnTo>
                    <a:pt x="4856" y="303"/>
                  </a:lnTo>
                  <a:lnTo>
                    <a:pt x="4860" y="293"/>
                  </a:lnTo>
                  <a:lnTo>
                    <a:pt x="4865" y="282"/>
                  </a:lnTo>
                  <a:lnTo>
                    <a:pt x="4872" y="273"/>
                  </a:lnTo>
                  <a:lnTo>
                    <a:pt x="4878" y="264"/>
                  </a:lnTo>
                  <a:lnTo>
                    <a:pt x="4884" y="255"/>
                  </a:lnTo>
                  <a:lnTo>
                    <a:pt x="4891" y="246"/>
                  </a:lnTo>
                  <a:lnTo>
                    <a:pt x="4898" y="238"/>
                  </a:lnTo>
                  <a:lnTo>
                    <a:pt x="4905" y="230"/>
                  </a:lnTo>
                  <a:lnTo>
                    <a:pt x="4914" y="223"/>
                  </a:lnTo>
                  <a:lnTo>
                    <a:pt x="4922" y="217"/>
                  </a:lnTo>
                  <a:lnTo>
                    <a:pt x="4930" y="210"/>
                  </a:lnTo>
                  <a:lnTo>
                    <a:pt x="4939" y="204"/>
                  </a:lnTo>
                  <a:lnTo>
                    <a:pt x="4949" y="199"/>
                  </a:lnTo>
                  <a:lnTo>
                    <a:pt x="4958" y="195"/>
                  </a:lnTo>
                  <a:lnTo>
                    <a:pt x="4967" y="191"/>
                  </a:lnTo>
                  <a:lnTo>
                    <a:pt x="4977" y="187"/>
                  </a:lnTo>
                  <a:lnTo>
                    <a:pt x="4988" y="185"/>
                  </a:lnTo>
                  <a:lnTo>
                    <a:pt x="4999" y="182"/>
                  </a:lnTo>
                  <a:lnTo>
                    <a:pt x="5009" y="179"/>
                  </a:lnTo>
                  <a:lnTo>
                    <a:pt x="5021" y="178"/>
                  </a:lnTo>
                  <a:lnTo>
                    <a:pt x="5032" y="177"/>
                  </a:lnTo>
                  <a:lnTo>
                    <a:pt x="5044" y="177"/>
                  </a:lnTo>
                  <a:lnTo>
                    <a:pt x="5055" y="177"/>
                  </a:lnTo>
                  <a:lnTo>
                    <a:pt x="5068" y="178"/>
                  </a:lnTo>
                  <a:lnTo>
                    <a:pt x="5079" y="181"/>
                  </a:lnTo>
                  <a:lnTo>
                    <a:pt x="5090" y="183"/>
                  </a:lnTo>
                  <a:lnTo>
                    <a:pt x="5101" y="185"/>
                  </a:lnTo>
                  <a:lnTo>
                    <a:pt x="5111" y="188"/>
                  </a:lnTo>
                  <a:lnTo>
                    <a:pt x="5120" y="192"/>
                  </a:lnTo>
                  <a:lnTo>
                    <a:pt x="5129" y="196"/>
                  </a:lnTo>
                  <a:lnTo>
                    <a:pt x="5139" y="201"/>
                  </a:lnTo>
                  <a:lnTo>
                    <a:pt x="5148" y="206"/>
                  </a:lnTo>
                  <a:lnTo>
                    <a:pt x="5156" y="212"/>
                  </a:lnTo>
                  <a:lnTo>
                    <a:pt x="5163" y="220"/>
                  </a:lnTo>
                  <a:lnTo>
                    <a:pt x="5172" y="227"/>
                  </a:lnTo>
                  <a:lnTo>
                    <a:pt x="5178" y="234"/>
                  </a:lnTo>
                  <a:lnTo>
                    <a:pt x="5185" y="242"/>
                  </a:lnTo>
                  <a:lnTo>
                    <a:pt x="5191" y="251"/>
                  </a:lnTo>
                  <a:lnTo>
                    <a:pt x="5200" y="266"/>
                  </a:lnTo>
                  <a:lnTo>
                    <a:pt x="5208" y="281"/>
                  </a:lnTo>
                  <a:lnTo>
                    <a:pt x="5215" y="298"/>
                  </a:lnTo>
                  <a:lnTo>
                    <a:pt x="5220" y="314"/>
                  </a:lnTo>
                  <a:lnTo>
                    <a:pt x="5224" y="332"/>
                  </a:lnTo>
                  <a:lnTo>
                    <a:pt x="5227" y="349"/>
                  </a:lnTo>
                  <a:lnTo>
                    <a:pt x="5229" y="369"/>
                  </a:lnTo>
                  <a:lnTo>
                    <a:pt x="5229" y="388"/>
                  </a:lnTo>
                  <a:lnTo>
                    <a:pt x="5229" y="400"/>
                  </a:lnTo>
                  <a:lnTo>
                    <a:pt x="5228" y="410"/>
                  </a:lnTo>
                  <a:lnTo>
                    <a:pt x="5227" y="419"/>
                  </a:lnTo>
                  <a:lnTo>
                    <a:pt x="5225" y="427"/>
                  </a:lnTo>
                  <a:close/>
                  <a:moveTo>
                    <a:pt x="4913" y="368"/>
                  </a:moveTo>
                  <a:lnTo>
                    <a:pt x="5150" y="368"/>
                  </a:lnTo>
                  <a:lnTo>
                    <a:pt x="5150" y="355"/>
                  </a:lnTo>
                  <a:lnTo>
                    <a:pt x="5149" y="344"/>
                  </a:lnTo>
                  <a:lnTo>
                    <a:pt x="5148" y="332"/>
                  </a:lnTo>
                  <a:lnTo>
                    <a:pt x="5145" y="321"/>
                  </a:lnTo>
                  <a:lnTo>
                    <a:pt x="5142" y="311"/>
                  </a:lnTo>
                  <a:lnTo>
                    <a:pt x="5139" y="301"/>
                  </a:lnTo>
                  <a:lnTo>
                    <a:pt x="5134" y="292"/>
                  </a:lnTo>
                  <a:lnTo>
                    <a:pt x="5128" y="282"/>
                  </a:lnTo>
                  <a:lnTo>
                    <a:pt x="5120" y="271"/>
                  </a:lnTo>
                  <a:lnTo>
                    <a:pt x="5112" y="262"/>
                  </a:lnTo>
                  <a:lnTo>
                    <a:pt x="5102" y="254"/>
                  </a:lnTo>
                  <a:lnTo>
                    <a:pt x="5091" y="247"/>
                  </a:lnTo>
                  <a:lnTo>
                    <a:pt x="5079" y="242"/>
                  </a:lnTo>
                  <a:lnTo>
                    <a:pt x="5067" y="239"/>
                  </a:lnTo>
                  <a:lnTo>
                    <a:pt x="5052" y="237"/>
                  </a:lnTo>
                  <a:lnTo>
                    <a:pt x="5037" y="236"/>
                  </a:lnTo>
                  <a:lnTo>
                    <a:pt x="5024" y="237"/>
                  </a:lnTo>
                  <a:lnTo>
                    <a:pt x="5010" y="239"/>
                  </a:lnTo>
                  <a:lnTo>
                    <a:pt x="4998" y="242"/>
                  </a:lnTo>
                  <a:lnTo>
                    <a:pt x="4987" y="247"/>
                  </a:lnTo>
                  <a:lnTo>
                    <a:pt x="4975" y="254"/>
                  </a:lnTo>
                  <a:lnTo>
                    <a:pt x="4965" y="261"/>
                  </a:lnTo>
                  <a:lnTo>
                    <a:pt x="4956" y="270"/>
                  </a:lnTo>
                  <a:lnTo>
                    <a:pt x="4947" y="280"/>
                  </a:lnTo>
                  <a:lnTo>
                    <a:pt x="4940" y="290"/>
                  </a:lnTo>
                  <a:lnTo>
                    <a:pt x="4934" y="300"/>
                  </a:lnTo>
                  <a:lnTo>
                    <a:pt x="4929" y="310"/>
                  </a:lnTo>
                  <a:lnTo>
                    <a:pt x="4924" y="320"/>
                  </a:lnTo>
                  <a:lnTo>
                    <a:pt x="4920" y="332"/>
                  </a:lnTo>
                  <a:lnTo>
                    <a:pt x="4917" y="343"/>
                  </a:lnTo>
                  <a:lnTo>
                    <a:pt x="4914" y="355"/>
                  </a:lnTo>
                  <a:lnTo>
                    <a:pt x="4913" y="368"/>
                  </a:lnTo>
                  <a:close/>
                  <a:moveTo>
                    <a:pt x="5330" y="637"/>
                  </a:moveTo>
                  <a:lnTo>
                    <a:pt x="5330" y="328"/>
                  </a:lnTo>
                  <a:lnTo>
                    <a:pt x="5330" y="291"/>
                  </a:lnTo>
                  <a:lnTo>
                    <a:pt x="5330" y="256"/>
                  </a:lnTo>
                  <a:lnTo>
                    <a:pt x="5329" y="221"/>
                  </a:lnTo>
                  <a:lnTo>
                    <a:pt x="5328" y="188"/>
                  </a:lnTo>
                  <a:lnTo>
                    <a:pt x="5399" y="188"/>
                  </a:lnTo>
                  <a:lnTo>
                    <a:pt x="5402" y="276"/>
                  </a:lnTo>
                  <a:lnTo>
                    <a:pt x="5406" y="276"/>
                  </a:lnTo>
                  <a:lnTo>
                    <a:pt x="5409" y="265"/>
                  </a:lnTo>
                  <a:lnTo>
                    <a:pt x="5414" y="255"/>
                  </a:lnTo>
                  <a:lnTo>
                    <a:pt x="5419" y="245"/>
                  </a:lnTo>
                  <a:lnTo>
                    <a:pt x="5425" y="236"/>
                  </a:lnTo>
                  <a:lnTo>
                    <a:pt x="5432" y="227"/>
                  </a:lnTo>
                  <a:lnTo>
                    <a:pt x="5439" y="219"/>
                  </a:lnTo>
                  <a:lnTo>
                    <a:pt x="5446" y="211"/>
                  </a:lnTo>
                  <a:lnTo>
                    <a:pt x="5454" y="204"/>
                  </a:lnTo>
                  <a:lnTo>
                    <a:pt x="5463" y="198"/>
                  </a:lnTo>
                  <a:lnTo>
                    <a:pt x="5472" y="193"/>
                  </a:lnTo>
                  <a:lnTo>
                    <a:pt x="5481" y="188"/>
                  </a:lnTo>
                  <a:lnTo>
                    <a:pt x="5490" y="185"/>
                  </a:lnTo>
                  <a:lnTo>
                    <a:pt x="5500" y="182"/>
                  </a:lnTo>
                  <a:lnTo>
                    <a:pt x="5510" y="179"/>
                  </a:lnTo>
                  <a:lnTo>
                    <a:pt x="5520" y="177"/>
                  </a:lnTo>
                  <a:lnTo>
                    <a:pt x="5529" y="177"/>
                  </a:lnTo>
                  <a:lnTo>
                    <a:pt x="5541" y="178"/>
                  </a:lnTo>
                  <a:lnTo>
                    <a:pt x="5553" y="181"/>
                  </a:lnTo>
                  <a:lnTo>
                    <a:pt x="5553" y="258"/>
                  </a:lnTo>
                  <a:lnTo>
                    <a:pt x="5539" y="256"/>
                  </a:lnTo>
                  <a:lnTo>
                    <a:pt x="5524" y="255"/>
                  </a:lnTo>
                  <a:lnTo>
                    <a:pt x="5511" y="256"/>
                  </a:lnTo>
                  <a:lnTo>
                    <a:pt x="5498" y="258"/>
                  </a:lnTo>
                  <a:lnTo>
                    <a:pt x="5486" y="261"/>
                  </a:lnTo>
                  <a:lnTo>
                    <a:pt x="5475" y="266"/>
                  </a:lnTo>
                  <a:lnTo>
                    <a:pt x="5464" y="272"/>
                  </a:lnTo>
                  <a:lnTo>
                    <a:pt x="5455" y="280"/>
                  </a:lnTo>
                  <a:lnTo>
                    <a:pt x="5446" y="290"/>
                  </a:lnTo>
                  <a:lnTo>
                    <a:pt x="5438" y="300"/>
                  </a:lnTo>
                  <a:lnTo>
                    <a:pt x="5432" y="310"/>
                  </a:lnTo>
                  <a:lnTo>
                    <a:pt x="5426" y="321"/>
                  </a:lnTo>
                  <a:lnTo>
                    <a:pt x="5421" y="333"/>
                  </a:lnTo>
                  <a:lnTo>
                    <a:pt x="5418" y="344"/>
                  </a:lnTo>
                  <a:lnTo>
                    <a:pt x="5415" y="356"/>
                  </a:lnTo>
                  <a:lnTo>
                    <a:pt x="5413" y="370"/>
                  </a:lnTo>
                  <a:lnTo>
                    <a:pt x="5411" y="383"/>
                  </a:lnTo>
                  <a:lnTo>
                    <a:pt x="5411" y="398"/>
                  </a:lnTo>
                  <a:lnTo>
                    <a:pt x="5411" y="637"/>
                  </a:lnTo>
                  <a:lnTo>
                    <a:pt x="5330" y="637"/>
                  </a:lnTo>
                  <a:close/>
                  <a:moveTo>
                    <a:pt x="5652" y="105"/>
                  </a:moveTo>
                  <a:lnTo>
                    <a:pt x="5732" y="80"/>
                  </a:lnTo>
                  <a:lnTo>
                    <a:pt x="5732" y="188"/>
                  </a:lnTo>
                  <a:lnTo>
                    <a:pt x="5849" y="188"/>
                  </a:lnTo>
                  <a:lnTo>
                    <a:pt x="5849" y="249"/>
                  </a:lnTo>
                  <a:lnTo>
                    <a:pt x="5732" y="249"/>
                  </a:lnTo>
                  <a:lnTo>
                    <a:pt x="5732" y="492"/>
                  </a:lnTo>
                  <a:lnTo>
                    <a:pt x="5733" y="503"/>
                  </a:lnTo>
                  <a:lnTo>
                    <a:pt x="5733" y="513"/>
                  </a:lnTo>
                  <a:lnTo>
                    <a:pt x="5734" y="522"/>
                  </a:lnTo>
                  <a:lnTo>
                    <a:pt x="5736" y="530"/>
                  </a:lnTo>
                  <a:lnTo>
                    <a:pt x="5738" y="539"/>
                  </a:lnTo>
                  <a:lnTo>
                    <a:pt x="5741" y="546"/>
                  </a:lnTo>
                  <a:lnTo>
                    <a:pt x="5744" y="552"/>
                  </a:lnTo>
                  <a:lnTo>
                    <a:pt x="5747" y="557"/>
                  </a:lnTo>
                  <a:lnTo>
                    <a:pt x="5751" y="562"/>
                  </a:lnTo>
                  <a:lnTo>
                    <a:pt x="5756" y="567"/>
                  </a:lnTo>
                  <a:lnTo>
                    <a:pt x="5760" y="570"/>
                  </a:lnTo>
                  <a:lnTo>
                    <a:pt x="5766" y="573"/>
                  </a:lnTo>
                  <a:lnTo>
                    <a:pt x="5773" y="577"/>
                  </a:lnTo>
                  <a:lnTo>
                    <a:pt x="5779" y="578"/>
                  </a:lnTo>
                  <a:lnTo>
                    <a:pt x="5786" y="579"/>
                  </a:lnTo>
                  <a:lnTo>
                    <a:pt x="5793" y="580"/>
                  </a:lnTo>
                  <a:lnTo>
                    <a:pt x="5807" y="579"/>
                  </a:lnTo>
                  <a:lnTo>
                    <a:pt x="5819" y="578"/>
                  </a:lnTo>
                  <a:lnTo>
                    <a:pt x="5830" y="577"/>
                  </a:lnTo>
                  <a:lnTo>
                    <a:pt x="5840" y="573"/>
                  </a:lnTo>
                  <a:lnTo>
                    <a:pt x="5844" y="635"/>
                  </a:lnTo>
                  <a:lnTo>
                    <a:pt x="5829" y="640"/>
                  </a:lnTo>
                  <a:lnTo>
                    <a:pt x="5812" y="644"/>
                  </a:lnTo>
                  <a:lnTo>
                    <a:pt x="5792" y="647"/>
                  </a:lnTo>
                  <a:lnTo>
                    <a:pt x="5772" y="648"/>
                  </a:lnTo>
                  <a:lnTo>
                    <a:pt x="5758" y="647"/>
                  </a:lnTo>
                  <a:lnTo>
                    <a:pt x="5745" y="644"/>
                  </a:lnTo>
                  <a:lnTo>
                    <a:pt x="5733" y="642"/>
                  </a:lnTo>
                  <a:lnTo>
                    <a:pt x="5721" y="638"/>
                  </a:lnTo>
                  <a:lnTo>
                    <a:pt x="5710" y="633"/>
                  </a:lnTo>
                  <a:lnTo>
                    <a:pt x="5701" y="627"/>
                  </a:lnTo>
                  <a:lnTo>
                    <a:pt x="5691" y="620"/>
                  </a:lnTo>
                  <a:lnTo>
                    <a:pt x="5683" y="612"/>
                  </a:lnTo>
                  <a:lnTo>
                    <a:pt x="5676" y="602"/>
                  </a:lnTo>
                  <a:lnTo>
                    <a:pt x="5670" y="591"/>
                  </a:lnTo>
                  <a:lnTo>
                    <a:pt x="5665" y="579"/>
                  </a:lnTo>
                  <a:lnTo>
                    <a:pt x="5660" y="565"/>
                  </a:lnTo>
                  <a:lnTo>
                    <a:pt x="5657" y="550"/>
                  </a:lnTo>
                  <a:lnTo>
                    <a:pt x="5654" y="532"/>
                  </a:lnTo>
                  <a:lnTo>
                    <a:pt x="5652" y="515"/>
                  </a:lnTo>
                  <a:lnTo>
                    <a:pt x="5652" y="495"/>
                  </a:lnTo>
                  <a:lnTo>
                    <a:pt x="5652" y="249"/>
                  </a:lnTo>
                  <a:lnTo>
                    <a:pt x="5583" y="249"/>
                  </a:lnTo>
                  <a:lnTo>
                    <a:pt x="5583" y="188"/>
                  </a:lnTo>
                  <a:lnTo>
                    <a:pt x="5652" y="188"/>
                  </a:lnTo>
                  <a:lnTo>
                    <a:pt x="5652" y="105"/>
                  </a:lnTo>
                  <a:close/>
                  <a:moveTo>
                    <a:pt x="6256" y="362"/>
                  </a:moveTo>
                  <a:lnTo>
                    <a:pt x="6256" y="529"/>
                  </a:lnTo>
                  <a:lnTo>
                    <a:pt x="6257" y="561"/>
                  </a:lnTo>
                  <a:lnTo>
                    <a:pt x="6258" y="589"/>
                  </a:lnTo>
                  <a:lnTo>
                    <a:pt x="6260" y="615"/>
                  </a:lnTo>
                  <a:lnTo>
                    <a:pt x="6263" y="637"/>
                  </a:lnTo>
                  <a:lnTo>
                    <a:pt x="6189" y="637"/>
                  </a:lnTo>
                  <a:lnTo>
                    <a:pt x="6183" y="581"/>
                  </a:lnTo>
                  <a:lnTo>
                    <a:pt x="6180" y="581"/>
                  </a:lnTo>
                  <a:lnTo>
                    <a:pt x="6173" y="588"/>
                  </a:lnTo>
                  <a:lnTo>
                    <a:pt x="6167" y="596"/>
                  </a:lnTo>
                  <a:lnTo>
                    <a:pt x="6160" y="603"/>
                  </a:lnTo>
                  <a:lnTo>
                    <a:pt x="6154" y="610"/>
                  </a:lnTo>
                  <a:lnTo>
                    <a:pt x="6146" y="616"/>
                  </a:lnTo>
                  <a:lnTo>
                    <a:pt x="6138" y="621"/>
                  </a:lnTo>
                  <a:lnTo>
                    <a:pt x="6130" y="626"/>
                  </a:lnTo>
                  <a:lnTo>
                    <a:pt x="6122" y="630"/>
                  </a:lnTo>
                  <a:lnTo>
                    <a:pt x="6113" y="634"/>
                  </a:lnTo>
                  <a:lnTo>
                    <a:pt x="6104" y="637"/>
                  </a:lnTo>
                  <a:lnTo>
                    <a:pt x="6094" y="640"/>
                  </a:lnTo>
                  <a:lnTo>
                    <a:pt x="6085" y="642"/>
                  </a:lnTo>
                  <a:lnTo>
                    <a:pt x="6075" y="644"/>
                  </a:lnTo>
                  <a:lnTo>
                    <a:pt x="6064" y="647"/>
                  </a:lnTo>
                  <a:lnTo>
                    <a:pt x="6053" y="647"/>
                  </a:lnTo>
                  <a:lnTo>
                    <a:pt x="6043" y="648"/>
                  </a:lnTo>
                  <a:lnTo>
                    <a:pt x="6026" y="647"/>
                  </a:lnTo>
                  <a:lnTo>
                    <a:pt x="6012" y="644"/>
                  </a:lnTo>
                  <a:lnTo>
                    <a:pt x="5998" y="641"/>
                  </a:lnTo>
                  <a:lnTo>
                    <a:pt x="5984" y="637"/>
                  </a:lnTo>
                  <a:lnTo>
                    <a:pt x="5972" y="631"/>
                  </a:lnTo>
                  <a:lnTo>
                    <a:pt x="5961" y="625"/>
                  </a:lnTo>
                  <a:lnTo>
                    <a:pt x="5949" y="617"/>
                  </a:lnTo>
                  <a:lnTo>
                    <a:pt x="5939" y="607"/>
                  </a:lnTo>
                  <a:lnTo>
                    <a:pt x="5932" y="598"/>
                  </a:lnTo>
                  <a:lnTo>
                    <a:pt x="5925" y="588"/>
                  </a:lnTo>
                  <a:lnTo>
                    <a:pt x="5919" y="578"/>
                  </a:lnTo>
                  <a:lnTo>
                    <a:pt x="5913" y="566"/>
                  </a:lnTo>
                  <a:lnTo>
                    <a:pt x="5910" y="555"/>
                  </a:lnTo>
                  <a:lnTo>
                    <a:pt x="5907" y="543"/>
                  </a:lnTo>
                  <a:lnTo>
                    <a:pt x="5906" y="531"/>
                  </a:lnTo>
                  <a:lnTo>
                    <a:pt x="5905" y="518"/>
                  </a:lnTo>
                  <a:lnTo>
                    <a:pt x="5905" y="508"/>
                  </a:lnTo>
                  <a:lnTo>
                    <a:pt x="5906" y="498"/>
                  </a:lnTo>
                  <a:lnTo>
                    <a:pt x="5907" y="489"/>
                  </a:lnTo>
                  <a:lnTo>
                    <a:pt x="5909" y="480"/>
                  </a:lnTo>
                  <a:lnTo>
                    <a:pt x="5912" y="471"/>
                  </a:lnTo>
                  <a:lnTo>
                    <a:pt x="5915" y="462"/>
                  </a:lnTo>
                  <a:lnTo>
                    <a:pt x="5919" y="454"/>
                  </a:lnTo>
                  <a:lnTo>
                    <a:pt x="5923" y="446"/>
                  </a:lnTo>
                  <a:lnTo>
                    <a:pt x="5928" y="439"/>
                  </a:lnTo>
                  <a:lnTo>
                    <a:pt x="5933" y="432"/>
                  </a:lnTo>
                  <a:lnTo>
                    <a:pt x="5938" y="424"/>
                  </a:lnTo>
                  <a:lnTo>
                    <a:pt x="5944" y="417"/>
                  </a:lnTo>
                  <a:lnTo>
                    <a:pt x="5951" y="411"/>
                  </a:lnTo>
                  <a:lnTo>
                    <a:pt x="5959" y="405"/>
                  </a:lnTo>
                  <a:lnTo>
                    <a:pt x="5967" y="399"/>
                  </a:lnTo>
                  <a:lnTo>
                    <a:pt x="5975" y="393"/>
                  </a:lnTo>
                  <a:lnTo>
                    <a:pt x="5994" y="383"/>
                  </a:lnTo>
                  <a:lnTo>
                    <a:pt x="6014" y="374"/>
                  </a:lnTo>
                  <a:lnTo>
                    <a:pt x="6036" y="367"/>
                  </a:lnTo>
                  <a:lnTo>
                    <a:pt x="6060" y="362"/>
                  </a:lnTo>
                  <a:lnTo>
                    <a:pt x="6086" y="356"/>
                  </a:lnTo>
                  <a:lnTo>
                    <a:pt x="6114" y="353"/>
                  </a:lnTo>
                  <a:lnTo>
                    <a:pt x="6144" y="351"/>
                  </a:lnTo>
                  <a:lnTo>
                    <a:pt x="6175" y="351"/>
                  </a:lnTo>
                  <a:lnTo>
                    <a:pt x="6175" y="342"/>
                  </a:lnTo>
                  <a:lnTo>
                    <a:pt x="6174" y="329"/>
                  </a:lnTo>
                  <a:lnTo>
                    <a:pt x="6173" y="317"/>
                  </a:lnTo>
                  <a:lnTo>
                    <a:pt x="6171" y="306"/>
                  </a:lnTo>
                  <a:lnTo>
                    <a:pt x="6168" y="296"/>
                  </a:lnTo>
                  <a:lnTo>
                    <a:pt x="6165" y="286"/>
                  </a:lnTo>
                  <a:lnTo>
                    <a:pt x="6161" y="278"/>
                  </a:lnTo>
                  <a:lnTo>
                    <a:pt x="6156" y="271"/>
                  </a:lnTo>
                  <a:lnTo>
                    <a:pt x="6150" y="264"/>
                  </a:lnTo>
                  <a:lnTo>
                    <a:pt x="6143" y="258"/>
                  </a:lnTo>
                  <a:lnTo>
                    <a:pt x="6135" y="253"/>
                  </a:lnTo>
                  <a:lnTo>
                    <a:pt x="6127" y="248"/>
                  </a:lnTo>
                  <a:lnTo>
                    <a:pt x="6118" y="244"/>
                  </a:lnTo>
                  <a:lnTo>
                    <a:pt x="6108" y="241"/>
                  </a:lnTo>
                  <a:lnTo>
                    <a:pt x="6097" y="239"/>
                  </a:lnTo>
                  <a:lnTo>
                    <a:pt x="6085" y="238"/>
                  </a:lnTo>
                  <a:lnTo>
                    <a:pt x="6073" y="238"/>
                  </a:lnTo>
                  <a:lnTo>
                    <a:pt x="6056" y="238"/>
                  </a:lnTo>
                  <a:lnTo>
                    <a:pt x="6041" y="240"/>
                  </a:lnTo>
                  <a:lnTo>
                    <a:pt x="6025" y="242"/>
                  </a:lnTo>
                  <a:lnTo>
                    <a:pt x="6010" y="246"/>
                  </a:lnTo>
                  <a:lnTo>
                    <a:pt x="5996" y="250"/>
                  </a:lnTo>
                  <a:lnTo>
                    <a:pt x="5982" y="257"/>
                  </a:lnTo>
                  <a:lnTo>
                    <a:pt x="5969" y="264"/>
                  </a:lnTo>
                  <a:lnTo>
                    <a:pt x="5957" y="271"/>
                  </a:lnTo>
                  <a:lnTo>
                    <a:pt x="5938" y="218"/>
                  </a:lnTo>
                  <a:lnTo>
                    <a:pt x="5953" y="208"/>
                  </a:lnTo>
                  <a:lnTo>
                    <a:pt x="5970" y="200"/>
                  </a:lnTo>
                  <a:lnTo>
                    <a:pt x="5987" y="193"/>
                  </a:lnTo>
                  <a:lnTo>
                    <a:pt x="6005" y="188"/>
                  </a:lnTo>
                  <a:lnTo>
                    <a:pt x="6024" y="183"/>
                  </a:lnTo>
                  <a:lnTo>
                    <a:pt x="6044" y="179"/>
                  </a:lnTo>
                  <a:lnTo>
                    <a:pt x="6063" y="178"/>
                  </a:lnTo>
                  <a:lnTo>
                    <a:pt x="6085" y="177"/>
                  </a:lnTo>
                  <a:lnTo>
                    <a:pt x="6106" y="178"/>
                  </a:lnTo>
                  <a:lnTo>
                    <a:pt x="6125" y="181"/>
                  </a:lnTo>
                  <a:lnTo>
                    <a:pt x="6143" y="184"/>
                  </a:lnTo>
                  <a:lnTo>
                    <a:pt x="6160" y="189"/>
                  </a:lnTo>
                  <a:lnTo>
                    <a:pt x="6175" y="195"/>
                  </a:lnTo>
                  <a:lnTo>
                    <a:pt x="6189" y="203"/>
                  </a:lnTo>
                  <a:lnTo>
                    <a:pt x="6202" y="212"/>
                  </a:lnTo>
                  <a:lnTo>
                    <a:pt x="6213" y="224"/>
                  </a:lnTo>
                  <a:lnTo>
                    <a:pt x="6223" y="236"/>
                  </a:lnTo>
                  <a:lnTo>
                    <a:pt x="6232" y="249"/>
                  </a:lnTo>
                  <a:lnTo>
                    <a:pt x="6239" y="264"/>
                  </a:lnTo>
                  <a:lnTo>
                    <a:pt x="6245" y="280"/>
                  </a:lnTo>
                  <a:lnTo>
                    <a:pt x="6249" y="299"/>
                  </a:lnTo>
                  <a:lnTo>
                    <a:pt x="6254" y="318"/>
                  </a:lnTo>
                  <a:lnTo>
                    <a:pt x="6255" y="339"/>
                  </a:lnTo>
                  <a:lnTo>
                    <a:pt x="6256" y="362"/>
                  </a:lnTo>
                  <a:close/>
                  <a:moveTo>
                    <a:pt x="6175" y="486"/>
                  </a:moveTo>
                  <a:lnTo>
                    <a:pt x="6175" y="408"/>
                  </a:lnTo>
                  <a:lnTo>
                    <a:pt x="6152" y="408"/>
                  </a:lnTo>
                  <a:lnTo>
                    <a:pt x="6131" y="409"/>
                  </a:lnTo>
                  <a:lnTo>
                    <a:pt x="6111" y="410"/>
                  </a:lnTo>
                  <a:lnTo>
                    <a:pt x="6092" y="413"/>
                  </a:lnTo>
                  <a:lnTo>
                    <a:pt x="6076" y="416"/>
                  </a:lnTo>
                  <a:lnTo>
                    <a:pt x="6060" y="420"/>
                  </a:lnTo>
                  <a:lnTo>
                    <a:pt x="6046" y="425"/>
                  </a:lnTo>
                  <a:lnTo>
                    <a:pt x="6034" y="432"/>
                  </a:lnTo>
                  <a:lnTo>
                    <a:pt x="6022" y="438"/>
                  </a:lnTo>
                  <a:lnTo>
                    <a:pt x="6013" y="445"/>
                  </a:lnTo>
                  <a:lnTo>
                    <a:pt x="6005" y="454"/>
                  </a:lnTo>
                  <a:lnTo>
                    <a:pt x="5999" y="463"/>
                  </a:lnTo>
                  <a:lnTo>
                    <a:pt x="5994" y="474"/>
                  </a:lnTo>
                  <a:lnTo>
                    <a:pt x="5989" y="484"/>
                  </a:lnTo>
                  <a:lnTo>
                    <a:pt x="5987" y="496"/>
                  </a:lnTo>
                  <a:lnTo>
                    <a:pt x="5986" y="509"/>
                  </a:lnTo>
                  <a:lnTo>
                    <a:pt x="5987" y="518"/>
                  </a:lnTo>
                  <a:lnTo>
                    <a:pt x="5988" y="527"/>
                  </a:lnTo>
                  <a:lnTo>
                    <a:pt x="5990" y="534"/>
                  </a:lnTo>
                  <a:lnTo>
                    <a:pt x="5993" y="543"/>
                  </a:lnTo>
                  <a:lnTo>
                    <a:pt x="5996" y="550"/>
                  </a:lnTo>
                  <a:lnTo>
                    <a:pt x="6000" y="556"/>
                  </a:lnTo>
                  <a:lnTo>
                    <a:pt x="6005" y="562"/>
                  </a:lnTo>
                  <a:lnTo>
                    <a:pt x="6010" y="567"/>
                  </a:lnTo>
                  <a:lnTo>
                    <a:pt x="6015" y="571"/>
                  </a:lnTo>
                  <a:lnTo>
                    <a:pt x="6020" y="576"/>
                  </a:lnTo>
                  <a:lnTo>
                    <a:pt x="6026" y="579"/>
                  </a:lnTo>
                  <a:lnTo>
                    <a:pt x="6034" y="582"/>
                  </a:lnTo>
                  <a:lnTo>
                    <a:pt x="6040" y="584"/>
                  </a:lnTo>
                  <a:lnTo>
                    <a:pt x="6047" y="586"/>
                  </a:lnTo>
                  <a:lnTo>
                    <a:pt x="6055" y="587"/>
                  </a:lnTo>
                  <a:lnTo>
                    <a:pt x="6063" y="587"/>
                  </a:lnTo>
                  <a:lnTo>
                    <a:pt x="6073" y="587"/>
                  </a:lnTo>
                  <a:lnTo>
                    <a:pt x="6083" y="585"/>
                  </a:lnTo>
                  <a:lnTo>
                    <a:pt x="6092" y="584"/>
                  </a:lnTo>
                  <a:lnTo>
                    <a:pt x="6100" y="581"/>
                  </a:lnTo>
                  <a:lnTo>
                    <a:pt x="6110" y="578"/>
                  </a:lnTo>
                  <a:lnTo>
                    <a:pt x="6118" y="573"/>
                  </a:lnTo>
                  <a:lnTo>
                    <a:pt x="6126" y="569"/>
                  </a:lnTo>
                  <a:lnTo>
                    <a:pt x="6133" y="563"/>
                  </a:lnTo>
                  <a:lnTo>
                    <a:pt x="6140" y="558"/>
                  </a:lnTo>
                  <a:lnTo>
                    <a:pt x="6146" y="553"/>
                  </a:lnTo>
                  <a:lnTo>
                    <a:pt x="6152" y="547"/>
                  </a:lnTo>
                  <a:lnTo>
                    <a:pt x="6156" y="541"/>
                  </a:lnTo>
                  <a:lnTo>
                    <a:pt x="6161" y="533"/>
                  </a:lnTo>
                  <a:lnTo>
                    <a:pt x="6164" y="526"/>
                  </a:lnTo>
                  <a:lnTo>
                    <a:pt x="6167" y="519"/>
                  </a:lnTo>
                  <a:lnTo>
                    <a:pt x="6170" y="512"/>
                  </a:lnTo>
                  <a:lnTo>
                    <a:pt x="6172" y="506"/>
                  </a:lnTo>
                  <a:lnTo>
                    <a:pt x="6173" y="499"/>
                  </a:lnTo>
                  <a:lnTo>
                    <a:pt x="6174" y="493"/>
                  </a:lnTo>
                  <a:lnTo>
                    <a:pt x="6175" y="486"/>
                  </a:lnTo>
                  <a:close/>
                  <a:moveTo>
                    <a:pt x="6469" y="637"/>
                  </a:moveTo>
                  <a:lnTo>
                    <a:pt x="6387" y="637"/>
                  </a:lnTo>
                  <a:lnTo>
                    <a:pt x="6387" y="188"/>
                  </a:lnTo>
                  <a:lnTo>
                    <a:pt x="6469" y="188"/>
                  </a:lnTo>
                  <a:lnTo>
                    <a:pt x="6469" y="637"/>
                  </a:lnTo>
                  <a:close/>
                  <a:moveTo>
                    <a:pt x="6427" y="105"/>
                  </a:moveTo>
                  <a:lnTo>
                    <a:pt x="6426" y="105"/>
                  </a:lnTo>
                  <a:lnTo>
                    <a:pt x="6416" y="104"/>
                  </a:lnTo>
                  <a:lnTo>
                    <a:pt x="6406" y="101"/>
                  </a:lnTo>
                  <a:lnTo>
                    <a:pt x="6401" y="99"/>
                  </a:lnTo>
                  <a:lnTo>
                    <a:pt x="6397" y="96"/>
                  </a:lnTo>
                  <a:lnTo>
                    <a:pt x="6393" y="93"/>
                  </a:lnTo>
                  <a:lnTo>
                    <a:pt x="6389" y="90"/>
                  </a:lnTo>
                  <a:lnTo>
                    <a:pt x="6383" y="82"/>
                  </a:lnTo>
                  <a:lnTo>
                    <a:pt x="6379" y="72"/>
                  </a:lnTo>
                  <a:lnTo>
                    <a:pt x="6376" y="63"/>
                  </a:lnTo>
                  <a:lnTo>
                    <a:pt x="6375" y="52"/>
                  </a:lnTo>
                  <a:lnTo>
                    <a:pt x="6376" y="42"/>
                  </a:lnTo>
                  <a:lnTo>
                    <a:pt x="6379" y="32"/>
                  </a:lnTo>
                  <a:lnTo>
                    <a:pt x="6384" y="23"/>
                  </a:lnTo>
                  <a:lnTo>
                    <a:pt x="6390" y="16"/>
                  </a:lnTo>
                  <a:lnTo>
                    <a:pt x="6394" y="12"/>
                  </a:lnTo>
                  <a:lnTo>
                    <a:pt x="6398" y="9"/>
                  </a:lnTo>
                  <a:lnTo>
                    <a:pt x="6403" y="6"/>
                  </a:lnTo>
                  <a:lnTo>
                    <a:pt x="6407" y="4"/>
                  </a:lnTo>
                  <a:lnTo>
                    <a:pt x="6417" y="2"/>
                  </a:lnTo>
                  <a:lnTo>
                    <a:pt x="6428" y="0"/>
                  </a:lnTo>
                  <a:lnTo>
                    <a:pt x="6439" y="2"/>
                  </a:lnTo>
                  <a:lnTo>
                    <a:pt x="6449" y="4"/>
                  </a:lnTo>
                  <a:lnTo>
                    <a:pt x="6454" y="6"/>
                  </a:lnTo>
                  <a:lnTo>
                    <a:pt x="6458" y="9"/>
                  </a:lnTo>
                  <a:lnTo>
                    <a:pt x="6462" y="12"/>
                  </a:lnTo>
                  <a:lnTo>
                    <a:pt x="6465" y="15"/>
                  </a:lnTo>
                  <a:lnTo>
                    <a:pt x="6472" y="23"/>
                  </a:lnTo>
                  <a:lnTo>
                    <a:pt x="6476" y="31"/>
                  </a:lnTo>
                  <a:lnTo>
                    <a:pt x="6480" y="42"/>
                  </a:lnTo>
                  <a:lnTo>
                    <a:pt x="6480" y="52"/>
                  </a:lnTo>
                  <a:lnTo>
                    <a:pt x="6480" y="63"/>
                  </a:lnTo>
                  <a:lnTo>
                    <a:pt x="6476" y="72"/>
                  </a:lnTo>
                  <a:lnTo>
                    <a:pt x="6472" y="82"/>
                  </a:lnTo>
                  <a:lnTo>
                    <a:pt x="6465" y="90"/>
                  </a:lnTo>
                  <a:lnTo>
                    <a:pt x="6462" y="93"/>
                  </a:lnTo>
                  <a:lnTo>
                    <a:pt x="6458" y="96"/>
                  </a:lnTo>
                  <a:lnTo>
                    <a:pt x="6454" y="99"/>
                  </a:lnTo>
                  <a:lnTo>
                    <a:pt x="6449" y="101"/>
                  </a:lnTo>
                  <a:lnTo>
                    <a:pt x="6444" y="103"/>
                  </a:lnTo>
                  <a:lnTo>
                    <a:pt x="6438" y="104"/>
                  </a:lnTo>
                  <a:lnTo>
                    <a:pt x="6433" y="104"/>
                  </a:lnTo>
                  <a:lnTo>
                    <a:pt x="6427" y="105"/>
                  </a:lnTo>
                  <a:close/>
                  <a:moveTo>
                    <a:pt x="6604" y="637"/>
                  </a:moveTo>
                  <a:lnTo>
                    <a:pt x="6604" y="309"/>
                  </a:lnTo>
                  <a:lnTo>
                    <a:pt x="6604" y="280"/>
                  </a:lnTo>
                  <a:lnTo>
                    <a:pt x="6603" y="250"/>
                  </a:lnTo>
                  <a:lnTo>
                    <a:pt x="6602" y="220"/>
                  </a:lnTo>
                  <a:lnTo>
                    <a:pt x="6601" y="188"/>
                  </a:lnTo>
                  <a:lnTo>
                    <a:pt x="6673" y="188"/>
                  </a:lnTo>
                  <a:lnTo>
                    <a:pt x="6678" y="262"/>
                  </a:lnTo>
                  <a:lnTo>
                    <a:pt x="6679" y="262"/>
                  </a:lnTo>
                  <a:lnTo>
                    <a:pt x="6684" y="254"/>
                  </a:lnTo>
                  <a:lnTo>
                    <a:pt x="6690" y="245"/>
                  </a:lnTo>
                  <a:lnTo>
                    <a:pt x="6695" y="237"/>
                  </a:lnTo>
                  <a:lnTo>
                    <a:pt x="6703" y="230"/>
                  </a:lnTo>
                  <a:lnTo>
                    <a:pt x="6710" y="223"/>
                  </a:lnTo>
                  <a:lnTo>
                    <a:pt x="6717" y="217"/>
                  </a:lnTo>
                  <a:lnTo>
                    <a:pt x="6725" y="210"/>
                  </a:lnTo>
                  <a:lnTo>
                    <a:pt x="6734" y="204"/>
                  </a:lnTo>
                  <a:lnTo>
                    <a:pt x="6745" y="198"/>
                  </a:lnTo>
                  <a:lnTo>
                    <a:pt x="6756" y="193"/>
                  </a:lnTo>
                  <a:lnTo>
                    <a:pt x="6767" y="188"/>
                  </a:lnTo>
                  <a:lnTo>
                    <a:pt x="6779" y="185"/>
                  </a:lnTo>
                  <a:lnTo>
                    <a:pt x="6790" y="182"/>
                  </a:lnTo>
                  <a:lnTo>
                    <a:pt x="6802" y="179"/>
                  </a:lnTo>
                  <a:lnTo>
                    <a:pt x="6815" y="177"/>
                  </a:lnTo>
                  <a:lnTo>
                    <a:pt x="6828" y="177"/>
                  </a:lnTo>
                  <a:lnTo>
                    <a:pt x="6842" y="178"/>
                  </a:lnTo>
                  <a:lnTo>
                    <a:pt x="6857" y="179"/>
                  </a:lnTo>
                  <a:lnTo>
                    <a:pt x="6870" y="183"/>
                  </a:lnTo>
                  <a:lnTo>
                    <a:pt x="6883" y="187"/>
                  </a:lnTo>
                  <a:lnTo>
                    <a:pt x="6896" y="192"/>
                  </a:lnTo>
                  <a:lnTo>
                    <a:pt x="6908" y="199"/>
                  </a:lnTo>
                  <a:lnTo>
                    <a:pt x="6919" y="206"/>
                  </a:lnTo>
                  <a:lnTo>
                    <a:pt x="6930" y="215"/>
                  </a:lnTo>
                  <a:lnTo>
                    <a:pt x="6937" y="222"/>
                  </a:lnTo>
                  <a:lnTo>
                    <a:pt x="6943" y="229"/>
                  </a:lnTo>
                  <a:lnTo>
                    <a:pt x="6949" y="236"/>
                  </a:lnTo>
                  <a:lnTo>
                    <a:pt x="6954" y="244"/>
                  </a:lnTo>
                  <a:lnTo>
                    <a:pt x="6959" y="251"/>
                  </a:lnTo>
                  <a:lnTo>
                    <a:pt x="6965" y="261"/>
                  </a:lnTo>
                  <a:lnTo>
                    <a:pt x="6969" y="269"/>
                  </a:lnTo>
                  <a:lnTo>
                    <a:pt x="6972" y="279"/>
                  </a:lnTo>
                  <a:lnTo>
                    <a:pt x="6976" y="289"/>
                  </a:lnTo>
                  <a:lnTo>
                    <a:pt x="6978" y="299"/>
                  </a:lnTo>
                  <a:lnTo>
                    <a:pt x="6981" y="309"/>
                  </a:lnTo>
                  <a:lnTo>
                    <a:pt x="6983" y="320"/>
                  </a:lnTo>
                  <a:lnTo>
                    <a:pt x="6985" y="344"/>
                  </a:lnTo>
                  <a:lnTo>
                    <a:pt x="6986" y="369"/>
                  </a:lnTo>
                  <a:lnTo>
                    <a:pt x="6986" y="637"/>
                  </a:lnTo>
                  <a:lnTo>
                    <a:pt x="6905" y="637"/>
                  </a:lnTo>
                  <a:lnTo>
                    <a:pt x="6905" y="378"/>
                  </a:lnTo>
                  <a:lnTo>
                    <a:pt x="6904" y="362"/>
                  </a:lnTo>
                  <a:lnTo>
                    <a:pt x="6903" y="346"/>
                  </a:lnTo>
                  <a:lnTo>
                    <a:pt x="6901" y="333"/>
                  </a:lnTo>
                  <a:lnTo>
                    <a:pt x="6898" y="319"/>
                  </a:lnTo>
                  <a:lnTo>
                    <a:pt x="6895" y="307"/>
                  </a:lnTo>
                  <a:lnTo>
                    <a:pt x="6890" y="297"/>
                  </a:lnTo>
                  <a:lnTo>
                    <a:pt x="6884" y="286"/>
                  </a:lnTo>
                  <a:lnTo>
                    <a:pt x="6878" y="277"/>
                  </a:lnTo>
                  <a:lnTo>
                    <a:pt x="6872" y="270"/>
                  </a:lnTo>
                  <a:lnTo>
                    <a:pt x="6864" y="263"/>
                  </a:lnTo>
                  <a:lnTo>
                    <a:pt x="6856" y="258"/>
                  </a:lnTo>
                  <a:lnTo>
                    <a:pt x="6846" y="253"/>
                  </a:lnTo>
                  <a:lnTo>
                    <a:pt x="6836" y="249"/>
                  </a:lnTo>
                  <a:lnTo>
                    <a:pt x="6825" y="246"/>
                  </a:lnTo>
                  <a:lnTo>
                    <a:pt x="6814" y="244"/>
                  </a:lnTo>
                  <a:lnTo>
                    <a:pt x="6801" y="244"/>
                  </a:lnTo>
                  <a:lnTo>
                    <a:pt x="6791" y="244"/>
                  </a:lnTo>
                  <a:lnTo>
                    <a:pt x="6782" y="245"/>
                  </a:lnTo>
                  <a:lnTo>
                    <a:pt x="6772" y="247"/>
                  </a:lnTo>
                  <a:lnTo>
                    <a:pt x="6764" y="250"/>
                  </a:lnTo>
                  <a:lnTo>
                    <a:pt x="6756" y="254"/>
                  </a:lnTo>
                  <a:lnTo>
                    <a:pt x="6748" y="258"/>
                  </a:lnTo>
                  <a:lnTo>
                    <a:pt x="6740" y="263"/>
                  </a:lnTo>
                  <a:lnTo>
                    <a:pt x="6732" y="268"/>
                  </a:lnTo>
                  <a:lnTo>
                    <a:pt x="6725" y="274"/>
                  </a:lnTo>
                  <a:lnTo>
                    <a:pt x="6719" y="281"/>
                  </a:lnTo>
                  <a:lnTo>
                    <a:pt x="6713" y="289"/>
                  </a:lnTo>
                  <a:lnTo>
                    <a:pt x="6707" y="296"/>
                  </a:lnTo>
                  <a:lnTo>
                    <a:pt x="6703" y="303"/>
                  </a:lnTo>
                  <a:lnTo>
                    <a:pt x="6698" y="311"/>
                  </a:lnTo>
                  <a:lnTo>
                    <a:pt x="6694" y="319"/>
                  </a:lnTo>
                  <a:lnTo>
                    <a:pt x="6691" y="329"/>
                  </a:lnTo>
                  <a:lnTo>
                    <a:pt x="6689" y="337"/>
                  </a:lnTo>
                  <a:lnTo>
                    <a:pt x="6687" y="346"/>
                  </a:lnTo>
                  <a:lnTo>
                    <a:pt x="6686" y="356"/>
                  </a:lnTo>
                  <a:lnTo>
                    <a:pt x="6686" y="367"/>
                  </a:lnTo>
                  <a:lnTo>
                    <a:pt x="6686" y="637"/>
                  </a:lnTo>
                  <a:lnTo>
                    <a:pt x="6604" y="637"/>
                  </a:lnTo>
                  <a:close/>
                  <a:moveTo>
                    <a:pt x="7137" y="105"/>
                  </a:moveTo>
                  <a:lnTo>
                    <a:pt x="7217" y="80"/>
                  </a:lnTo>
                  <a:lnTo>
                    <a:pt x="7217" y="188"/>
                  </a:lnTo>
                  <a:lnTo>
                    <a:pt x="7333" y="188"/>
                  </a:lnTo>
                  <a:lnTo>
                    <a:pt x="7333" y="249"/>
                  </a:lnTo>
                  <a:lnTo>
                    <a:pt x="7217" y="249"/>
                  </a:lnTo>
                  <a:lnTo>
                    <a:pt x="7217" y="492"/>
                  </a:lnTo>
                  <a:lnTo>
                    <a:pt x="7217" y="503"/>
                  </a:lnTo>
                  <a:lnTo>
                    <a:pt x="7218" y="513"/>
                  </a:lnTo>
                  <a:lnTo>
                    <a:pt x="7219" y="522"/>
                  </a:lnTo>
                  <a:lnTo>
                    <a:pt x="7220" y="530"/>
                  </a:lnTo>
                  <a:lnTo>
                    <a:pt x="7223" y="539"/>
                  </a:lnTo>
                  <a:lnTo>
                    <a:pt x="7226" y="546"/>
                  </a:lnTo>
                  <a:lnTo>
                    <a:pt x="7229" y="552"/>
                  </a:lnTo>
                  <a:lnTo>
                    <a:pt x="7233" y="557"/>
                  </a:lnTo>
                  <a:lnTo>
                    <a:pt x="7237" y="562"/>
                  </a:lnTo>
                  <a:lnTo>
                    <a:pt x="7241" y="567"/>
                  </a:lnTo>
                  <a:lnTo>
                    <a:pt x="7246" y="570"/>
                  </a:lnTo>
                  <a:lnTo>
                    <a:pt x="7251" y="573"/>
                  </a:lnTo>
                  <a:lnTo>
                    <a:pt x="7257" y="577"/>
                  </a:lnTo>
                  <a:lnTo>
                    <a:pt x="7264" y="578"/>
                  </a:lnTo>
                  <a:lnTo>
                    <a:pt x="7271" y="579"/>
                  </a:lnTo>
                  <a:lnTo>
                    <a:pt x="7278" y="580"/>
                  </a:lnTo>
                  <a:lnTo>
                    <a:pt x="7291" y="579"/>
                  </a:lnTo>
                  <a:lnTo>
                    <a:pt x="7304" y="578"/>
                  </a:lnTo>
                  <a:lnTo>
                    <a:pt x="7315" y="577"/>
                  </a:lnTo>
                  <a:lnTo>
                    <a:pt x="7325" y="573"/>
                  </a:lnTo>
                  <a:lnTo>
                    <a:pt x="7329" y="635"/>
                  </a:lnTo>
                  <a:lnTo>
                    <a:pt x="7314" y="640"/>
                  </a:lnTo>
                  <a:lnTo>
                    <a:pt x="7296" y="644"/>
                  </a:lnTo>
                  <a:lnTo>
                    <a:pt x="7278" y="647"/>
                  </a:lnTo>
                  <a:lnTo>
                    <a:pt x="7257" y="648"/>
                  </a:lnTo>
                  <a:lnTo>
                    <a:pt x="7243" y="647"/>
                  </a:lnTo>
                  <a:lnTo>
                    <a:pt x="7230" y="644"/>
                  </a:lnTo>
                  <a:lnTo>
                    <a:pt x="7217" y="642"/>
                  </a:lnTo>
                  <a:lnTo>
                    <a:pt x="7206" y="638"/>
                  </a:lnTo>
                  <a:lnTo>
                    <a:pt x="7196" y="633"/>
                  </a:lnTo>
                  <a:lnTo>
                    <a:pt x="7185" y="627"/>
                  </a:lnTo>
                  <a:lnTo>
                    <a:pt x="7176" y="620"/>
                  </a:lnTo>
                  <a:lnTo>
                    <a:pt x="7168" y="612"/>
                  </a:lnTo>
                  <a:lnTo>
                    <a:pt x="7161" y="602"/>
                  </a:lnTo>
                  <a:lnTo>
                    <a:pt x="7155" y="591"/>
                  </a:lnTo>
                  <a:lnTo>
                    <a:pt x="7149" y="579"/>
                  </a:lnTo>
                  <a:lnTo>
                    <a:pt x="7145" y="565"/>
                  </a:lnTo>
                  <a:lnTo>
                    <a:pt x="7141" y="550"/>
                  </a:lnTo>
                  <a:lnTo>
                    <a:pt x="7139" y="532"/>
                  </a:lnTo>
                  <a:lnTo>
                    <a:pt x="7138" y="515"/>
                  </a:lnTo>
                  <a:lnTo>
                    <a:pt x="7137" y="495"/>
                  </a:lnTo>
                  <a:lnTo>
                    <a:pt x="7137" y="249"/>
                  </a:lnTo>
                  <a:lnTo>
                    <a:pt x="7068" y="249"/>
                  </a:lnTo>
                  <a:lnTo>
                    <a:pt x="7068" y="188"/>
                  </a:lnTo>
                  <a:lnTo>
                    <a:pt x="7137" y="188"/>
                  </a:lnTo>
                  <a:lnTo>
                    <a:pt x="7137" y="105"/>
                  </a:lnTo>
                  <a:close/>
                  <a:moveTo>
                    <a:pt x="7366" y="188"/>
                  </a:moveTo>
                  <a:lnTo>
                    <a:pt x="7455" y="188"/>
                  </a:lnTo>
                  <a:lnTo>
                    <a:pt x="7553" y="453"/>
                  </a:lnTo>
                  <a:lnTo>
                    <a:pt x="7560" y="474"/>
                  </a:lnTo>
                  <a:lnTo>
                    <a:pt x="7568" y="495"/>
                  </a:lnTo>
                  <a:lnTo>
                    <a:pt x="7575" y="519"/>
                  </a:lnTo>
                  <a:lnTo>
                    <a:pt x="7582" y="545"/>
                  </a:lnTo>
                  <a:lnTo>
                    <a:pt x="7584" y="545"/>
                  </a:lnTo>
                  <a:lnTo>
                    <a:pt x="7589" y="527"/>
                  </a:lnTo>
                  <a:lnTo>
                    <a:pt x="7595" y="507"/>
                  </a:lnTo>
                  <a:lnTo>
                    <a:pt x="7604" y="481"/>
                  </a:lnTo>
                  <a:lnTo>
                    <a:pt x="7613" y="451"/>
                  </a:lnTo>
                  <a:lnTo>
                    <a:pt x="7701" y="188"/>
                  </a:lnTo>
                  <a:lnTo>
                    <a:pt x="7788" y="188"/>
                  </a:lnTo>
                  <a:lnTo>
                    <a:pt x="7665" y="508"/>
                  </a:lnTo>
                  <a:lnTo>
                    <a:pt x="7654" y="537"/>
                  </a:lnTo>
                  <a:lnTo>
                    <a:pt x="7644" y="564"/>
                  </a:lnTo>
                  <a:lnTo>
                    <a:pt x="7632" y="590"/>
                  </a:lnTo>
                  <a:lnTo>
                    <a:pt x="7623" y="614"/>
                  </a:lnTo>
                  <a:lnTo>
                    <a:pt x="7613" y="635"/>
                  </a:lnTo>
                  <a:lnTo>
                    <a:pt x="7604" y="655"/>
                  </a:lnTo>
                  <a:lnTo>
                    <a:pt x="7595" y="672"/>
                  </a:lnTo>
                  <a:lnTo>
                    <a:pt x="7587" y="688"/>
                  </a:lnTo>
                  <a:lnTo>
                    <a:pt x="7578" y="704"/>
                  </a:lnTo>
                  <a:lnTo>
                    <a:pt x="7569" y="719"/>
                  </a:lnTo>
                  <a:lnTo>
                    <a:pt x="7559" y="733"/>
                  </a:lnTo>
                  <a:lnTo>
                    <a:pt x="7550" y="746"/>
                  </a:lnTo>
                  <a:lnTo>
                    <a:pt x="7541" y="759"/>
                  </a:lnTo>
                  <a:lnTo>
                    <a:pt x="7532" y="770"/>
                  </a:lnTo>
                  <a:lnTo>
                    <a:pt x="7521" y="780"/>
                  </a:lnTo>
                  <a:lnTo>
                    <a:pt x="7512" y="790"/>
                  </a:lnTo>
                  <a:lnTo>
                    <a:pt x="7500" y="800"/>
                  </a:lnTo>
                  <a:lnTo>
                    <a:pt x="7487" y="809"/>
                  </a:lnTo>
                  <a:lnTo>
                    <a:pt x="7474" y="817"/>
                  </a:lnTo>
                  <a:lnTo>
                    <a:pt x="7462" y="825"/>
                  </a:lnTo>
                  <a:lnTo>
                    <a:pt x="7450" y="831"/>
                  </a:lnTo>
                  <a:lnTo>
                    <a:pt x="7437" y="835"/>
                  </a:lnTo>
                  <a:lnTo>
                    <a:pt x="7424" y="839"/>
                  </a:lnTo>
                  <a:lnTo>
                    <a:pt x="7412" y="842"/>
                  </a:lnTo>
                  <a:lnTo>
                    <a:pt x="7391" y="773"/>
                  </a:lnTo>
                  <a:lnTo>
                    <a:pt x="7409" y="766"/>
                  </a:lnTo>
                  <a:lnTo>
                    <a:pt x="7428" y="758"/>
                  </a:lnTo>
                  <a:lnTo>
                    <a:pt x="7445" y="746"/>
                  </a:lnTo>
                  <a:lnTo>
                    <a:pt x="7463" y="733"/>
                  </a:lnTo>
                  <a:lnTo>
                    <a:pt x="7473" y="725"/>
                  </a:lnTo>
                  <a:lnTo>
                    <a:pt x="7482" y="714"/>
                  </a:lnTo>
                  <a:lnTo>
                    <a:pt x="7493" y="704"/>
                  </a:lnTo>
                  <a:lnTo>
                    <a:pt x="7501" y="693"/>
                  </a:lnTo>
                  <a:lnTo>
                    <a:pt x="7509" y="682"/>
                  </a:lnTo>
                  <a:lnTo>
                    <a:pt x="7517" y="669"/>
                  </a:lnTo>
                  <a:lnTo>
                    <a:pt x="7525" y="656"/>
                  </a:lnTo>
                  <a:lnTo>
                    <a:pt x="7531" y="642"/>
                  </a:lnTo>
                  <a:lnTo>
                    <a:pt x="7536" y="631"/>
                  </a:lnTo>
                  <a:lnTo>
                    <a:pt x="7538" y="623"/>
                  </a:lnTo>
                  <a:lnTo>
                    <a:pt x="7536" y="615"/>
                  </a:lnTo>
                  <a:lnTo>
                    <a:pt x="7532" y="601"/>
                  </a:lnTo>
                  <a:lnTo>
                    <a:pt x="7366" y="188"/>
                  </a:lnTo>
                  <a:close/>
                  <a:moveTo>
                    <a:pt x="7898" y="648"/>
                  </a:moveTo>
                  <a:lnTo>
                    <a:pt x="7896" y="648"/>
                  </a:lnTo>
                  <a:lnTo>
                    <a:pt x="7890" y="647"/>
                  </a:lnTo>
                  <a:lnTo>
                    <a:pt x="7885" y="647"/>
                  </a:lnTo>
                  <a:lnTo>
                    <a:pt x="7880" y="644"/>
                  </a:lnTo>
                  <a:lnTo>
                    <a:pt x="7875" y="642"/>
                  </a:lnTo>
                  <a:lnTo>
                    <a:pt x="7871" y="640"/>
                  </a:lnTo>
                  <a:lnTo>
                    <a:pt x="7866" y="637"/>
                  </a:lnTo>
                  <a:lnTo>
                    <a:pt x="7862" y="634"/>
                  </a:lnTo>
                  <a:lnTo>
                    <a:pt x="7857" y="630"/>
                  </a:lnTo>
                  <a:lnTo>
                    <a:pt x="7854" y="626"/>
                  </a:lnTo>
                  <a:lnTo>
                    <a:pt x="7851" y="622"/>
                  </a:lnTo>
                  <a:lnTo>
                    <a:pt x="7848" y="617"/>
                  </a:lnTo>
                  <a:lnTo>
                    <a:pt x="7846" y="612"/>
                  </a:lnTo>
                  <a:lnTo>
                    <a:pt x="7844" y="600"/>
                  </a:lnTo>
                  <a:lnTo>
                    <a:pt x="7843" y="589"/>
                  </a:lnTo>
                  <a:lnTo>
                    <a:pt x="7843" y="583"/>
                  </a:lnTo>
                  <a:lnTo>
                    <a:pt x="7844" y="577"/>
                  </a:lnTo>
                  <a:lnTo>
                    <a:pt x="7845" y="571"/>
                  </a:lnTo>
                  <a:lnTo>
                    <a:pt x="7846" y="565"/>
                  </a:lnTo>
                  <a:lnTo>
                    <a:pt x="7849" y="560"/>
                  </a:lnTo>
                  <a:lnTo>
                    <a:pt x="7851" y="556"/>
                  </a:lnTo>
                  <a:lnTo>
                    <a:pt x="7854" y="551"/>
                  </a:lnTo>
                  <a:lnTo>
                    <a:pt x="7858" y="547"/>
                  </a:lnTo>
                  <a:lnTo>
                    <a:pt x="7863" y="543"/>
                  </a:lnTo>
                  <a:lnTo>
                    <a:pt x="7867" y="540"/>
                  </a:lnTo>
                  <a:lnTo>
                    <a:pt x="7872" y="536"/>
                  </a:lnTo>
                  <a:lnTo>
                    <a:pt x="7876" y="534"/>
                  </a:lnTo>
                  <a:lnTo>
                    <a:pt x="7881" y="532"/>
                  </a:lnTo>
                  <a:lnTo>
                    <a:pt x="7887" y="531"/>
                  </a:lnTo>
                  <a:lnTo>
                    <a:pt x="7892" y="530"/>
                  </a:lnTo>
                  <a:lnTo>
                    <a:pt x="7899" y="530"/>
                  </a:lnTo>
                  <a:lnTo>
                    <a:pt x="7905" y="530"/>
                  </a:lnTo>
                  <a:lnTo>
                    <a:pt x="7910" y="531"/>
                  </a:lnTo>
                  <a:lnTo>
                    <a:pt x="7915" y="532"/>
                  </a:lnTo>
                  <a:lnTo>
                    <a:pt x="7920" y="534"/>
                  </a:lnTo>
                  <a:lnTo>
                    <a:pt x="7925" y="536"/>
                  </a:lnTo>
                  <a:lnTo>
                    <a:pt x="7929" y="540"/>
                  </a:lnTo>
                  <a:lnTo>
                    <a:pt x="7933" y="543"/>
                  </a:lnTo>
                  <a:lnTo>
                    <a:pt x="7938" y="547"/>
                  </a:lnTo>
                  <a:lnTo>
                    <a:pt x="7942" y="551"/>
                  </a:lnTo>
                  <a:lnTo>
                    <a:pt x="7945" y="555"/>
                  </a:lnTo>
                  <a:lnTo>
                    <a:pt x="7947" y="560"/>
                  </a:lnTo>
                  <a:lnTo>
                    <a:pt x="7949" y="565"/>
                  </a:lnTo>
                  <a:lnTo>
                    <a:pt x="7951" y="570"/>
                  </a:lnTo>
                  <a:lnTo>
                    <a:pt x="7952" y="577"/>
                  </a:lnTo>
                  <a:lnTo>
                    <a:pt x="7953" y="583"/>
                  </a:lnTo>
                  <a:lnTo>
                    <a:pt x="7953" y="589"/>
                  </a:lnTo>
                  <a:lnTo>
                    <a:pt x="7952" y="600"/>
                  </a:lnTo>
                  <a:lnTo>
                    <a:pt x="7949" y="612"/>
                  </a:lnTo>
                  <a:lnTo>
                    <a:pt x="7947" y="617"/>
                  </a:lnTo>
                  <a:lnTo>
                    <a:pt x="7945" y="622"/>
                  </a:lnTo>
                  <a:lnTo>
                    <a:pt x="7942" y="626"/>
                  </a:lnTo>
                  <a:lnTo>
                    <a:pt x="7938" y="630"/>
                  </a:lnTo>
                  <a:lnTo>
                    <a:pt x="7933" y="634"/>
                  </a:lnTo>
                  <a:lnTo>
                    <a:pt x="7929" y="637"/>
                  </a:lnTo>
                  <a:lnTo>
                    <a:pt x="7925" y="640"/>
                  </a:lnTo>
                  <a:lnTo>
                    <a:pt x="7920" y="642"/>
                  </a:lnTo>
                  <a:lnTo>
                    <a:pt x="7915" y="644"/>
                  </a:lnTo>
                  <a:lnTo>
                    <a:pt x="7909" y="647"/>
                  </a:lnTo>
                  <a:lnTo>
                    <a:pt x="7904" y="647"/>
                  </a:lnTo>
                  <a:lnTo>
                    <a:pt x="7898" y="648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yriad Pr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97693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1144" y="876300"/>
            <a:ext cx="8428056" cy="3867150"/>
          </a:xfrm>
        </p:spPr>
        <p:txBody>
          <a:bodyPr vert="eaVert">
            <a:noAutofit/>
          </a:bodyPr>
          <a:lstStyle>
            <a:lvl3pPr>
              <a:defRPr/>
            </a:lvl3pPr>
            <a:lvl4pPr>
              <a:defRPr sz="12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730214" y="4889065"/>
            <a:ext cx="2813586" cy="192082"/>
          </a:xfrm>
        </p:spPr>
        <p:txBody>
          <a:bodyPr wrap="none" anchor="ctr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Information Classification</a:t>
            </a:r>
          </a:p>
        </p:txBody>
      </p:sp>
    </p:spTree>
    <p:extLst>
      <p:ext uri="{BB962C8B-B14F-4D97-AF65-F5344CB8AC3E}">
        <p14:creationId xmlns:p14="http://schemas.microsoft.com/office/powerpoint/2010/main" val="617605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3568" y="891779"/>
            <a:ext cx="2057400" cy="3851672"/>
          </a:xfrm>
        </p:spPr>
        <p:txBody>
          <a:bodyPr vert="eaVert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3658" y="891779"/>
            <a:ext cx="6190342" cy="3851672"/>
          </a:xfrm>
        </p:spPr>
        <p:txBody>
          <a:bodyPr vert="eaVert">
            <a:noAutofit/>
          </a:bodyPr>
          <a:lstStyle>
            <a:lvl3pPr>
              <a:defRPr/>
            </a:lvl3pPr>
            <a:lvl4pPr>
              <a:defRPr sz="12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730214" y="4889065"/>
            <a:ext cx="2813586" cy="192082"/>
          </a:xfrm>
        </p:spPr>
        <p:txBody>
          <a:bodyPr wrap="none" anchor="ctr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Information Classification</a:t>
            </a:r>
          </a:p>
        </p:txBody>
      </p:sp>
    </p:spTree>
    <p:extLst>
      <p:ext uri="{BB962C8B-B14F-4D97-AF65-F5344CB8AC3E}">
        <p14:creationId xmlns:p14="http://schemas.microsoft.com/office/powerpoint/2010/main" val="3253475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parator Slide 1">
    <p:bg>
      <p:bgPr>
        <a:gradFill>
          <a:gsLst>
            <a:gs pos="10000">
              <a:srgbClr val="0067AC"/>
            </a:gs>
            <a:gs pos="100000">
              <a:srgbClr val="56BBED"/>
            </a:gs>
          </a:gsLst>
          <a:lin ang="91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3" y="0"/>
            <a:ext cx="9144000" cy="5143502"/>
            <a:chOff x="3" y="0"/>
            <a:chExt cx="9144000" cy="6858002"/>
          </a:xfrm>
        </p:grpSpPr>
        <p:sp>
          <p:nvSpPr>
            <p:cNvPr id="31" name="Rectangle 30"/>
            <p:cNvSpPr/>
            <p:nvPr/>
          </p:nvSpPr>
          <p:spPr>
            <a:xfrm>
              <a:off x="3" y="0"/>
              <a:ext cx="9144000" cy="6858000"/>
            </a:xfrm>
            <a:prstGeom prst="rect">
              <a:avLst/>
            </a:prstGeom>
            <a:gradFill flip="none" rotWithShape="1">
              <a:gsLst>
                <a:gs pos="10000">
                  <a:srgbClr val="0067AC"/>
                </a:gs>
                <a:gs pos="100000">
                  <a:srgbClr val="56BBED"/>
                </a:gs>
              </a:gsLst>
              <a:lin ang="9120000" scaled="0"/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Myriad Pro"/>
                <a:ea typeface="+mn-ea"/>
                <a:cs typeface="+mn-cs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9999"/>
            <a:stretch/>
          </p:blipFill>
          <p:spPr>
            <a:xfrm flipH="1">
              <a:off x="6689501" y="6295414"/>
              <a:ext cx="2454502" cy="562588"/>
            </a:xfrm>
            <a:prstGeom prst="rect">
              <a:avLst/>
            </a:prstGeom>
          </p:spPr>
        </p:pic>
        <p:sp>
          <p:nvSpPr>
            <p:cNvPr id="23" name="Freeform 9"/>
            <p:cNvSpPr>
              <a:spLocks noEditPoints="1"/>
            </p:cNvSpPr>
            <p:nvPr/>
          </p:nvSpPr>
          <p:spPr bwMode="auto">
            <a:xfrm>
              <a:off x="8365795" y="257175"/>
              <a:ext cx="485458" cy="424339"/>
            </a:xfrm>
            <a:custGeom>
              <a:avLst/>
              <a:gdLst/>
              <a:ahLst/>
              <a:cxnLst>
                <a:cxn ang="0">
                  <a:pos x="491" y="5"/>
                </a:cxn>
                <a:cxn ang="0">
                  <a:pos x="581" y="30"/>
                </a:cxn>
                <a:cxn ang="0">
                  <a:pos x="653" y="71"/>
                </a:cxn>
                <a:cxn ang="0">
                  <a:pos x="705" y="124"/>
                </a:cxn>
                <a:cxn ang="0">
                  <a:pos x="602" y="117"/>
                </a:cxn>
                <a:cxn ang="0">
                  <a:pos x="478" y="104"/>
                </a:cxn>
                <a:cxn ang="0">
                  <a:pos x="444" y="106"/>
                </a:cxn>
                <a:cxn ang="0">
                  <a:pos x="432" y="119"/>
                </a:cxn>
                <a:cxn ang="0">
                  <a:pos x="403" y="415"/>
                </a:cxn>
                <a:cxn ang="0">
                  <a:pos x="402" y="115"/>
                </a:cxn>
                <a:cxn ang="0">
                  <a:pos x="388" y="105"/>
                </a:cxn>
                <a:cxn ang="0">
                  <a:pos x="331" y="106"/>
                </a:cxn>
                <a:cxn ang="0">
                  <a:pos x="195" y="124"/>
                </a:cxn>
                <a:cxn ang="0">
                  <a:pos x="140" y="110"/>
                </a:cxn>
                <a:cxn ang="0">
                  <a:pos x="197" y="59"/>
                </a:cxn>
                <a:cxn ang="0">
                  <a:pos x="274" y="22"/>
                </a:cxn>
                <a:cxn ang="0">
                  <a:pos x="367" y="2"/>
                </a:cxn>
                <a:cxn ang="0">
                  <a:pos x="201" y="519"/>
                </a:cxn>
                <a:cxn ang="0">
                  <a:pos x="100" y="519"/>
                </a:cxn>
                <a:cxn ang="0">
                  <a:pos x="0" y="519"/>
                </a:cxn>
                <a:cxn ang="0">
                  <a:pos x="141" y="727"/>
                </a:cxn>
                <a:cxn ang="0">
                  <a:pos x="261" y="727"/>
                </a:cxn>
                <a:cxn ang="0">
                  <a:pos x="303" y="519"/>
                </a:cxn>
                <a:cxn ang="0">
                  <a:pos x="346" y="727"/>
                </a:cxn>
                <a:cxn ang="0">
                  <a:pos x="583" y="519"/>
                </a:cxn>
                <a:cxn ang="0">
                  <a:pos x="483" y="519"/>
                </a:cxn>
                <a:cxn ang="0">
                  <a:pos x="407" y="579"/>
                </a:cxn>
                <a:cxn ang="0">
                  <a:pos x="548" y="579"/>
                </a:cxn>
                <a:cxn ang="0">
                  <a:pos x="587" y="727"/>
                </a:cxn>
                <a:cxn ang="0">
                  <a:pos x="733" y="519"/>
                </a:cxn>
                <a:cxn ang="0">
                  <a:pos x="712" y="602"/>
                </a:cxn>
                <a:cxn ang="0">
                  <a:pos x="731" y="198"/>
                </a:cxn>
                <a:cxn ang="0">
                  <a:pos x="722" y="257"/>
                </a:cxn>
                <a:cxn ang="0">
                  <a:pos x="685" y="316"/>
                </a:cxn>
                <a:cxn ang="0">
                  <a:pos x="622" y="365"/>
                </a:cxn>
                <a:cxn ang="0">
                  <a:pos x="541" y="398"/>
                </a:cxn>
                <a:cxn ang="0">
                  <a:pos x="474" y="183"/>
                </a:cxn>
                <a:cxn ang="0">
                  <a:pos x="477" y="158"/>
                </a:cxn>
                <a:cxn ang="0">
                  <a:pos x="489" y="146"/>
                </a:cxn>
                <a:cxn ang="0">
                  <a:pos x="556" y="148"/>
                </a:cxn>
                <a:cxn ang="0">
                  <a:pos x="669" y="163"/>
                </a:cxn>
                <a:cxn ang="0">
                  <a:pos x="295" y="399"/>
                </a:cxn>
                <a:cxn ang="0">
                  <a:pos x="213" y="365"/>
                </a:cxn>
                <a:cxn ang="0">
                  <a:pos x="150" y="316"/>
                </a:cxn>
                <a:cxn ang="0">
                  <a:pos x="112" y="257"/>
                </a:cxn>
                <a:cxn ang="0">
                  <a:pos x="103" y="198"/>
                </a:cxn>
                <a:cxn ang="0">
                  <a:pos x="136" y="168"/>
                </a:cxn>
                <a:cxn ang="0">
                  <a:pos x="250" y="151"/>
                </a:cxn>
                <a:cxn ang="0">
                  <a:pos x="342" y="144"/>
                </a:cxn>
                <a:cxn ang="0">
                  <a:pos x="357" y="153"/>
                </a:cxn>
                <a:cxn ang="0">
                  <a:pos x="362" y="175"/>
                </a:cxn>
                <a:cxn ang="0">
                  <a:pos x="317" y="405"/>
                </a:cxn>
              </a:cxnLst>
              <a:rect l="0" t="0" r="r" b="b"/>
              <a:pathLst>
                <a:path w="835" h="727">
                  <a:moveTo>
                    <a:pt x="417" y="0"/>
                  </a:moveTo>
                  <a:lnTo>
                    <a:pt x="443" y="0"/>
                  </a:lnTo>
                  <a:lnTo>
                    <a:pt x="467" y="2"/>
                  </a:lnTo>
                  <a:lnTo>
                    <a:pt x="491" y="5"/>
                  </a:lnTo>
                  <a:lnTo>
                    <a:pt x="515" y="9"/>
                  </a:lnTo>
                  <a:lnTo>
                    <a:pt x="538" y="16"/>
                  </a:lnTo>
                  <a:lnTo>
                    <a:pt x="559" y="22"/>
                  </a:lnTo>
                  <a:lnTo>
                    <a:pt x="581" y="30"/>
                  </a:lnTo>
                  <a:lnTo>
                    <a:pt x="600" y="38"/>
                  </a:lnTo>
                  <a:lnTo>
                    <a:pt x="620" y="48"/>
                  </a:lnTo>
                  <a:lnTo>
                    <a:pt x="637" y="59"/>
                  </a:lnTo>
                  <a:lnTo>
                    <a:pt x="653" y="71"/>
                  </a:lnTo>
                  <a:lnTo>
                    <a:pt x="668" y="83"/>
                  </a:lnTo>
                  <a:lnTo>
                    <a:pt x="682" y="96"/>
                  </a:lnTo>
                  <a:lnTo>
                    <a:pt x="694" y="110"/>
                  </a:lnTo>
                  <a:lnTo>
                    <a:pt x="705" y="124"/>
                  </a:lnTo>
                  <a:lnTo>
                    <a:pt x="714" y="139"/>
                  </a:lnTo>
                  <a:lnTo>
                    <a:pt x="676" y="131"/>
                  </a:lnTo>
                  <a:lnTo>
                    <a:pt x="639" y="124"/>
                  </a:lnTo>
                  <a:lnTo>
                    <a:pt x="602" y="117"/>
                  </a:lnTo>
                  <a:lnTo>
                    <a:pt x="567" y="113"/>
                  </a:lnTo>
                  <a:lnTo>
                    <a:pt x="534" y="109"/>
                  </a:lnTo>
                  <a:lnTo>
                    <a:pt x="504" y="106"/>
                  </a:lnTo>
                  <a:lnTo>
                    <a:pt x="478" y="104"/>
                  </a:lnTo>
                  <a:lnTo>
                    <a:pt x="458" y="104"/>
                  </a:lnTo>
                  <a:lnTo>
                    <a:pt x="453" y="104"/>
                  </a:lnTo>
                  <a:lnTo>
                    <a:pt x="448" y="105"/>
                  </a:lnTo>
                  <a:lnTo>
                    <a:pt x="444" y="106"/>
                  </a:lnTo>
                  <a:lnTo>
                    <a:pt x="440" y="109"/>
                  </a:lnTo>
                  <a:lnTo>
                    <a:pt x="436" y="112"/>
                  </a:lnTo>
                  <a:lnTo>
                    <a:pt x="434" y="115"/>
                  </a:lnTo>
                  <a:lnTo>
                    <a:pt x="432" y="119"/>
                  </a:lnTo>
                  <a:lnTo>
                    <a:pt x="432" y="124"/>
                  </a:lnTo>
                  <a:lnTo>
                    <a:pt x="432" y="133"/>
                  </a:lnTo>
                  <a:lnTo>
                    <a:pt x="432" y="415"/>
                  </a:lnTo>
                  <a:lnTo>
                    <a:pt x="403" y="415"/>
                  </a:lnTo>
                  <a:lnTo>
                    <a:pt x="404" y="133"/>
                  </a:lnTo>
                  <a:lnTo>
                    <a:pt x="404" y="124"/>
                  </a:lnTo>
                  <a:lnTo>
                    <a:pt x="403" y="119"/>
                  </a:lnTo>
                  <a:lnTo>
                    <a:pt x="402" y="115"/>
                  </a:lnTo>
                  <a:lnTo>
                    <a:pt x="398" y="112"/>
                  </a:lnTo>
                  <a:lnTo>
                    <a:pt x="395" y="109"/>
                  </a:lnTo>
                  <a:lnTo>
                    <a:pt x="392" y="106"/>
                  </a:lnTo>
                  <a:lnTo>
                    <a:pt x="388" y="105"/>
                  </a:lnTo>
                  <a:lnTo>
                    <a:pt x="382" y="104"/>
                  </a:lnTo>
                  <a:lnTo>
                    <a:pt x="378" y="104"/>
                  </a:lnTo>
                  <a:lnTo>
                    <a:pt x="356" y="104"/>
                  </a:lnTo>
                  <a:lnTo>
                    <a:pt x="331" y="106"/>
                  </a:lnTo>
                  <a:lnTo>
                    <a:pt x="301" y="109"/>
                  </a:lnTo>
                  <a:lnTo>
                    <a:pt x="268" y="113"/>
                  </a:lnTo>
                  <a:lnTo>
                    <a:pt x="232" y="118"/>
                  </a:lnTo>
                  <a:lnTo>
                    <a:pt x="195" y="124"/>
                  </a:lnTo>
                  <a:lnTo>
                    <a:pt x="157" y="131"/>
                  </a:lnTo>
                  <a:lnTo>
                    <a:pt x="121" y="139"/>
                  </a:lnTo>
                  <a:lnTo>
                    <a:pt x="129" y="125"/>
                  </a:lnTo>
                  <a:lnTo>
                    <a:pt x="140" y="110"/>
                  </a:lnTo>
                  <a:lnTo>
                    <a:pt x="152" y="96"/>
                  </a:lnTo>
                  <a:lnTo>
                    <a:pt x="166" y="83"/>
                  </a:lnTo>
                  <a:lnTo>
                    <a:pt x="180" y="71"/>
                  </a:lnTo>
                  <a:lnTo>
                    <a:pt x="197" y="59"/>
                  </a:lnTo>
                  <a:lnTo>
                    <a:pt x="215" y="48"/>
                  </a:lnTo>
                  <a:lnTo>
                    <a:pt x="233" y="38"/>
                  </a:lnTo>
                  <a:lnTo>
                    <a:pt x="254" y="30"/>
                  </a:lnTo>
                  <a:lnTo>
                    <a:pt x="274" y="22"/>
                  </a:lnTo>
                  <a:lnTo>
                    <a:pt x="296" y="16"/>
                  </a:lnTo>
                  <a:lnTo>
                    <a:pt x="319" y="9"/>
                  </a:lnTo>
                  <a:lnTo>
                    <a:pt x="342" y="5"/>
                  </a:lnTo>
                  <a:lnTo>
                    <a:pt x="367" y="2"/>
                  </a:lnTo>
                  <a:lnTo>
                    <a:pt x="392" y="0"/>
                  </a:lnTo>
                  <a:lnTo>
                    <a:pt x="417" y="0"/>
                  </a:lnTo>
                  <a:close/>
                  <a:moveTo>
                    <a:pt x="201" y="579"/>
                  </a:moveTo>
                  <a:lnTo>
                    <a:pt x="201" y="519"/>
                  </a:lnTo>
                  <a:lnTo>
                    <a:pt x="175" y="519"/>
                  </a:lnTo>
                  <a:lnTo>
                    <a:pt x="150" y="519"/>
                  </a:lnTo>
                  <a:lnTo>
                    <a:pt x="125" y="519"/>
                  </a:lnTo>
                  <a:lnTo>
                    <a:pt x="100" y="519"/>
                  </a:lnTo>
                  <a:lnTo>
                    <a:pt x="75" y="519"/>
                  </a:lnTo>
                  <a:lnTo>
                    <a:pt x="49" y="519"/>
                  </a:lnTo>
                  <a:lnTo>
                    <a:pt x="25" y="519"/>
                  </a:lnTo>
                  <a:lnTo>
                    <a:pt x="0" y="519"/>
                  </a:lnTo>
                  <a:lnTo>
                    <a:pt x="0" y="579"/>
                  </a:lnTo>
                  <a:lnTo>
                    <a:pt x="58" y="579"/>
                  </a:lnTo>
                  <a:lnTo>
                    <a:pt x="58" y="727"/>
                  </a:lnTo>
                  <a:lnTo>
                    <a:pt x="141" y="727"/>
                  </a:lnTo>
                  <a:lnTo>
                    <a:pt x="141" y="579"/>
                  </a:lnTo>
                  <a:lnTo>
                    <a:pt x="201" y="579"/>
                  </a:lnTo>
                  <a:close/>
                  <a:moveTo>
                    <a:pt x="303" y="602"/>
                  </a:moveTo>
                  <a:lnTo>
                    <a:pt x="261" y="727"/>
                  </a:lnTo>
                  <a:lnTo>
                    <a:pt x="180" y="727"/>
                  </a:lnTo>
                  <a:lnTo>
                    <a:pt x="260" y="519"/>
                  </a:lnTo>
                  <a:lnTo>
                    <a:pt x="282" y="519"/>
                  </a:lnTo>
                  <a:lnTo>
                    <a:pt x="303" y="519"/>
                  </a:lnTo>
                  <a:lnTo>
                    <a:pt x="326" y="519"/>
                  </a:lnTo>
                  <a:lnTo>
                    <a:pt x="348" y="519"/>
                  </a:lnTo>
                  <a:lnTo>
                    <a:pt x="427" y="727"/>
                  </a:lnTo>
                  <a:lnTo>
                    <a:pt x="346" y="727"/>
                  </a:lnTo>
                  <a:lnTo>
                    <a:pt x="303" y="602"/>
                  </a:lnTo>
                  <a:close/>
                  <a:moveTo>
                    <a:pt x="608" y="579"/>
                  </a:moveTo>
                  <a:lnTo>
                    <a:pt x="608" y="519"/>
                  </a:lnTo>
                  <a:lnTo>
                    <a:pt x="583" y="519"/>
                  </a:lnTo>
                  <a:lnTo>
                    <a:pt x="557" y="519"/>
                  </a:lnTo>
                  <a:lnTo>
                    <a:pt x="532" y="519"/>
                  </a:lnTo>
                  <a:lnTo>
                    <a:pt x="507" y="519"/>
                  </a:lnTo>
                  <a:lnTo>
                    <a:pt x="483" y="519"/>
                  </a:lnTo>
                  <a:lnTo>
                    <a:pt x="458" y="519"/>
                  </a:lnTo>
                  <a:lnTo>
                    <a:pt x="432" y="519"/>
                  </a:lnTo>
                  <a:lnTo>
                    <a:pt x="407" y="519"/>
                  </a:lnTo>
                  <a:lnTo>
                    <a:pt x="407" y="579"/>
                  </a:lnTo>
                  <a:lnTo>
                    <a:pt x="466" y="579"/>
                  </a:lnTo>
                  <a:lnTo>
                    <a:pt x="466" y="727"/>
                  </a:lnTo>
                  <a:lnTo>
                    <a:pt x="548" y="727"/>
                  </a:lnTo>
                  <a:lnTo>
                    <a:pt x="548" y="579"/>
                  </a:lnTo>
                  <a:lnTo>
                    <a:pt x="608" y="579"/>
                  </a:lnTo>
                  <a:close/>
                  <a:moveTo>
                    <a:pt x="712" y="602"/>
                  </a:moveTo>
                  <a:lnTo>
                    <a:pt x="669" y="727"/>
                  </a:lnTo>
                  <a:lnTo>
                    <a:pt x="587" y="727"/>
                  </a:lnTo>
                  <a:lnTo>
                    <a:pt x="667" y="519"/>
                  </a:lnTo>
                  <a:lnTo>
                    <a:pt x="689" y="519"/>
                  </a:lnTo>
                  <a:lnTo>
                    <a:pt x="712" y="519"/>
                  </a:lnTo>
                  <a:lnTo>
                    <a:pt x="733" y="519"/>
                  </a:lnTo>
                  <a:lnTo>
                    <a:pt x="755" y="519"/>
                  </a:lnTo>
                  <a:lnTo>
                    <a:pt x="835" y="727"/>
                  </a:lnTo>
                  <a:lnTo>
                    <a:pt x="754" y="727"/>
                  </a:lnTo>
                  <a:lnTo>
                    <a:pt x="712" y="602"/>
                  </a:lnTo>
                  <a:close/>
                  <a:moveTo>
                    <a:pt x="727" y="172"/>
                  </a:moveTo>
                  <a:lnTo>
                    <a:pt x="729" y="181"/>
                  </a:lnTo>
                  <a:lnTo>
                    <a:pt x="730" y="190"/>
                  </a:lnTo>
                  <a:lnTo>
                    <a:pt x="731" y="198"/>
                  </a:lnTo>
                  <a:lnTo>
                    <a:pt x="731" y="207"/>
                  </a:lnTo>
                  <a:lnTo>
                    <a:pt x="730" y="224"/>
                  </a:lnTo>
                  <a:lnTo>
                    <a:pt x="727" y="240"/>
                  </a:lnTo>
                  <a:lnTo>
                    <a:pt x="722" y="257"/>
                  </a:lnTo>
                  <a:lnTo>
                    <a:pt x="715" y="273"/>
                  </a:lnTo>
                  <a:lnTo>
                    <a:pt x="706" y="288"/>
                  </a:lnTo>
                  <a:lnTo>
                    <a:pt x="696" y="302"/>
                  </a:lnTo>
                  <a:lnTo>
                    <a:pt x="685" y="316"/>
                  </a:lnTo>
                  <a:lnTo>
                    <a:pt x="670" y="329"/>
                  </a:lnTo>
                  <a:lnTo>
                    <a:pt x="656" y="342"/>
                  </a:lnTo>
                  <a:lnTo>
                    <a:pt x="640" y="354"/>
                  </a:lnTo>
                  <a:lnTo>
                    <a:pt x="622" y="365"/>
                  </a:lnTo>
                  <a:lnTo>
                    <a:pt x="604" y="374"/>
                  </a:lnTo>
                  <a:lnTo>
                    <a:pt x="584" y="383"/>
                  </a:lnTo>
                  <a:lnTo>
                    <a:pt x="562" y="392"/>
                  </a:lnTo>
                  <a:lnTo>
                    <a:pt x="541" y="398"/>
                  </a:lnTo>
                  <a:lnTo>
                    <a:pt x="518" y="405"/>
                  </a:lnTo>
                  <a:lnTo>
                    <a:pt x="476" y="202"/>
                  </a:lnTo>
                  <a:lnTo>
                    <a:pt x="475" y="193"/>
                  </a:lnTo>
                  <a:lnTo>
                    <a:pt x="474" y="183"/>
                  </a:lnTo>
                  <a:lnTo>
                    <a:pt x="474" y="175"/>
                  </a:lnTo>
                  <a:lnTo>
                    <a:pt x="474" y="166"/>
                  </a:lnTo>
                  <a:lnTo>
                    <a:pt x="475" y="162"/>
                  </a:lnTo>
                  <a:lnTo>
                    <a:pt x="477" y="158"/>
                  </a:lnTo>
                  <a:lnTo>
                    <a:pt x="479" y="155"/>
                  </a:lnTo>
                  <a:lnTo>
                    <a:pt x="481" y="152"/>
                  </a:lnTo>
                  <a:lnTo>
                    <a:pt x="485" y="149"/>
                  </a:lnTo>
                  <a:lnTo>
                    <a:pt x="489" y="146"/>
                  </a:lnTo>
                  <a:lnTo>
                    <a:pt x="493" y="145"/>
                  </a:lnTo>
                  <a:lnTo>
                    <a:pt x="499" y="144"/>
                  </a:lnTo>
                  <a:lnTo>
                    <a:pt x="528" y="145"/>
                  </a:lnTo>
                  <a:lnTo>
                    <a:pt x="556" y="148"/>
                  </a:lnTo>
                  <a:lnTo>
                    <a:pt x="584" y="151"/>
                  </a:lnTo>
                  <a:lnTo>
                    <a:pt x="613" y="154"/>
                  </a:lnTo>
                  <a:lnTo>
                    <a:pt x="641" y="158"/>
                  </a:lnTo>
                  <a:lnTo>
                    <a:pt x="669" y="163"/>
                  </a:lnTo>
                  <a:lnTo>
                    <a:pt x="699" y="167"/>
                  </a:lnTo>
                  <a:lnTo>
                    <a:pt x="727" y="172"/>
                  </a:lnTo>
                  <a:close/>
                  <a:moveTo>
                    <a:pt x="317" y="405"/>
                  </a:moveTo>
                  <a:lnTo>
                    <a:pt x="295" y="399"/>
                  </a:lnTo>
                  <a:lnTo>
                    <a:pt x="272" y="392"/>
                  </a:lnTo>
                  <a:lnTo>
                    <a:pt x="251" y="384"/>
                  </a:lnTo>
                  <a:lnTo>
                    <a:pt x="231" y="374"/>
                  </a:lnTo>
                  <a:lnTo>
                    <a:pt x="213" y="365"/>
                  </a:lnTo>
                  <a:lnTo>
                    <a:pt x="195" y="354"/>
                  </a:lnTo>
                  <a:lnTo>
                    <a:pt x="179" y="342"/>
                  </a:lnTo>
                  <a:lnTo>
                    <a:pt x="164" y="330"/>
                  </a:lnTo>
                  <a:lnTo>
                    <a:pt x="150" y="316"/>
                  </a:lnTo>
                  <a:lnTo>
                    <a:pt x="138" y="303"/>
                  </a:lnTo>
                  <a:lnTo>
                    <a:pt x="128" y="288"/>
                  </a:lnTo>
                  <a:lnTo>
                    <a:pt x="120" y="273"/>
                  </a:lnTo>
                  <a:lnTo>
                    <a:pt x="112" y="257"/>
                  </a:lnTo>
                  <a:lnTo>
                    <a:pt x="108" y="240"/>
                  </a:lnTo>
                  <a:lnTo>
                    <a:pt x="105" y="224"/>
                  </a:lnTo>
                  <a:lnTo>
                    <a:pt x="103" y="207"/>
                  </a:lnTo>
                  <a:lnTo>
                    <a:pt x="103" y="198"/>
                  </a:lnTo>
                  <a:lnTo>
                    <a:pt x="105" y="190"/>
                  </a:lnTo>
                  <a:lnTo>
                    <a:pt x="106" y="181"/>
                  </a:lnTo>
                  <a:lnTo>
                    <a:pt x="108" y="172"/>
                  </a:lnTo>
                  <a:lnTo>
                    <a:pt x="136" y="168"/>
                  </a:lnTo>
                  <a:lnTo>
                    <a:pt x="165" y="163"/>
                  </a:lnTo>
                  <a:lnTo>
                    <a:pt x="193" y="158"/>
                  </a:lnTo>
                  <a:lnTo>
                    <a:pt x="222" y="154"/>
                  </a:lnTo>
                  <a:lnTo>
                    <a:pt x="250" y="151"/>
                  </a:lnTo>
                  <a:lnTo>
                    <a:pt x="280" y="148"/>
                  </a:lnTo>
                  <a:lnTo>
                    <a:pt x="308" y="145"/>
                  </a:lnTo>
                  <a:lnTo>
                    <a:pt x="337" y="144"/>
                  </a:lnTo>
                  <a:lnTo>
                    <a:pt x="342" y="144"/>
                  </a:lnTo>
                  <a:lnTo>
                    <a:pt x="348" y="145"/>
                  </a:lnTo>
                  <a:lnTo>
                    <a:pt x="351" y="146"/>
                  </a:lnTo>
                  <a:lnTo>
                    <a:pt x="354" y="150"/>
                  </a:lnTo>
                  <a:lnTo>
                    <a:pt x="357" y="153"/>
                  </a:lnTo>
                  <a:lnTo>
                    <a:pt x="358" y="156"/>
                  </a:lnTo>
                  <a:lnTo>
                    <a:pt x="361" y="161"/>
                  </a:lnTo>
                  <a:lnTo>
                    <a:pt x="362" y="165"/>
                  </a:lnTo>
                  <a:lnTo>
                    <a:pt x="362" y="175"/>
                  </a:lnTo>
                  <a:lnTo>
                    <a:pt x="362" y="184"/>
                  </a:lnTo>
                  <a:lnTo>
                    <a:pt x="361" y="194"/>
                  </a:lnTo>
                  <a:lnTo>
                    <a:pt x="359" y="202"/>
                  </a:lnTo>
                  <a:lnTo>
                    <a:pt x="317" y="405"/>
                  </a:lnTo>
                  <a:close/>
                </a:path>
              </a:pathLst>
            </a:custGeom>
            <a:solidFill>
              <a:srgbClr val="FEFEF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 dirty="0">
                <a:latin typeface="Myriad Pro"/>
              </a:endParaRPr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381003" y="333375"/>
              <a:ext cx="2373191" cy="314216"/>
              <a:chOff x="381003" y="333375"/>
              <a:chExt cx="2373191" cy="314216"/>
            </a:xfrm>
          </p:grpSpPr>
          <p:grpSp>
            <p:nvGrpSpPr>
              <p:cNvPr id="24" name="Group 15"/>
              <p:cNvGrpSpPr/>
              <p:nvPr/>
            </p:nvGrpSpPr>
            <p:grpSpPr>
              <a:xfrm>
                <a:off x="381003" y="333375"/>
                <a:ext cx="2227429" cy="112270"/>
                <a:chOff x="68096" y="6650480"/>
                <a:chExt cx="2503487" cy="127000"/>
              </a:xfrm>
              <a:solidFill>
                <a:schemeClr val="bg1"/>
              </a:solidFill>
            </p:grpSpPr>
            <p:sp>
              <p:nvSpPr>
                <p:cNvPr id="25" name="Freeform 24"/>
                <p:cNvSpPr>
                  <a:spLocks noEditPoints="1"/>
                </p:cNvSpPr>
                <p:nvPr/>
              </p:nvSpPr>
              <p:spPr bwMode="auto">
                <a:xfrm>
                  <a:off x="1838158" y="6650480"/>
                  <a:ext cx="733425" cy="127000"/>
                </a:xfrm>
                <a:custGeom>
                  <a:avLst/>
                  <a:gdLst/>
                  <a:ahLst/>
                  <a:cxnLst>
                    <a:cxn ang="0">
                      <a:pos x="3511" y="637"/>
                    </a:cxn>
                    <a:cxn ang="0">
                      <a:pos x="3625" y="591"/>
                    </a:cxn>
                    <a:cxn ang="0">
                      <a:pos x="3691" y="454"/>
                    </a:cxn>
                    <a:cxn ang="0">
                      <a:pos x="3616" y="313"/>
                    </a:cxn>
                    <a:cxn ang="0">
                      <a:pos x="3441" y="224"/>
                    </a:cxn>
                    <a:cxn ang="0">
                      <a:pos x="3415" y="147"/>
                    </a:cxn>
                    <a:cxn ang="0">
                      <a:pos x="3489" y="95"/>
                    </a:cxn>
                    <a:cxn ang="0">
                      <a:pos x="3666" y="31"/>
                    </a:cxn>
                    <a:cxn ang="0">
                      <a:pos x="3447" y="8"/>
                    </a:cxn>
                    <a:cxn ang="0">
                      <a:pos x="3301" y="142"/>
                    </a:cxn>
                    <a:cxn ang="0">
                      <a:pos x="3355" y="299"/>
                    </a:cxn>
                    <a:cxn ang="0">
                      <a:pos x="3534" y="392"/>
                    </a:cxn>
                    <a:cxn ang="0">
                      <a:pos x="3575" y="471"/>
                    </a:cxn>
                    <a:cxn ang="0">
                      <a:pos x="3511" y="540"/>
                    </a:cxn>
                    <a:cxn ang="0">
                      <a:pos x="3327" y="514"/>
                    </a:cxn>
                    <a:cxn ang="0">
                      <a:pos x="3216" y="537"/>
                    </a:cxn>
                    <a:cxn ang="0">
                      <a:pos x="2637" y="544"/>
                    </a:cxn>
                    <a:cxn ang="0">
                      <a:pos x="2502" y="526"/>
                    </a:cxn>
                    <a:cxn ang="0">
                      <a:pos x="2420" y="453"/>
                    </a:cxn>
                    <a:cxn ang="0">
                      <a:pos x="2390" y="282"/>
                    </a:cxn>
                    <a:cxn ang="0">
                      <a:pos x="2435" y="168"/>
                    </a:cxn>
                    <a:cxn ang="0">
                      <a:pos x="2538" y="102"/>
                    </a:cxn>
                    <a:cxn ang="0">
                      <a:pos x="2726" y="118"/>
                    </a:cxn>
                    <a:cxn ang="0">
                      <a:pos x="2566" y="2"/>
                    </a:cxn>
                    <a:cxn ang="0">
                      <a:pos x="2399" y="59"/>
                    </a:cxn>
                    <a:cxn ang="0">
                      <a:pos x="2293" y="190"/>
                    </a:cxn>
                    <a:cxn ang="0">
                      <a:pos x="2272" y="380"/>
                    </a:cxn>
                    <a:cxn ang="0">
                      <a:pos x="2333" y="534"/>
                    </a:cxn>
                    <a:cxn ang="0">
                      <a:pos x="2467" y="623"/>
                    </a:cxn>
                    <a:cxn ang="0">
                      <a:pos x="2684" y="632"/>
                    </a:cxn>
                    <a:cxn ang="0">
                      <a:pos x="1776" y="631"/>
                    </a:cxn>
                    <a:cxn ang="0">
                      <a:pos x="1717" y="518"/>
                    </a:cxn>
                    <a:cxn ang="0">
                      <a:pos x="1447" y="10"/>
                    </a:cxn>
                    <a:cxn ang="0">
                      <a:pos x="1210" y="97"/>
                    </a:cxn>
                    <a:cxn ang="0">
                      <a:pos x="1281" y="178"/>
                    </a:cxn>
                    <a:cxn ang="0">
                      <a:pos x="1231" y="277"/>
                    </a:cxn>
                    <a:cxn ang="0">
                      <a:pos x="1090" y="375"/>
                    </a:cxn>
                    <a:cxn ang="0">
                      <a:pos x="1233" y="415"/>
                    </a:cxn>
                    <a:cxn ang="0">
                      <a:pos x="1297" y="622"/>
                    </a:cxn>
                    <a:cxn ang="0">
                      <a:pos x="1362" y="436"/>
                    </a:cxn>
                    <a:cxn ang="0">
                      <a:pos x="1282" y="337"/>
                    </a:cxn>
                    <a:cxn ang="0">
                      <a:pos x="1374" y="258"/>
                    </a:cxn>
                    <a:cxn ang="0">
                      <a:pos x="1373" y="94"/>
                    </a:cxn>
                    <a:cxn ang="0">
                      <a:pos x="1263" y="17"/>
                    </a:cxn>
                    <a:cxn ang="0">
                      <a:pos x="995" y="15"/>
                    </a:cxn>
                    <a:cxn ang="0">
                      <a:pos x="879" y="537"/>
                    </a:cxn>
                    <a:cxn ang="0">
                      <a:pos x="118" y="637"/>
                    </a:cxn>
                    <a:cxn ang="0">
                      <a:pos x="303" y="613"/>
                    </a:cxn>
                    <a:cxn ang="0">
                      <a:pos x="388" y="526"/>
                    </a:cxn>
                    <a:cxn ang="0">
                      <a:pos x="373" y="355"/>
                    </a:cxn>
                    <a:cxn ang="0">
                      <a:pos x="190" y="247"/>
                    </a:cxn>
                    <a:cxn ang="0">
                      <a:pos x="125" y="177"/>
                    </a:cxn>
                    <a:cxn ang="0">
                      <a:pos x="163" y="107"/>
                    </a:cxn>
                    <a:cxn ang="0">
                      <a:pos x="317" y="108"/>
                    </a:cxn>
                    <a:cxn ang="0">
                      <a:pos x="254" y="1"/>
                    </a:cxn>
                    <a:cxn ang="0">
                      <a:pos x="44" y="77"/>
                    </a:cxn>
                    <a:cxn ang="0">
                      <a:pos x="29" y="253"/>
                    </a:cxn>
                    <a:cxn ang="0">
                      <a:pos x="178" y="359"/>
                    </a:cxn>
                    <a:cxn ang="0">
                      <a:pos x="284" y="437"/>
                    </a:cxn>
                    <a:cxn ang="0">
                      <a:pos x="259" y="524"/>
                    </a:cxn>
                    <a:cxn ang="0">
                      <a:pos x="112" y="540"/>
                    </a:cxn>
                  </a:cxnLst>
                  <a:rect l="0" t="0" r="r" b="b"/>
                  <a:pathLst>
                    <a:path w="3691" h="641">
                      <a:moveTo>
                        <a:pt x="3288" y="601"/>
                      </a:moveTo>
                      <a:lnTo>
                        <a:pt x="3302" y="609"/>
                      </a:lnTo>
                      <a:lnTo>
                        <a:pt x="3319" y="616"/>
                      </a:lnTo>
                      <a:lnTo>
                        <a:pt x="3338" y="622"/>
                      </a:lnTo>
                      <a:lnTo>
                        <a:pt x="3360" y="629"/>
                      </a:lnTo>
                      <a:lnTo>
                        <a:pt x="3382" y="634"/>
                      </a:lnTo>
                      <a:lnTo>
                        <a:pt x="3406" y="637"/>
                      </a:lnTo>
                      <a:lnTo>
                        <a:pt x="3431" y="640"/>
                      </a:lnTo>
                      <a:lnTo>
                        <a:pt x="3455" y="641"/>
                      </a:lnTo>
                      <a:lnTo>
                        <a:pt x="3484" y="640"/>
                      </a:lnTo>
                      <a:lnTo>
                        <a:pt x="3511" y="637"/>
                      </a:lnTo>
                      <a:lnTo>
                        <a:pt x="3524" y="635"/>
                      </a:lnTo>
                      <a:lnTo>
                        <a:pt x="3536" y="632"/>
                      </a:lnTo>
                      <a:lnTo>
                        <a:pt x="3548" y="629"/>
                      </a:lnTo>
                      <a:lnTo>
                        <a:pt x="3559" y="625"/>
                      </a:lnTo>
                      <a:lnTo>
                        <a:pt x="3570" y="621"/>
                      </a:lnTo>
                      <a:lnTo>
                        <a:pt x="3581" y="617"/>
                      </a:lnTo>
                      <a:lnTo>
                        <a:pt x="3590" y="613"/>
                      </a:lnTo>
                      <a:lnTo>
                        <a:pt x="3600" y="608"/>
                      </a:lnTo>
                      <a:lnTo>
                        <a:pt x="3608" y="603"/>
                      </a:lnTo>
                      <a:lnTo>
                        <a:pt x="3618" y="597"/>
                      </a:lnTo>
                      <a:lnTo>
                        <a:pt x="3625" y="591"/>
                      </a:lnTo>
                      <a:lnTo>
                        <a:pt x="3633" y="584"/>
                      </a:lnTo>
                      <a:lnTo>
                        <a:pt x="3639" y="578"/>
                      </a:lnTo>
                      <a:lnTo>
                        <a:pt x="3646" y="571"/>
                      </a:lnTo>
                      <a:lnTo>
                        <a:pt x="3653" y="564"/>
                      </a:lnTo>
                      <a:lnTo>
                        <a:pt x="3658" y="557"/>
                      </a:lnTo>
                      <a:lnTo>
                        <a:pt x="3668" y="541"/>
                      </a:lnTo>
                      <a:lnTo>
                        <a:pt x="3676" y="526"/>
                      </a:lnTo>
                      <a:lnTo>
                        <a:pt x="3682" y="508"/>
                      </a:lnTo>
                      <a:lnTo>
                        <a:pt x="3687" y="491"/>
                      </a:lnTo>
                      <a:lnTo>
                        <a:pt x="3690" y="472"/>
                      </a:lnTo>
                      <a:lnTo>
                        <a:pt x="3691" y="454"/>
                      </a:lnTo>
                      <a:lnTo>
                        <a:pt x="3690" y="437"/>
                      </a:lnTo>
                      <a:lnTo>
                        <a:pt x="3688" y="422"/>
                      </a:lnTo>
                      <a:lnTo>
                        <a:pt x="3684" y="407"/>
                      </a:lnTo>
                      <a:lnTo>
                        <a:pt x="3680" y="393"/>
                      </a:lnTo>
                      <a:lnTo>
                        <a:pt x="3675" y="380"/>
                      </a:lnTo>
                      <a:lnTo>
                        <a:pt x="3668" y="367"/>
                      </a:lnTo>
                      <a:lnTo>
                        <a:pt x="3660" y="355"/>
                      </a:lnTo>
                      <a:lnTo>
                        <a:pt x="3651" y="344"/>
                      </a:lnTo>
                      <a:lnTo>
                        <a:pt x="3640" y="332"/>
                      </a:lnTo>
                      <a:lnTo>
                        <a:pt x="3629" y="322"/>
                      </a:lnTo>
                      <a:lnTo>
                        <a:pt x="3616" y="313"/>
                      </a:lnTo>
                      <a:lnTo>
                        <a:pt x="3601" y="303"/>
                      </a:lnTo>
                      <a:lnTo>
                        <a:pt x="3586" y="294"/>
                      </a:lnTo>
                      <a:lnTo>
                        <a:pt x="3568" y="286"/>
                      </a:lnTo>
                      <a:lnTo>
                        <a:pt x="3550" y="278"/>
                      </a:lnTo>
                      <a:lnTo>
                        <a:pt x="3530" y="270"/>
                      </a:lnTo>
                      <a:lnTo>
                        <a:pt x="3502" y="258"/>
                      </a:lnTo>
                      <a:lnTo>
                        <a:pt x="3477" y="247"/>
                      </a:lnTo>
                      <a:lnTo>
                        <a:pt x="3467" y="242"/>
                      </a:lnTo>
                      <a:lnTo>
                        <a:pt x="3457" y="236"/>
                      </a:lnTo>
                      <a:lnTo>
                        <a:pt x="3448" y="230"/>
                      </a:lnTo>
                      <a:lnTo>
                        <a:pt x="3441" y="224"/>
                      </a:lnTo>
                      <a:lnTo>
                        <a:pt x="3434" y="219"/>
                      </a:lnTo>
                      <a:lnTo>
                        <a:pt x="3428" y="213"/>
                      </a:lnTo>
                      <a:lnTo>
                        <a:pt x="3423" y="206"/>
                      </a:lnTo>
                      <a:lnTo>
                        <a:pt x="3419" y="200"/>
                      </a:lnTo>
                      <a:lnTo>
                        <a:pt x="3416" y="192"/>
                      </a:lnTo>
                      <a:lnTo>
                        <a:pt x="3414" y="184"/>
                      </a:lnTo>
                      <a:lnTo>
                        <a:pt x="3412" y="177"/>
                      </a:lnTo>
                      <a:lnTo>
                        <a:pt x="3412" y="168"/>
                      </a:lnTo>
                      <a:lnTo>
                        <a:pt x="3412" y="162"/>
                      </a:lnTo>
                      <a:lnTo>
                        <a:pt x="3413" y="154"/>
                      </a:lnTo>
                      <a:lnTo>
                        <a:pt x="3415" y="147"/>
                      </a:lnTo>
                      <a:lnTo>
                        <a:pt x="3418" y="141"/>
                      </a:lnTo>
                      <a:lnTo>
                        <a:pt x="3421" y="135"/>
                      </a:lnTo>
                      <a:lnTo>
                        <a:pt x="3426" y="129"/>
                      </a:lnTo>
                      <a:lnTo>
                        <a:pt x="3431" y="122"/>
                      </a:lnTo>
                      <a:lnTo>
                        <a:pt x="3437" y="117"/>
                      </a:lnTo>
                      <a:lnTo>
                        <a:pt x="3443" y="112"/>
                      </a:lnTo>
                      <a:lnTo>
                        <a:pt x="3450" y="107"/>
                      </a:lnTo>
                      <a:lnTo>
                        <a:pt x="3459" y="103"/>
                      </a:lnTo>
                      <a:lnTo>
                        <a:pt x="3469" y="100"/>
                      </a:lnTo>
                      <a:lnTo>
                        <a:pt x="3479" y="97"/>
                      </a:lnTo>
                      <a:lnTo>
                        <a:pt x="3489" y="95"/>
                      </a:lnTo>
                      <a:lnTo>
                        <a:pt x="3502" y="94"/>
                      </a:lnTo>
                      <a:lnTo>
                        <a:pt x="3515" y="94"/>
                      </a:lnTo>
                      <a:lnTo>
                        <a:pt x="3535" y="94"/>
                      </a:lnTo>
                      <a:lnTo>
                        <a:pt x="3555" y="96"/>
                      </a:lnTo>
                      <a:lnTo>
                        <a:pt x="3573" y="100"/>
                      </a:lnTo>
                      <a:lnTo>
                        <a:pt x="3590" y="104"/>
                      </a:lnTo>
                      <a:lnTo>
                        <a:pt x="3604" y="108"/>
                      </a:lnTo>
                      <a:lnTo>
                        <a:pt x="3618" y="113"/>
                      </a:lnTo>
                      <a:lnTo>
                        <a:pt x="3629" y="118"/>
                      </a:lnTo>
                      <a:lnTo>
                        <a:pt x="3638" y="122"/>
                      </a:lnTo>
                      <a:lnTo>
                        <a:pt x="3666" y="31"/>
                      </a:lnTo>
                      <a:lnTo>
                        <a:pt x="3653" y="25"/>
                      </a:lnTo>
                      <a:lnTo>
                        <a:pt x="3638" y="20"/>
                      </a:lnTo>
                      <a:lnTo>
                        <a:pt x="3622" y="14"/>
                      </a:lnTo>
                      <a:lnTo>
                        <a:pt x="3604" y="9"/>
                      </a:lnTo>
                      <a:lnTo>
                        <a:pt x="3585" y="6"/>
                      </a:lnTo>
                      <a:lnTo>
                        <a:pt x="3564" y="3"/>
                      </a:lnTo>
                      <a:lnTo>
                        <a:pt x="3542" y="1"/>
                      </a:lnTo>
                      <a:lnTo>
                        <a:pt x="3517" y="0"/>
                      </a:lnTo>
                      <a:lnTo>
                        <a:pt x="3492" y="1"/>
                      </a:lnTo>
                      <a:lnTo>
                        <a:pt x="3469" y="4"/>
                      </a:lnTo>
                      <a:lnTo>
                        <a:pt x="3447" y="8"/>
                      </a:lnTo>
                      <a:lnTo>
                        <a:pt x="3426" y="14"/>
                      </a:lnTo>
                      <a:lnTo>
                        <a:pt x="3406" y="22"/>
                      </a:lnTo>
                      <a:lnTo>
                        <a:pt x="3389" y="30"/>
                      </a:lnTo>
                      <a:lnTo>
                        <a:pt x="3372" y="40"/>
                      </a:lnTo>
                      <a:lnTo>
                        <a:pt x="3357" y="51"/>
                      </a:lnTo>
                      <a:lnTo>
                        <a:pt x="3343" y="64"/>
                      </a:lnTo>
                      <a:lnTo>
                        <a:pt x="3331" y="77"/>
                      </a:lnTo>
                      <a:lnTo>
                        <a:pt x="3322" y="93"/>
                      </a:lnTo>
                      <a:lnTo>
                        <a:pt x="3312" y="108"/>
                      </a:lnTo>
                      <a:lnTo>
                        <a:pt x="3306" y="124"/>
                      </a:lnTo>
                      <a:lnTo>
                        <a:pt x="3301" y="142"/>
                      </a:lnTo>
                      <a:lnTo>
                        <a:pt x="3298" y="159"/>
                      </a:lnTo>
                      <a:lnTo>
                        <a:pt x="3297" y="179"/>
                      </a:lnTo>
                      <a:lnTo>
                        <a:pt x="3298" y="194"/>
                      </a:lnTo>
                      <a:lnTo>
                        <a:pt x="3300" y="211"/>
                      </a:lnTo>
                      <a:lnTo>
                        <a:pt x="3304" y="225"/>
                      </a:lnTo>
                      <a:lnTo>
                        <a:pt x="3309" y="240"/>
                      </a:lnTo>
                      <a:lnTo>
                        <a:pt x="3316" y="253"/>
                      </a:lnTo>
                      <a:lnTo>
                        <a:pt x="3324" y="265"/>
                      </a:lnTo>
                      <a:lnTo>
                        <a:pt x="3333" y="277"/>
                      </a:lnTo>
                      <a:lnTo>
                        <a:pt x="3343" y="288"/>
                      </a:lnTo>
                      <a:lnTo>
                        <a:pt x="3355" y="299"/>
                      </a:lnTo>
                      <a:lnTo>
                        <a:pt x="3367" y="310"/>
                      </a:lnTo>
                      <a:lnTo>
                        <a:pt x="3381" y="319"/>
                      </a:lnTo>
                      <a:lnTo>
                        <a:pt x="3396" y="328"/>
                      </a:lnTo>
                      <a:lnTo>
                        <a:pt x="3412" y="336"/>
                      </a:lnTo>
                      <a:lnTo>
                        <a:pt x="3429" y="345"/>
                      </a:lnTo>
                      <a:lnTo>
                        <a:pt x="3447" y="352"/>
                      </a:lnTo>
                      <a:lnTo>
                        <a:pt x="3466" y="359"/>
                      </a:lnTo>
                      <a:lnTo>
                        <a:pt x="3492" y="369"/>
                      </a:lnTo>
                      <a:lnTo>
                        <a:pt x="3516" y="381"/>
                      </a:lnTo>
                      <a:lnTo>
                        <a:pt x="3525" y="386"/>
                      </a:lnTo>
                      <a:lnTo>
                        <a:pt x="3534" y="392"/>
                      </a:lnTo>
                      <a:lnTo>
                        <a:pt x="3543" y="397"/>
                      </a:lnTo>
                      <a:lnTo>
                        <a:pt x="3550" y="403"/>
                      </a:lnTo>
                      <a:lnTo>
                        <a:pt x="3556" y="409"/>
                      </a:lnTo>
                      <a:lnTo>
                        <a:pt x="3561" y="417"/>
                      </a:lnTo>
                      <a:lnTo>
                        <a:pt x="3565" y="423"/>
                      </a:lnTo>
                      <a:lnTo>
                        <a:pt x="3569" y="430"/>
                      </a:lnTo>
                      <a:lnTo>
                        <a:pt x="3571" y="437"/>
                      </a:lnTo>
                      <a:lnTo>
                        <a:pt x="3573" y="445"/>
                      </a:lnTo>
                      <a:lnTo>
                        <a:pt x="3575" y="454"/>
                      </a:lnTo>
                      <a:lnTo>
                        <a:pt x="3576" y="462"/>
                      </a:lnTo>
                      <a:lnTo>
                        <a:pt x="3575" y="471"/>
                      </a:lnTo>
                      <a:lnTo>
                        <a:pt x="3573" y="480"/>
                      </a:lnTo>
                      <a:lnTo>
                        <a:pt x="3571" y="489"/>
                      </a:lnTo>
                      <a:lnTo>
                        <a:pt x="3567" y="497"/>
                      </a:lnTo>
                      <a:lnTo>
                        <a:pt x="3563" y="504"/>
                      </a:lnTo>
                      <a:lnTo>
                        <a:pt x="3558" y="511"/>
                      </a:lnTo>
                      <a:lnTo>
                        <a:pt x="3553" y="517"/>
                      </a:lnTo>
                      <a:lnTo>
                        <a:pt x="3546" y="524"/>
                      </a:lnTo>
                      <a:lnTo>
                        <a:pt x="3539" y="529"/>
                      </a:lnTo>
                      <a:lnTo>
                        <a:pt x="3530" y="533"/>
                      </a:lnTo>
                      <a:lnTo>
                        <a:pt x="3521" y="537"/>
                      </a:lnTo>
                      <a:lnTo>
                        <a:pt x="3511" y="540"/>
                      </a:lnTo>
                      <a:lnTo>
                        <a:pt x="3500" y="543"/>
                      </a:lnTo>
                      <a:lnTo>
                        <a:pt x="3488" y="545"/>
                      </a:lnTo>
                      <a:lnTo>
                        <a:pt x="3476" y="546"/>
                      </a:lnTo>
                      <a:lnTo>
                        <a:pt x="3463" y="546"/>
                      </a:lnTo>
                      <a:lnTo>
                        <a:pt x="3441" y="546"/>
                      </a:lnTo>
                      <a:lnTo>
                        <a:pt x="3420" y="543"/>
                      </a:lnTo>
                      <a:lnTo>
                        <a:pt x="3400" y="540"/>
                      </a:lnTo>
                      <a:lnTo>
                        <a:pt x="3379" y="535"/>
                      </a:lnTo>
                      <a:lnTo>
                        <a:pt x="3361" y="529"/>
                      </a:lnTo>
                      <a:lnTo>
                        <a:pt x="3343" y="523"/>
                      </a:lnTo>
                      <a:lnTo>
                        <a:pt x="3327" y="514"/>
                      </a:lnTo>
                      <a:lnTo>
                        <a:pt x="3312" y="507"/>
                      </a:lnTo>
                      <a:lnTo>
                        <a:pt x="3288" y="601"/>
                      </a:lnTo>
                      <a:close/>
                      <a:moveTo>
                        <a:pt x="3188" y="263"/>
                      </a:moveTo>
                      <a:lnTo>
                        <a:pt x="2955" y="263"/>
                      </a:lnTo>
                      <a:lnTo>
                        <a:pt x="2955" y="104"/>
                      </a:lnTo>
                      <a:lnTo>
                        <a:pt x="3202" y="104"/>
                      </a:lnTo>
                      <a:lnTo>
                        <a:pt x="3202" y="10"/>
                      </a:lnTo>
                      <a:lnTo>
                        <a:pt x="2841" y="10"/>
                      </a:lnTo>
                      <a:lnTo>
                        <a:pt x="2841" y="631"/>
                      </a:lnTo>
                      <a:lnTo>
                        <a:pt x="3216" y="631"/>
                      </a:lnTo>
                      <a:lnTo>
                        <a:pt x="3216" y="537"/>
                      </a:lnTo>
                      <a:lnTo>
                        <a:pt x="2955" y="537"/>
                      </a:lnTo>
                      <a:lnTo>
                        <a:pt x="2955" y="355"/>
                      </a:lnTo>
                      <a:lnTo>
                        <a:pt x="3188" y="355"/>
                      </a:lnTo>
                      <a:lnTo>
                        <a:pt x="3188" y="263"/>
                      </a:lnTo>
                      <a:close/>
                      <a:moveTo>
                        <a:pt x="2727" y="523"/>
                      </a:moveTo>
                      <a:lnTo>
                        <a:pt x="2714" y="528"/>
                      </a:lnTo>
                      <a:lnTo>
                        <a:pt x="2701" y="532"/>
                      </a:lnTo>
                      <a:lnTo>
                        <a:pt x="2687" y="536"/>
                      </a:lnTo>
                      <a:lnTo>
                        <a:pt x="2671" y="539"/>
                      </a:lnTo>
                      <a:lnTo>
                        <a:pt x="2655" y="542"/>
                      </a:lnTo>
                      <a:lnTo>
                        <a:pt x="2637" y="544"/>
                      </a:lnTo>
                      <a:lnTo>
                        <a:pt x="2621" y="545"/>
                      </a:lnTo>
                      <a:lnTo>
                        <a:pt x="2604" y="545"/>
                      </a:lnTo>
                      <a:lnTo>
                        <a:pt x="2590" y="545"/>
                      </a:lnTo>
                      <a:lnTo>
                        <a:pt x="2579" y="544"/>
                      </a:lnTo>
                      <a:lnTo>
                        <a:pt x="2567" y="543"/>
                      </a:lnTo>
                      <a:lnTo>
                        <a:pt x="2555" y="541"/>
                      </a:lnTo>
                      <a:lnTo>
                        <a:pt x="2544" y="539"/>
                      </a:lnTo>
                      <a:lnTo>
                        <a:pt x="2533" y="537"/>
                      </a:lnTo>
                      <a:lnTo>
                        <a:pt x="2522" y="534"/>
                      </a:lnTo>
                      <a:lnTo>
                        <a:pt x="2512" y="530"/>
                      </a:lnTo>
                      <a:lnTo>
                        <a:pt x="2502" y="526"/>
                      </a:lnTo>
                      <a:lnTo>
                        <a:pt x="2493" y="522"/>
                      </a:lnTo>
                      <a:lnTo>
                        <a:pt x="2483" y="516"/>
                      </a:lnTo>
                      <a:lnTo>
                        <a:pt x="2475" y="511"/>
                      </a:lnTo>
                      <a:lnTo>
                        <a:pt x="2467" y="505"/>
                      </a:lnTo>
                      <a:lnTo>
                        <a:pt x="2459" y="499"/>
                      </a:lnTo>
                      <a:lnTo>
                        <a:pt x="2451" y="492"/>
                      </a:lnTo>
                      <a:lnTo>
                        <a:pt x="2444" y="486"/>
                      </a:lnTo>
                      <a:lnTo>
                        <a:pt x="2437" y="477"/>
                      </a:lnTo>
                      <a:lnTo>
                        <a:pt x="2431" y="470"/>
                      </a:lnTo>
                      <a:lnTo>
                        <a:pt x="2426" y="462"/>
                      </a:lnTo>
                      <a:lnTo>
                        <a:pt x="2420" y="453"/>
                      </a:lnTo>
                      <a:lnTo>
                        <a:pt x="2414" y="443"/>
                      </a:lnTo>
                      <a:lnTo>
                        <a:pt x="2410" y="434"/>
                      </a:lnTo>
                      <a:lnTo>
                        <a:pt x="2406" y="425"/>
                      </a:lnTo>
                      <a:lnTo>
                        <a:pt x="2402" y="415"/>
                      </a:lnTo>
                      <a:lnTo>
                        <a:pt x="2396" y="393"/>
                      </a:lnTo>
                      <a:lnTo>
                        <a:pt x="2391" y="371"/>
                      </a:lnTo>
                      <a:lnTo>
                        <a:pt x="2389" y="347"/>
                      </a:lnTo>
                      <a:lnTo>
                        <a:pt x="2388" y="322"/>
                      </a:lnTo>
                      <a:lnTo>
                        <a:pt x="2388" y="309"/>
                      </a:lnTo>
                      <a:lnTo>
                        <a:pt x="2389" y="295"/>
                      </a:lnTo>
                      <a:lnTo>
                        <a:pt x="2390" y="282"/>
                      </a:lnTo>
                      <a:lnTo>
                        <a:pt x="2392" y="270"/>
                      </a:lnTo>
                      <a:lnTo>
                        <a:pt x="2394" y="257"/>
                      </a:lnTo>
                      <a:lnTo>
                        <a:pt x="2397" y="246"/>
                      </a:lnTo>
                      <a:lnTo>
                        <a:pt x="2400" y="235"/>
                      </a:lnTo>
                      <a:lnTo>
                        <a:pt x="2403" y="223"/>
                      </a:lnTo>
                      <a:lnTo>
                        <a:pt x="2408" y="213"/>
                      </a:lnTo>
                      <a:lnTo>
                        <a:pt x="2412" y="203"/>
                      </a:lnTo>
                      <a:lnTo>
                        <a:pt x="2418" y="193"/>
                      </a:lnTo>
                      <a:lnTo>
                        <a:pt x="2423" y="184"/>
                      </a:lnTo>
                      <a:lnTo>
                        <a:pt x="2429" y="176"/>
                      </a:lnTo>
                      <a:lnTo>
                        <a:pt x="2435" y="168"/>
                      </a:lnTo>
                      <a:lnTo>
                        <a:pt x="2441" y="159"/>
                      </a:lnTo>
                      <a:lnTo>
                        <a:pt x="2448" y="152"/>
                      </a:lnTo>
                      <a:lnTo>
                        <a:pt x="2457" y="145"/>
                      </a:lnTo>
                      <a:lnTo>
                        <a:pt x="2464" y="139"/>
                      </a:lnTo>
                      <a:lnTo>
                        <a:pt x="2472" y="133"/>
                      </a:lnTo>
                      <a:lnTo>
                        <a:pt x="2480" y="127"/>
                      </a:lnTo>
                      <a:lnTo>
                        <a:pt x="2489" y="121"/>
                      </a:lnTo>
                      <a:lnTo>
                        <a:pt x="2499" y="117"/>
                      </a:lnTo>
                      <a:lnTo>
                        <a:pt x="2508" y="112"/>
                      </a:lnTo>
                      <a:lnTo>
                        <a:pt x="2517" y="109"/>
                      </a:lnTo>
                      <a:lnTo>
                        <a:pt x="2538" y="102"/>
                      </a:lnTo>
                      <a:lnTo>
                        <a:pt x="2559" y="98"/>
                      </a:lnTo>
                      <a:lnTo>
                        <a:pt x="2582" y="95"/>
                      </a:lnTo>
                      <a:lnTo>
                        <a:pt x="2605" y="94"/>
                      </a:lnTo>
                      <a:lnTo>
                        <a:pt x="2623" y="95"/>
                      </a:lnTo>
                      <a:lnTo>
                        <a:pt x="2641" y="96"/>
                      </a:lnTo>
                      <a:lnTo>
                        <a:pt x="2658" y="98"/>
                      </a:lnTo>
                      <a:lnTo>
                        <a:pt x="2673" y="101"/>
                      </a:lnTo>
                      <a:lnTo>
                        <a:pt x="2688" y="105"/>
                      </a:lnTo>
                      <a:lnTo>
                        <a:pt x="2701" y="109"/>
                      </a:lnTo>
                      <a:lnTo>
                        <a:pt x="2714" y="113"/>
                      </a:lnTo>
                      <a:lnTo>
                        <a:pt x="2726" y="118"/>
                      </a:lnTo>
                      <a:lnTo>
                        <a:pt x="2750" y="28"/>
                      </a:lnTo>
                      <a:lnTo>
                        <a:pt x="2740" y="24"/>
                      </a:lnTo>
                      <a:lnTo>
                        <a:pt x="2728" y="19"/>
                      </a:lnTo>
                      <a:lnTo>
                        <a:pt x="2712" y="13"/>
                      </a:lnTo>
                      <a:lnTo>
                        <a:pt x="2695" y="9"/>
                      </a:lnTo>
                      <a:lnTo>
                        <a:pt x="2674" y="6"/>
                      </a:lnTo>
                      <a:lnTo>
                        <a:pt x="2652" y="3"/>
                      </a:lnTo>
                      <a:lnTo>
                        <a:pt x="2627" y="1"/>
                      </a:lnTo>
                      <a:lnTo>
                        <a:pt x="2600" y="0"/>
                      </a:lnTo>
                      <a:lnTo>
                        <a:pt x="2583" y="1"/>
                      </a:lnTo>
                      <a:lnTo>
                        <a:pt x="2566" y="2"/>
                      </a:lnTo>
                      <a:lnTo>
                        <a:pt x="2548" y="4"/>
                      </a:lnTo>
                      <a:lnTo>
                        <a:pt x="2532" y="6"/>
                      </a:lnTo>
                      <a:lnTo>
                        <a:pt x="2515" y="9"/>
                      </a:lnTo>
                      <a:lnTo>
                        <a:pt x="2499" y="13"/>
                      </a:lnTo>
                      <a:lnTo>
                        <a:pt x="2483" y="17"/>
                      </a:lnTo>
                      <a:lnTo>
                        <a:pt x="2468" y="23"/>
                      </a:lnTo>
                      <a:lnTo>
                        <a:pt x="2454" y="29"/>
                      </a:lnTo>
                      <a:lnTo>
                        <a:pt x="2439" y="35"/>
                      </a:lnTo>
                      <a:lnTo>
                        <a:pt x="2426" y="42"/>
                      </a:lnTo>
                      <a:lnTo>
                        <a:pt x="2411" y="50"/>
                      </a:lnTo>
                      <a:lnTo>
                        <a:pt x="2399" y="59"/>
                      </a:lnTo>
                      <a:lnTo>
                        <a:pt x="2387" y="68"/>
                      </a:lnTo>
                      <a:lnTo>
                        <a:pt x="2374" y="77"/>
                      </a:lnTo>
                      <a:lnTo>
                        <a:pt x="2363" y="87"/>
                      </a:lnTo>
                      <a:lnTo>
                        <a:pt x="2352" y="99"/>
                      </a:lnTo>
                      <a:lnTo>
                        <a:pt x="2342" y="110"/>
                      </a:lnTo>
                      <a:lnTo>
                        <a:pt x="2332" y="122"/>
                      </a:lnTo>
                      <a:lnTo>
                        <a:pt x="2323" y="135"/>
                      </a:lnTo>
                      <a:lnTo>
                        <a:pt x="2315" y="148"/>
                      </a:lnTo>
                      <a:lnTo>
                        <a:pt x="2307" y="162"/>
                      </a:lnTo>
                      <a:lnTo>
                        <a:pt x="2300" y="176"/>
                      </a:lnTo>
                      <a:lnTo>
                        <a:pt x="2293" y="190"/>
                      </a:lnTo>
                      <a:lnTo>
                        <a:pt x="2288" y="206"/>
                      </a:lnTo>
                      <a:lnTo>
                        <a:pt x="2283" y="222"/>
                      </a:lnTo>
                      <a:lnTo>
                        <a:pt x="2278" y="239"/>
                      </a:lnTo>
                      <a:lnTo>
                        <a:pt x="2275" y="255"/>
                      </a:lnTo>
                      <a:lnTo>
                        <a:pt x="2272" y="273"/>
                      </a:lnTo>
                      <a:lnTo>
                        <a:pt x="2270" y="290"/>
                      </a:lnTo>
                      <a:lnTo>
                        <a:pt x="2269" y="309"/>
                      </a:lnTo>
                      <a:lnTo>
                        <a:pt x="2269" y="328"/>
                      </a:lnTo>
                      <a:lnTo>
                        <a:pt x="2269" y="346"/>
                      </a:lnTo>
                      <a:lnTo>
                        <a:pt x="2270" y="362"/>
                      </a:lnTo>
                      <a:lnTo>
                        <a:pt x="2272" y="380"/>
                      </a:lnTo>
                      <a:lnTo>
                        <a:pt x="2274" y="395"/>
                      </a:lnTo>
                      <a:lnTo>
                        <a:pt x="2277" y="412"/>
                      </a:lnTo>
                      <a:lnTo>
                        <a:pt x="2281" y="427"/>
                      </a:lnTo>
                      <a:lnTo>
                        <a:pt x="2285" y="441"/>
                      </a:lnTo>
                      <a:lnTo>
                        <a:pt x="2290" y="457"/>
                      </a:lnTo>
                      <a:lnTo>
                        <a:pt x="2295" y="470"/>
                      </a:lnTo>
                      <a:lnTo>
                        <a:pt x="2302" y="484"/>
                      </a:lnTo>
                      <a:lnTo>
                        <a:pt x="2309" y="497"/>
                      </a:lnTo>
                      <a:lnTo>
                        <a:pt x="2317" y="509"/>
                      </a:lnTo>
                      <a:lnTo>
                        <a:pt x="2325" y="522"/>
                      </a:lnTo>
                      <a:lnTo>
                        <a:pt x="2333" y="534"/>
                      </a:lnTo>
                      <a:lnTo>
                        <a:pt x="2343" y="544"/>
                      </a:lnTo>
                      <a:lnTo>
                        <a:pt x="2353" y="555"/>
                      </a:lnTo>
                      <a:lnTo>
                        <a:pt x="2363" y="565"/>
                      </a:lnTo>
                      <a:lnTo>
                        <a:pt x="2374" y="574"/>
                      </a:lnTo>
                      <a:lnTo>
                        <a:pt x="2386" y="583"/>
                      </a:lnTo>
                      <a:lnTo>
                        <a:pt x="2398" y="592"/>
                      </a:lnTo>
                      <a:lnTo>
                        <a:pt x="2411" y="599"/>
                      </a:lnTo>
                      <a:lnTo>
                        <a:pt x="2424" y="606"/>
                      </a:lnTo>
                      <a:lnTo>
                        <a:pt x="2438" y="612"/>
                      </a:lnTo>
                      <a:lnTo>
                        <a:pt x="2452" y="618"/>
                      </a:lnTo>
                      <a:lnTo>
                        <a:pt x="2467" y="623"/>
                      </a:lnTo>
                      <a:lnTo>
                        <a:pt x="2482" y="628"/>
                      </a:lnTo>
                      <a:lnTo>
                        <a:pt x="2499" y="632"/>
                      </a:lnTo>
                      <a:lnTo>
                        <a:pt x="2515" y="635"/>
                      </a:lnTo>
                      <a:lnTo>
                        <a:pt x="2532" y="637"/>
                      </a:lnTo>
                      <a:lnTo>
                        <a:pt x="2549" y="639"/>
                      </a:lnTo>
                      <a:lnTo>
                        <a:pt x="2567" y="640"/>
                      </a:lnTo>
                      <a:lnTo>
                        <a:pt x="2585" y="641"/>
                      </a:lnTo>
                      <a:lnTo>
                        <a:pt x="2612" y="640"/>
                      </a:lnTo>
                      <a:lnTo>
                        <a:pt x="2637" y="638"/>
                      </a:lnTo>
                      <a:lnTo>
                        <a:pt x="2661" y="635"/>
                      </a:lnTo>
                      <a:lnTo>
                        <a:pt x="2684" y="632"/>
                      </a:lnTo>
                      <a:lnTo>
                        <a:pt x="2702" y="628"/>
                      </a:lnTo>
                      <a:lnTo>
                        <a:pt x="2720" y="622"/>
                      </a:lnTo>
                      <a:lnTo>
                        <a:pt x="2734" y="617"/>
                      </a:lnTo>
                      <a:lnTo>
                        <a:pt x="2745" y="612"/>
                      </a:lnTo>
                      <a:lnTo>
                        <a:pt x="2727" y="523"/>
                      </a:lnTo>
                      <a:close/>
                      <a:moveTo>
                        <a:pt x="2058" y="10"/>
                      </a:moveTo>
                      <a:lnTo>
                        <a:pt x="2058" y="631"/>
                      </a:lnTo>
                      <a:lnTo>
                        <a:pt x="2171" y="631"/>
                      </a:lnTo>
                      <a:lnTo>
                        <a:pt x="2171" y="10"/>
                      </a:lnTo>
                      <a:lnTo>
                        <a:pt x="2058" y="10"/>
                      </a:lnTo>
                      <a:close/>
                      <a:moveTo>
                        <a:pt x="1776" y="631"/>
                      </a:moveTo>
                      <a:lnTo>
                        <a:pt x="1991" y="10"/>
                      </a:lnTo>
                      <a:lnTo>
                        <a:pt x="1871" y="10"/>
                      </a:lnTo>
                      <a:lnTo>
                        <a:pt x="1780" y="294"/>
                      </a:lnTo>
                      <a:lnTo>
                        <a:pt x="1771" y="322"/>
                      </a:lnTo>
                      <a:lnTo>
                        <a:pt x="1762" y="351"/>
                      </a:lnTo>
                      <a:lnTo>
                        <a:pt x="1754" y="379"/>
                      </a:lnTo>
                      <a:lnTo>
                        <a:pt x="1746" y="407"/>
                      </a:lnTo>
                      <a:lnTo>
                        <a:pt x="1738" y="435"/>
                      </a:lnTo>
                      <a:lnTo>
                        <a:pt x="1730" y="463"/>
                      </a:lnTo>
                      <a:lnTo>
                        <a:pt x="1724" y="491"/>
                      </a:lnTo>
                      <a:lnTo>
                        <a:pt x="1717" y="518"/>
                      </a:lnTo>
                      <a:lnTo>
                        <a:pt x="1715" y="518"/>
                      </a:lnTo>
                      <a:lnTo>
                        <a:pt x="1709" y="491"/>
                      </a:lnTo>
                      <a:lnTo>
                        <a:pt x="1702" y="462"/>
                      </a:lnTo>
                      <a:lnTo>
                        <a:pt x="1695" y="434"/>
                      </a:lnTo>
                      <a:lnTo>
                        <a:pt x="1688" y="406"/>
                      </a:lnTo>
                      <a:lnTo>
                        <a:pt x="1680" y="379"/>
                      </a:lnTo>
                      <a:lnTo>
                        <a:pt x="1672" y="350"/>
                      </a:lnTo>
                      <a:lnTo>
                        <a:pt x="1663" y="321"/>
                      </a:lnTo>
                      <a:lnTo>
                        <a:pt x="1654" y="292"/>
                      </a:lnTo>
                      <a:lnTo>
                        <a:pt x="1570" y="10"/>
                      </a:lnTo>
                      <a:lnTo>
                        <a:pt x="1447" y="10"/>
                      </a:lnTo>
                      <a:lnTo>
                        <a:pt x="1647" y="631"/>
                      </a:lnTo>
                      <a:lnTo>
                        <a:pt x="1776" y="631"/>
                      </a:lnTo>
                      <a:close/>
                      <a:moveTo>
                        <a:pt x="1090" y="97"/>
                      </a:moveTo>
                      <a:lnTo>
                        <a:pt x="1101" y="95"/>
                      </a:lnTo>
                      <a:lnTo>
                        <a:pt x="1117" y="93"/>
                      </a:lnTo>
                      <a:lnTo>
                        <a:pt x="1136" y="92"/>
                      </a:lnTo>
                      <a:lnTo>
                        <a:pt x="1161" y="91"/>
                      </a:lnTo>
                      <a:lnTo>
                        <a:pt x="1174" y="92"/>
                      </a:lnTo>
                      <a:lnTo>
                        <a:pt x="1187" y="93"/>
                      </a:lnTo>
                      <a:lnTo>
                        <a:pt x="1199" y="95"/>
                      </a:lnTo>
                      <a:lnTo>
                        <a:pt x="1210" y="97"/>
                      </a:lnTo>
                      <a:lnTo>
                        <a:pt x="1222" y="100"/>
                      </a:lnTo>
                      <a:lnTo>
                        <a:pt x="1231" y="105"/>
                      </a:lnTo>
                      <a:lnTo>
                        <a:pt x="1240" y="109"/>
                      </a:lnTo>
                      <a:lnTo>
                        <a:pt x="1248" y="115"/>
                      </a:lnTo>
                      <a:lnTo>
                        <a:pt x="1256" y="121"/>
                      </a:lnTo>
                      <a:lnTo>
                        <a:pt x="1263" y="130"/>
                      </a:lnTo>
                      <a:lnTo>
                        <a:pt x="1268" y="137"/>
                      </a:lnTo>
                      <a:lnTo>
                        <a:pt x="1273" y="146"/>
                      </a:lnTo>
                      <a:lnTo>
                        <a:pt x="1277" y="156"/>
                      </a:lnTo>
                      <a:lnTo>
                        <a:pt x="1279" y="167"/>
                      </a:lnTo>
                      <a:lnTo>
                        <a:pt x="1281" y="178"/>
                      </a:lnTo>
                      <a:lnTo>
                        <a:pt x="1281" y="190"/>
                      </a:lnTo>
                      <a:lnTo>
                        <a:pt x="1281" y="202"/>
                      </a:lnTo>
                      <a:lnTo>
                        <a:pt x="1279" y="212"/>
                      </a:lnTo>
                      <a:lnTo>
                        <a:pt x="1277" y="222"/>
                      </a:lnTo>
                      <a:lnTo>
                        <a:pt x="1273" y="232"/>
                      </a:lnTo>
                      <a:lnTo>
                        <a:pt x="1268" y="242"/>
                      </a:lnTo>
                      <a:lnTo>
                        <a:pt x="1263" y="250"/>
                      </a:lnTo>
                      <a:lnTo>
                        <a:pt x="1255" y="257"/>
                      </a:lnTo>
                      <a:lnTo>
                        <a:pt x="1248" y="264"/>
                      </a:lnTo>
                      <a:lnTo>
                        <a:pt x="1240" y="271"/>
                      </a:lnTo>
                      <a:lnTo>
                        <a:pt x="1231" y="277"/>
                      </a:lnTo>
                      <a:lnTo>
                        <a:pt x="1221" y="281"/>
                      </a:lnTo>
                      <a:lnTo>
                        <a:pt x="1209" y="285"/>
                      </a:lnTo>
                      <a:lnTo>
                        <a:pt x="1197" y="288"/>
                      </a:lnTo>
                      <a:lnTo>
                        <a:pt x="1185" y="291"/>
                      </a:lnTo>
                      <a:lnTo>
                        <a:pt x="1171" y="292"/>
                      </a:lnTo>
                      <a:lnTo>
                        <a:pt x="1158" y="292"/>
                      </a:lnTo>
                      <a:lnTo>
                        <a:pt x="1090" y="292"/>
                      </a:lnTo>
                      <a:lnTo>
                        <a:pt x="1090" y="97"/>
                      </a:lnTo>
                      <a:close/>
                      <a:moveTo>
                        <a:pt x="978" y="631"/>
                      </a:moveTo>
                      <a:lnTo>
                        <a:pt x="1090" y="631"/>
                      </a:lnTo>
                      <a:lnTo>
                        <a:pt x="1090" y="375"/>
                      </a:lnTo>
                      <a:lnTo>
                        <a:pt x="1148" y="375"/>
                      </a:lnTo>
                      <a:lnTo>
                        <a:pt x="1159" y="377"/>
                      </a:lnTo>
                      <a:lnTo>
                        <a:pt x="1170" y="378"/>
                      </a:lnTo>
                      <a:lnTo>
                        <a:pt x="1180" y="380"/>
                      </a:lnTo>
                      <a:lnTo>
                        <a:pt x="1190" y="382"/>
                      </a:lnTo>
                      <a:lnTo>
                        <a:pt x="1198" y="385"/>
                      </a:lnTo>
                      <a:lnTo>
                        <a:pt x="1206" y="389"/>
                      </a:lnTo>
                      <a:lnTo>
                        <a:pt x="1213" y="394"/>
                      </a:lnTo>
                      <a:lnTo>
                        <a:pt x="1221" y="400"/>
                      </a:lnTo>
                      <a:lnTo>
                        <a:pt x="1227" y="407"/>
                      </a:lnTo>
                      <a:lnTo>
                        <a:pt x="1233" y="415"/>
                      </a:lnTo>
                      <a:lnTo>
                        <a:pt x="1238" y="424"/>
                      </a:lnTo>
                      <a:lnTo>
                        <a:pt x="1243" y="433"/>
                      </a:lnTo>
                      <a:lnTo>
                        <a:pt x="1247" y="444"/>
                      </a:lnTo>
                      <a:lnTo>
                        <a:pt x="1251" y="457"/>
                      </a:lnTo>
                      <a:lnTo>
                        <a:pt x="1255" y="470"/>
                      </a:lnTo>
                      <a:lnTo>
                        <a:pt x="1259" y="485"/>
                      </a:lnTo>
                      <a:lnTo>
                        <a:pt x="1272" y="537"/>
                      </a:lnTo>
                      <a:lnTo>
                        <a:pt x="1283" y="579"/>
                      </a:lnTo>
                      <a:lnTo>
                        <a:pt x="1288" y="597"/>
                      </a:lnTo>
                      <a:lnTo>
                        <a:pt x="1292" y="611"/>
                      </a:lnTo>
                      <a:lnTo>
                        <a:pt x="1297" y="622"/>
                      </a:lnTo>
                      <a:lnTo>
                        <a:pt x="1301" y="631"/>
                      </a:lnTo>
                      <a:lnTo>
                        <a:pt x="1417" y="631"/>
                      </a:lnTo>
                      <a:lnTo>
                        <a:pt x="1413" y="619"/>
                      </a:lnTo>
                      <a:lnTo>
                        <a:pt x="1406" y="605"/>
                      </a:lnTo>
                      <a:lnTo>
                        <a:pt x="1401" y="585"/>
                      </a:lnTo>
                      <a:lnTo>
                        <a:pt x="1395" y="565"/>
                      </a:lnTo>
                      <a:lnTo>
                        <a:pt x="1389" y="540"/>
                      </a:lnTo>
                      <a:lnTo>
                        <a:pt x="1382" y="514"/>
                      </a:lnTo>
                      <a:lnTo>
                        <a:pt x="1376" y="487"/>
                      </a:lnTo>
                      <a:lnTo>
                        <a:pt x="1368" y="458"/>
                      </a:lnTo>
                      <a:lnTo>
                        <a:pt x="1362" y="436"/>
                      </a:lnTo>
                      <a:lnTo>
                        <a:pt x="1354" y="416"/>
                      </a:lnTo>
                      <a:lnTo>
                        <a:pt x="1346" y="398"/>
                      </a:lnTo>
                      <a:lnTo>
                        <a:pt x="1336" y="382"/>
                      </a:lnTo>
                      <a:lnTo>
                        <a:pt x="1330" y="374"/>
                      </a:lnTo>
                      <a:lnTo>
                        <a:pt x="1324" y="367"/>
                      </a:lnTo>
                      <a:lnTo>
                        <a:pt x="1318" y="361"/>
                      </a:lnTo>
                      <a:lnTo>
                        <a:pt x="1312" y="355"/>
                      </a:lnTo>
                      <a:lnTo>
                        <a:pt x="1305" y="350"/>
                      </a:lnTo>
                      <a:lnTo>
                        <a:pt x="1298" y="346"/>
                      </a:lnTo>
                      <a:lnTo>
                        <a:pt x="1290" y="342"/>
                      </a:lnTo>
                      <a:lnTo>
                        <a:pt x="1282" y="337"/>
                      </a:lnTo>
                      <a:lnTo>
                        <a:pt x="1282" y="335"/>
                      </a:lnTo>
                      <a:lnTo>
                        <a:pt x="1292" y="330"/>
                      </a:lnTo>
                      <a:lnTo>
                        <a:pt x="1304" y="326"/>
                      </a:lnTo>
                      <a:lnTo>
                        <a:pt x="1314" y="320"/>
                      </a:lnTo>
                      <a:lnTo>
                        <a:pt x="1324" y="314"/>
                      </a:lnTo>
                      <a:lnTo>
                        <a:pt x="1334" y="306"/>
                      </a:lnTo>
                      <a:lnTo>
                        <a:pt x="1343" y="298"/>
                      </a:lnTo>
                      <a:lnTo>
                        <a:pt x="1352" y="289"/>
                      </a:lnTo>
                      <a:lnTo>
                        <a:pt x="1360" y="280"/>
                      </a:lnTo>
                      <a:lnTo>
                        <a:pt x="1367" y="270"/>
                      </a:lnTo>
                      <a:lnTo>
                        <a:pt x="1374" y="258"/>
                      </a:lnTo>
                      <a:lnTo>
                        <a:pt x="1380" y="247"/>
                      </a:lnTo>
                      <a:lnTo>
                        <a:pt x="1385" y="235"/>
                      </a:lnTo>
                      <a:lnTo>
                        <a:pt x="1389" y="222"/>
                      </a:lnTo>
                      <a:lnTo>
                        <a:pt x="1392" y="209"/>
                      </a:lnTo>
                      <a:lnTo>
                        <a:pt x="1394" y="194"/>
                      </a:lnTo>
                      <a:lnTo>
                        <a:pt x="1394" y="180"/>
                      </a:lnTo>
                      <a:lnTo>
                        <a:pt x="1393" y="160"/>
                      </a:lnTo>
                      <a:lnTo>
                        <a:pt x="1391" y="142"/>
                      </a:lnTo>
                      <a:lnTo>
                        <a:pt x="1386" y="124"/>
                      </a:lnTo>
                      <a:lnTo>
                        <a:pt x="1381" y="108"/>
                      </a:lnTo>
                      <a:lnTo>
                        <a:pt x="1373" y="94"/>
                      </a:lnTo>
                      <a:lnTo>
                        <a:pt x="1363" y="79"/>
                      </a:lnTo>
                      <a:lnTo>
                        <a:pt x="1353" y="67"/>
                      </a:lnTo>
                      <a:lnTo>
                        <a:pt x="1341" y="56"/>
                      </a:lnTo>
                      <a:lnTo>
                        <a:pt x="1333" y="49"/>
                      </a:lnTo>
                      <a:lnTo>
                        <a:pt x="1324" y="43"/>
                      </a:lnTo>
                      <a:lnTo>
                        <a:pt x="1315" y="38"/>
                      </a:lnTo>
                      <a:lnTo>
                        <a:pt x="1306" y="33"/>
                      </a:lnTo>
                      <a:lnTo>
                        <a:pt x="1296" y="28"/>
                      </a:lnTo>
                      <a:lnTo>
                        <a:pt x="1285" y="24"/>
                      </a:lnTo>
                      <a:lnTo>
                        <a:pt x="1275" y="21"/>
                      </a:lnTo>
                      <a:lnTo>
                        <a:pt x="1263" y="17"/>
                      </a:lnTo>
                      <a:lnTo>
                        <a:pt x="1238" y="12"/>
                      </a:lnTo>
                      <a:lnTo>
                        <a:pt x="1211" y="8"/>
                      </a:lnTo>
                      <a:lnTo>
                        <a:pt x="1181" y="6"/>
                      </a:lnTo>
                      <a:lnTo>
                        <a:pt x="1150" y="5"/>
                      </a:lnTo>
                      <a:lnTo>
                        <a:pt x="1125" y="5"/>
                      </a:lnTo>
                      <a:lnTo>
                        <a:pt x="1101" y="6"/>
                      </a:lnTo>
                      <a:lnTo>
                        <a:pt x="1078" y="7"/>
                      </a:lnTo>
                      <a:lnTo>
                        <a:pt x="1055" y="9"/>
                      </a:lnTo>
                      <a:lnTo>
                        <a:pt x="1034" y="11"/>
                      </a:lnTo>
                      <a:lnTo>
                        <a:pt x="1014" y="13"/>
                      </a:lnTo>
                      <a:lnTo>
                        <a:pt x="995" y="15"/>
                      </a:lnTo>
                      <a:lnTo>
                        <a:pt x="978" y="19"/>
                      </a:lnTo>
                      <a:lnTo>
                        <a:pt x="978" y="631"/>
                      </a:lnTo>
                      <a:close/>
                      <a:moveTo>
                        <a:pt x="852" y="263"/>
                      </a:moveTo>
                      <a:lnTo>
                        <a:pt x="617" y="263"/>
                      </a:lnTo>
                      <a:lnTo>
                        <a:pt x="617" y="104"/>
                      </a:lnTo>
                      <a:lnTo>
                        <a:pt x="865" y="104"/>
                      </a:lnTo>
                      <a:lnTo>
                        <a:pt x="865" y="10"/>
                      </a:lnTo>
                      <a:lnTo>
                        <a:pt x="504" y="10"/>
                      </a:lnTo>
                      <a:lnTo>
                        <a:pt x="504" y="631"/>
                      </a:lnTo>
                      <a:lnTo>
                        <a:pt x="879" y="631"/>
                      </a:lnTo>
                      <a:lnTo>
                        <a:pt x="879" y="537"/>
                      </a:lnTo>
                      <a:lnTo>
                        <a:pt x="617" y="537"/>
                      </a:lnTo>
                      <a:lnTo>
                        <a:pt x="617" y="355"/>
                      </a:lnTo>
                      <a:lnTo>
                        <a:pt x="852" y="355"/>
                      </a:lnTo>
                      <a:lnTo>
                        <a:pt x="852" y="263"/>
                      </a:lnTo>
                      <a:close/>
                      <a:moveTo>
                        <a:pt x="0" y="601"/>
                      </a:moveTo>
                      <a:lnTo>
                        <a:pt x="14" y="609"/>
                      </a:lnTo>
                      <a:lnTo>
                        <a:pt x="32" y="616"/>
                      </a:lnTo>
                      <a:lnTo>
                        <a:pt x="50" y="622"/>
                      </a:lnTo>
                      <a:lnTo>
                        <a:pt x="72" y="629"/>
                      </a:lnTo>
                      <a:lnTo>
                        <a:pt x="94" y="634"/>
                      </a:lnTo>
                      <a:lnTo>
                        <a:pt x="118" y="637"/>
                      </a:lnTo>
                      <a:lnTo>
                        <a:pt x="143" y="640"/>
                      </a:lnTo>
                      <a:lnTo>
                        <a:pt x="167" y="641"/>
                      </a:lnTo>
                      <a:lnTo>
                        <a:pt x="196" y="640"/>
                      </a:lnTo>
                      <a:lnTo>
                        <a:pt x="224" y="637"/>
                      </a:lnTo>
                      <a:lnTo>
                        <a:pt x="236" y="635"/>
                      </a:lnTo>
                      <a:lnTo>
                        <a:pt x="248" y="632"/>
                      </a:lnTo>
                      <a:lnTo>
                        <a:pt x="261" y="629"/>
                      </a:lnTo>
                      <a:lnTo>
                        <a:pt x="272" y="625"/>
                      </a:lnTo>
                      <a:lnTo>
                        <a:pt x="282" y="621"/>
                      </a:lnTo>
                      <a:lnTo>
                        <a:pt x="293" y="617"/>
                      </a:lnTo>
                      <a:lnTo>
                        <a:pt x="303" y="613"/>
                      </a:lnTo>
                      <a:lnTo>
                        <a:pt x="312" y="608"/>
                      </a:lnTo>
                      <a:lnTo>
                        <a:pt x="321" y="603"/>
                      </a:lnTo>
                      <a:lnTo>
                        <a:pt x="330" y="597"/>
                      </a:lnTo>
                      <a:lnTo>
                        <a:pt x="338" y="591"/>
                      </a:lnTo>
                      <a:lnTo>
                        <a:pt x="345" y="584"/>
                      </a:lnTo>
                      <a:lnTo>
                        <a:pt x="352" y="578"/>
                      </a:lnTo>
                      <a:lnTo>
                        <a:pt x="358" y="571"/>
                      </a:lnTo>
                      <a:lnTo>
                        <a:pt x="365" y="564"/>
                      </a:lnTo>
                      <a:lnTo>
                        <a:pt x="371" y="557"/>
                      </a:lnTo>
                      <a:lnTo>
                        <a:pt x="380" y="541"/>
                      </a:lnTo>
                      <a:lnTo>
                        <a:pt x="388" y="526"/>
                      </a:lnTo>
                      <a:lnTo>
                        <a:pt x="394" y="508"/>
                      </a:lnTo>
                      <a:lnTo>
                        <a:pt x="400" y="491"/>
                      </a:lnTo>
                      <a:lnTo>
                        <a:pt x="402" y="472"/>
                      </a:lnTo>
                      <a:lnTo>
                        <a:pt x="403" y="454"/>
                      </a:lnTo>
                      <a:lnTo>
                        <a:pt x="402" y="437"/>
                      </a:lnTo>
                      <a:lnTo>
                        <a:pt x="401" y="422"/>
                      </a:lnTo>
                      <a:lnTo>
                        <a:pt x="397" y="407"/>
                      </a:lnTo>
                      <a:lnTo>
                        <a:pt x="393" y="393"/>
                      </a:lnTo>
                      <a:lnTo>
                        <a:pt x="387" y="380"/>
                      </a:lnTo>
                      <a:lnTo>
                        <a:pt x="381" y="367"/>
                      </a:lnTo>
                      <a:lnTo>
                        <a:pt x="373" y="355"/>
                      </a:lnTo>
                      <a:lnTo>
                        <a:pt x="364" y="344"/>
                      </a:lnTo>
                      <a:lnTo>
                        <a:pt x="353" y="332"/>
                      </a:lnTo>
                      <a:lnTo>
                        <a:pt x="341" y="322"/>
                      </a:lnTo>
                      <a:lnTo>
                        <a:pt x="328" y="313"/>
                      </a:lnTo>
                      <a:lnTo>
                        <a:pt x="313" y="303"/>
                      </a:lnTo>
                      <a:lnTo>
                        <a:pt x="298" y="294"/>
                      </a:lnTo>
                      <a:lnTo>
                        <a:pt x="281" y="286"/>
                      </a:lnTo>
                      <a:lnTo>
                        <a:pt x="263" y="278"/>
                      </a:lnTo>
                      <a:lnTo>
                        <a:pt x="243" y="270"/>
                      </a:lnTo>
                      <a:lnTo>
                        <a:pt x="215" y="258"/>
                      </a:lnTo>
                      <a:lnTo>
                        <a:pt x="190" y="247"/>
                      </a:lnTo>
                      <a:lnTo>
                        <a:pt x="179" y="242"/>
                      </a:lnTo>
                      <a:lnTo>
                        <a:pt x="169" y="236"/>
                      </a:lnTo>
                      <a:lnTo>
                        <a:pt x="161" y="230"/>
                      </a:lnTo>
                      <a:lnTo>
                        <a:pt x="153" y="224"/>
                      </a:lnTo>
                      <a:lnTo>
                        <a:pt x="146" y="219"/>
                      </a:lnTo>
                      <a:lnTo>
                        <a:pt x="141" y="213"/>
                      </a:lnTo>
                      <a:lnTo>
                        <a:pt x="135" y="206"/>
                      </a:lnTo>
                      <a:lnTo>
                        <a:pt x="131" y="200"/>
                      </a:lnTo>
                      <a:lnTo>
                        <a:pt x="128" y="192"/>
                      </a:lnTo>
                      <a:lnTo>
                        <a:pt x="126" y="184"/>
                      </a:lnTo>
                      <a:lnTo>
                        <a:pt x="125" y="177"/>
                      </a:lnTo>
                      <a:lnTo>
                        <a:pt x="125" y="168"/>
                      </a:lnTo>
                      <a:lnTo>
                        <a:pt x="125" y="162"/>
                      </a:lnTo>
                      <a:lnTo>
                        <a:pt x="126" y="154"/>
                      </a:lnTo>
                      <a:lnTo>
                        <a:pt x="128" y="147"/>
                      </a:lnTo>
                      <a:lnTo>
                        <a:pt x="130" y="141"/>
                      </a:lnTo>
                      <a:lnTo>
                        <a:pt x="134" y="135"/>
                      </a:lnTo>
                      <a:lnTo>
                        <a:pt x="139" y="129"/>
                      </a:lnTo>
                      <a:lnTo>
                        <a:pt x="143" y="122"/>
                      </a:lnTo>
                      <a:lnTo>
                        <a:pt x="149" y="117"/>
                      </a:lnTo>
                      <a:lnTo>
                        <a:pt x="156" y="112"/>
                      </a:lnTo>
                      <a:lnTo>
                        <a:pt x="163" y="107"/>
                      </a:lnTo>
                      <a:lnTo>
                        <a:pt x="171" y="103"/>
                      </a:lnTo>
                      <a:lnTo>
                        <a:pt x="181" y="100"/>
                      </a:lnTo>
                      <a:lnTo>
                        <a:pt x="191" y="97"/>
                      </a:lnTo>
                      <a:lnTo>
                        <a:pt x="202" y="95"/>
                      </a:lnTo>
                      <a:lnTo>
                        <a:pt x="215" y="94"/>
                      </a:lnTo>
                      <a:lnTo>
                        <a:pt x="227" y="94"/>
                      </a:lnTo>
                      <a:lnTo>
                        <a:pt x="248" y="94"/>
                      </a:lnTo>
                      <a:lnTo>
                        <a:pt x="268" y="96"/>
                      </a:lnTo>
                      <a:lnTo>
                        <a:pt x="285" y="100"/>
                      </a:lnTo>
                      <a:lnTo>
                        <a:pt x="302" y="104"/>
                      </a:lnTo>
                      <a:lnTo>
                        <a:pt x="317" y="108"/>
                      </a:lnTo>
                      <a:lnTo>
                        <a:pt x="331" y="113"/>
                      </a:lnTo>
                      <a:lnTo>
                        <a:pt x="342" y="118"/>
                      </a:lnTo>
                      <a:lnTo>
                        <a:pt x="351" y="122"/>
                      </a:lnTo>
                      <a:lnTo>
                        <a:pt x="378" y="31"/>
                      </a:lnTo>
                      <a:lnTo>
                        <a:pt x="366" y="25"/>
                      </a:lnTo>
                      <a:lnTo>
                        <a:pt x="350" y="20"/>
                      </a:lnTo>
                      <a:lnTo>
                        <a:pt x="335" y="14"/>
                      </a:lnTo>
                      <a:lnTo>
                        <a:pt x="316" y="9"/>
                      </a:lnTo>
                      <a:lnTo>
                        <a:pt x="298" y="6"/>
                      </a:lnTo>
                      <a:lnTo>
                        <a:pt x="276" y="3"/>
                      </a:lnTo>
                      <a:lnTo>
                        <a:pt x="254" y="1"/>
                      </a:lnTo>
                      <a:lnTo>
                        <a:pt x="229" y="0"/>
                      </a:lnTo>
                      <a:lnTo>
                        <a:pt x="204" y="1"/>
                      </a:lnTo>
                      <a:lnTo>
                        <a:pt x="182" y="4"/>
                      </a:lnTo>
                      <a:lnTo>
                        <a:pt x="159" y="8"/>
                      </a:lnTo>
                      <a:lnTo>
                        <a:pt x="139" y="14"/>
                      </a:lnTo>
                      <a:lnTo>
                        <a:pt x="119" y="22"/>
                      </a:lnTo>
                      <a:lnTo>
                        <a:pt x="101" y="30"/>
                      </a:lnTo>
                      <a:lnTo>
                        <a:pt x="84" y="40"/>
                      </a:lnTo>
                      <a:lnTo>
                        <a:pt x="70" y="51"/>
                      </a:lnTo>
                      <a:lnTo>
                        <a:pt x="56" y="64"/>
                      </a:lnTo>
                      <a:lnTo>
                        <a:pt x="44" y="77"/>
                      </a:lnTo>
                      <a:lnTo>
                        <a:pt x="34" y="93"/>
                      </a:lnTo>
                      <a:lnTo>
                        <a:pt x="26" y="108"/>
                      </a:lnTo>
                      <a:lnTo>
                        <a:pt x="18" y="124"/>
                      </a:lnTo>
                      <a:lnTo>
                        <a:pt x="14" y="142"/>
                      </a:lnTo>
                      <a:lnTo>
                        <a:pt x="11" y="159"/>
                      </a:lnTo>
                      <a:lnTo>
                        <a:pt x="10" y="179"/>
                      </a:lnTo>
                      <a:lnTo>
                        <a:pt x="11" y="194"/>
                      </a:lnTo>
                      <a:lnTo>
                        <a:pt x="13" y="211"/>
                      </a:lnTo>
                      <a:lnTo>
                        <a:pt x="16" y="225"/>
                      </a:lnTo>
                      <a:lnTo>
                        <a:pt x="21" y="240"/>
                      </a:lnTo>
                      <a:lnTo>
                        <a:pt x="29" y="253"/>
                      </a:lnTo>
                      <a:lnTo>
                        <a:pt x="36" y="265"/>
                      </a:lnTo>
                      <a:lnTo>
                        <a:pt x="45" y="277"/>
                      </a:lnTo>
                      <a:lnTo>
                        <a:pt x="55" y="288"/>
                      </a:lnTo>
                      <a:lnTo>
                        <a:pt x="67" y="299"/>
                      </a:lnTo>
                      <a:lnTo>
                        <a:pt x="80" y="310"/>
                      </a:lnTo>
                      <a:lnTo>
                        <a:pt x="93" y="319"/>
                      </a:lnTo>
                      <a:lnTo>
                        <a:pt x="109" y="328"/>
                      </a:lnTo>
                      <a:lnTo>
                        <a:pt x="124" y="336"/>
                      </a:lnTo>
                      <a:lnTo>
                        <a:pt x="142" y="345"/>
                      </a:lnTo>
                      <a:lnTo>
                        <a:pt x="159" y="352"/>
                      </a:lnTo>
                      <a:lnTo>
                        <a:pt x="178" y="359"/>
                      </a:lnTo>
                      <a:lnTo>
                        <a:pt x="205" y="369"/>
                      </a:lnTo>
                      <a:lnTo>
                        <a:pt x="228" y="381"/>
                      </a:lnTo>
                      <a:lnTo>
                        <a:pt x="238" y="386"/>
                      </a:lnTo>
                      <a:lnTo>
                        <a:pt x="247" y="392"/>
                      </a:lnTo>
                      <a:lnTo>
                        <a:pt x="255" y="397"/>
                      </a:lnTo>
                      <a:lnTo>
                        <a:pt x="262" y="403"/>
                      </a:lnTo>
                      <a:lnTo>
                        <a:pt x="268" y="409"/>
                      </a:lnTo>
                      <a:lnTo>
                        <a:pt x="273" y="417"/>
                      </a:lnTo>
                      <a:lnTo>
                        <a:pt x="278" y="423"/>
                      </a:lnTo>
                      <a:lnTo>
                        <a:pt x="281" y="430"/>
                      </a:lnTo>
                      <a:lnTo>
                        <a:pt x="284" y="437"/>
                      </a:lnTo>
                      <a:lnTo>
                        <a:pt x="287" y="445"/>
                      </a:lnTo>
                      <a:lnTo>
                        <a:pt x="288" y="454"/>
                      </a:lnTo>
                      <a:lnTo>
                        <a:pt x="288" y="462"/>
                      </a:lnTo>
                      <a:lnTo>
                        <a:pt x="288" y="471"/>
                      </a:lnTo>
                      <a:lnTo>
                        <a:pt x="285" y="480"/>
                      </a:lnTo>
                      <a:lnTo>
                        <a:pt x="283" y="489"/>
                      </a:lnTo>
                      <a:lnTo>
                        <a:pt x="280" y="497"/>
                      </a:lnTo>
                      <a:lnTo>
                        <a:pt x="276" y="504"/>
                      </a:lnTo>
                      <a:lnTo>
                        <a:pt x="271" y="511"/>
                      </a:lnTo>
                      <a:lnTo>
                        <a:pt x="265" y="517"/>
                      </a:lnTo>
                      <a:lnTo>
                        <a:pt x="259" y="524"/>
                      </a:lnTo>
                      <a:lnTo>
                        <a:pt x="251" y="529"/>
                      </a:lnTo>
                      <a:lnTo>
                        <a:pt x="242" y="533"/>
                      </a:lnTo>
                      <a:lnTo>
                        <a:pt x="233" y="537"/>
                      </a:lnTo>
                      <a:lnTo>
                        <a:pt x="223" y="540"/>
                      </a:lnTo>
                      <a:lnTo>
                        <a:pt x="213" y="543"/>
                      </a:lnTo>
                      <a:lnTo>
                        <a:pt x="200" y="545"/>
                      </a:lnTo>
                      <a:lnTo>
                        <a:pt x="188" y="546"/>
                      </a:lnTo>
                      <a:lnTo>
                        <a:pt x="175" y="546"/>
                      </a:lnTo>
                      <a:lnTo>
                        <a:pt x="154" y="546"/>
                      </a:lnTo>
                      <a:lnTo>
                        <a:pt x="132" y="543"/>
                      </a:lnTo>
                      <a:lnTo>
                        <a:pt x="112" y="540"/>
                      </a:lnTo>
                      <a:lnTo>
                        <a:pt x="92" y="535"/>
                      </a:lnTo>
                      <a:lnTo>
                        <a:pt x="74" y="529"/>
                      </a:lnTo>
                      <a:lnTo>
                        <a:pt x="56" y="523"/>
                      </a:lnTo>
                      <a:lnTo>
                        <a:pt x="40" y="514"/>
                      </a:lnTo>
                      <a:lnTo>
                        <a:pt x="26" y="507"/>
                      </a:lnTo>
                      <a:lnTo>
                        <a:pt x="0" y="601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50" dirty="0">
                    <a:solidFill>
                      <a:schemeClr val="bg1"/>
                    </a:solidFill>
                    <a:latin typeface="Myriad Pro"/>
                  </a:endParaRPr>
                </a:p>
              </p:txBody>
            </p:sp>
            <p:sp>
              <p:nvSpPr>
                <p:cNvPr id="26" name="Freeform 25"/>
                <p:cNvSpPr>
                  <a:spLocks noEditPoints="1"/>
                </p:cNvSpPr>
                <p:nvPr/>
              </p:nvSpPr>
              <p:spPr bwMode="auto">
                <a:xfrm>
                  <a:off x="623721" y="6650480"/>
                  <a:ext cx="1169987" cy="127000"/>
                </a:xfrm>
                <a:custGeom>
                  <a:avLst/>
                  <a:gdLst/>
                  <a:ahLst/>
                  <a:cxnLst>
                    <a:cxn ang="0">
                      <a:pos x="5506" y="10"/>
                    </a:cxn>
                    <a:cxn ang="0">
                      <a:pos x="5169" y="544"/>
                    </a:cxn>
                    <a:cxn ang="0">
                      <a:pos x="5029" y="477"/>
                    </a:cxn>
                    <a:cxn ang="0">
                      <a:pos x="4982" y="270"/>
                    </a:cxn>
                    <a:cxn ang="0">
                      <a:pos x="5063" y="133"/>
                    </a:cxn>
                    <a:cxn ang="0">
                      <a:pos x="5293" y="109"/>
                    </a:cxn>
                    <a:cxn ang="0">
                      <a:pos x="5122" y="6"/>
                    </a:cxn>
                    <a:cxn ang="0">
                      <a:pos x="4924" y="122"/>
                    </a:cxn>
                    <a:cxn ang="0">
                      <a:pos x="4861" y="362"/>
                    </a:cxn>
                    <a:cxn ang="0">
                      <a:pos x="4955" y="565"/>
                    </a:cxn>
                    <a:cxn ang="0">
                      <a:pos x="5175" y="641"/>
                    </a:cxn>
                    <a:cxn ang="0">
                      <a:pos x="4373" y="269"/>
                    </a:cxn>
                    <a:cxn ang="0">
                      <a:pos x="4761" y="631"/>
                    </a:cxn>
                    <a:cxn ang="0">
                      <a:pos x="4630" y="407"/>
                    </a:cxn>
                    <a:cxn ang="0">
                      <a:pos x="3905" y="100"/>
                    </a:cxn>
                    <a:cxn ang="0">
                      <a:pos x="3809" y="456"/>
                    </a:cxn>
                    <a:cxn ang="0">
                      <a:pos x="3020" y="10"/>
                    </a:cxn>
                    <a:cxn ang="0">
                      <a:pos x="2324" y="528"/>
                    </a:cxn>
                    <a:cxn ang="0">
                      <a:pos x="2455" y="633"/>
                    </a:cxn>
                    <a:cxn ang="0">
                      <a:pos x="2663" y="610"/>
                    </a:cxn>
                    <a:cxn ang="0">
                      <a:pos x="2767" y="461"/>
                    </a:cxn>
                    <a:cxn ang="0">
                      <a:pos x="2644" y="481"/>
                    </a:cxn>
                    <a:cxn ang="0">
                      <a:pos x="2470" y="533"/>
                    </a:cxn>
                    <a:cxn ang="0">
                      <a:pos x="1803" y="609"/>
                    </a:cxn>
                    <a:cxn ang="0">
                      <a:pos x="2082" y="617"/>
                    </a:cxn>
                    <a:cxn ang="0">
                      <a:pos x="2191" y="472"/>
                    </a:cxn>
                    <a:cxn ang="0">
                      <a:pos x="2070" y="286"/>
                    </a:cxn>
                    <a:cxn ang="0">
                      <a:pos x="1914" y="177"/>
                    </a:cxn>
                    <a:cxn ang="0">
                      <a:pos x="1991" y="95"/>
                    </a:cxn>
                    <a:cxn ang="0">
                      <a:pos x="2106" y="9"/>
                    </a:cxn>
                    <a:cxn ang="0">
                      <a:pos x="1823" y="93"/>
                    </a:cxn>
                    <a:cxn ang="0">
                      <a:pos x="1869" y="310"/>
                    </a:cxn>
                    <a:cxn ang="0">
                      <a:pos x="2067" y="423"/>
                    </a:cxn>
                    <a:cxn ang="0">
                      <a:pos x="2031" y="533"/>
                    </a:cxn>
                    <a:cxn ang="0">
                      <a:pos x="1789" y="601"/>
                    </a:cxn>
                    <a:cxn ang="0">
                      <a:pos x="1348" y="251"/>
                    </a:cxn>
                    <a:cxn ang="0">
                      <a:pos x="1587" y="422"/>
                    </a:cxn>
                    <a:cxn ang="0">
                      <a:pos x="1300" y="631"/>
                    </a:cxn>
                    <a:cxn ang="0">
                      <a:pos x="679" y="482"/>
                    </a:cxn>
                    <a:cxn ang="0">
                      <a:pos x="668" y="177"/>
                    </a:cxn>
                    <a:cxn ang="0">
                      <a:pos x="807" y="91"/>
                    </a:cxn>
                    <a:cxn ang="0">
                      <a:pos x="944" y="177"/>
                    </a:cxn>
                    <a:cxn ang="0">
                      <a:pos x="933" y="482"/>
                    </a:cxn>
                    <a:cxn ang="0">
                      <a:pos x="804" y="550"/>
                    </a:cxn>
                    <a:cxn ang="0">
                      <a:pos x="993" y="575"/>
                    </a:cxn>
                    <a:cxn ang="0">
                      <a:pos x="1094" y="370"/>
                    </a:cxn>
                    <a:cxn ang="0">
                      <a:pos x="1054" y="137"/>
                    </a:cxn>
                    <a:cxn ang="0">
                      <a:pos x="890" y="9"/>
                    </a:cxn>
                    <a:cxn ang="0">
                      <a:pos x="665" y="37"/>
                    </a:cxn>
                    <a:cxn ang="0">
                      <a:pos x="531" y="209"/>
                    </a:cxn>
                    <a:cxn ang="0">
                      <a:pos x="535" y="452"/>
                    </a:cxn>
                    <a:cxn ang="0">
                      <a:pos x="670" y="611"/>
                    </a:cxn>
                    <a:cxn ang="0">
                      <a:pos x="403" y="539"/>
                    </a:cxn>
                    <a:cxn ang="0">
                      <a:pos x="216" y="516"/>
                    </a:cxn>
                    <a:cxn ang="0">
                      <a:pos x="123" y="371"/>
                    </a:cxn>
                    <a:cxn ang="0">
                      <a:pos x="160" y="176"/>
                    </a:cxn>
                    <a:cxn ang="0">
                      <a:pos x="337" y="94"/>
                    </a:cxn>
                    <a:cxn ang="0">
                      <a:pos x="383" y="3"/>
                    </a:cxn>
                    <a:cxn ang="0">
                      <a:pos x="130" y="59"/>
                    </a:cxn>
                    <a:cxn ang="0">
                      <a:pos x="6" y="255"/>
                    </a:cxn>
                    <a:cxn ang="0">
                      <a:pos x="41" y="497"/>
                    </a:cxn>
                    <a:cxn ang="0">
                      <a:pos x="215" y="628"/>
                    </a:cxn>
                    <a:cxn ang="0">
                      <a:pos x="458" y="523"/>
                    </a:cxn>
                  </a:cxnLst>
                  <a:rect l="0" t="0" r="r" b="b"/>
                  <a:pathLst>
                    <a:path w="5893" h="641">
                      <a:moveTo>
                        <a:pt x="5686" y="631"/>
                      </a:moveTo>
                      <a:lnTo>
                        <a:pt x="5686" y="369"/>
                      </a:lnTo>
                      <a:lnTo>
                        <a:pt x="5893" y="10"/>
                      </a:lnTo>
                      <a:lnTo>
                        <a:pt x="5764" y="10"/>
                      </a:lnTo>
                      <a:lnTo>
                        <a:pt x="5690" y="169"/>
                      </a:lnTo>
                      <a:lnTo>
                        <a:pt x="5675" y="202"/>
                      </a:lnTo>
                      <a:lnTo>
                        <a:pt x="5661" y="232"/>
                      </a:lnTo>
                      <a:lnTo>
                        <a:pt x="5648" y="262"/>
                      </a:lnTo>
                      <a:lnTo>
                        <a:pt x="5636" y="292"/>
                      </a:lnTo>
                      <a:lnTo>
                        <a:pt x="5635" y="292"/>
                      </a:lnTo>
                      <a:lnTo>
                        <a:pt x="5621" y="261"/>
                      </a:lnTo>
                      <a:lnTo>
                        <a:pt x="5609" y="232"/>
                      </a:lnTo>
                      <a:lnTo>
                        <a:pt x="5596" y="202"/>
                      </a:lnTo>
                      <a:lnTo>
                        <a:pt x="5580" y="170"/>
                      </a:lnTo>
                      <a:lnTo>
                        <a:pt x="5506" y="10"/>
                      </a:lnTo>
                      <a:lnTo>
                        <a:pt x="5377" y="10"/>
                      </a:lnTo>
                      <a:lnTo>
                        <a:pt x="5573" y="372"/>
                      </a:lnTo>
                      <a:lnTo>
                        <a:pt x="5573" y="631"/>
                      </a:lnTo>
                      <a:lnTo>
                        <a:pt x="5686" y="631"/>
                      </a:lnTo>
                      <a:close/>
                      <a:moveTo>
                        <a:pt x="5318" y="523"/>
                      </a:moveTo>
                      <a:lnTo>
                        <a:pt x="5306" y="528"/>
                      </a:lnTo>
                      <a:lnTo>
                        <a:pt x="5293" y="532"/>
                      </a:lnTo>
                      <a:lnTo>
                        <a:pt x="5277" y="536"/>
                      </a:lnTo>
                      <a:lnTo>
                        <a:pt x="5262" y="539"/>
                      </a:lnTo>
                      <a:lnTo>
                        <a:pt x="5245" y="542"/>
                      </a:lnTo>
                      <a:lnTo>
                        <a:pt x="5229" y="544"/>
                      </a:lnTo>
                      <a:lnTo>
                        <a:pt x="5211" y="545"/>
                      </a:lnTo>
                      <a:lnTo>
                        <a:pt x="5194" y="545"/>
                      </a:lnTo>
                      <a:lnTo>
                        <a:pt x="5182" y="545"/>
                      </a:lnTo>
                      <a:lnTo>
                        <a:pt x="5169" y="544"/>
                      </a:lnTo>
                      <a:lnTo>
                        <a:pt x="5157" y="543"/>
                      </a:lnTo>
                      <a:lnTo>
                        <a:pt x="5146" y="541"/>
                      </a:lnTo>
                      <a:lnTo>
                        <a:pt x="5134" y="539"/>
                      </a:lnTo>
                      <a:lnTo>
                        <a:pt x="5124" y="537"/>
                      </a:lnTo>
                      <a:lnTo>
                        <a:pt x="5113" y="534"/>
                      </a:lnTo>
                      <a:lnTo>
                        <a:pt x="5104" y="530"/>
                      </a:lnTo>
                      <a:lnTo>
                        <a:pt x="5093" y="526"/>
                      </a:lnTo>
                      <a:lnTo>
                        <a:pt x="5084" y="522"/>
                      </a:lnTo>
                      <a:lnTo>
                        <a:pt x="5075" y="516"/>
                      </a:lnTo>
                      <a:lnTo>
                        <a:pt x="5067" y="511"/>
                      </a:lnTo>
                      <a:lnTo>
                        <a:pt x="5057" y="505"/>
                      </a:lnTo>
                      <a:lnTo>
                        <a:pt x="5050" y="499"/>
                      </a:lnTo>
                      <a:lnTo>
                        <a:pt x="5042" y="492"/>
                      </a:lnTo>
                      <a:lnTo>
                        <a:pt x="5036" y="486"/>
                      </a:lnTo>
                      <a:lnTo>
                        <a:pt x="5029" y="477"/>
                      </a:lnTo>
                      <a:lnTo>
                        <a:pt x="5022" y="470"/>
                      </a:lnTo>
                      <a:lnTo>
                        <a:pt x="5016" y="462"/>
                      </a:lnTo>
                      <a:lnTo>
                        <a:pt x="5011" y="453"/>
                      </a:lnTo>
                      <a:lnTo>
                        <a:pt x="5006" y="443"/>
                      </a:lnTo>
                      <a:lnTo>
                        <a:pt x="5001" y="434"/>
                      </a:lnTo>
                      <a:lnTo>
                        <a:pt x="4997" y="425"/>
                      </a:lnTo>
                      <a:lnTo>
                        <a:pt x="4993" y="415"/>
                      </a:lnTo>
                      <a:lnTo>
                        <a:pt x="4986" y="393"/>
                      </a:lnTo>
                      <a:lnTo>
                        <a:pt x="4982" y="371"/>
                      </a:lnTo>
                      <a:lnTo>
                        <a:pt x="4979" y="347"/>
                      </a:lnTo>
                      <a:lnTo>
                        <a:pt x="4978" y="322"/>
                      </a:lnTo>
                      <a:lnTo>
                        <a:pt x="4979" y="309"/>
                      </a:lnTo>
                      <a:lnTo>
                        <a:pt x="4979" y="295"/>
                      </a:lnTo>
                      <a:lnTo>
                        <a:pt x="4981" y="282"/>
                      </a:lnTo>
                      <a:lnTo>
                        <a:pt x="4982" y="270"/>
                      </a:lnTo>
                      <a:lnTo>
                        <a:pt x="4985" y="257"/>
                      </a:lnTo>
                      <a:lnTo>
                        <a:pt x="4987" y="246"/>
                      </a:lnTo>
                      <a:lnTo>
                        <a:pt x="4991" y="235"/>
                      </a:lnTo>
                      <a:lnTo>
                        <a:pt x="4995" y="223"/>
                      </a:lnTo>
                      <a:lnTo>
                        <a:pt x="4999" y="213"/>
                      </a:lnTo>
                      <a:lnTo>
                        <a:pt x="5004" y="203"/>
                      </a:lnTo>
                      <a:lnTo>
                        <a:pt x="5008" y="193"/>
                      </a:lnTo>
                      <a:lnTo>
                        <a:pt x="5014" y="184"/>
                      </a:lnTo>
                      <a:lnTo>
                        <a:pt x="5019" y="176"/>
                      </a:lnTo>
                      <a:lnTo>
                        <a:pt x="5026" y="168"/>
                      </a:lnTo>
                      <a:lnTo>
                        <a:pt x="5033" y="159"/>
                      </a:lnTo>
                      <a:lnTo>
                        <a:pt x="5040" y="152"/>
                      </a:lnTo>
                      <a:lnTo>
                        <a:pt x="5047" y="145"/>
                      </a:lnTo>
                      <a:lnTo>
                        <a:pt x="5055" y="139"/>
                      </a:lnTo>
                      <a:lnTo>
                        <a:pt x="5063" y="133"/>
                      </a:lnTo>
                      <a:lnTo>
                        <a:pt x="5072" y="127"/>
                      </a:lnTo>
                      <a:lnTo>
                        <a:pt x="5080" y="121"/>
                      </a:lnTo>
                      <a:lnTo>
                        <a:pt x="5089" y="117"/>
                      </a:lnTo>
                      <a:lnTo>
                        <a:pt x="5098" y="112"/>
                      </a:lnTo>
                      <a:lnTo>
                        <a:pt x="5109" y="109"/>
                      </a:lnTo>
                      <a:lnTo>
                        <a:pt x="5129" y="102"/>
                      </a:lnTo>
                      <a:lnTo>
                        <a:pt x="5150" y="98"/>
                      </a:lnTo>
                      <a:lnTo>
                        <a:pt x="5172" y="95"/>
                      </a:lnTo>
                      <a:lnTo>
                        <a:pt x="5196" y="94"/>
                      </a:lnTo>
                      <a:lnTo>
                        <a:pt x="5215" y="95"/>
                      </a:lnTo>
                      <a:lnTo>
                        <a:pt x="5232" y="96"/>
                      </a:lnTo>
                      <a:lnTo>
                        <a:pt x="5248" y="98"/>
                      </a:lnTo>
                      <a:lnTo>
                        <a:pt x="5264" y="101"/>
                      </a:lnTo>
                      <a:lnTo>
                        <a:pt x="5279" y="105"/>
                      </a:lnTo>
                      <a:lnTo>
                        <a:pt x="5293" y="109"/>
                      </a:lnTo>
                      <a:lnTo>
                        <a:pt x="5305" y="113"/>
                      </a:lnTo>
                      <a:lnTo>
                        <a:pt x="5316" y="118"/>
                      </a:lnTo>
                      <a:lnTo>
                        <a:pt x="5341" y="28"/>
                      </a:lnTo>
                      <a:lnTo>
                        <a:pt x="5332" y="24"/>
                      </a:lnTo>
                      <a:lnTo>
                        <a:pt x="5318" y="19"/>
                      </a:lnTo>
                      <a:lnTo>
                        <a:pt x="5303" y="13"/>
                      </a:lnTo>
                      <a:lnTo>
                        <a:pt x="5285" y="9"/>
                      </a:lnTo>
                      <a:lnTo>
                        <a:pt x="5265" y="6"/>
                      </a:lnTo>
                      <a:lnTo>
                        <a:pt x="5242" y="3"/>
                      </a:lnTo>
                      <a:lnTo>
                        <a:pt x="5218" y="1"/>
                      </a:lnTo>
                      <a:lnTo>
                        <a:pt x="5191" y="0"/>
                      </a:lnTo>
                      <a:lnTo>
                        <a:pt x="5173" y="1"/>
                      </a:lnTo>
                      <a:lnTo>
                        <a:pt x="5156" y="2"/>
                      </a:lnTo>
                      <a:lnTo>
                        <a:pt x="5139" y="4"/>
                      </a:lnTo>
                      <a:lnTo>
                        <a:pt x="5122" y="6"/>
                      </a:lnTo>
                      <a:lnTo>
                        <a:pt x="5106" y="9"/>
                      </a:lnTo>
                      <a:lnTo>
                        <a:pt x="5090" y="13"/>
                      </a:lnTo>
                      <a:lnTo>
                        <a:pt x="5075" y="17"/>
                      </a:lnTo>
                      <a:lnTo>
                        <a:pt x="5059" y="23"/>
                      </a:lnTo>
                      <a:lnTo>
                        <a:pt x="5045" y="29"/>
                      </a:lnTo>
                      <a:lnTo>
                        <a:pt x="5031" y="35"/>
                      </a:lnTo>
                      <a:lnTo>
                        <a:pt x="5016" y="42"/>
                      </a:lnTo>
                      <a:lnTo>
                        <a:pt x="5003" y="50"/>
                      </a:lnTo>
                      <a:lnTo>
                        <a:pt x="4989" y="59"/>
                      </a:lnTo>
                      <a:lnTo>
                        <a:pt x="4977" y="68"/>
                      </a:lnTo>
                      <a:lnTo>
                        <a:pt x="4966" y="77"/>
                      </a:lnTo>
                      <a:lnTo>
                        <a:pt x="4955" y="87"/>
                      </a:lnTo>
                      <a:lnTo>
                        <a:pt x="4943" y="99"/>
                      </a:lnTo>
                      <a:lnTo>
                        <a:pt x="4933" y="110"/>
                      </a:lnTo>
                      <a:lnTo>
                        <a:pt x="4924" y="122"/>
                      </a:lnTo>
                      <a:lnTo>
                        <a:pt x="4914" y="135"/>
                      </a:lnTo>
                      <a:lnTo>
                        <a:pt x="4906" y="148"/>
                      </a:lnTo>
                      <a:lnTo>
                        <a:pt x="4898" y="162"/>
                      </a:lnTo>
                      <a:lnTo>
                        <a:pt x="4891" y="176"/>
                      </a:lnTo>
                      <a:lnTo>
                        <a:pt x="4885" y="190"/>
                      </a:lnTo>
                      <a:lnTo>
                        <a:pt x="4879" y="206"/>
                      </a:lnTo>
                      <a:lnTo>
                        <a:pt x="4873" y="222"/>
                      </a:lnTo>
                      <a:lnTo>
                        <a:pt x="4869" y="239"/>
                      </a:lnTo>
                      <a:lnTo>
                        <a:pt x="4866" y="255"/>
                      </a:lnTo>
                      <a:lnTo>
                        <a:pt x="4863" y="273"/>
                      </a:lnTo>
                      <a:lnTo>
                        <a:pt x="4861" y="290"/>
                      </a:lnTo>
                      <a:lnTo>
                        <a:pt x="4860" y="309"/>
                      </a:lnTo>
                      <a:lnTo>
                        <a:pt x="4859" y="328"/>
                      </a:lnTo>
                      <a:lnTo>
                        <a:pt x="4860" y="346"/>
                      </a:lnTo>
                      <a:lnTo>
                        <a:pt x="4861" y="362"/>
                      </a:lnTo>
                      <a:lnTo>
                        <a:pt x="4862" y="380"/>
                      </a:lnTo>
                      <a:lnTo>
                        <a:pt x="4865" y="395"/>
                      </a:lnTo>
                      <a:lnTo>
                        <a:pt x="4868" y="412"/>
                      </a:lnTo>
                      <a:lnTo>
                        <a:pt x="4871" y="427"/>
                      </a:lnTo>
                      <a:lnTo>
                        <a:pt x="4876" y="441"/>
                      </a:lnTo>
                      <a:lnTo>
                        <a:pt x="4881" y="457"/>
                      </a:lnTo>
                      <a:lnTo>
                        <a:pt x="4887" y="470"/>
                      </a:lnTo>
                      <a:lnTo>
                        <a:pt x="4893" y="484"/>
                      </a:lnTo>
                      <a:lnTo>
                        <a:pt x="4900" y="497"/>
                      </a:lnTo>
                      <a:lnTo>
                        <a:pt x="4907" y="509"/>
                      </a:lnTo>
                      <a:lnTo>
                        <a:pt x="4915" y="522"/>
                      </a:lnTo>
                      <a:lnTo>
                        <a:pt x="4925" y="534"/>
                      </a:lnTo>
                      <a:lnTo>
                        <a:pt x="4934" y="544"/>
                      </a:lnTo>
                      <a:lnTo>
                        <a:pt x="4943" y="555"/>
                      </a:lnTo>
                      <a:lnTo>
                        <a:pt x="4955" y="565"/>
                      </a:lnTo>
                      <a:lnTo>
                        <a:pt x="4965" y="574"/>
                      </a:lnTo>
                      <a:lnTo>
                        <a:pt x="4977" y="583"/>
                      </a:lnTo>
                      <a:lnTo>
                        <a:pt x="4989" y="592"/>
                      </a:lnTo>
                      <a:lnTo>
                        <a:pt x="5002" y="599"/>
                      </a:lnTo>
                      <a:lnTo>
                        <a:pt x="5015" y="606"/>
                      </a:lnTo>
                      <a:lnTo>
                        <a:pt x="5029" y="612"/>
                      </a:lnTo>
                      <a:lnTo>
                        <a:pt x="5043" y="618"/>
                      </a:lnTo>
                      <a:lnTo>
                        <a:pt x="5058" y="623"/>
                      </a:lnTo>
                      <a:lnTo>
                        <a:pt x="5074" y="628"/>
                      </a:lnTo>
                      <a:lnTo>
                        <a:pt x="5089" y="632"/>
                      </a:lnTo>
                      <a:lnTo>
                        <a:pt x="5106" y="635"/>
                      </a:lnTo>
                      <a:lnTo>
                        <a:pt x="5122" y="637"/>
                      </a:lnTo>
                      <a:lnTo>
                        <a:pt x="5139" y="639"/>
                      </a:lnTo>
                      <a:lnTo>
                        <a:pt x="5158" y="640"/>
                      </a:lnTo>
                      <a:lnTo>
                        <a:pt x="5175" y="641"/>
                      </a:lnTo>
                      <a:lnTo>
                        <a:pt x="5203" y="640"/>
                      </a:lnTo>
                      <a:lnTo>
                        <a:pt x="5229" y="638"/>
                      </a:lnTo>
                      <a:lnTo>
                        <a:pt x="5253" y="635"/>
                      </a:lnTo>
                      <a:lnTo>
                        <a:pt x="5274" y="632"/>
                      </a:lnTo>
                      <a:lnTo>
                        <a:pt x="5294" y="628"/>
                      </a:lnTo>
                      <a:lnTo>
                        <a:pt x="5310" y="622"/>
                      </a:lnTo>
                      <a:lnTo>
                        <a:pt x="5324" y="617"/>
                      </a:lnTo>
                      <a:lnTo>
                        <a:pt x="5337" y="612"/>
                      </a:lnTo>
                      <a:lnTo>
                        <a:pt x="5318" y="523"/>
                      </a:lnTo>
                      <a:close/>
                      <a:moveTo>
                        <a:pt x="4374" y="631"/>
                      </a:moveTo>
                      <a:lnTo>
                        <a:pt x="4374" y="408"/>
                      </a:lnTo>
                      <a:lnTo>
                        <a:pt x="4374" y="371"/>
                      </a:lnTo>
                      <a:lnTo>
                        <a:pt x="4374" y="335"/>
                      </a:lnTo>
                      <a:lnTo>
                        <a:pt x="4374" y="301"/>
                      </a:lnTo>
                      <a:lnTo>
                        <a:pt x="4373" y="269"/>
                      </a:lnTo>
                      <a:lnTo>
                        <a:pt x="4372" y="237"/>
                      </a:lnTo>
                      <a:lnTo>
                        <a:pt x="4371" y="205"/>
                      </a:lnTo>
                      <a:lnTo>
                        <a:pt x="4370" y="175"/>
                      </a:lnTo>
                      <a:lnTo>
                        <a:pt x="4369" y="144"/>
                      </a:lnTo>
                      <a:lnTo>
                        <a:pt x="4371" y="144"/>
                      </a:lnTo>
                      <a:lnTo>
                        <a:pt x="4383" y="170"/>
                      </a:lnTo>
                      <a:lnTo>
                        <a:pt x="4396" y="198"/>
                      </a:lnTo>
                      <a:lnTo>
                        <a:pt x="4410" y="224"/>
                      </a:lnTo>
                      <a:lnTo>
                        <a:pt x="4423" y="251"/>
                      </a:lnTo>
                      <a:lnTo>
                        <a:pt x="4438" y="279"/>
                      </a:lnTo>
                      <a:lnTo>
                        <a:pt x="4453" y="306"/>
                      </a:lnTo>
                      <a:lnTo>
                        <a:pt x="4468" y="332"/>
                      </a:lnTo>
                      <a:lnTo>
                        <a:pt x="4483" y="358"/>
                      </a:lnTo>
                      <a:lnTo>
                        <a:pt x="4644" y="631"/>
                      </a:lnTo>
                      <a:lnTo>
                        <a:pt x="4761" y="631"/>
                      </a:lnTo>
                      <a:lnTo>
                        <a:pt x="4761" y="10"/>
                      </a:lnTo>
                      <a:lnTo>
                        <a:pt x="4657" y="10"/>
                      </a:lnTo>
                      <a:lnTo>
                        <a:pt x="4657" y="226"/>
                      </a:lnTo>
                      <a:lnTo>
                        <a:pt x="4657" y="261"/>
                      </a:lnTo>
                      <a:lnTo>
                        <a:pt x="4658" y="295"/>
                      </a:lnTo>
                      <a:lnTo>
                        <a:pt x="4658" y="328"/>
                      </a:lnTo>
                      <a:lnTo>
                        <a:pt x="4659" y="360"/>
                      </a:lnTo>
                      <a:lnTo>
                        <a:pt x="4661" y="391"/>
                      </a:lnTo>
                      <a:lnTo>
                        <a:pt x="4662" y="422"/>
                      </a:lnTo>
                      <a:lnTo>
                        <a:pt x="4665" y="453"/>
                      </a:lnTo>
                      <a:lnTo>
                        <a:pt x="4667" y="484"/>
                      </a:lnTo>
                      <a:lnTo>
                        <a:pt x="4665" y="485"/>
                      </a:lnTo>
                      <a:lnTo>
                        <a:pt x="4653" y="459"/>
                      </a:lnTo>
                      <a:lnTo>
                        <a:pt x="4642" y="433"/>
                      </a:lnTo>
                      <a:lnTo>
                        <a:pt x="4630" y="407"/>
                      </a:lnTo>
                      <a:lnTo>
                        <a:pt x="4616" y="381"/>
                      </a:lnTo>
                      <a:lnTo>
                        <a:pt x="4603" y="355"/>
                      </a:lnTo>
                      <a:lnTo>
                        <a:pt x="4589" y="328"/>
                      </a:lnTo>
                      <a:lnTo>
                        <a:pt x="4574" y="302"/>
                      </a:lnTo>
                      <a:lnTo>
                        <a:pt x="4559" y="277"/>
                      </a:lnTo>
                      <a:lnTo>
                        <a:pt x="4399" y="10"/>
                      </a:lnTo>
                      <a:lnTo>
                        <a:pt x="4270" y="10"/>
                      </a:lnTo>
                      <a:lnTo>
                        <a:pt x="4270" y="631"/>
                      </a:lnTo>
                      <a:lnTo>
                        <a:pt x="4374" y="631"/>
                      </a:lnTo>
                      <a:close/>
                      <a:moveTo>
                        <a:pt x="3827" y="369"/>
                      </a:moveTo>
                      <a:lnTo>
                        <a:pt x="3876" y="216"/>
                      </a:lnTo>
                      <a:lnTo>
                        <a:pt x="3884" y="187"/>
                      </a:lnTo>
                      <a:lnTo>
                        <a:pt x="3891" y="158"/>
                      </a:lnTo>
                      <a:lnTo>
                        <a:pt x="3898" y="129"/>
                      </a:lnTo>
                      <a:lnTo>
                        <a:pt x="3905" y="100"/>
                      </a:lnTo>
                      <a:lnTo>
                        <a:pt x="3908" y="100"/>
                      </a:lnTo>
                      <a:lnTo>
                        <a:pt x="3915" y="128"/>
                      </a:lnTo>
                      <a:lnTo>
                        <a:pt x="3922" y="157"/>
                      </a:lnTo>
                      <a:lnTo>
                        <a:pt x="3930" y="187"/>
                      </a:lnTo>
                      <a:lnTo>
                        <a:pt x="3938" y="217"/>
                      </a:lnTo>
                      <a:lnTo>
                        <a:pt x="3988" y="369"/>
                      </a:lnTo>
                      <a:lnTo>
                        <a:pt x="3827" y="369"/>
                      </a:lnTo>
                      <a:close/>
                      <a:moveTo>
                        <a:pt x="4006" y="456"/>
                      </a:moveTo>
                      <a:lnTo>
                        <a:pt x="4063" y="631"/>
                      </a:lnTo>
                      <a:lnTo>
                        <a:pt x="4184" y="631"/>
                      </a:lnTo>
                      <a:lnTo>
                        <a:pt x="3983" y="10"/>
                      </a:lnTo>
                      <a:lnTo>
                        <a:pt x="3839" y="10"/>
                      </a:lnTo>
                      <a:lnTo>
                        <a:pt x="3639" y="631"/>
                      </a:lnTo>
                      <a:lnTo>
                        <a:pt x="3756" y="631"/>
                      </a:lnTo>
                      <a:lnTo>
                        <a:pt x="3809" y="456"/>
                      </a:lnTo>
                      <a:lnTo>
                        <a:pt x="4006" y="456"/>
                      </a:lnTo>
                      <a:close/>
                      <a:moveTo>
                        <a:pt x="3389" y="631"/>
                      </a:moveTo>
                      <a:lnTo>
                        <a:pt x="3502" y="631"/>
                      </a:lnTo>
                      <a:lnTo>
                        <a:pt x="3502" y="105"/>
                      </a:lnTo>
                      <a:lnTo>
                        <a:pt x="3680" y="105"/>
                      </a:lnTo>
                      <a:lnTo>
                        <a:pt x="3680" y="10"/>
                      </a:lnTo>
                      <a:lnTo>
                        <a:pt x="3211" y="10"/>
                      </a:lnTo>
                      <a:lnTo>
                        <a:pt x="3211" y="105"/>
                      </a:lnTo>
                      <a:lnTo>
                        <a:pt x="3389" y="105"/>
                      </a:lnTo>
                      <a:lnTo>
                        <a:pt x="3389" y="631"/>
                      </a:lnTo>
                      <a:close/>
                      <a:moveTo>
                        <a:pt x="2906" y="631"/>
                      </a:moveTo>
                      <a:lnTo>
                        <a:pt x="3275" y="631"/>
                      </a:lnTo>
                      <a:lnTo>
                        <a:pt x="3275" y="536"/>
                      </a:lnTo>
                      <a:lnTo>
                        <a:pt x="3020" y="536"/>
                      </a:lnTo>
                      <a:lnTo>
                        <a:pt x="3020" y="10"/>
                      </a:lnTo>
                      <a:lnTo>
                        <a:pt x="2906" y="10"/>
                      </a:lnTo>
                      <a:lnTo>
                        <a:pt x="2906" y="631"/>
                      </a:lnTo>
                      <a:close/>
                      <a:moveTo>
                        <a:pt x="2293" y="10"/>
                      </a:moveTo>
                      <a:lnTo>
                        <a:pt x="2293" y="365"/>
                      </a:lnTo>
                      <a:lnTo>
                        <a:pt x="2293" y="383"/>
                      </a:lnTo>
                      <a:lnTo>
                        <a:pt x="2294" y="400"/>
                      </a:lnTo>
                      <a:lnTo>
                        <a:pt x="2295" y="417"/>
                      </a:lnTo>
                      <a:lnTo>
                        <a:pt x="2297" y="433"/>
                      </a:lnTo>
                      <a:lnTo>
                        <a:pt x="2299" y="449"/>
                      </a:lnTo>
                      <a:lnTo>
                        <a:pt x="2303" y="463"/>
                      </a:lnTo>
                      <a:lnTo>
                        <a:pt x="2306" y="477"/>
                      </a:lnTo>
                      <a:lnTo>
                        <a:pt x="2310" y="491"/>
                      </a:lnTo>
                      <a:lnTo>
                        <a:pt x="2314" y="503"/>
                      </a:lnTo>
                      <a:lnTo>
                        <a:pt x="2319" y="515"/>
                      </a:lnTo>
                      <a:lnTo>
                        <a:pt x="2324" y="528"/>
                      </a:lnTo>
                      <a:lnTo>
                        <a:pt x="2330" y="538"/>
                      </a:lnTo>
                      <a:lnTo>
                        <a:pt x="2336" y="548"/>
                      </a:lnTo>
                      <a:lnTo>
                        <a:pt x="2343" y="559"/>
                      </a:lnTo>
                      <a:lnTo>
                        <a:pt x="2350" y="568"/>
                      </a:lnTo>
                      <a:lnTo>
                        <a:pt x="2357" y="576"/>
                      </a:lnTo>
                      <a:lnTo>
                        <a:pt x="2365" y="584"/>
                      </a:lnTo>
                      <a:lnTo>
                        <a:pt x="2373" y="592"/>
                      </a:lnTo>
                      <a:lnTo>
                        <a:pt x="2383" y="599"/>
                      </a:lnTo>
                      <a:lnTo>
                        <a:pt x="2392" y="605"/>
                      </a:lnTo>
                      <a:lnTo>
                        <a:pt x="2401" y="611"/>
                      </a:lnTo>
                      <a:lnTo>
                        <a:pt x="2411" y="616"/>
                      </a:lnTo>
                      <a:lnTo>
                        <a:pt x="2422" y="621"/>
                      </a:lnTo>
                      <a:lnTo>
                        <a:pt x="2432" y="625"/>
                      </a:lnTo>
                      <a:lnTo>
                        <a:pt x="2443" y="629"/>
                      </a:lnTo>
                      <a:lnTo>
                        <a:pt x="2455" y="633"/>
                      </a:lnTo>
                      <a:lnTo>
                        <a:pt x="2466" y="635"/>
                      </a:lnTo>
                      <a:lnTo>
                        <a:pt x="2478" y="637"/>
                      </a:lnTo>
                      <a:lnTo>
                        <a:pt x="2503" y="640"/>
                      </a:lnTo>
                      <a:lnTo>
                        <a:pt x="2530" y="641"/>
                      </a:lnTo>
                      <a:lnTo>
                        <a:pt x="2543" y="641"/>
                      </a:lnTo>
                      <a:lnTo>
                        <a:pt x="2556" y="640"/>
                      </a:lnTo>
                      <a:lnTo>
                        <a:pt x="2570" y="639"/>
                      </a:lnTo>
                      <a:lnTo>
                        <a:pt x="2583" y="637"/>
                      </a:lnTo>
                      <a:lnTo>
                        <a:pt x="2595" y="635"/>
                      </a:lnTo>
                      <a:lnTo>
                        <a:pt x="2608" y="632"/>
                      </a:lnTo>
                      <a:lnTo>
                        <a:pt x="2619" y="629"/>
                      </a:lnTo>
                      <a:lnTo>
                        <a:pt x="2631" y="624"/>
                      </a:lnTo>
                      <a:lnTo>
                        <a:pt x="2643" y="620"/>
                      </a:lnTo>
                      <a:lnTo>
                        <a:pt x="2653" y="615"/>
                      </a:lnTo>
                      <a:lnTo>
                        <a:pt x="2663" y="610"/>
                      </a:lnTo>
                      <a:lnTo>
                        <a:pt x="2673" y="604"/>
                      </a:lnTo>
                      <a:lnTo>
                        <a:pt x="2683" y="598"/>
                      </a:lnTo>
                      <a:lnTo>
                        <a:pt x="2692" y="591"/>
                      </a:lnTo>
                      <a:lnTo>
                        <a:pt x="2701" y="582"/>
                      </a:lnTo>
                      <a:lnTo>
                        <a:pt x="2709" y="574"/>
                      </a:lnTo>
                      <a:lnTo>
                        <a:pt x="2718" y="566"/>
                      </a:lnTo>
                      <a:lnTo>
                        <a:pt x="2725" y="557"/>
                      </a:lnTo>
                      <a:lnTo>
                        <a:pt x="2732" y="546"/>
                      </a:lnTo>
                      <a:lnTo>
                        <a:pt x="2738" y="536"/>
                      </a:lnTo>
                      <a:lnTo>
                        <a:pt x="2744" y="525"/>
                      </a:lnTo>
                      <a:lnTo>
                        <a:pt x="2750" y="513"/>
                      </a:lnTo>
                      <a:lnTo>
                        <a:pt x="2755" y="501"/>
                      </a:lnTo>
                      <a:lnTo>
                        <a:pt x="2760" y="489"/>
                      </a:lnTo>
                      <a:lnTo>
                        <a:pt x="2764" y="475"/>
                      </a:lnTo>
                      <a:lnTo>
                        <a:pt x="2767" y="461"/>
                      </a:lnTo>
                      <a:lnTo>
                        <a:pt x="2770" y="446"/>
                      </a:lnTo>
                      <a:lnTo>
                        <a:pt x="2772" y="431"/>
                      </a:lnTo>
                      <a:lnTo>
                        <a:pt x="2774" y="416"/>
                      </a:lnTo>
                      <a:lnTo>
                        <a:pt x="2776" y="399"/>
                      </a:lnTo>
                      <a:lnTo>
                        <a:pt x="2777" y="383"/>
                      </a:lnTo>
                      <a:lnTo>
                        <a:pt x="2777" y="364"/>
                      </a:lnTo>
                      <a:lnTo>
                        <a:pt x="2777" y="10"/>
                      </a:lnTo>
                      <a:lnTo>
                        <a:pt x="2664" y="10"/>
                      </a:lnTo>
                      <a:lnTo>
                        <a:pt x="2664" y="372"/>
                      </a:lnTo>
                      <a:lnTo>
                        <a:pt x="2663" y="394"/>
                      </a:lnTo>
                      <a:lnTo>
                        <a:pt x="2661" y="415"/>
                      </a:lnTo>
                      <a:lnTo>
                        <a:pt x="2659" y="433"/>
                      </a:lnTo>
                      <a:lnTo>
                        <a:pt x="2655" y="451"/>
                      </a:lnTo>
                      <a:lnTo>
                        <a:pt x="2650" y="467"/>
                      </a:lnTo>
                      <a:lnTo>
                        <a:pt x="2644" y="481"/>
                      </a:lnTo>
                      <a:lnTo>
                        <a:pt x="2638" y="495"/>
                      </a:lnTo>
                      <a:lnTo>
                        <a:pt x="2629" y="506"/>
                      </a:lnTo>
                      <a:lnTo>
                        <a:pt x="2620" y="516"/>
                      </a:lnTo>
                      <a:lnTo>
                        <a:pt x="2611" y="526"/>
                      </a:lnTo>
                      <a:lnTo>
                        <a:pt x="2600" y="533"/>
                      </a:lnTo>
                      <a:lnTo>
                        <a:pt x="2588" y="539"/>
                      </a:lnTo>
                      <a:lnTo>
                        <a:pt x="2576" y="544"/>
                      </a:lnTo>
                      <a:lnTo>
                        <a:pt x="2563" y="547"/>
                      </a:lnTo>
                      <a:lnTo>
                        <a:pt x="2548" y="549"/>
                      </a:lnTo>
                      <a:lnTo>
                        <a:pt x="2534" y="549"/>
                      </a:lnTo>
                      <a:lnTo>
                        <a:pt x="2519" y="549"/>
                      </a:lnTo>
                      <a:lnTo>
                        <a:pt x="2506" y="547"/>
                      </a:lnTo>
                      <a:lnTo>
                        <a:pt x="2493" y="543"/>
                      </a:lnTo>
                      <a:lnTo>
                        <a:pt x="2481" y="539"/>
                      </a:lnTo>
                      <a:lnTo>
                        <a:pt x="2470" y="533"/>
                      </a:lnTo>
                      <a:lnTo>
                        <a:pt x="2460" y="526"/>
                      </a:lnTo>
                      <a:lnTo>
                        <a:pt x="2449" y="516"/>
                      </a:lnTo>
                      <a:lnTo>
                        <a:pt x="2441" y="506"/>
                      </a:lnTo>
                      <a:lnTo>
                        <a:pt x="2433" y="495"/>
                      </a:lnTo>
                      <a:lnTo>
                        <a:pt x="2426" y="481"/>
                      </a:lnTo>
                      <a:lnTo>
                        <a:pt x="2421" y="467"/>
                      </a:lnTo>
                      <a:lnTo>
                        <a:pt x="2416" y="451"/>
                      </a:lnTo>
                      <a:lnTo>
                        <a:pt x="2411" y="433"/>
                      </a:lnTo>
                      <a:lnTo>
                        <a:pt x="2408" y="415"/>
                      </a:lnTo>
                      <a:lnTo>
                        <a:pt x="2406" y="394"/>
                      </a:lnTo>
                      <a:lnTo>
                        <a:pt x="2406" y="372"/>
                      </a:lnTo>
                      <a:lnTo>
                        <a:pt x="2406" y="10"/>
                      </a:lnTo>
                      <a:lnTo>
                        <a:pt x="2293" y="10"/>
                      </a:lnTo>
                      <a:close/>
                      <a:moveTo>
                        <a:pt x="1789" y="601"/>
                      </a:moveTo>
                      <a:lnTo>
                        <a:pt x="1803" y="609"/>
                      </a:lnTo>
                      <a:lnTo>
                        <a:pt x="1821" y="616"/>
                      </a:lnTo>
                      <a:lnTo>
                        <a:pt x="1840" y="622"/>
                      </a:lnTo>
                      <a:lnTo>
                        <a:pt x="1861" y="629"/>
                      </a:lnTo>
                      <a:lnTo>
                        <a:pt x="1883" y="634"/>
                      </a:lnTo>
                      <a:lnTo>
                        <a:pt x="1908" y="637"/>
                      </a:lnTo>
                      <a:lnTo>
                        <a:pt x="1932" y="640"/>
                      </a:lnTo>
                      <a:lnTo>
                        <a:pt x="1956" y="641"/>
                      </a:lnTo>
                      <a:lnTo>
                        <a:pt x="1986" y="640"/>
                      </a:lnTo>
                      <a:lnTo>
                        <a:pt x="2013" y="637"/>
                      </a:lnTo>
                      <a:lnTo>
                        <a:pt x="2025" y="635"/>
                      </a:lnTo>
                      <a:lnTo>
                        <a:pt x="2037" y="632"/>
                      </a:lnTo>
                      <a:lnTo>
                        <a:pt x="2050" y="629"/>
                      </a:lnTo>
                      <a:lnTo>
                        <a:pt x="2061" y="625"/>
                      </a:lnTo>
                      <a:lnTo>
                        <a:pt x="2071" y="621"/>
                      </a:lnTo>
                      <a:lnTo>
                        <a:pt x="2082" y="617"/>
                      </a:lnTo>
                      <a:lnTo>
                        <a:pt x="2092" y="613"/>
                      </a:lnTo>
                      <a:lnTo>
                        <a:pt x="2101" y="608"/>
                      </a:lnTo>
                      <a:lnTo>
                        <a:pt x="2110" y="603"/>
                      </a:lnTo>
                      <a:lnTo>
                        <a:pt x="2119" y="597"/>
                      </a:lnTo>
                      <a:lnTo>
                        <a:pt x="2127" y="591"/>
                      </a:lnTo>
                      <a:lnTo>
                        <a:pt x="2134" y="584"/>
                      </a:lnTo>
                      <a:lnTo>
                        <a:pt x="2141" y="578"/>
                      </a:lnTo>
                      <a:lnTo>
                        <a:pt x="2147" y="571"/>
                      </a:lnTo>
                      <a:lnTo>
                        <a:pt x="2154" y="564"/>
                      </a:lnTo>
                      <a:lnTo>
                        <a:pt x="2160" y="557"/>
                      </a:lnTo>
                      <a:lnTo>
                        <a:pt x="2170" y="541"/>
                      </a:lnTo>
                      <a:lnTo>
                        <a:pt x="2177" y="526"/>
                      </a:lnTo>
                      <a:lnTo>
                        <a:pt x="2183" y="508"/>
                      </a:lnTo>
                      <a:lnTo>
                        <a:pt x="2189" y="491"/>
                      </a:lnTo>
                      <a:lnTo>
                        <a:pt x="2191" y="472"/>
                      </a:lnTo>
                      <a:lnTo>
                        <a:pt x="2192" y="454"/>
                      </a:lnTo>
                      <a:lnTo>
                        <a:pt x="2192" y="437"/>
                      </a:lnTo>
                      <a:lnTo>
                        <a:pt x="2190" y="422"/>
                      </a:lnTo>
                      <a:lnTo>
                        <a:pt x="2186" y="407"/>
                      </a:lnTo>
                      <a:lnTo>
                        <a:pt x="2182" y="393"/>
                      </a:lnTo>
                      <a:lnTo>
                        <a:pt x="2176" y="380"/>
                      </a:lnTo>
                      <a:lnTo>
                        <a:pt x="2170" y="367"/>
                      </a:lnTo>
                      <a:lnTo>
                        <a:pt x="2162" y="355"/>
                      </a:lnTo>
                      <a:lnTo>
                        <a:pt x="2153" y="344"/>
                      </a:lnTo>
                      <a:lnTo>
                        <a:pt x="2142" y="332"/>
                      </a:lnTo>
                      <a:lnTo>
                        <a:pt x="2130" y="322"/>
                      </a:lnTo>
                      <a:lnTo>
                        <a:pt x="2117" y="313"/>
                      </a:lnTo>
                      <a:lnTo>
                        <a:pt x="2102" y="303"/>
                      </a:lnTo>
                      <a:lnTo>
                        <a:pt x="2087" y="294"/>
                      </a:lnTo>
                      <a:lnTo>
                        <a:pt x="2070" y="286"/>
                      </a:lnTo>
                      <a:lnTo>
                        <a:pt x="2052" y="278"/>
                      </a:lnTo>
                      <a:lnTo>
                        <a:pt x="2032" y="270"/>
                      </a:lnTo>
                      <a:lnTo>
                        <a:pt x="2004" y="258"/>
                      </a:lnTo>
                      <a:lnTo>
                        <a:pt x="1979" y="247"/>
                      </a:lnTo>
                      <a:lnTo>
                        <a:pt x="1969" y="242"/>
                      </a:lnTo>
                      <a:lnTo>
                        <a:pt x="1958" y="236"/>
                      </a:lnTo>
                      <a:lnTo>
                        <a:pt x="1950" y="230"/>
                      </a:lnTo>
                      <a:lnTo>
                        <a:pt x="1942" y="224"/>
                      </a:lnTo>
                      <a:lnTo>
                        <a:pt x="1936" y="219"/>
                      </a:lnTo>
                      <a:lnTo>
                        <a:pt x="1930" y="213"/>
                      </a:lnTo>
                      <a:lnTo>
                        <a:pt x="1924" y="206"/>
                      </a:lnTo>
                      <a:lnTo>
                        <a:pt x="1920" y="200"/>
                      </a:lnTo>
                      <a:lnTo>
                        <a:pt x="1917" y="192"/>
                      </a:lnTo>
                      <a:lnTo>
                        <a:pt x="1915" y="184"/>
                      </a:lnTo>
                      <a:lnTo>
                        <a:pt x="1914" y="177"/>
                      </a:lnTo>
                      <a:lnTo>
                        <a:pt x="1914" y="168"/>
                      </a:lnTo>
                      <a:lnTo>
                        <a:pt x="1914" y="162"/>
                      </a:lnTo>
                      <a:lnTo>
                        <a:pt x="1915" y="154"/>
                      </a:lnTo>
                      <a:lnTo>
                        <a:pt x="1917" y="147"/>
                      </a:lnTo>
                      <a:lnTo>
                        <a:pt x="1919" y="141"/>
                      </a:lnTo>
                      <a:lnTo>
                        <a:pt x="1923" y="135"/>
                      </a:lnTo>
                      <a:lnTo>
                        <a:pt x="1928" y="129"/>
                      </a:lnTo>
                      <a:lnTo>
                        <a:pt x="1933" y="122"/>
                      </a:lnTo>
                      <a:lnTo>
                        <a:pt x="1938" y="117"/>
                      </a:lnTo>
                      <a:lnTo>
                        <a:pt x="1945" y="112"/>
                      </a:lnTo>
                      <a:lnTo>
                        <a:pt x="1952" y="107"/>
                      </a:lnTo>
                      <a:lnTo>
                        <a:pt x="1960" y="103"/>
                      </a:lnTo>
                      <a:lnTo>
                        <a:pt x="1970" y="100"/>
                      </a:lnTo>
                      <a:lnTo>
                        <a:pt x="1980" y="97"/>
                      </a:lnTo>
                      <a:lnTo>
                        <a:pt x="1991" y="95"/>
                      </a:lnTo>
                      <a:lnTo>
                        <a:pt x="2004" y="94"/>
                      </a:lnTo>
                      <a:lnTo>
                        <a:pt x="2016" y="94"/>
                      </a:lnTo>
                      <a:lnTo>
                        <a:pt x="2037" y="94"/>
                      </a:lnTo>
                      <a:lnTo>
                        <a:pt x="2057" y="96"/>
                      </a:lnTo>
                      <a:lnTo>
                        <a:pt x="2075" y="100"/>
                      </a:lnTo>
                      <a:lnTo>
                        <a:pt x="2092" y="104"/>
                      </a:lnTo>
                      <a:lnTo>
                        <a:pt x="2106" y="108"/>
                      </a:lnTo>
                      <a:lnTo>
                        <a:pt x="2120" y="113"/>
                      </a:lnTo>
                      <a:lnTo>
                        <a:pt x="2131" y="118"/>
                      </a:lnTo>
                      <a:lnTo>
                        <a:pt x="2140" y="122"/>
                      </a:lnTo>
                      <a:lnTo>
                        <a:pt x="2167" y="31"/>
                      </a:lnTo>
                      <a:lnTo>
                        <a:pt x="2155" y="25"/>
                      </a:lnTo>
                      <a:lnTo>
                        <a:pt x="2139" y="20"/>
                      </a:lnTo>
                      <a:lnTo>
                        <a:pt x="2124" y="14"/>
                      </a:lnTo>
                      <a:lnTo>
                        <a:pt x="2106" y="9"/>
                      </a:lnTo>
                      <a:lnTo>
                        <a:pt x="2087" y="6"/>
                      </a:lnTo>
                      <a:lnTo>
                        <a:pt x="2065" y="3"/>
                      </a:lnTo>
                      <a:lnTo>
                        <a:pt x="2043" y="1"/>
                      </a:lnTo>
                      <a:lnTo>
                        <a:pt x="2019" y="0"/>
                      </a:lnTo>
                      <a:lnTo>
                        <a:pt x="1994" y="1"/>
                      </a:lnTo>
                      <a:lnTo>
                        <a:pt x="1971" y="4"/>
                      </a:lnTo>
                      <a:lnTo>
                        <a:pt x="1948" y="8"/>
                      </a:lnTo>
                      <a:lnTo>
                        <a:pt x="1928" y="14"/>
                      </a:lnTo>
                      <a:lnTo>
                        <a:pt x="1908" y="22"/>
                      </a:lnTo>
                      <a:lnTo>
                        <a:pt x="1890" y="30"/>
                      </a:lnTo>
                      <a:lnTo>
                        <a:pt x="1873" y="40"/>
                      </a:lnTo>
                      <a:lnTo>
                        <a:pt x="1859" y="51"/>
                      </a:lnTo>
                      <a:lnTo>
                        <a:pt x="1845" y="64"/>
                      </a:lnTo>
                      <a:lnTo>
                        <a:pt x="1833" y="77"/>
                      </a:lnTo>
                      <a:lnTo>
                        <a:pt x="1823" y="93"/>
                      </a:lnTo>
                      <a:lnTo>
                        <a:pt x="1815" y="108"/>
                      </a:lnTo>
                      <a:lnTo>
                        <a:pt x="1808" y="124"/>
                      </a:lnTo>
                      <a:lnTo>
                        <a:pt x="1803" y="142"/>
                      </a:lnTo>
                      <a:lnTo>
                        <a:pt x="1800" y="159"/>
                      </a:lnTo>
                      <a:lnTo>
                        <a:pt x="1799" y="179"/>
                      </a:lnTo>
                      <a:lnTo>
                        <a:pt x="1800" y="194"/>
                      </a:lnTo>
                      <a:lnTo>
                        <a:pt x="1802" y="211"/>
                      </a:lnTo>
                      <a:lnTo>
                        <a:pt x="1806" y="225"/>
                      </a:lnTo>
                      <a:lnTo>
                        <a:pt x="1811" y="240"/>
                      </a:lnTo>
                      <a:lnTo>
                        <a:pt x="1818" y="253"/>
                      </a:lnTo>
                      <a:lnTo>
                        <a:pt x="1825" y="265"/>
                      </a:lnTo>
                      <a:lnTo>
                        <a:pt x="1834" y="277"/>
                      </a:lnTo>
                      <a:lnTo>
                        <a:pt x="1844" y="288"/>
                      </a:lnTo>
                      <a:lnTo>
                        <a:pt x="1857" y="299"/>
                      </a:lnTo>
                      <a:lnTo>
                        <a:pt x="1869" y="310"/>
                      </a:lnTo>
                      <a:lnTo>
                        <a:pt x="1882" y="319"/>
                      </a:lnTo>
                      <a:lnTo>
                        <a:pt x="1898" y="328"/>
                      </a:lnTo>
                      <a:lnTo>
                        <a:pt x="1913" y="336"/>
                      </a:lnTo>
                      <a:lnTo>
                        <a:pt x="1931" y="345"/>
                      </a:lnTo>
                      <a:lnTo>
                        <a:pt x="1948" y="352"/>
                      </a:lnTo>
                      <a:lnTo>
                        <a:pt x="1967" y="359"/>
                      </a:lnTo>
                      <a:lnTo>
                        <a:pt x="1994" y="369"/>
                      </a:lnTo>
                      <a:lnTo>
                        <a:pt x="2017" y="381"/>
                      </a:lnTo>
                      <a:lnTo>
                        <a:pt x="2027" y="386"/>
                      </a:lnTo>
                      <a:lnTo>
                        <a:pt x="2036" y="392"/>
                      </a:lnTo>
                      <a:lnTo>
                        <a:pt x="2044" y="397"/>
                      </a:lnTo>
                      <a:lnTo>
                        <a:pt x="2051" y="403"/>
                      </a:lnTo>
                      <a:lnTo>
                        <a:pt x="2057" y="409"/>
                      </a:lnTo>
                      <a:lnTo>
                        <a:pt x="2062" y="417"/>
                      </a:lnTo>
                      <a:lnTo>
                        <a:pt x="2067" y="423"/>
                      </a:lnTo>
                      <a:lnTo>
                        <a:pt x="2070" y="430"/>
                      </a:lnTo>
                      <a:lnTo>
                        <a:pt x="2073" y="437"/>
                      </a:lnTo>
                      <a:lnTo>
                        <a:pt x="2075" y="445"/>
                      </a:lnTo>
                      <a:lnTo>
                        <a:pt x="2077" y="454"/>
                      </a:lnTo>
                      <a:lnTo>
                        <a:pt x="2077" y="462"/>
                      </a:lnTo>
                      <a:lnTo>
                        <a:pt x="2077" y="471"/>
                      </a:lnTo>
                      <a:lnTo>
                        <a:pt x="2074" y="480"/>
                      </a:lnTo>
                      <a:lnTo>
                        <a:pt x="2072" y="489"/>
                      </a:lnTo>
                      <a:lnTo>
                        <a:pt x="2069" y="497"/>
                      </a:lnTo>
                      <a:lnTo>
                        <a:pt x="2065" y="504"/>
                      </a:lnTo>
                      <a:lnTo>
                        <a:pt x="2060" y="511"/>
                      </a:lnTo>
                      <a:lnTo>
                        <a:pt x="2054" y="517"/>
                      </a:lnTo>
                      <a:lnTo>
                        <a:pt x="2048" y="524"/>
                      </a:lnTo>
                      <a:lnTo>
                        <a:pt x="2040" y="529"/>
                      </a:lnTo>
                      <a:lnTo>
                        <a:pt x="2031" y="533"/>
                      </a:lnTo>
                      <a:lnTo>
                        <a:pt x="2022" y="537"/>
                      </a:lnTo>
                      <a:lnTo>
                        <a:pt x="2012" y="540"/>
                      </a:lnTo>
                      <a:lnTo>
                        <a:pt x="2002" y="543"/>
                      </a:lnTo>
                      <a:lnTo>
                        <a:pt x="1989" y="545"/>
                      </a:lnTo>
                      <a:lnTo>
                        <a:pt x="1977" y="546"/>
                      </a:lnTo>
                      <a:lnTo>
                        <a:pt x="1965" y="546"/>
                      </a:lnTo>
                      <a:lnTo>
                        <a:pt x="1943" y="546"/>
                      </a:lnTo>
                      <a:lnTo>
                        <a:pt x="1921" y="543"/>
                      </a:lnTo>
                      <a:lnTo>
                        <a:pt x="1901" y="540"/>
                      </a:lnTo>
                      <a:lnTo>
                        <a:pt x="1881" y="535"/>
                      </a:lnTo>
                      <a:lnTo>
                        <a:pt x="1863" y="529"/>
                      </a:lnTo>
                      <a:lnTo>
                        <a:pt x="1845" y="523"/>
                      </a:lnTo>
                      <a:lnTo>
                        <a:pt x="1829" y="514"/>
                      </a:lnTo>
                      <a:lnTo>
                        <a:pt x="1815" y="507"/>
                      </a:lnTo>
                      <a:lnTo>
                        <a:pt x="1789" y="601"/>
                      </a:lnTo>
                      <a:close/>
                      <a:moveTo>
                        <a:pt x="1300" y="631"/>
                      </a:moveTo>
                      <a:lnTo>
                        <a:pt x="1300" y="408"/>
                      </a:lnTo>
                      <a:lnTo>
                        <a:pt x="1300" y="371"/>
                      </a:lnTo>
                      <a:lnTo>
                        <a:pt x="1299" y="335"/>
                      </a:lnTo>
                      <a:lnTo>
                        <a:pt x="1299" y="301"/>
                      </a:lnTo>
                      <a:lnTo>
                        <a:pt x="1298" y="269"/>
                      </a:lnTo>
                      <a:lnTo>
                        <a:pt x="1298" y="237"/>
                      </a:lnTo>
                      <a:lnTo>
                        <a:pt x="1297" y="205"/>
                      </a:lnTo>
                      <a:lnTo>
                        <a:pt x="1295" y="175"/>
                      </a:lnTo>
                      <a:lnTo>
                        <a:pt x="1294" y="144"/>
                      </a:lnTo>
                      <a:lnTo>
                        <a:pt x="1297" y="144"/>
                      </a:lnTo>
                      <a:lnTo>
                        <a:pt x="1308" y="170"/>
                      </a:lnTo>
                      <a:lnTo>
                        <a:pt x="1321" y="198"/>
                      </a:lnTo>
                      <a:lnTo>
                        <a:pt x="1335" y="224"/>
                      </a:lnTo>
                      <a:lnTo>
                        <a:pt x="1348" y="251"/>
                      </a:lnTo>
                      <a:lnTo>
                        <a:pt x="1362" y="279"/>
                      </a:lnTo>
                      <a:lnTo>
                        <a:pt x="1378" y="306"/>
                      </a:lnTo>
                      <a:lnTo>
                        <a:pt x="1392" y="332"/>
                      </a:lnTo>
                      <a:lnTo>
                        <a:pt x="1408" y="358"/>
                      </a:lnTo>
                      <a:lnTo>
                        <a:pt x="1569" y="631"/>
                      </a:lnTo>
                      <a:lnTo>
                        <a:pt x="1686" y="631"/>
                      </a:lnTo>
                      <a:lnTo>
                        <a:pt x="1686" y="10"/>
                      </a:lnTo>
                      <a:lnTo>
                        <a:pt x="1582" y="10"/>
                      </a:lnTo>
                      <a:lnTo>
                        <a:pt x="1582" y="226"/>
                      </a:lnTo>
                      <a:lnTo>
                        <a:pt x="1582" y="261"/>
                      </a:lnTo>
                      <a:lnTo>
                        <a:pt x="1582" y="295"/>
                      </a:lnTo>
                      <a:lnTo>
                        <a:pt x="1583" y="328"/>
                      </a:lnTo>
                      <a:lnTo>
                        <a:pt x="1584" y="360"/>
                      </a:lnTo>
                      <a:lnTo>
                        <a:pt x="1585" y="391"/>
                      </a:lnTo>
                      <a:lnTo>
                        <a:pt x="1587" y="422"/>
                      </a:lnTo>
                      <a:lnTo>
                        <a:pt x="1589" y="453"/>
                      </a:lnTo>
                      <a:lnTo>
                        <a:pt x="1592" y="484"/>
                      </a:lnTo>
                      <a:lnTo>
                        <a:pt x="1589" y="485"/>
                      </a:lnTo>
                      <a:lnTo>
                        <a:pt x="1578" y="459"/>
                      </a:lnTo>
                      <a:lnTo>
                        <a:pt x="1567" y="433"/>
                      </a:lnTo>
                      <a:lnTo>
                        <a:pt x="1555" y="407"/>
                      </a:lnTo>
                      <a:lnTo>
                        <a:pt x="1541" y="381"/>
                      </a:lnTo>
                      <a:lnTo>
                        <a:pt x="1528" y="355"/>
                      </a:lnTo>
                      <a:lnTo>
                        <a:pt x="1513" y="328"/>
                      </a:lnTo>
                      <a:lnTo>
                        <a:pt x="1499" y="302"/>
                      </a:lnTo>
                      <a:lnTo>
                        <a:pt x="1484" y="277"/>
                      </a:lnTo>
                      <a:lnTo>
                        <a:pt x="1324" y="10"/>
                      </a:lnTo>
                      <a:lnTo>
                        <a:pt x="1195" y="10"/>
                      </a:lnTo>
                      <a:lnTo>
                        <a:pt x="1195" y="631"/>
                      </a:lnTo>
                      <a:lnTo>
                        <a:pt x="1300" y="631"/>
                      </a:lnTo>
                      <a:close/>
                      <a:moveTo>
                        <a:pt x="804" y="550"/>
                      </a:moveTo>
                      <a:lnTo>
                        <a:pt x="795" y="549"/>
                      </a:lnTo>
                      <a:lnTo>
                        <a:pt x="785" y="549"/>
                      </a:lnTo>
                      <a:lnTo>
                        <a:pt x="776" y="547"/>
                      </a:lnTo>
                      <a:lnTo>
                        <a:pt x="766" y="545"/>
                      </a:lnTo>
                      <a:lnTo>
                        <a:pt x="757" y="543"/>
                      </a:lnTo>
                      <a:lnTo>
                        <a:pt x="749" y="540"/>
                      </a:lnTo>
                      <a:lnTo>
                        <a:pt x="741" y="536"/>
                      </a:lnTo>
                      <a:lnTo>
                        <a:pt x="733" y="532"/>
                      </a:lnTo>
                      <a:lnTo>
                        <a:pt x="724" y="527"/>
                      </a:lnTo>
                      <a:lnTo>
                        <a:pt x="717" y="523"/>
                      </a:lnTo>
                      <a:lnTo>
                        <a:pt x="710" y="516"/>
                      </a:lnTo>
                      <a:lnTo>
                        <a:pt x="703" y="510"/>
                      </a:lnTo>
                      <a:lnTo>
                        <a:pt x="690" y="497"/>
                      </a:lnTo>
                      <a:lnTo>
                        <a:pt x="679" y="482"/>
                      </a:lnTo>
                      <a:lnTo>
                        <a:pt x="668" y="466"/>
                      </a:lnTo>
                      <a:lnTo>
                        <a:pt x="660" y="449"/>
                      </a:lnTo>
                      <a:lnTo>
                        <a:pt x="651" y="430"/>
                      </a:lnTo>
                      <a:lnTo>
                        <a:pt x="645" y="410"/>
                      </a:lnTo>
                      <a:lnTo>
                        <a:pt x="640" y="389"/>
                      </a:lnTo>
                      <a:lnTo>
                        <a:pt x="637" y="367"/>
                      </a:lnTo>
                      <a:lnTo>
                        <a:pt x="634" y="346"/>
                      </a:lnTo>
                      <a:lnTo>
                        <a:pt x="634" y="322"/>
                      </a:lnTo>
                      <a:lnTo>
                        <a:pt x="634" y="299"/>
                      </a:lnTo>
                      <a:lnTo>
                        <a:pt x="636" y="277"/>
                      </a:lnTo>
                      <a:lnTo>
                        <a:pt x="640" y="255"/>
                      </a:lnTo>
                      <a:lnTo>
                        <a:pt x="645" y="235"/>
                      </a:lnTo>
                      <a:lnTo>
                        <a:pt x="651" y="214"/>
                      </a:lnTo>
                      <a:lnTo>
                        <a:pt x="659" y="194"/>
                      </a:lnTo>
                      <a:lnTo>
                        <a:pt x="668" y="177"/>
                      </a:lnTo>
                      <a:lnTo>
                        <a:pt x="677" y="160"/>
                      </a:lnTo>
                      <a:lnTo>
                        <a:pt x="689" y="145"/>
                      </a:lnTo>
                      <a:lnTo>
                        <a:pt x="702" y="132"/>
                      </a:lnTo>
                      <a:lnTo>
                        <a:pt x="709" y="126"/>
                      </a:lnTo>
                      <a:lnTo>
                        <a:pt x="716" y="119"/>
                      </a:lnTo>
                      <a:lnTo>
                        <a:pt x="723" y="114"/>
                      </a:lnTo>
                      <a:lnTo>
                        <a:pt x="732" y="109"/>
                      </a:lnTo>
                      <a:lnTo>
                        <a:pt x="740" y="105"/>
                      </a:lnTo>
                      <a:lnTo>
                        <a:pt x="748" y="102"/>
                      </a:lnTo>
                      <a:lnTo>
                        <a:pt x="757" y="99"/>
                      </a:lnTo>
                      <a:lnTo>
                        <a:pt x="766" y="96"/>
                      </a:lnTo>
                      <a:lnTo>
                        <a:pt x="776" y="94"/>
                      </a:lnTo>
                      <a:lnTo>
                        <a:pt x="786" y="92"/>
                      </a:lnTo>
                      <a:lnTo>
                        <a:pt x="795" y="91"/>
                      </a:lnTo>
                      <a:lnTo>
                        <a:pt x="807" y="91"/>
                      </a:lnTo>
                      <a:lnTo>
                        <a:pt x="817" y="91"/>
                      </a:lnTo>
                      <a:lnTo>
                        <a:pt x="827" y="92"/>
                      </a:lnTo>
                      <a:lnTo>
                        <a:pt x="836" y="94"/>
                      </a:lnTo>
                      <a:lnTo>
                        <a:pt x="846" y="96"/>
                      </a:lnTo>
                      <a:lnTo>
                        <a:pt x="855" y="99"/>
                      </a:lnTo>
                      <a:lnTo>
                        <a:pt x="864" y="102"/>
                      </a:lnTo>
                      <a:lnTo>
                        <a:pt x="872" y="106"/>
                      </a:lnTo>
                      <a:lnTo>
                        <a:pt x="881" y="110"/>
                      </a:lnTo>
                      <a:lnTo>
                        <a:pt x="889" y="114"/>
                      </a:lnTo>
                      <a:lnTo>
                        <a:pt x="896" y="120"/>
                      </a:lnTo>
                      <a:lnTo>
                        <a:pt x="903" y="126"/>
                      </a:lnTo>
                      <a:lnTo>
                        <a:pt x="910" y="132"/>
                      </a:lnTo>
                      <a:lnTo>
                        <a:pt x="923" y="145"/>
                      </a:lnTo>
                      <a:lnTo>
                        <a:pt x="934" y="160"/>
                      </a:lnTo>
                      <a:lnTo>
                        <a:pt x="944" y="177"/>
                      </a:lnTo>
                      <a:lnTo>
                        <a:pt x="952" y="194"/>
                      </a:lnTo>
                      <a:lnTo>
                        <a:pt x="961" y="214"/>
                      </a:lnTo>
                      <a:lnTo>
                        <a:pt x="967" y="234"/>
                      </a:lnTo>
                      <a:lnTo>
                        <a:pt x="971" y="254"/>
                      </a:lnTo>
                      <a:lnTo>
                        <a:pt x="974" y="275"/>
                      </a:lnTo>
                      <a:lnTo>
                        <a:pt x="976" y="296"/>
                      </a:lnTo>
                      <a:lnTo>
                        <a:pt x="977" y="318"/>
                      </a:lnTo>
                      <a:lnTo>
                        <a:pt x="976" y="343"/>
                      </a:lnTo>
                      <a:lnTo>
                        <a:pt x="974" y="365"/>
                      </a:lnTo>
                      <a:lnTo>
                        <a:pt x="971" y="388"/>
                      </a:lnTo>
                      <a:lnTo>
                        <a:pt x="966" y="409"/>
                      </a:lnTo>
                      <a:lnTo>
                        <a:pt x="960" y="430"/>
                      </a:lnTo>
                      <a:lnTo>
                        <a:pt x="951" y="449"/>
                      </a:lnTo>
                      <a:lnTo>
                        <a:pt x="943" y="467"/>
                      </a:lnTo>
                      <a:lnTo>
                        <a:pt x="933" y="482"/>
                      </a:lnTo>
                      <a:lnTo>
                        <a:pt x="921" y="498"/>
                      </a:lnTo>
                      <a:lnTo>
                        <a:pt x="908" y="511"/>
                      </a:lnTo>
                      <a:lnTo>
                        <a:pt x="901" y="517"/>
                      </a:lnTo>
                      <a:lnTo>
                        <a:pt x="894" y="523"/>
                      </a:lnTo>
                      <a:lnTo>
                        <a:pt x="887" y="528"/>
                      </a:lnTo>
                      <a:lnTo>
                        <a:pt x="878" y="532"/>
                      </a:lnTo>
                      <a:lnTo>
                        <a:pt x="870" y="536"/>
                      </a:lnTo>
                      <a:lnTo>
                        <a:pt x="862" y="540"/>
                      </a:lnTo>
                      <a:lnTo>
                        <a:pt x="854" y="543"/>
                      </a:lnTo>
                      <a:lnTo>
                        <a:pt x="845" y="545"/>
                      </a:lnTo>
                      <a:lnTo>
                        <a:pt x="835" y="547"/>
                      </a:lnTo>
                      <a:lnTo>
                        <a:pt x="826" y="549"/>
                      </a:lnTo>
                      <a:lnTo>
                        <a:pt x="816" y="549"/>
                      </a:lnTo>
                      <a:lnTo>
                        <a:pt x="805" y="550"/>
                      </a:lnTo>
                      <a:lnTo>
                        <a:pt x="804" y="550"/>
                      </a:lnTo>
                      <a:close/>
                      <a:moveTo>
                        <a:pt x="802" y="641"/>
                      </a:moveTo>
                      <a:lnTo>
                        <a:pt x="818" y="641"/>
                      </a:lnTo>
                      <a:lnTo>
                        <a:pt x="833" y="640"/>
                      </a:lnTo>
                      <a:lnTo>
                        <a:pt x="849" y="638"/>
                      </a:lnTo>
                      <a:lnTo>
                        <a:pt x="863" y="636"/>
                      </a:lnTo>
                      <a:lnTo>
                        <a:pt x="878" y="633"/>
                      </a:lnTo>
                      <a:lnTo>
                        <a:pt x="893" y="629"/>
                      </a:lnTo>
                      <a:lnTo>
                        <a:pt x="906" y="624"/>
                      </a:lnTo>
                      <a:lnTo>
                        <a:pt x="920" y="619"/>
                      </a:lnTo>
                      <a:lnTo>
                        <a:pt x="933" y="613"/>
                      </a:lnTo>
                      <a:lnTo>
                        <a:pt x="946" y="607"/>
                      </a:lnTo>
                      <a:lnTo>
                        <a:pt x="959" y="600"/>
                      </a:lnTo>
                      <a:lnTo>
                        <a:pt x="970" y="593"/>
                      </a:lnTo>
                      <a:lnTo>
                        <a:pt x="982" y="584"/>
                      </a:lnTo>
                      <a:lnTo>
                        <a:pt x="993" y="575"/>
                      </a:lnTo>
                      <a:lnTo>
                        <a:pt x="1004" y="566"/>
                      </a:lnTo>
                      <a:lnTo>
                        <a:pt x="1013" y="556"/>
                      </a:lnTo>
                      <a:lnTo>
                        <a:pt x="1023" y="545"/>
                      </a:lnTo>
                      <a:lnTo>
                        <a:pt x="1033" y="533"/>
                      </a:lnTo>
                      <a:lnTo>
                        <a:pt x="1041" y="522"/>
                      </a:lnTo>
                      <a:lnTo>
                        <a:pt x="1049" y="509"/>
                      </a:lnTo>
                      <a:lnTo>
                        <a:pt x="1056" y="496"/>
                      </a:lnTo>
                      <a:lnTo>
                        <a:pt x="1063" y="482"/>
                      </a:lnTo>
                      <a:lnTo>
                        <a:pt x="1070" y="468"/>
                      </a:lnTo>
                      <a:lnTo>
                        <a:pt x="1076" y="453"/>
                      </a:lnTo>
                      <a:lnTo>
                        <a:pt x="1081" y="437"/>
                      </a:lnTo>
                      <a:lnTo>
                        <a:pt x="1085" y="422"/>
                      </a:lnTo>
                      <a:lnTo>
                        <a:pt x="1089" y="405"/>
                      </a:lnTo>
                      <a:lnTo>
                        <a:pt x="1092" y="388"/>
                      </a:lnTo>
                      <a:lnTo>
                        <a:pt x="1094" y="370"/>
                      </a:lnTo>
                      <a:lnTo>
                        <a:pt x="1096" y="352"/>
                      </a:lnTo>
                      <a:lnTo>
                        <a:pt x="1097" y="333"/>
                      </a:lnTo>
                      <a:lnTo>
                        <a:pt x="1097" y="314"/>
                      </a:lnTo>
                      <a:lnTo>
                        <a:pt x="1097" y="297"/>
                      </a:lnTo>
                      <a:lnTo>
                        <a:pt x="1096" y="281"/>
                      </a:lnTo>
                      <a:lnTo>
                        <a:pt x="1095" y="265"/>
                      </a:lnTo>
                      <a:lnTo>
                        <a:pt x="1093" y="250"/>
                      </a:lnTo>
                      <a:lnTo>
                        <a:pt x="1090" y="235"/>
                      </a:lnTo>
                      <a:lnTo>
                        <a:pt x="1087" y="219"/>
                      </a:lnTo>
                      <a:lnTo>
                        <a:pt x="1083" y="205"/>
                      </a:lnTo>
                      <a:lnTo>
                        <a:pt x="1078" y="190"/>
                      </a:lnTo>
                      <a:lnTo>
                        <a:pt x="1073" y="176"/>
                      </a:lnTo>
                      <a:lnTo>
                        <a:pt x="1068" y="163"/>
                      </a:lnTo>
                      <a:lnTo>
                        <a:pt x="1061" y="149"/>
                      </a:lnTo>
                      <a:lnTo>
                        <a:pt x="1054" y="137"/>
                      </a:lnTo>
                      <a:lnTo>
                        <a:pt x="1047" y="124"/>
                      </a:lnTo>
                      <a:lnTo>
                        <a:pt x="1039" y="113"/>
                      </a:lnTo>
                      <a:lnTo>
                        <a:pt x="1031" y="102"/>
                      </a:lnTo>
                      <a:lnTo>
                        <a:pt x="1021" y="91"/>
                      </a:lnTo>
                      <a:lnTo>
                        <a:pt x="1012" y="80"/>
                      </a:lnTo>
                      <a:lnTo>
                        <a:pt x="1002" y="71"/>
                      </a:lnTo>
                      <a:lnTo>
                        <a:pt x="991" y="62"/>
                      </a:lnTo>
                      <a:lnTo>
                        <a:pt x="980" y="52"/>
                      </a:lnTo>
                      <a:lnTo>
                        <a:pt x="969" y="44"/>
                      </a:lnTo>
                      <a:lnTo>
                        <a:pt x="957" y="37"/>
                      </a:lnTo>
                      <a:lnTo>
                        <a:pt x="944" y="30"/>
                      </a:lnTo>
                      <a:lnTo>
                        <a:pt x="932" y="24"/>
                      </a:lnTo>
                      <a:lnTo>
                        <a:pt x="917" y="19"/>
                      </a:lnTo>
                      <a:lnTo>
                        <a:pt x="904" y="13"/>
                      </a:lnTo>
                      <a:lnTo>
                        <a:pt x="890" y="9"/>
                      </a:lnTo>
                      <a:lnTo>
                        <a:pt x="874" y="6"/>
                      </a:lnTo>
                      <a:lnTo>
                        <a:pt x="859" y="3"/>
                      </a:lnTo>
                      <a:lnTo>
                        <a:pt x="844" y="2"/>
                      </a:lnTo>
                      <a:lnTo>
                        <a:pt x="827" y="0"/>
                      </a:lnTo>
                      <a:lnTo>
                        <a:pt x="811" y="0"/>
                      </a:lnTo>
                      <a:lnTo>
                        <a:pt x="794" y="0"/>
                      </a:lnTo>
                      <a:lnTo>
                        <a:pt x="778" y="2"/>
                      </a:lnTo>
                      <a:lnTo>
                        <a:pt x="762" y="3"/>
                      </a:lnTo>
                      <a:lnTo>
                        <a:pt x="747" y="6"/>
                      </a:lnTo>
                      <a:lnTo>
                        <a:pt x="733" y="9"/>
                      </a:lnTo>
                      <a:lnTo>
                        <a:pt x="718" y="13"/>
                      </a:lnTo>
                      <a:lnTo>
                        <a:pt x="704" y="19"/>
                      </a:lnTo>
                      <a:lnTo>
                        <a:pt x="690" y="24"/>
                      </a:lnTo>
                      <a:lnTo>
                        <a:pt x="677" y="30"/>
                      </a:lnTo>
                      <a:lnTo>
                        <a:pt x="665" y="37"/>
                      </a:lnTo>
                      <a:lnTo>
                        <a:pt x="652" y="44"/>
                      </a:lnTo>
                      <a:lnTo>
                        <a:pt x="640" y="52"/>
                      </a:lnTo>
                      <a:lnTo>
                        <a:pt x="629" y="62"/>
                      </a:lnTo>
                      <a:lnTo>
                        <a:pt x="617" y="71"/>
                      </a:lnTo>
                      <a:lnTo>
                        <a:pt x="607" y="80"/>
                      </a:lnTo>
                      <a:lnTo>
                        <a:pt x="597" y="92"/>
                      </a:lnTo>
                      <a:lnTo>
                        <a:pt x="588" y="102"/>
                      </a:lnTo>
                      <a:lnTo>
                        <a:pt x="578" y="114"/>
                      </a:lnTo>
                      <a:lnTo>
                        <a:pt x="570" y="126"/>
                      </a:lnTo>
                      <a:lnTo>
                        <a:pt x="562" y="139"/>
                      </a:lnTo>
                      <a:lnTo>
                        <a:pt x="555" y="151"/>
                      </a:lnTo>
                      <a:lnTo>
                        <a:pt x="549" y="166"/>
                      </a:lnTo>
                      <a:lnTo>
                        <a:pt x="542" y="179"/>
                      </a:lnTo>
                      <a:lnTo>
                        <a:pt x="536" y="194"/>
                      </a:lnTo>
                      <a:lnTo>
                        <a:pt x="531" y="209"/>
                      </a:lnTo>
                      <a:lnTo>
                        <a:pt x="527" y="224"/>
                      </a:lnTo>
                      <a:lnTo>
                        <a:pt x="524" y="241"/>
                      </a:lnTo>
                      <a:lnTo>
                        <a:pt x="521" y="256"/>
                      </a:lnTo>
                      <a:lnTo>
                        <a:pt x="518" y="273"/>
                      </a:lnTo>
                      <a:lnTo>
                        <a:pt x="517" y="290"/>
                      </a:lnTo>
                      <a:lnTo>
                        <a:pt x="516" y="308"/>
                      </a:lnTo>
                      <a:lnTo>
                        <a:pt x="515" y="325"/>
                      </a:lnTo>
                      <a:lnTo>
                        <a:pt x="516" y="342"/>
                      </a:lnTo>
                      <a:lnTo>
                        <a:pt x="517" y="359"/>
                      </a:lnTo>
                      <a:lnTo>
                        <a:pt x="518" y="374"/>
                      </a:lnTo>
                      <a:lnTo>
                        <a:pt x="520" y="391"/>
                      </a:lnTo>
                      <a:lnTo>
                        <a:pt x="523" y="406"/>
                      </a:lnTo>
                      <a:lnTo>
                        <a:pt x="526" y="422"/>
                      </a:lnTo>
                      <a:lnTo>
                        <a:pt x="530" y="436"/>
                      </a:lnTo>
                      <a:lnTo>
                        <a:pt x="535" y="452"/>
                      </a:lnTo>
                      <a:lnTo>
                        <a:pt x="540" y="465"/>
                      </a:lnTo>
                      <a:lnTo>
                        <a:pt x="547" y="479"/>
                      </a:lnTo>
                      <a:lnTo>
                        <a:pt x="553" y="492"/>
                      </a:lnTo>
                      <a:lnTo>
                        <a:pt x="559" y="505"/>
                      </a:lnTo>
                      <a:lnTo>
                        <a:pt x="567" y="517"/>
                      </a:lnTo>
                      <a:lnTo>
                        <a:pt x="575" y="529"/>
                      </a:lnTo>
                      <a:lnTo>
                        <a:pt x="584" y="540"/>
                      </a:lnTo>
                      <a:lnTo>
                        <a:pt x="593" y="551"/>
                      </a:lnTo>
                      <a:lnTo>
                        <a:pt x="602" y="562"/>
                      </a:lnTo>
                      <a:lnTo>
                        <a:pt x="612" y="571"/>
                      </a:lnTo>
                      <a:lnTo>
                        <a:pt x="623" y="580"/>
                      </a:lnTo>
                      <a:lnTo>
                        <a:pt x="634" y="588"/>
                      </a:lnTo>
                      <a:lnTo>
                        <a:pt x="645" y="597"/>
                      </a:lnTo>
                      <a:lnTo>
                        <a:pt x="658" y="604"/>
                      </a:lnTo>
                      <a:lnTo>
                        <a:pt x="670" y="611"/>
                      </a:lnTo>
                      <a:lnTo>
                        <a:pt x="682" y="617"/>
                      </a:lnTo>
                      <a:lnTo>
                        <a:pt x="696" y="622"/>
                      </a:lnTo>
                      <a:lnTo>
                        <a:pt x="710" y="628"/>
                      </a:lnTo>
                      <a:lnTo>
                        <a:pt x="724" y="632"/>
                      </a:lnTo>
                      <a:lnTo>
                        <a:pt x="739" y="635"/>
                      </a:lnTo>
                      <a:lnTo>
                        <a:pt x="753" y="638"/>
                      </a:lnTo>
                      <a:lnTo>
                        <a:pt x="769" y="640"/>
                      </a:lnTo>
                      <a:lnTo>
                        <a:pt x="785" y="641"/>
                      </a:lnTo>
                      <a:lnTo>
                        <a:pt x="801" y="641"/>
                      </a:lnTo>
                      <a:lnTo>
                        <a:pt x="802" y="641"/>
                      </a:lnTo>
                      <a:close/>
                      <a:moveTo>
                        <a:pt x="458" y="523"/>
                      </a:moveTo>
                      <a:lnTo>
                        <a:pt x="447" y="528"/>
                      </a:lnTo>
                      <a:lnTo>
                        <a:pt x="434" y="532"/>
                      </a:lnTo>
                      <a:lnTo>
                        <a:pt x="418" y="536"/>
                      </a:lnTo>
                      <a:lnTo>
                        <a:pt x="403" y="539"/>
                      </a:lnTo>
                      <a:lnTo>
                        <a:pt x="386" y="542"/>
                      </a:lnTo>
                      <a:lnTo>
                        <a:pt x="370" y="544"/>
                      </a:lnTo>
                      <a:lnTo>
                        <a:pt x="352" y="545"/>
                      </a:lnTo>
                      <a:lnTo>
                        <a:pt x="335" y="545"/>
                      </a:lnTo>
                      <a:lnTo>
                        <a:pt x="323" y="545"/>
                      </a:lnTo>
                      <a:lnTo>
                        <a:pt x="310" y="544"/>
                      </a:lnTo>
                      <a:lnTo>
                        <a:pt x="298" y="543"/>
                      </a:lnTo>
                      <a:lnTo>
                        <a:pt x="287" y="541"/>
                      </a:lnTo>
                      <a:lnTo>
                        <a:pt x="275" y="539"/>
                      </a:lnTo>
                      <a:lnTo>
                        <a:pt x="265" y="537"/>
                      </a:lnTo>
                      <a:lnTo>
                        <a:pt x="254" y="534"/>
                      </a:lnTo>
                      <a:lnTo>
                        <a:pt x="243" y="530"/>
                      </a:lnTo>
                      <a:lnTo>
                        <a:pt x="234" y="526"/>
                      </a:lnTo>
                      <a:lnTo>
                        <a:pt x="225" y="522"/>
                      </a:lnTo>
                      <a:lnTo>
                        <a:pt x="216" y="516"/>
                      </a:lnTo>
                      <a:lnTo>
                        <a:pt x="207" y="511"/>
                      </a:lnTo>
                      <a:lnTo>
                        <a:pt x="198" y="505"/>
                      </a:lnTo>
                      <a:lnTo>
                        <a:pt x="191" y="499"/>
                      </a:lnTo>
                      <a:lnTo>
                        <a:pt x="183" y="492"/>
                      </a:lnTo>
                      <a:lnTo>
                        <a:pt x="177" y="486"/>
                      </a:lnTo>
                      <a:lnTo>
                        <a:pt x="169" y="477"/>
                      </a:lnTo>
                      <a:lnTo>
                        <a:pt x="163" y="470"/>
                      </a:lnTo>
                      <a:lnTo>
                        <a:pt x="157" y="462"/>
                      </a:lnTo>
                      <a:lnTo>
                        <a:pt x="152" y="453"/>
                      </a:lnTo>
                      <a:lnTo>
                        <a:pt x="147" y="443"/>
                      </a:lnTo>
                      <a:lnTo>
                        <a:pt x="142" y="434"/>
                      </a:lnTo>
                      <a:lnTo>
                        <a:pt x="138" y="425"/>
                      </a:lnTo>
                      <a:lnTo>
                        <a:pt x="134" y="415"/>
                      </a:lnTo>
                      <a:lnTo>
                        <a:pt x="127" y="393"/>
                      </a:lnTo>
                      <a:lnTo>
                        <a:pt x="123" y="371"/>
                      </a:lnTo>
                      <a:lnTo>
                        <a:pt x="120" y="347"/>
                      </a:lnTo>
                      <a:lnTo>
                        <a:pt x="119" y="322"/>
                      </a:lnTo>
                      <a:lnTo>
                        <a:pt x="119" y="309"/>
                      </a:lnTo>
                      <a:lnTo>
                        <a:pt x="120" y="295"/>
                      </a:lnTo>
                      <a:lnTo>
                        <a:pt x="122" y="282"/>
                      </a:lnTo>
                      <a:lnTo>
                        <a:pt x="123" y="270"/>
                      </a:lnTo>
                      <a:lnTo>
                        <a:pt x="125" y="257"/>
                      </a:lnTo>
                      <a:lnTo>
                        <a:pt x="128" y="246"/>
                      </a:lnTo>
                      <a:lnTo>
                        <a:pt x="131" y="235"/>
                      </a:lnTo>
                      <a:lnTo>
                        <a:pt x="136" y="223"/>
                      </a:lnTo>
                      <a:lnTo>
                        <a:pt x="140" y="213"/>
                      </a:lnTo>
                      <a:lnTo>
                        <a:pt x="145" y="203"/>
                      </a:lnTo>
                      <a:lnTo>
                        <a:pt x="149" y="193"/>
                      </a:lnTo>
                      <a:lnTo>
                        <a:pt x="155" y="184"/>
                      </a:lnTo>
                      <a:lnTo>
                        <a:pt x="160" y="176"/>
                      </a:lnTo>
                      <a:lnTo>
                        <a:pt x="167" y="168"/>
                      </a:lnTo>
                      <a:lnTo>
                        <a:pt x="174" y="159"/>
                      </a:lnTo>
                      <a:lnTo>
                        <a:pt x="181" y="152"/>
                      </a:lnTo>
                      <a:lnTo>
                        <a:pt x="188" y="145"/>
                      </a:lnTo>
                      <a:lnTo>
                        <a:pt x="196" y="139"/>
                      </a:lnTo>
                      <a:lnTo>
                        <a:pt x="204" y="133"/>
                      </a:lnTo>
                      <a:lnTo>
                        <a:pt x="213" y="127"/>
                      </a:lnTo>
                      <a:lnTo>
                        <a:pt x="221" y="121"/>
                      </a:lnTo>
                      <a:lnTo>
                        <a:pt x="230" y="117"/>
                      </a:lnTo>
                      <a:lnTo>
                        <a:pt x="239" y="112"/>
                      </a:lnTo>
                      <a:lnTo>
                        <a:pt x="250" y="109"/>
                      </a:lnTo>
                      <a:lnTo>
                        <a:pt x="270" y="102"/>
                      </a:lnTo>
                      <a:lnTo>
                        <a:pt x="291" y="98"/>
                      </a:lnTo>
                      <a:lnTo>
                        <a:pt x="313" y="95"/>
                      </a:lnTo>
                      <a:lnTo>
                        <a:pt x="337" y="94"/>
                      </a:lnTo>
                      <a:lnTo>
                        <a:pt x="355" y="95"/>
                      </a:lnTo>
                      <a:lnTo>
                        <a:pt x="373" y="96"/>
                      </a:lnTo>
                      <a:lnTo>
                        <a:pt x="389" y="98"/>
                      </a:lnTo>
                      <a:lnTo>
                        <a:pt x="405" y="101"/>
                      </a:lnTo>
                      <a:lnTo>
                        <a:pt x="420" y="105"/>
                      </a:lnTo>
                      <a:lnTo>
                        <a:pt x="434" y="109"/>
                      </a:lnTo>
                      <a:lnTo>
                        <a:pt x="446" y="113"/>
                      </a:lnTo>
                      <a:lnTo>
                        <a:pt x="457" y="118"/>
                      </a:lnTo>
                      <a:lnTo>
                        <a:pt x="482" y="28"/>
                      </a:lnTo>
                      <a:lnTo>
                        <a:pt x="473" y="24"/>
                      </a:lnTo>
                      <a:lnTo>
                        <a:pt x="459" y="19"/>
                      </a:lnTo>
                      <a:lnTo>
                        <a:pt x="444" y="13"/>
                      </a:lnTo>
                      <a:lnTo>
                        <a:pt x="426" y="9"/>
                      </a:lnTo>
                      <a:lnTo>
                        <a:pt x="406" y="6"/>
                      </a:lnTo>
                      <a:lnTo>
                        <a:pt x="383" y="3"/>
                      </a:lnTo>
                      <a:lnTo>
                        <a:pt x="359" y="1"/>
                      </a:lnTo>
                      <a:lnTo>
                        <a:pt x="332" y="0"/>
                      </a:lnTo>
                      <a:lnTo>
                        <a:pt x="314" y="1"/>
                      </a:lnTo>
                      <a:lnTo>
                        <a:pt x="297" y="2"/>
                      </a:lnTo>
                      <a:lnTo>
                        <a:pt x="280" y="4"/>
                      </a:lnTo>
                      <a:lnTo>
                        <a:pt x="263" y="6"/>
                      </a:lnTo>
                      <a:lnTo>
                        <a:pt x="247" y="9"/>
                      </a:lnTo>
                      <a:lnTo>
                        <a:pt x="231" y="13"/>
                      </a:lnTo>
                      <a:lnTo>
                        <a:pt x="216" y="17"/>
                      </a:lnTo>
                      <a:lnTo>
                        <a:pt x="200" y="23"/>
                      </a:lnTo>
                      <a:lnTo>
                        <a:pt x="185" y="29"/>
                      </a:lnTo>
                      <a:lnTo>
                        <a:pt x="172" y="35"/>
                      </a:lnTo>
                      <a:lnTo>
                        <a:pt x="157" y="42"/>
                      </a:lnTo>
                      <a:lnTo>
                        <a:pt x="144" y="50"/>
                      </a:lnTo>
                      <a:lnTo>
                        <a:pt x="130" y="59"/>
                      </a:lnTo>
                      <a:lnTo>
                        <a:pt x="118" y="68"/>
                      </a:lnTo>
                      <a:lnTo>
                        <a:pt x="107" y="77"/>
                      </a:lnTo>
                      <a:lnTo>
                        <a:pt x="94" y="87"/>
                      </a:lnTo>
                      <a:lnTo>
                        <a:pt x="84" y="99"/>
                      </a:lnTo>
                      <a:lnTo>
                        <a:pt x="74" y="110"/>
                      </a:lnTo>
                      <a:lnTo>
                        <a:pt x="65" y="122"/>
                      </a:lnTo>
                      <a:lnTo>
                        <a:pt x="55" y="135"/>
                      </a:lnTo>
                      <a:lnTo>
                        <a:pt x="47" y="148"/>
                      </a:lnTo>
                      <a:lnTo>
                        <a:pt x="39" y="162"/>
                      </a:lnTo>
                      <a:lnTo>
                        <a:pt x="32" y="176"/>
                      </a:lnTo>
                      <a:lnTo>
                        <a:pt x="26" y="190"/>
                      </a:lnTo>
                      <a:lnTo>
                        <a:pt x="19" y="206"/>
                      </a:lnTo>
                      <a:lnTo>
                        <a:pt x="14" y="222"/>
                      </a:lnTo>
                      <a:lnTo>
                        <a:pt x="10" y="239"/>
                      </a:lnTo>
                      <a:lnTo>
                        <a:pt x="6" y="255"/>
                      </a:lnTo>
                      <a:lnTo>
                        <a:pt x="4" y="273"/>
                      </a:lnTo>
                      <a:lnTo>
                        <a:pt x="2" y="290"/>
                      </a:lnTo>
                      <a:lnTo>
                        <a:pt x="1" y="309"/>
                      </a:lnTo>
                      <a:lnTo>
                        <a:pt x="0" y="328"/>
                      </a:lnTo>
                      <a:lnTo>
                        <a:pt x="1" y="346"/>
                      </a:lnTo>
                      <a:lnTo>
                        <a:pt x="2" y="362"/>
                      </a:lnTo>
                      <a:lnTo>
                        <a:pt x="3" y="380"/>
                      </a:lnTo>
                      <a:lnTo>
                        <a:pt x="6" y="395"/>
                      </a:lnTo>
                      <a:lnTo>
                        <a:pt x="9" y="412"/>
                      </a:lnTo>
                      <a:lnTo>
                        <a:pt x="12" y="427"/>
                      </a:lnTo>
                      <a:lnTo>
                        <a:pt x="16" y="441"/>
                      </a:lnTo>
                      <a:lnTo>
                        <a:pt x="22" y="457"/>
                      </a:lnTo>
                      <a:lnTo>
                        <a:pt x="28" y="470"/>
                      </a:lnTo>
                      <a:lnTo>
                        <a:pt x="34" y="484"/>
                      </a:lnTo>
                      <a:lnTo>
                        <a:pt x="41" y="497"/>
                      </a:lnTo>
                      <a:lnTo>
                        <a:pt x="48" y="509"/>
                      </a:lnTo>
                      <a:lnTo>
                        <a:pt x="56" y="522"/>
                      </a:lnTo>
                      <a:lnTo>
                        <a:pt x="66" y="534"/>
                      </a:lnTo>
                      <a:lnTo>
                        <a:pt x="75" y="544"/>
                      </a:lnTo>
                      <a:lnTo>
                        <a:pt x="84" y="555"/>
                      </a:lnTo>
                      <a:lnTo>
                        <a:pt x="95" y="565"/>
                      </a:lnTo>
                      <a:lnTo>
                        <a:pt x="106" y="574"/>
                      </a:lnTo>
                      <a:lnTo>
                        <a:pt x="118" y="583"/>
                      </a:lnTo>
                      <a:lnTo>
                        <a:pt x="130" y="592"/>
                      </a:lnTo>
                      <a:lnTo>
                        <a:pt x="143" y="599"/>
                      </a:lnTo>
                      <a:lnTo>
                        <a:pt x="156" y="606"/>
                      </a:lnTo>
                      <a:lnTo>
                        <a:pt x="169" y="612"/>
                      </a:lnTo>
                      <a:lnTo>
                        <a:pt x="184" y="618"/>
                      </a:lnTo>
                      <a:lnTo>
                        <a:pt x="199" y="623"/>
                      </a:lnTo>
                      <a:lnTo>
                        <a:pt x="215" y="628"/>
                      </a:lnTo>
                      <a:lnTo>
                        <a:pt x="230" y="632"/>
                      </a:lnTo>
                      <a:lnTo>
                        <a:pt x="247" y="635"/>
                      </a:lnTo>
                      <a:lnTo>
                        <a:pt x="263" y="637"/>
                      </a:lnTo>
                      <a:lnTo>
                        <a:pt x="280" y="639"/>
                      </a:lnTo>
                      <a:lnTo>
                        <a:pt x="298" y="640"/>
                      </a:lnTo>
                      <a:lnTo>
                        <a:pt x="316" y="641"/>
                      </a:lnTo>
                      <a:lnTo>
                        <a:pt x="344" y="640"/>
                      </a:lnTo>
                      <a:lnTo>
                        <a:pt x="370" y="638"/>
                      </a:lnTo>
                      <a:lnTo>
                        <a:pt x="393" y="635"/>
                      </a:lnTo>
                      <a:lnTo>
                        <a:pt x="415" y="632"/>
                      </a:lnTo>
                      <a:lnTo>
                        <a:pt x="435" y="628"/>
                      </a:lnTo>
                      <a:lnTo>
                        <a:pt x="451" y="622"/>
                      </a:lnTo>
                      <a:lnTo>
                        <a:pt x="465" y="617"/>
                      </a:lnTo>
                      <a:lnTo>
                        <a:pt x="478" y="612"/>
                      </a:lnTo>
                      <a:lnTo>
                        <a:pt x="458" y="52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50" dirty="0">
                    <a:solidFill>
                      <a:schemeClr val="bg1"/>
                    </a:solidFill>
                    <a:latin typeface="Myriad Pro"/>
                  </a:endParaRPr>
                </a:p>
              </p:txBody>
            </p:sp>
            <p:sp>
              <p:nvSpPr>
                <p:cNvPr id="27" name="Freeform 26"/>
                <p:cNvSpPr>
                  <a:spLocks noEditPoints="1"/>
                </p:cNvSpPr>
                <p:nvPr/>
              </p:nvSpPr>
              <p:spPr bwMode="auto">
                <a:xfrm>
                  <a:off x="68096" y="6652068"/>
                  <a:ext cx="493712" cy="123825"/>
                </a:xfrm>
                <a:custGeom>
                  <a:avLst/>
                  <a:gdLst/>
                  <a:ahLst/>
                  <a:cxnLst>
                    <a:cxn ang="0">
                      <a:pos x="598" y="179"/>
                    </a:cxn>
                    <a:cxn ang="0">
                      <a:pos x="598" y="0"/>
                    </a:cxn>
                    <a:cxn ang="0">
                      <a:pos x="524" y="0"/>
                    </a:cxn>
                    <a:cxn ang="0">
                      <a:pos x="449" y="0"/>
                    </a:cxn>
                    <a:cxn ang="0">
                      <a:pos x="374" y="0"/>
                    </a:cxn>
                    <a:cxn ang="0">
                      <a:pos x="299" y="0"/>
                    </a:cxn>
                    <a:cxn ang="0">
                      <a:pos x="224" y="0"/>
                    </a:cxn>
                    <a:cxn ang="0">
                      <a:pos x="150" y="0"/>
                    </a:cxn>
                    <a:cxn ang="0">
                      <a:pos x="75" y="0"/>
                    </a:cxn>
                    <a:cxn ang="0">
                      <a:pos x="0" y="0"/>
                    </a:cxn>
                    <a:cxn ang="0">
                      <a:pos x="0" y="179"/>
                    </a:cxn>
                    <a:cxn ang="0">
                      <a:pos x="176" y="179"/>
                    </a:cxn>
                    <a:cxn ang="0">
                      <a:pos x="176" y="621"/>
                    </a:cxn>
                    <a:cxn ang="0">
                      <a:pos x="423" y="621"/>
                    </a:cxn>
                    <a:cxn ang="0">
                      <a:pos x="423" y="179"/>
                    </a:cxn>
                    <a:cxn ang="0">
                      <a:pos x="598" y="179"/>
                    </a:cxn>
                    <a:cxn ang="0">
                      <a:pos x="907" y="250"/>
                    </a:cxn>
                    <a:cxn ang="0">
                      <a:pos x="781" y="621"/>
                    </a:cxn>
                    <a:cxn ang="0">
                      <a:pos x="539" y="621"/>
                    </a:cxn>
                    <a:cxn ang="0">
                      <a:pos x="776" y="0"/>
                    </a:cxn>
                    <a:cxn ang="0">
                      <a:pos x="809" y="0"/>
                    </a:cxn>
                    <a:cxn ang="0">
                      <a:pos x="842" y="0"/>
                    </a:cxn>
                    <a:cxn ang="0">
                      <a:pos x="874" y="0"/>
                    </a:cxn>
                    <a:cxn ang="0">
                      <a:pos x="907" y="0"/>
                    </a:cxn>
                    <a:cxn ang="0">
                      <a:pos x="939" y="0"/>
                    </a:cxn>
                    <a:cxn ang="0">
                      <a:pos x="972" y="0"/>
                    </a:cxn>
                    <a:cxn ang="0">
                      <a:pos x="1005" y="0"/>
                    </a:cxn>
                    <a:cxn ang="0">
                      <a:pos x="1038" y="0"/>
                    </a:cxn>
                    <a:cxn ang="0">
                      <a:pos x="1275" y="621"/>
                    </a:cxn>
                    <a:cxn ang="0">
                      <a:pos x="1033" y="621"/>
                    </a:cxn>
                    <a:cxn ang="0">
                      <a:pos x="907" y="250"/>
                    </a:cxn>
                    <a:cxn ang="0">
                      <a:pos x="1814" y="179"/>
                    </a:cxn>
                    <a:cxn ang="0">
                      <a:pos x="1814" y="0"/>
                    </a:cxn>
                    <a:cxn ang="0">
                      <a:pos x="1740" y="0"/>
                    </a:cxn>
                    <a:cxn ang="0">
                      <a:pos x="1665" y="0"/>
                    </a:cxn>
                    <a:cxn ang="0">
                      <a:pos x="1590" y="0"/>
                    </a:cxn>
                    <a:cxn ang="0">
                      <a:pos x="1515" y="0"/>
                    </a:cxn>
                    <a:cxn ang="0">
                      <a:pos x="1440" y="0"/>
                    </a:cxn>
                    <a:cxn ang="0">
                      <a:pos x="1366" y="0"/>
                    </a:cxn>
                    <a:cxn ang="0">
                      <a:pos x="1291" y="0"/>
                    </a:cxn>
                    <a:cxn ang="0">
                      <a:pos x="1216" y="0"/>
                    </a:cxn>
                    <a:cxn ang="0">
                      <a:pos x="1216" y="179"/>
                    </a:cxn>
                    <a:cxn ang="0">
                      <a:pos x="1391" y="179"/>
                    </a:cxn>
                    <a:cxn ang="0">
                      <a:pos x="1391" y="621"/>
                    </a:cxn>
                    <a:cxn ang="0">
                      <a:pos x="1639" y="621"/>
                    </a:cxn>
                    <a:cxn ang="0">
                      <a:pos x="1639" y="179"/>
                    </a:cxn>
                    <a:cxn ang="0">
                      <a:pos x="1814" y="179"/>
                    </a:cxn>
                    <a:cxn ang="0">
                      <a:pos x="2123" y="250"/>
                    </a:cxn>
                    <a:cxn ang="0">
                      <a:pos x="1996" y="621"/>
                    </a:cxn>
                    <a:cxn ang="0">
                      <a:pos x="1754" y="621"/>
                    </a:cxn>
                    <a:cxn ang="0">
                      <a:pos x="1991" y="0"/>
                    </a:cxn>
                    <a:cxn ang="0">
                      <a:pos x="2024" y="0"/>
                    </a:cxn>
                    <a:cxn ang="0">
                      <a:pos x="2057" y="0"/>
                    </a:cxn>
                    <a:cxn ang="0">
                      <a:pos x="2090" y="0"/>
                    </a:cxn>
                    <a:cxn ang="0">
                      <a:pos x="2123" y="0"/>
                    </a:cxn>
                    <a:cxn ang="0">
                      <a:pos x="2155" y="0"/>
                    </a:cxn>
                    <a:cxn ang="0">
                      <a:pos x="2188" y="0"/>
                    </a:cxn>
                    <a:cxn ang="0">
                      <a:pos x="2220" y="0"/>
                    </a:cxn>
                    <a:cxn ang="0">
                      <a:pos x="2253" y="0"/>
                    </a:cxn>
                    <a:cxn ang="0">
                      <a:pos x="2491" y="621"/>
                    </a:cxn>
                    <a:cxn ang="0">
                      <a:pos x="2248" y="621"/>
                    </a:cxn>
                    <a:cxn ang="0">
                      <a:pos x="2123" y="250"/>
                    </a:cxn>
                  </a:cxnLst>
                  <a:rect l="0" t="0" r="r" b="b"/>
                  <a:pathLst>
                    <a:path w="2491" h="621">
                      <a:moveTo>
                        <a:pt x="598" y="179"/>
                      </a:moveTo>
                      <a:lnTo>
                        <a:pt x="598" y="0"/>
                      </a:lnTo>
                      <a:lnTo>
                        <a:pt x="524" y="0"/>
                      </a:lnTo>
                      <a:lnTo>
                        <a:pt x="449" y="0"/>
                      </a:lnTo>
                      <a:lnTo>
                        <a:pt x="374" y="0"/>
                      </a:lnTo>
                      <a:lnTo>
                        <a:pt x="299" y="0"/>
                      </a:lnTo>
                      <a:lnTo>
                        <a:pt x="224" y="0"/>
                      </a:lnTo>
                      <a:lnTo>
                        <a:pt x="150" y="0"/>
                      </a:lnTo>
                      <a:lnTo>
                        <a:pt x="75" y="0"/>
                      </a:lnTo>
                      <a:lnTo>
                        <a:pt x="0" y="0"/>
                      </a:lnTo>
                      <a:lnTo>
                        <a:pt x="0" y="179"/>
                      </a:lnTo>
                      <a:lnTo>
                        <a:pt x="176" y="179"/>
                      </a:lnTo>
                      <a:lnTo>
                        <a:pt x="176" y="621"/>
                      </a:lnTo>
                      <a:lnTo>
                        <a:pt x="423" y="621"/>
                      </a:lnTo>
                      <a:lnTo>
                        <a:pt x="423" y="179"/>
                      </a:lnTo>
                      <a:lnTo>
                        <a:pt x="598" y="179"/>
                      </a:lnTo>
                      <a:close/>
                      <a:moveTo>
                        <a:pt x="907" y="250"/>
                      </a:moveTo>
                      <a:lnTo>
                        <a:pt x="781" y="621"/>
                      </a:lnTo>
                      <a:lnTo>
                        <a:pt x="539" y="621"/>
                      </a:lnTo>
                      <a:lnTo>
                        <a:pt x="776" y="0"/>
                      </a:lnTo>
                      <a:lnTo>
                        <a:pt x="809" y="0"/>
                      </a:lnTo>
                      <a:lnTo>
                        <a:pt x="842" y="0"/>
                      </a:lnTo>
                      <a:lnTo>
                        <a:pt x="874" y="0"/>
                      </a:lnTo>
                      <a:lnTo>
                        <a:pt x="907" y="0"/>
                      </a:lnTo>
                      <a:lnTo>
                        <a:pt x="939" y="0"/>
                      </a:lnTo>
                      <a:lnTo>
                        <a:pt x="972" y="0"/>
                      </a:lnTo>
                      <a:lnTo>
                        <a:pt x="1005" y="0"/>
                      </a:lnTo>
                      <a:lnTo>
                        <a:pt x="1038" y="0"/>
                      </a:lnTo>
                      <a:lnTo>
                        <a:pt x="1275" y="621"/>
                      </a:lnTo>
                      <a:lnTo>
                        <a:pt x="1033" y="621"/>
                      </a:lnTo>
                      <a:lnTo>
                        <a:pt x="907" y="250"/>
                      </a:lnTo>
                      <a:close/>
                      <a:moveTo>
                        <a:pt x="1814" y="179"/>
                      </a:moveTo>
                      <a:lnTo>
                        <a:pt x="1814" y="0"/>
                      </a:lnTo>
                      <a:lnTo>
                        <a:pt x="1740" y="0"/>
                      </a:lnTo>
                      <a:lnTo>
                        <a:pt x="1665" y="0"/>
                      </a:lnTo>
                      <a:lnTo>
                        <a:pt x="1590" y="0"/>
                      </a:lnTo>
                      <a:lnTo>
                        <a:pt x="1515" y="0"/>
                      </a:lnTo>
                      <a:lnTo>
                        <a:pt x="1440" y="0"/>
                      </a:lnTo>
                      <a:lnTo>
                        <a:pt x="1366" y="0"/>
                      </a:lnTo>
                      <a:lnTo>
                        <a:pt x="1291" y="0"/>
                      </a:lnTo>
                      <a:lnTo>
                        <a:pt x="1216" y="0"/>
                      </a:lnTo>
                      <a:lnTo>
                        <a:pt x="1216" y="179"/>
                      </a:lnTo>
                      <a:lnTo>
                        <a:pt x="1391" y="179"/>
                      </a:lnTo>
                      <a:lnTo>
                        <a:pt x="1391" y="621"/>
                      </a:lnTo>
                      <a:lnTo>
                        <a:pt x="1639" y="621"/>
                      </a:lnTo>
                      <a:lnTo>
                        <a:pt x="1639" y="179"/>
                      </a:lnTo>
                      <a:lnTo>
                        <a:pt x="1814" y="179"/>
                      </a:lnTo>
                      <a:close/>
                      <a:moveTo>
                        <a:pt x="2123" y="250"/>
                      </a:moveTo>
                      <a:lnTo>
                        <a:pt x="1996" y="621"/>
                      </a:lnTo>
                      <a:lnTo>
                        <a:pt x="1754" y="621"/>
                      </a:lnTo>
                      <a:lnTo>
                        <a:pt x="1991" y="0"/>
                      </a:lnTo>
                      <a:lnTo>
                        <a:pt x="2024" y="0"/>
                      </a:lnTo>
                      <a:lnTo>
                        <a:pt x="2057" y="0"/>
                      </a:lnTo>
                      <a:lnTo>
                        <a:pt x="2090" y="0"/>
                      </a:lnTo>
                      <a:lnTo>
                        <a:pt x="2123" y="0"/>
                      </a:lnTo>
                      <a:lnTo>
                        <a:pt x="2155" y="0"/>
                      </a:lnTo>
                      <a:lnTo>
                        <a:pt x="2188" y="0"/>
                      </a:lnTo>
                      <a:lnTo>
                        <a:pt x="2220" y="0"/>
                      </a:lnTo>
                      <a:lnTo>
                        <a:pt x="2253" y="0"/>
                      </a:lnTo>
                      <a:lnTo>
                        <a:pt x="2491" y="621"/>
                      </a:lnTo>
                      <a:lnTo>
                        <a:pt x="2248" y="621"/>
                      </a:lnTo>
                      <a:lnTo>
                        <a:pt x="2123" y="25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50" dirty="0">
                    <a:solidFill>
                      <a:schemeClr val="bg1"/>
                    </a:solidFill>
                    <a:latin typeface="Myriad Pro"/>
                  </a:endParaRPr>
                </a:p>
              </p:txBody>
            </p:sp>
          </p:grpSp>
          <p:sp>
            <p:nvSpPr>
              <p:cNvPr id="28" name="Freeform 27"/>
              <p:cNvSpPr>
                <a:spLocks noEditPoints="1"/>
              </p:cNvSpPr>
              <p:nvPr/>
            </p:nvSpPr>
            <p:spPr bwMode="auto">
              <a:xfrm>
                <a:off x="1582366" y="523806"/>
                <a:ext cx="1171828" cy="123785"/>
              </a:xfrm>
              <a:custGeom>
                <a:avLst/>
                <a:gdLst/>
                <a:ahLst/>
                <a:cxnLst>
                  <a:cxn ang="0">
                    <a:pos x="805" y="637"/>
                  </a:cxn>
                  <a:cxn ang="0">
                    <a:pos x="996" y="219"/>
                  </a:cxn>
                  <a:cxn ang="0">
                    <a:pos x="1304" y="357"/>
                  </a:cxn>
                  <a:cxn ang="0">
                    <a:pos x="1069" y="644"/>
                  </a:cxn>
                  <a:cxn ang="0">
                    <a:pos x="1040" y="573"/>
                  </a:cxn>
                  <a:cxn ang="0">
                    <a:pos x="1182" y="280"/>
                  </a:cxn>
                  <a:cxn ang="0">
                    <a:pos x="1457" y="426"/>
                  </a:cxn>
                  <a:cxn ang="0">
                    <a:pos x="1680" y="639"/>
                  </a:cxn>
                  <a:cxn ang="0">
                    <a:pos x="1384" y="480"/>
                  </a:cxn>
                  <a:cxn ang="0">
                    <a:pos x="1565" y="178"/>
                  </a:cxn>
                  <a:cxn ang="0">
                    <a:pos x="1772" y="419"/>
                  </a:cxn>
                  <a:cxn ang="0">
                    <a:pos x="1479" y="300"/>
                  </a:cxn>
                  <a:cxn ang="0">
                    <a:pos x="2054" y="179"/>
                  </a:cxn>
                  <a:cxn ang="0">
                    <a:pos x="2260" y="188"/>
                  </a:cxn>
                  <a:cxn ang="0">
                    <a:pos x="2257" y="15"/>
                  </a:cxn>
                  <a:cxn ang="0">
                    <a:pos x="2523" y="568"/>
                  </a:cxn>
                  <a:cxn ang="0">
                    <a:pos x="2483" y="627"/>
                  </a:cxn>
                  <a:cxn ang="0">
                    <a:pos x="2395" y="282"/>
                  </a:cxn>
                  <a:cxn ang="0">
                    <a:pos x="2669" y="201"/>
                  </a:cxn>
                  <a:cxn ang="0">
                    <a:pos x="2657" y="282"/>
                  </a:cxn>
                  <a:cxn ang="0">
                    <a:pos x="2858" y="220"/>
                  </a:cxn>
                  <a:cxn ang="0">
                    <a:pos x="3192" y="222"/>
                  </a:cxn>
                  <a:cxn ang="0">
                    <a:pos x="3092" y="249"/>
                  </a:cxn>
                  <a:cxn ang="0">
                    <a:pos x="3666" y="632"/>
                  </a:cxn>
                  <a:cxn ang="0">
                    <a:pos x="3354" y="500"/>
                  </a:cxn>
                  <a:cxn ang="0">
                    <a:pos x="3484" y="195"/>
                  </a:cxn>
                  <a:cxn ang="0">
                    <a:pos x="3516" y="256"/>
                  </a:cxn>
                  <a:cxn ang="0">
                    <a:pos x="3592" y="581"/>
                  </a:cxn>
                  <a:cxn ang="0">
                    <a:pos x="4055" y="577"/>
                  </a:cxn>
                  <a:cxn ang="0">
                    <a:pos x="3803" y="567"/>
                  </a:cxn>
                  <a:cxn ang="0">
                    <a:pos x="3854" y="210"/>
                  </a:cxn>
                  <a:cxn ang="0">
                    <a:pos x="4132" y="281"/>
                  </a:cxn>
                  <a:cxn ang="0">
                    <a:pos x="3947" y="237"/>
                  </a:cxn>
                  <a:cxn ang="0">
                    <a:pos x="4571" y="638"/>
                  </a:cxn>
                  <a:cxn ang="0">
                    <a:pos x="4425" y="355"/>
                  </a:cxn>
                  <a:cxn ang="0">
                    <a:pos x="4692" y="179"/>
                  </a:cxn>
                  <a:cxn ang="0">
                    <a:pos x="4503" y="378"/>
                  </a:cxn>
                  <a:cxn ang="0">
                    <a:pos x="4914" y="445"/>
                  </a:cxn>
                  <a:cxn ang="0">
                    <a:pos x="5116" y="642"/>
                  </a:cxn>
                  <a:cxn ang="0">
                    <a:pos x="4837" y="469"/>
                  </a:cxn>
                  <a:cxn ang="0">
                    <a:pos x="5032" y="177"/>
                  </a:cxn>
                  <a:cxn ang="0">
                    <a:pos x="5225" y="427"/>
                  </a:cxn>
                  <a:cxn ang="0">
                    <a:pos x="4929" y="310"/>
                  </a:cxn>
                  <a:cxn ang="0">
                    <a:pos x="5520" y="177"/>
                  </a:cxn>
                  <a:cxn ang="0">
                    <a:pos x="5849" y="249"/>
                  </a:cxn>
                  <a:cxn ang="0">
                    <a:pos x="5745" y="644"/>
                  </a:cxn>
                  <a:cxn ang="0">
                    <a:pos x="6173" y="588"/>
                  </a:cxn>
                  <a:cxn ang="0">
                    <a:pos x="5907" y="543"/>
                  </a:cxn>
                  <a:cxn ang="0">
                    <a:pos x="6173" y="317"/>
                  </a:cxn>
                  <a:cxn ang="0">
                    <a:pos x="6044" y="179"/>
                  </a:cxn>
                  <a:cxn ang="0">
                    <a:pos x="6022" y="438"/>
                  </a:cxn>
                  <a:cxn ang="0">
                    <a:pos x="6118" y="573"/>
                  </a:cxn>
                  <a:cxn ang="0">
                    <a:pos x="6379" y="72"/>
                  </a:cxn>
                  <a:cxn ang="0">
                    <a:pos x="6454" y="99"/>
                  </a:cxn>
                  <a:cxn ang="0">
                    <a:pos x="6815" y="177"/>
                  </a:cxn>
                  <a:cxn ang="0">
                    <a:pos x="6901" y="333"/>
                  </a:cxn>
                  <a:cxn ang="0">
                    <a:pos x="6691" y="329"/>
                  </a:cxn>
                  <a:cxn ang="0">
                    <a:pos x="7278" y="580"/>
                  </a:cxn>
                  <a:cxn ang="0">
                    <a:pos x="7137" y="188"/>
                  </a:cxn>
                  <a:cxn ang="0">
                    <a:pos x="7541" y="759"/>
                  </a:cxn>
                  <a:cxn ang="0">
                    <a:pos x="7366" y="188"/>
                  </a:cxn>
                  <a:cxn ang="0">
                    <a:pos x="7881" y="532"/>
                  </a:cxn>
                  <a:cxn ang="0">
                    <a:pos x="7920" y="642"/>
                  </a:cxn>
                </a:cxnLst>
                <a:rect l="0" t="0" r="r" b="b"/>
                <a:pathLst>
                  <a:path w="7953" h="842">
                    <a:moveTo>
                      <a:pt x="324" y="277"/>
                    </a:moveTo>
                    <a:lnTo>
                      <a:pt x="324" y="344"/>
                    </a:lnTo>
                    <a:lnTo>
                      <a:pt x="81" y="344"/>
                    </a:lnTo>
                    <a:lnTo>
                      <a:pt x="81" y="569"/>
                    </a:lnTo>
                    <a:lnTo>
                      <a:pt x="352" y="569"/>
                    </a:lnTo>
                    <a:lnTo>
                      <a:pt x="352" y="637"/>
                    </a:lnTo>
                    <a:lnTo>
                      <a:pt x="0" y="637"/>
                    </a:lnTo>
                    <a:lnTo>
                      <a:pt x="0" y="11"/>
                    </a:lnTo>
                    <a:lnTo>
                      <a:pt x="338" y="11"/>
                    </a:lnTo>
                    <a:lnTo>
                      <a:pt x="338" y="79"/>
                    </a:lnTo>
                    <a:lnTo>
                      <a:pt x="81" y="79"/>
                    </a:lnTo>
                    <a:lnTo>
                      <a:pt x="81" y="277"/>
                    </a:lnTo>
                    <a:lnTo>
                      <a:pt x="324" y="277"/>
                    </a:lnTo>
                    <a:close/>
                    <a:moveTo>
                      <a:pt x="401" y="188"/>
                    </a:moveTo>
                    <a:lnTo>
                      <a:pt x="492" y="188"/>
                    </a:lnTo>
                    <a:lnTo>
                      <a:pt x="556" y="284"/>
                    </a:lnTo>
                    <a:lnTo>
                      <a:pt x="566" y="300"/>
                    </a:lnTo>
                    <a:lnTo>
                      <a:pt x="578" y="317"/>
                    </a:lnTo>
                    <a:lnTo>
                      <a:pt x="589" y="337"/>
                    </a:lnTo>
                    <a:lnTo>
                      <a:pt x="601" y="357"/>
                    </a:lnTo>
                    <a:lnTo>
                      <a:pt x="604" y="357"/>
                    </a:lnTo>
                    <a:lnTo>
                      <a:pt x="614" y="340"/>
                    </a:lnTo>
                    <a:lnTo>
                      <a:pt x="625" y="321"/>
                    </a:lnTo>
                    <a:lnTo>
                      <a:pt x="636" y="303"/>
                    </a:lnTo>
                    <a:lnTo>
                      <a:pt x="649" y="283"/>
                    </a:lnTo>
                    <a:lnTo>
                      <a:pt x="712" y="188"/>
                    </a:lnTo>
                    <a:lnTo>
                      <a:pt x="800" y="188"/>
                    </a:lnTo>
                    <a:lnTo>
                      <a:pt x="646" y="405"/>
                    </a:lnTo>
                    <a:lnTo>
                      <a:pt x="805" y="637"/>
                    </a:lnTo>
                    <a:lnTo>
                      <a:pt x="712" y="637"/>
                    </a:lnTo>
                    <a:lnTo>
                      <a:pt x="646" y="535"/>
                    </a:lnTo>
                    <a:lnTo>
                      <a:pt x="635" y="520"/>
                    </a:lnTo>
                    <a:lnTo>
                      <a:pt x="624" y="501"/>
                    </a:lnTo>
                    <a:lnTo>
                      <a:pt x="612" y="481"/>
                    </a:lnTo>
                    <a:lnTo>
                      <a:pt x="598" y="457"/>
                    </a:lnTo>
                    <a:lnTo>
                      <a:pt x="596" y="457"/>
                    </a:lnTo>
                    <a:lnTo>
                      <a:pt x="588" y="472"/>
                    </a:lnTo>
                    <a:lnTo>
                      <a:pt x="578" y="490"/>
                    </a:lnTo>
                    <a:lnTo>
                      <a:pt x="564" y="511"/>
                    </a:lnTo>
                    <a:lnTo>
                      <a:pt x="549" y="535"/>
                    </a:lnTo>
                    <a:lnTo>
                      <a:pt x="484" y="637"/>
                    </a:lnTo>
                    <a:lnTo>
                      <a:pt x="394" y="637"/>
                    </a:lnTo>
                    <a:lnTo>
                      <a:pt x="553" y="408"/>
                    </a:lnTo>
                    <a:lnTo>
                      <a:pt x="401" y="188"/>
                    </a:lnTo>
                    <a:close/>
                    <a:moveTo>
                      <a:pt x="883" y="820"/>
                    </a:moveTo>
                    <a:lnTo>
                      <a:pt x="883" y="334"/>
                    </a:lnTo>
                    <a:lnTo>
                      <a:pt x="883" y="298"/>
                    </a:lnTo>
                    <a:lnTo>
                      <a:pt x="882" y="261"/>
                    </a:lnTo>
                    <a:lnTo>
                      <a:pt x="881" y="224"/>
                    </a:lnTo>
                    <a:lnTo>
                      <a:pt x="880" y="188"/>
                    </a:lnTo>
                    <a:lnTo>
                      <a:pt x="953" y="188"/>
                    </a:lnTo>
                    <a:lnTo>
                      <a:pt x="957" y="265"/>
                    </a:lnTo>
                    <a:lnTo>
                      <a:pt x="958" y="265"/>
                    </a:lnTo>
                    <a:lnTo>
                      <a:pt x="965" y="255"/>
                    </a:lnTo>
                    <a:lnTo>
                      <a:pt x="972" y="244"/>
                    </a:lnTo>
                    <a:lnTo>
                      <a:pt x="979" y="235"/>
                    </a:lnTo>
                    <a:lnTo>
                      <a:pt x="988" y="227"/>
                    </a:lnTo>
                    <a:lnTo>
                      <a:pt x="996" y="219"/>
                    </a:lnTo>
                    <a:lnTo>
                      <a:pt x="1005" y="211"/>
                    </a:lnTo>
                    <a:lnTo>
                      <a:pt x="1014" y="205"/>
                    </a:lnTo>
                    <a:lnTo>
                      <a:pt x="1024" y="199"/>
                    </a:lnTo>
                    <a:lnTo>
                      <a:pt x="1034" y="194"/>
                    </a:lnTo>
                    <a:lnTo>
                      <a:pt x="1045" y="190"/>
                    </a:lnTo>
                    <a:lnTo>
                      <a:pt x="1055" y="186"/>
                    </a:lnTo>
                    <a:lnTo>
                      <a:pt x="1068" y="183"/>
                    </a:lnTo>
                    <a:lnTo>
                      <a:pt x="1079" y="181"/>
                    </a:lnTo>
                    <a:lnTo>
                      <a:pt x="1091" y="178"/>
                    </a:lnTo>
                    <a:lnTo>
                      <a:pt x="1105" y="177"/>
                    </a:lnTo>
                    <a:lnTo>
                      <a:pt x="1118" y="177"/>
                    </a:lnTo>
                    <a:lnTo>
                      <a:pt x="1138" y="178"/>
                    </a:lnTo>
                    <a:lnTo>
                      <a:pt x="1157" y="182"/>
                    </a:lnTo>
                    <a:lnTo>
                      <a:pt x="1166" y="184"/>
                    </a:lnTo>
                    <a:lnTo>
                      <a:pt x="1176" y="187"/>
                    </a:lnTo>
                    <a:lnTo>
                      <a:pt x="1185" y="190"/>
                    </a:lnTo>
                    <a:lnTo>
                      <a:pt x="1193" y="193"/>
                    </a:lnTo>
                    <a:lnTo>
                      <a:pt x="1201" y="198"/>
                    </a:lnTo>
                    <a:lnTo>
                      <a:pt x="1210" y="202"/>
                    </a:lnTo>
                    <a:lnTo>
                      <a:pt x="1218" y="207"/>
                    </a:lnTo>
                    <a:lnTo>
                      <a:pt x="1225" y="213"/>
                    </a:lnTo>
                    <a:lnTo>
                      <a:pt x="1240" y="226"/>
                    </a:lnTo>
                    <a:lnTo>
                      <a:pt x="1254" y="241"/>
                    </a:lnTo>
                    <a:lnTo>
                      <a:pt x="1266" y="258"/>
                    </a:lnTo>
                    <a:lnTo>
                      <a:pt x="1277" y="275"/>
                    </a:lnTo>
                    <a:lnTo>
                      <a:pt x="1287" y="294"/>
                    </a:lnTo>
                    <a:lnTo>
                      <a:pt x="1294" y="314"/>
                    </a:lnTo>
                    <a:lnTo>
                      <a:pt x="1300" y="335"/>
                    </a:lnTo>
                    <a:lnTo>
                      <a:pt x="1304" y="357"/>
                    </a:lnTo>
                    <a:lnTo>
                      <a:pt x="1307" y="381"/>
                    </a:lnTo>
                    <a:lnTo>
                      <a:pt x="1308" y="406"/>
                    </a:lnTo>
                    <a:lnTo>
                      <a:pt x="1307" y="434"/>
                    </a:lnTo>
                    <a:lnTo>
                      <a:pt x="1304" y="460"/>
                    </a:lnTo>
                    <a:lnTo>
                      <a:pt x="1302" y="473"/>
                    </a:lnTo>
                    <a:lnTo>
                      <a:pt x="1299" y="485"/>
                    </a:lnTo>
                    <a:lnTo>
                      <a:pt x="1296" y="497"/>
                    </a:lnTo>
                    <a:lnTo>
                      <a:pt x="1292" y="509"/>
                    </a:lnTo>
                    <a:lnTo>
                      <a:pt x="1288" y="520"/>
                    </a:lnTo>
                    <a:lnTo>
                      <a:pt x="1283" y="530"/>
                    </a:lnTo>
                    <a:lnTo>
                      <a:pt x="1278" y="541"/>
                    </a:lnTo>
                    <a:lnTo>
                      <a:pt x="1272" y="551"/>
                    </a:lnTo>
                    <a:lnTo>
                      <a:pt x="1266" y="560"/>
                    </a:lnTo>
                    <a:lnTo>
                      <a:pt x="1260" y="569"/>
                    </a:lnTo>
                    <a:lnTo>
                      <a:pt x="1253" y="579"/>
                    </a:lnTo>
                    <a:lnTo>
                      <a:pt x="1245" y="587"/>
                    </a:lnTo>
                    <a:lnTo>
                      <a:pt x="1231" y="601"/>
                    </a:lnTo>
                    <a:lnTo>
                      <a:pt x="1215" y="614"/>
                    </a:lnTo>
                    <a:lnTo>
                      <a:pt x="1207" y="619"/>
                    </a:lnTo>
                    <a:lnTo>
                      <a:pt x="1198" y="624"/>
                    </a:lnTo>
                    <a:lnTo>
                      <a:pt x="1190" y="628"/>
                    </a:lnTo>
                    <a:lnTo>
                      <a:pt x="1181" y="632"/>
                    </a:lnTo>
                    <a:lnTo>
                      <a:pt x="1163" y="638"/>
                    </a:lnTo>
                    <a:lnTo>
                      <a:pt x="1144" y="643"/>
                    </a:lnTo>
                    <a:lnTo>
                      <a:pt x="1123" y="647"/>
                    </a:lnTo>
                    <a:lnTo>
                      <a:pt x="1103" y="648"/>
                    </a:lnTo>
                    <a:lnTo>
                      <a:pt x="1091" y="647"/>
                    </a:lnTo>
                    <a:lnTo>
                      <a:pt x="1079" y="646"/>
                    </a:lnTo>
                    <a:lnTo>
                      <a:pt x="1069" y="644"/>
                    </a:lnTo>
                    <a:lnTo>
                      <a:pt x="1058" y="642"/>
                    </a:lnTo>
                    <a:lnTo>
                      <a:pt x="1048" y="640"/>
                    </a:lnTo>
                    <a:lnTo>
                      <a:pt x="1038" y="637"/>
                    </a:lnTo>
                    <a:lnTo>
                      <a:pt x="1029" y="633"/>
                    </a:lnTo>
                    <a:lnTo>
                      <a:pt x="1019" y="629"/>
                    </a:lnTo>
                    <a:lnTo>
                      <a:pt x="1011" y="625"/>
                    </a:lnTo>
                    <a:lnTo>
                      <a:pt x="1003" y="620"/>
                    </a:lnTo>
                    <a:lnTo>
                      <a:pt x="996" y="614"/>
                    </a:lnTo>
                    <a:lnTo>
                      <a:pt x="989" y="607"/>
                    </a:lnTo>
                    <a:lnTo>
                      <a:pt x="981" y="600"/>
                    </a:lnTo>
                    <a:lnTo>
                      <a:pt x="975" y="593"/>
                    </a:lnTo>
                    <a:lnTo>
                      <a:pt x="969" y="585"/>
                    </a:lnTo>
                    <a:lnTo>
                      <a:pt x="964" y="577"/>
                    </a:lnTo>
                    <a:lnTo>
                      <a:pt x="964" y="820"/>
                    </a:lnTo>
                    <a:lnTo>
                      <a:pt x="883" y="820"/>
                    </a:lnTo>
                    <a:close/>
                    <a:moveTo>
                      <a:pt x="964" y="377"/>
                    </a:moveTo>
                    <a:lnTo>
                      <a:pt x="964" y="454"/>
                    </a:lnTo>
                    <a:lnTo>
                      <a:pt x="964" y="468"/>
                    </a:lnTo>
                    <a:lnTo>
                      <a:pt x="966" y="480"/>
                    </a:lnTo>
                    <a:lnTo>
                      <a:pt x="969" y="492"/>
                    </a:lnTo>
                    <a:lnTo>
                      <a:pt x="972" y="504"/>
                    </a:lnTo>
                    <a:lnTo>
                      <a:pt x="977" y="515"/>
                    </a:lnTo>
                    <a:lnTo>
                      <a:pt x="983" y="525"/>
                    </a:lnTo>
                    <a:lnTo>
                      <a:pt x="991" y="535"/>
                    </a:lnTo>
                    <a:lnTo>
                      <a:pt x="1000" y="546"/>
                    </a:lnTo>
                    <a:lnTo>
                      <a:pt x="1009" y="554"/>
                    </a:lnTo>
                    <a:lnTo>
                      <a:pt x="1018" y="562"/>
                    </a:lnTo>
                    <a:lnTo>
                      <a:pt x="1029" y="568"/>
                    </a:lnTo>
                    <a:lnTo>
                      <a:pt x="1040" y="573"/>
                    </a:lnTo>
                    <a:lnTo>
                      <a:pt x="1051" y="578"/>
                    </a:lnTo>
                    <a:lnTo>
                      <a:pt x="1064" y="581"/>
                    </a:lnTo>
                    <a:lnTo>
                      <a:pt x="1077" y="583"/>
                    </a:lnTo>
                    <a:lnTo>
                      <a:pt x="1090" y="583"/>
                    </a:lnTo>
                    <a:lnTo>
                      <a:pt x="1106" y="583"/>
                    </a:lnTo>
                    <a:lnTo>
                      <a:pt x="1120" y="580"/>
                    </a:lnTo>
                    <a:lnTo>
                      <a:pt x="1133" y="577"/>
                    </a:lnTo>
                    <a:lnTo>
                      <a:pt x="1147" y="571"/>
                    </a:lnTo>
                    <a:lnTo>
                      <a:pt x="1159" y="564"/>
                    </a:lnTo>
                    <a:lnTo>
                      <a:pt x="1170" y="556"/>
                    </a:lnTo>
                    <a:lnTo>
                      <a:pt x="1181" y="547"/>
                    </a:lnTo>
                    <a:lnTo>
                      <a:pt x="1190" y="535"/>
                    </a:lnTo>
                    <a:lnTo>
                      <a:pt x="1198" y="523"/>
                    </a:lnTo>
                    <a:lnTo>
                      <a:pt x="1205" y="510"/>
                    </a:lnTo>
                    <a:lnTo>
                      <a:pt x="1212" y="495"/>
                    </a:lnTo>
                    <a:lnTo>
                      <a:pt x="1217" y="480"/>
                    </a:lnTo>
                    <a:lnTo>
                      <a:pt x="1221" y="463"/>
                    </a:lnTo>
                    <a:lnTo>
                      <a:pt x="1224" y="447"/>
                    </a:lnTo>
                    <a:lnTo>
                      <a:pt x="1226" y="428"/>
                    </a:lnTo>
                    <a:lnTo>
                      <a:pt x="1226" y="410"/>
                    </a:lnTo>
                    <a:lnTo>
                      <a:pt x="1226" y="392"/>
                    </a:lnTo>
                    <a:lnTo>
                      <a:pt x="1224" y="376"/>
                    </a:lnTo>
                    <a:lnTo>
                      <a:pt x="1221" y="360"/>
                    </a:lnTo>
                    <a:lnTo>
                      <a:pt x="1218" y="345"/>
                    </a:lnTo>
                    <a:lnTo>
                      <a:pt x="1213" y="331"/>
                    </a:lnTo>
                    <a:lnTo>
                      <a:pt x="1206" y="317"/>
                    </a:lnTo>
                    <a:lnTo>
                      <a:pt x="1200" y="305"/>
                    </a:lnTo>
                    <a:lnTo>
                      <a:pt x="1192" y="293"/>
                    </a:lnTo>
                    <a:lnTo>
                      <a:pt x="1182" y="280"/>
                    </a:lnTo>
                    <a:lnTo>
                      <a:pt x="1172" y="271"/>
                    </a:lnTo>
                    <a:lnTo>
                      <a:pt x="1160" y="262"/>
                    </a:lnTo>
                    <a:lnTo>
                      <a:pt x="1149" y="255"/>
                    </a:lnTo>
                    <a:lnTo>
                      <a:pt x="1136" y="249"/>
                    </a:lnTo>
                    <a:lnTo>
                      <a:pt x="1122" y="245"/>
                    </a:lnTo>
                    <a:lnTo>
                      <a:pt x="1108" y="243"/>
                    </a:lnTo>
                    <a:lnTo>
                      <a:pt x="1092" y="242"/>
                    </a:lnTo>
                    <a:lnTo>
                      <a:pt x="1082" y="243"/>
                    </a:lnTo>
                    <a:lnTo>
                      <a:pt x="1072" y="244"/>
                    </a:lnTo>
                    <a:lnTo>
                      <a:pt x="1062" y="246"/>
                    </a:lnTo>
                    <a:lnTo>
                      <a:pt x="1052" y="249"/>
                    </a:lnTo>
                    <a:lnTo>
                      <a:pt x="1042" y="254"/>
                    </a:lnTo>
                    <a:lnTo>
                      <a:pt x="1033" y="258"/>
                    </a:lnTo>
                    <a:lnTo>
                      <a:pt x="1024" y="264"/>
                    </a:lnTo>
                    <a:lnTo>
                      <a:pt x="1015" y="270"/>
                    </a:lnTo>
                    <a:lnTo>
                      <a:pt x="1007" y="277"/>
                    </a:lnTo>
                    <a:lnTo>
                      <a:pt x="999" y="285"/>
                    </a:lnTo>
                    <a:lnTo>
                      <a:pt x="993" y="294"/>
                    </a:lnTo>
                    <a:lnTo>
                      <a:pt x="987" y="303"/>
                    </a:lnTo>
                    <a:lnTo>
                      <a:pt x="981" y="312"/>
                    </a:lnTo>
                    <a:lnTo>
                      <a:pt x="976" y="321"/>
                    </a:lnTo>
                    <a:lnTo>
                      <a:pt x="972" y="333"/>
                    </a:lnTo>
                    <a:lnTo>
                      <a:pt x="969" y="344"/>
                    </a:lnTo>
                    <a:lnTo>
                      <a:pt x="967" y="353"/>
                    </a:lnTo>
                    <a:lnTo>
                      <a:pt x="965" y="363"/>
                    </a:lnTo>
                    <a:lnTo>
                      <a:pt x="964" y="370"/>
                    </a:lnTo>
                    <a:lnTo>
                      <a:pt x="964" y="377"/>
                    </a:lnTo>
                    <a:close/>
                    <a:moveTo>
                      <a:pt x="1771" y="427"/>
                    </a:moveTo>
                    <a:lnTo>
                      <a:pt x="1457" y="426"/>
                    </a:lnTo>
                    <a:lnTo>
                      <a:pt x="1458" y="445"/>
                    </a:lnTo>
                    <a:lnTo>
                      <a:pt x="1460" y="463"/>
                    </a:lnTo>
                    <a:lnTo>
                      <a:pt x="1464" y="480"/>
                    </a:lnTo>
                    <a:lnTo>
                      <a:pt x="1469" y="495"/>
                    </a:lnTo>
                    <a:lnTo>
                      <a:pt x="1477" y="510"/>
                    </a:lnTo>
                    <a:lnTo>
                      <a:pt x="1484" y="523"/>
                    </a:lnTo>
                    <a:lnTo>
                      <a:pt x="1493" y="535"/>
                    </a:lnTo>
                    <a:lnTo>
                      <a:pt x="1504" y="546"/>
                    </a:lnTo>
                    <a:lnTo>
                      <a:pt x="1515" y="554"/>
                    </a:lnTo>
                    <a:lnTo>
                      <a:pt x="1526" y="562"/>
                    </a:lnTo>
                    <a:lnTo>
                      <a:pt x="1537" y="568"/>
                    </a:lnTo>
                    <a:lnTo>
                      <a:pt x="1551" y="573"/>
                    </a:lnTo>
                    <a:lnTo>
                      <a:pt x="1564" y="577"/>
                    </a:lnTo>
                    <a:lnTo>
                      <a:pt x="1578" y="580"/>
                    </a:lnTo>
                    <a:lnTo>
                      <a:pt x="1594" y="582"/>
                    </a:lnTo>
                    <a:lnTo>
                      <a:pt x="1610" y="582"/>
                    </a:lnTo>
                    <a:lnTo>
                      <a:pt x="1628" y="582"/>
                    </a:lnTo>
                    <a:lnTo>
                      <a:pt x="1644" y="581"/>
                    </a:lnTo>
                    <a:lnTo>
                      <a:pt x="1660" y="579"/>
                    </a:lnTo>
                    <a:lnTo>
                      <a:pt x="1676" y="577"/>
                    </a:lnTo>
                    <a:lnTo>
                      <a:pt x="1690" y="573"/>
                    </a:lnTo>
                    <a:lnTo>
                      <a:pt x="1706" y="569"/>
                    </a:lnTo>
                    <a:lnTo>
                      <a:pt x="1720" y="564"/>
                    </a:lnTo>
                    <a:lnTo>
                      <a:pt x="1735" y="559"/>
                    </a:lnTo>
                    <a:lnTo>
                      <a:pt x="1748" y="618"/>
                    </a:lnTo>
                    <a:lnTo>
                      <a:pt x="1733" y="624"/>
                    </a:lnTo>
                    <a:lnTo>
                      <a:pt x="1715" y="630"/>
                    </a:lnTo>
                    <a:lnTo>
                      <a:pt x="1698" y="635"/>
                    </a:lnTo>
                    <a:lnTo>
                      <a:pt x="1680" y="639"/>
                    </a:lnTo>
                    <a:lnTo>
                      <a:pt x="1661" y="642"/>
                    </a:lnTo>
                    <a:lnTo>
                      <a:pt x="1641" y="644"/>
                    </a:lnTo>
                    <a:lnTo>
                      <a:pt x="1621" y="646"/>
                    </a:lnTo>
                    <a:lnTo>
                      <a:pt x="1599" y="647"/>
                    </a:lnTo>
                    <a:lnTo>
                      <a:pt x="1574" y="646"/>
                    </a:lnTo>
                    <a:lnTo>
                      <a:pt x="1551" y="642"/>
                    </a:lnTo>
                    <a:lnTo>
                      <a:pt x="1539" y="640"/>
                    </a:lnTo>
                    <a:lnTo>
                      <a:pt x="1528" y="637"/>
                    </a:lnTo>
                    <a:lnTo>
                      <a:pt x="1518" y="634"/>
                    </a:lnTo>
                    <a:lnTo>
                      <a:pt x="1507" y="631"/>
                    </a:lnTo>
                    <a:lnTo>
                      <a:pt x="1497" y="627"/>
                    </a:lnTo>
                    <a:lnTo>
                      <a:pt x="1488" y="622"/>
                    </a:lnTo>
                    <a:lnTo>
                      <a:pt x="1479" y="617"/>
                    </a:lnTo>
                    <a:lnTo>
                      <a:pt x="1469" y="612"/>
                    </a:lnTo>
                    <a:lnTo>
                      <a:pt x="1461" y="605"/>
                    </a:lnTo>
                    <a:lnTo>
                      <a:pt x="1453" y="598"/>
                    </a:lnTo>
                    <a:lnTo>
                      <a:pt x="1445" y="592"/>
                    </a:lnTo>
                    <a:lnTo>
                      <a:pt x="1438" y="584"/>
                    </a:lnTo>
                    <a:lnTo>
                      <a:pt x="1430" y="576"/>
                    </a:lnTo>
                    <a:lnTo>
                      <a:pt x="1423" y="567"/>
                    </a:lnTo>
                    <a:lnTo>
                      <a:pt x="1417" y="559"/>
                    </a:lnTo>
                    <a:lnTo>
                      <a:pt x="1412" y="551"/>
                    </a:lnTo>
                    <a:lnTo>
                      <a:pt x="1406" y="542"/>
                    </a:lnTo>
                    <a:lnTo>
                      <a:pt x="1402" y="531"/>
                    </a:lnTo>
                    <a:lnTo>
                      <a:pt x="1397" y="522"/>
                    </a:lnTo>
                    <a:lnTo>
                      <a:pt x="1393" y="512"/>
                    </a:lnTo>
                    <a:lnTo>
                      <a:pt x="1389" y="501"/>
                    </a:lnTo>
                    <a:lnTo>
                      <a:pt x="1386" y="490"/>
                    </a:lnTo>
                    <a:lnTo>
                      <a:pt x="1384" y="480"/>
                    </a:lnTo>
                    <a:lnTo>
                      <a:pt x="1382" y="469"/>
                    </a:lnTo>
                    <a:lnTo>
                      <a:pt x="1379" y="445"/>
                    </a:lnTo>
                    <a:lnTo>
                      <a:pt x="1378" y="419"/>
                    </a:lnTo>
                    <a:lnTo>
                      <a:pt x="1379" y="394"/>
                    </a:lnTo>
                    <a:lnTo>
                      <a:pt x="1382" y="370"/>
                    </a:lnTo>
                    <a:lnTo>
                      <a:pt x="1386" y="346"/>
                    </a:lnTo>
                    <a:lnTo>
                      <a:pt x="1392" y="324"/>
                    </a:lnTo>
                    <a:lnTo>
                      <a:pt x="1397" y="313"/>
                    </a:lnTo>
                    <a:lnTo>
                      <a:pt x="1401" y="303"/>
                    </a:lnTo>
                    <a:lnTo>
                      <a:pt x="1406" y="293"/>
                    </a:lnTo>
                    <a:lnTo>
                      <a:pt x="1411" y="282"/>
                    </a:lnTo>
                    <a:lnTo>
                      <a:pt x="1416" y="273"/>
                    </a:lnTo>
                    <a:lnTo>
                      <a:pt x="1422" y="264"/>
                    </a:lnTo>
                    <a:lnTo>
                      <a:pt x="1428" y="255"/>
                    </a:lnTo>
                    <a:lnTo>
                      <a:pt x="1436" y="246"/>
                    </a:lnTo>
                    <a:lnTo>
                      <a:pt x="1443" y="238"/>
                    </a:lnTo>
                    <a:lnTo>
                      <a:pt x="1451" y="230"/>
                    </a:lnTo>
                    <a:lnTo>
                      <a:pt x="1458" y="223"/>
                    </a:lnTo>
                    <a:lnTo>
                      <a:pt x="1466" y="217"/>
                    </a:lnTo>
                    <a:lnTo>
                      <a:pt x="1476" y="210"/>
                    </a:lnTo>
                    <a:lnTo>
                      <a:pt x="1484" y="204"/>
                    </a:lnTo>
                    <a:lnTo>
                      <a:pt x="1493" y="199"/>
                    </a:lnTo>
                    <a:lnTo>
                      <a:pt x="1502" y="195"/>
                    </a:lnTo>
                    <a:lnTo>
                      <a:pt x="1513" y="191"/>
                    </a:lnTo>
                    <a:lnTo>
                      <a:pt x="1522" y="187"/>
                    </a:lnTo>
                    <a:lnTo>
                      <a:pt x="1532" y="185"/>
                    </a:lnTo>
                    <a:lnTo>
                      <a:pt x="1543" y="182"/>
                    </a:lnTo>
                    <a:lnTo>
                      <a:pt x="1554" y="179"/>
                    </a:lnTo>
                    <a:lnTo>
                      <a:pt x="1565" y="178"/>
                    </a:lnTo>
                    <a:lnTo>
                      <a:pt x="1576" y="177"/>
                    </a:lnTo>
                    <a:lnTo>
                      <a:pt x="1589" y="177"/>
                    </a:lnTo>
                    <a:lnTo>
                      <a:pt x="1601" y="177"/>
                    </a:lnTo>
                    <a:lnTo>
                      <a:pt x="1612" y="178"/>
                    </a:lnTo>
                    <a:lnTo>
                      <a:pt x="1624" y="181"/>
                    </a:lnTo>
                    <a:lnTo>
                      <a:pt x="1635" y="183"/>
                    </a:lnTo>
                    <a:lnTo>
                      <a:pt x="1645" y="185"/>
                    </a:lnTo>
                    <a:lnTo>
                      <a:pt x="1655" y="188"/>
                    </a:lnTo>
                    <a:lnTo>
                      <a:pt x="1665" y="192"/>
                    </a:lnTo>
                    <a:lnTo>
                      <a:pt x="1675" y="196"/>
                    </a:lnTo>
                    <a:lnTo>
                      <a:pt x="1683" y="201"/>
                    </a:lnTo>
                    <a:lnTo>
                      <a:pt x="1692" y="206"/>
                    </a:lnTo>
                    <a:lnTo>
                      <a:pt x="1701" y="212"/>
                    </a:lnTo>
                    <a:lnTo>
                      <a:pt x="1708" y="220"/>
                    </a:lnTo>
                    <a:lnTo>
                      <a:pt x="1716" y="227"/>
                    </a:lnTo>
                    <a:lnTo>
                      <a:pt x="1723" y="234"/>
                    </a:lnTo>
                    <a:lnTo>
                      <a:pt x="1729" y="242"/>
                    </a:lnTo>
                    <a:lnTo>
                      <a:pt x="1736" y="251"/>
                    </a:lnTo>
                    <a:lnTo>
                      <a:pt x="1745" y="266"/>
                    </a:lnTo>
                    <a:lnTo>
                      <a:pt x="1753" y="281"/>
                    </a:lnTo>
                    <a:lnTo>
                      <a:pt x="1759" y="298"/>
                    </a:lnTo>
                    <a:lnTo>
                      <a:pt x="1764" y="314"/>
                    </a:lnTo>
                    <a:lnTo>
                      <a:pt x="1768" y="332"/>
                    </a:lnTo>
                    <a:lnTo>
                      <a:pt x="1772" y="349"/>
                    </a:lnTo>
                    <a:lnTo>
                      <a:pt x="1774" y="369"/>
                    </a:lnTo>
                    <a:lnTo>
                      <a:pt x="1774" y="388"/>
                    </a:lnTo>
                    <a:lnTo>
                      <a:pt x="1774" y="400"/>
                    </a:lnTo>
                    <a:lnTo>
                      <a:pt x="1773" y="410"/>
                    </a:lnTo>
                    <a:lnTo>
                      <a:pt x="1772" y="419"/>
                    </a:lnTo>
                    <a:lnTo>
                      <a:pt x="1771" y="427"/>
                    </a:lnTo>
                    <a:close/>
                    <a:moveTo>
                      <a:pt x="1457" y="368"/>
                    </a:moveTo>
                    <a:lnTo>
                      <a:pt x="1696" y="368"/>
                    </a:lnTo>
                    <a:lnTo>
                      <a:pt x="1696" y="355"/>
                    </a:lnTo>
                    <a:lnTo>
                      <a:pt x="1694" y="344"/>
                    </a:lnTo>
                    <a:lnTo>
                      <a:pt x="1692" y="332"/>
                    </a:lnTo>
                    <a:lnTo>
                      <a:pt x="1690" y="321"/>
                    </a:lnTo>
                    <a:lnTo>
                      <a:pt x="1687" y="311"/>
                    </a:lnTo>
                    <a:lnTo>
                      <a:pt x="1683" y="301"/>
                    </a:lnTo>
                    <a:lnTo>
                      <a:pt x="1678" y="292"/>
                    </a:lnTo>
                    <a:lnTo>
                      <a:pt x="1673" y="282"/>
                    </a:lnTo>
                    <a:lnTo>
                      <a:pt x="1666" y="271"/>
                    </a:lnTo>
                    <a:lnTo>
                      <a:pt x="1656" y="262"/>
                    </a:lnTo>
                    <a:lnTo>
                      <a:pt x="1646" y="254"/>
                    </a:lnTo>
                    <a:lnTo>
                      <a:pt x="1636" y="247"/>
                    </a:lnTo>
                    <a:lnTo>
                      <a:pt x="1624" y="242"/>
                    </a:lnTo>
                    <a:lnTo>
                      <a:pt x="1611" y="239"/>
                    </a:lnTo>
                    <a:lnTo>
                      <a:pt x="1597" y="237"/>
                    </a:lnTo>
                    <a:lnTo>
                      <a:pt x="1583" y="236"/>
                    </a:lnTo>
                    <a:lnTo>
                      <a:pt x="1568" y="237"/>
                    </a:lnTo>
                    <a:lnTo>
                      <a:pt x="1555" y="239"/>
                    </a:lnTo>
                    <a:lnTo>
                      <a:pt x="1542" y="242"/>
                    </a:lnTo>
                    <a:lnTo>
                      <a:pt x="1531" y="247"/>
                    </a:lnTo>
                    <a:lnTo>
                      <a:pt x="1520" y="254"/>
                    </a:lnTo>
                    <a:lnTo>
                      <a:pt x="1510" y="261"/>
                    </a:lnTo>
                    <a:lnTo>
                      <a:pt x="1500" y="270"/>
                    </a:lnTo>
                    <a:lnTo>
                      <a:pt x="1491" y="280"/>
                    </a:lnTo>
                    <a:lnTo>
                      <a:pt x="1485" y="290"/>
                    </a:lnTo>
                    <a:lnTo>
                      <a:pt x="1479" y="300"/>
                    </a:lnTo>
                    <a:lnTo>
                      <a:pt x="1474" y="310"/>
                    </a:lnTo>
                    <a:lnTo>
                      <a:pt x="1468" y="320"/>
                    </a:lnTo>
                    <a:lnTo>
                      <a:pt x="1464" y="332"/>
                    </a:lnTo>
                    <a:lnTo>
                      <a:pt x="1461" y="343"/>
                    </a:lnTo>
                    <a:lnTo>
                      <a:pt x="1459" y="355"/>
                    </a:lnTo>
                    <a:lnTo>
                      <a:pt x="1457" y="368"/>
                    </a:lnTo>
                    <a:close/>
                    <a:moveTo>
                      <a:pt x="1875" y="637"/>
                    </a:moveTo>
                    <a:lnTo>
                      <a:pt x="1875" y="328"/>
                    </a:lnTo>
                    <a:lnTo>
                      <a:pt x="1875" y="291"/>
                    </a:lnTo>
                    <a:lnTo>
                      <a:pt x="1874" y="256"/>
                    </a:lnTo>
                    <a:lnTo>
                      <a:pt x="1873" y="221"/>
                    </a:lnTo>
                    <a:lnTo>
                      <a:pt x="1872" y="188"/>
                    </a:lnTo>
                    <a:lnTo>
                      <a:pt x="1944" y="188"/>
                    </a:lnTo>
                    <a:lnTo>
                      <a:pt x="1946" y="276"/>
                    </a:lnTo>
                    <a:lnTo>
                      <a:pt x="1950" y="276"/>
                    </a:lnTo>
                    <a:lnTo>
                      <a:pt x="1954" y="265"/>
                    </a:lnTo>
                    <a:lnTo>
                      <a:pt x="1959" y="255"/>
                    </a:lnTo>
                    <a:lnTo>
                      <a:pt x="1964" y="245"/>
                    </a:lnTo>
                    <a:lnTo>
                      <a:pt x="1970" y="236"/>
                    </a:lnTo>
                    <a:lnTo>
                      <a:pt x="1976" y="227"/>
                    </a:lnTo>
                    <a:lnTo>
                      <a:pt x="1983" y="219"/>
                    </a:lnTo>
                    <a:lnTo>
                      <a:pt x="1991" y="211"/>
                    </a:lnTo>
                    <a:lnTo>
                      <a:pt x="2000" y="204"/>
                    </a:lnTo>
                    <a:lnTo>
                      <a:pt x="2008" y="198"/>
                    </a:lnTo>
                    <a:lnTo>
                      <a:pt x="2017" y="193"/>
                    </a:lnTo>
                    <a:lnTo>
                      <a:pt x="2026" y="188"/>
                    </a:lnTo>
                    <a:lnTo>
                      <a:pt x="2036" y="185"/>
                    </a:lnTo>
                    <a:lnTo>
                      <a:pt x="2045" y="182"/>
                    </a:lnTo>
                    <a:lnTo>
                      <a:pt x="2054" y="179"/>
                    </a:lnTo>
                    <a:lnTo>
                      <a:pt x="2064" y="177"/>
                    </a:lnTo>
                    <a:lnTo>
                      <a:pt x="2075" y="177"/>
                    </a:lnTo>
                    <a:lnTo>
                      <a:pt x="2087" y="178"/>
                    </a:lnTo>
                    <a:lnTo>
                      <a:pt x="2097" y="181"/>
                    </a:lnTo>
                    <a:lnTo>
                      <a:pt x="2097" y="258"/>
                    </a:lnTo>
                    <a:lnTo>
                      <a:pt x="2084" y="256"/>
                    </a:lnTo>
                    <a:lnTo>
                      <a:pt x="2069" y="255"/>
                    </a:lnTo>
                    <a:lnTo>
                      <a:pt x="2055" y="256"/>
                    </a:lnTo>
                    <a:lnTo>
                      <a:pt x="2043" y="258"/>
                    </a:lnTo>
                    <a:lnTo>
                      <a:pt x="2032" y="261"/>
                    </a:lnTo>
                    <a:lnTo>
                      <a:pt x="2020" y="266"/>
                    </a:lnTo>
                    <a:lnTo>
                      <a:pt x="2010" y="272"/>
                    </a:lnTo>
                    <a:lnTo>
                      <a:pt x="2000" y="280"/>
                    </a:lnTo>
                    <a:lnTo>
                      <a:pt x="1990" y="290"/>
                    </a:lnTo>
                    <a:lnTo>
                      <a:pt x="1982" y="300"/>
                    </a:lnTo>
                    <a:lnTo>
                      <a:pt x="1976" y="310"/>
                    </a:lnTo>
                    <a:lnTo>
                      <a:pt x="1971" y="321"/>
                    </a:lnTo>
                    <a:lnTo>
                      <a:pt x="1966" y="333"/>
                    </a:lnTo>
                    <a:lnTo>
                      <a:pt x="1963" y="344"/>
                    </a:lnTo>
                    <a:lnTo>
                      <a:pt x="1960" y="356"/>
                    </a:lnTo>
                    <a:lnTo>
                      <a:pt x="1958" y="370"/>
                    </a:lnTo>
                    <a:lnTo>
                      <a:pt x="1957" y="383"/>
                    </a:lnTo>
                    <a:lnTo>
                      <a:pt x="1955" y="398"/>
                    </a:lnTo>
                    <a:lnTo>
                      <a:pt x="1955" y="637"/>
                    </a:lnTo>
                    <a:lnTo>
                      <a:pt x="1875" y="637"/>
                    </a:lnTo>
                    <a:close/>
                    <a:moveTo>
                      <a:pt x="2260" y="637"/>
                    </a:moveTo>
                    <a:lnTo>
                      <a:pt x="2178" y="637"/>
                    </a:lnTo>
                    <a:lnTo>
                      <a:pt x="2178" y="188"/>
                    </a:lnTo>
                    <a:lnTo>
                      <a:pt x="2260" y="188"/>
                    </a:lnTo>
                    <a:lnTo>
                      <a:pt x="2260" y="637"/>
                    </a:lnTo>
                    <a:close/>
                    <a:moveTo>
                      <a:pt x="2219" y="105"/>
                    </a:moveTo>
                    <a:lnTo>
                      <a:pt x="2217" y="105"/>
                    </a:lnTo>
                    <a:lnTo>
                      <a:pt x="2206" y="104"/>
                    </a:lnTo>
                    <a:lnTo>
                      <a:pt x="2197" y="101"/>
                    </a:lnTo>
                    <a:lnTo>
                      <a:pt x="2193" y="99"/>
                    </a:lnTo>
                    <a:lnTo>
                      <a:pt x="2189" y="96"/>
                    </a:lnTo>
                    <a:lnTo>
                      <a:pt x="2185" y="93"/>
                    </a:lnTo>
                    <a:lnTo>
                      <a:pt x="2181" y="90"/>
                    </a:lnTo>
                    <a:lnTo>
                      <a:pt x="2174" y="82"/>
                    </a:lnTo>
                    <a:lnTo>
                      <a:pt x="2170" y="72"/>
                    </a:lnTo>
                    <a:lnTo>
                      <a:pt x="2167" y="63"/>
                    </a:lnTo>
                    <a:lnTo>
                      <a:pt x="2166" y="52"/>
                    </a:lnTo>
                    <a:lnTo>
                      <a:pt x="2167" y="42"/>
                    </a:lnTo>
                    <a:lnTo>
                      <a:pt x="2170" y="32"/>
                    </a:lnTo>
                    <a:lnTo>
                      <a:pt x="2174" y="23"/>
                    </a:lnTo>
                    <a:lnTo>
                      <a:pt x="2182" y="16"/>
                    </a:lnTo>
                    <a:lnTo>
                      <a:pt x="2185" y="12"/>
                    </a:lnTo>
                    <a:lnTo>
                      <a:pt x="2189" y="9"/>
                    </a:lnTo>
                    <a:lnTo>
                      <a:pt x="2194" y="6"/>
                    </a:lnTo>
                    <a:lnTo>
                      <a:pt x="2198" y="4"/>
                    </a:lnTo>
                    <a:lnTo>
                      <a:pt x="2208" y="2"/>
                    </a:lnTo>
                    <a:lnTo>
                      <a:pt x="2220" y="0"/>
                    </a:lnTo>
                    <a:lnTo>
                      <a:pt x="2230" y="2"/>
                    </a:lnTo>
                    <a:lnTo>
                      <a:pt x="2240" y="4"/>
                    </a:lnTo>
                    <a:lnTo>
                      <a:pt x="2244" y="6"/>
                    </a:lnTo>
                    <a:lnTo>
                      <a:pt x="2249" y="9"/>
                    </a:lnTo>
                    <a:lnTo>
                      <a:pt x="2253" y="12"/>
                    </a:lnTo>
                    <a:lnTo>
                      <a:pt x="2257" y="15"/>
                    </a:lnTo>
                    <a:lnTo>
                      <a:pt x="2263" y="23"/>
                    </a:lnTo>
                    <a:lnTo>
                      <a:pt x="2268" y="31"/>
                    </a:lnTo>
                    <a:lnTo>
                      <a:pt x="2270" y="42"/>
                    </a:lnTo>
                    <a:lnTo>
                      <a:pt x="2271" y="52"/>
                    </a:lnTo>
                    <a:lnTo>
                      <a:pt x="2270" y="63"/>
                    </a:lnTo>
                    <a:lnTo>
                      <a:pt x="2268" y="72"/>
                    </a:lnTo>
                    <a:lnTo>
                      <a:pt x="2263" y="82"/>
                    </a:lnTo>
                    <a:lnTo>
                      <a:pt x="2257" y="90"/>
                    </a:lnTo>
                    <a:lnTo>
                      <a:pt x="2253" y="93"/>
                    </a:lnTo>
                    <a:lnTo>
                      <a:pt x="2249" y="96"/>
                    </a:lnTo>
                    <a:lnTo>
                      <a:pt x="2244" y="99"/>
                    </a:lnTo>
                    <a:lnTo>
                      <a:pt x="2240" y="101"/>
                    </a:lnTo>
                    <a:lnTo>
                      <a:pt x="2235" y="103"/>
                    </a:lnTo>
                    <a:lnTo>
                      <a:pt x="2230" y="104"/>
                    </a:lnTo>
                    <a:lnTo>
                      <a:pt x="2224" y="104"/>
                    </a:lnTo>
                    <a:lnTo>
                      <a:pt x="2219" y="105"/>
                    </a:lnTo>
                    <a:close/>
                    <a:moveTo>
                      <a:pt x="2755" y="427"/>
                    </a:moveTo>
                    <a:lnTo>
                      <a:pt x="2441" y="426"/>
                    </a:lnTo>
                    <a:lnTo>
                      <a:pt x="2443" y="445"/>
                    </a:lnTo>
                    <a:lnTo>
                      <a:pt x="2446" y="463"/>
                    </a:lnTo>
                    <a:lnTo>
                      <a:pt x="2449" y="480"/>
                    </a:lnTo>
                    <a:lnTo>
                      <a:pt x="2454" y="495"/>
                    </a:lnTo>
                    <a:lnTo>
                      <a:pt x="2461" y="510"/>
                    </a:lnTo>
                    <a:lnTo>
                      <a:pt x="2469" y="523"/>
                    </a:lnTo>
                    <a:lnTo>
                      <a:pt x="2478" y="535"/>
                    </a:lnTo>
                    <a:lnTo>
                      <a:pt x="2489" y="546"/>
                    </a:lnTo>
                    <a:lnTo>
                      <a:pt x="2499" y="554"/>
                    </a:lnTo>
                    <a:lnTo>
                      <a:pt x="2510" y="562"/>
                    </a:lnTo>
                    <a:lnTo>
                      <a:pt x="2523" y="568"/>
                    </a:lnTo>
                    <a:lnTo>
                      <a:pt x="2535" y="573"/>
                    </a:lnTo>
                    <a:lnTo>
                      <a:pt x="2548" y="577"/>
                    </a:lnTo>
                    <a:lnTo>
                      <a:pt x="2564" y="580"/>
                    </a:lnTo>
                    <a:lnTo>
                      <a:pt x="2579" y="582"/>
                    </a:lnTo>
                    <a:lnTo>
                      <a:pt x="2595" y="582"/>
                    </a:lnTo>
                    <a:lnTo>
                      <a:pt x="2612" y="582"/>
                    </a:lnTo>
                    <a:lnTo>
                      <a:pt x="2628" y="581"/>
                    </a:lnTo>
                    <a:lnTo>
                      <a:pt x="2644" y="579"/>
                    </a:lnTo>
                    <a:lnTo>
                      <a:pt x="2660" y="577"/>
                    </a:lnTo>
                    <a:lnTo>
                      <a:pt x="2676" y="573"/>
                    </a:lnTo>
                    <a:lnTo>
                      <a:pt x="2690" y="569"/>
                    </a:lnTo>
                    <a:lnTo>
                      <a:pt x="2705" y="564"/>
                    </a:lnTo>
                    <a:lnTo>
                      <a:pt x="2719" y="559"/>
                    </a:lnTo>
                    <a:lnTo>
                      <a:pt x="2732" y="618"/>
                    </a:lnTo>
                    <a:lnTo>
                      <a:pt x="2717" y="624"/>
                    </a:lnTo>
                    <a:lnTo>
                      <a:pt x="2700" y="630"/>
                    </a:lnTo>
                    <a:lnTo>
                      <a:pt x="2683" y="635"/>
                    </a:lnTo>
                    <a:lnTo>
                      <a:pt x="2664" y="639"/>
                    </a:lnTo>
                    <a:lnTo>
                      <a:pt x="2645" y="642"/>
                    </a:lnTo>
                    <a:lnTo>
                      <a:pt x="2625" y="644"/>
                    </a:lnTo>
                    <a:lnTo>
                      <a:pt x="2605" y="646"/>
                    </a:lnTo>
                    <a:lnTo>
                      <a:pt x="2583" y="647"/>
                    </a:lnTo>
                    <a:lnTo>
                      <a:pt x="2559" y="646"/>
                    </a:lnTo>
                    <a:lnTo>
                      <a:pt x="2535" y="642"/>
                    </a:lnTo>
                    <a:lnTo>
                      <a:pt x="2524" y="640"/>
                    </a:lnTo>
                    <a:lnTo>
                      <a:pt x="2512" y="637"/>
                    </a:lnTo>
                    <a:lnTo>
                      <a:pt x="2502" y="634"/>
                    </a:lnTo>
                    <a:lnTo>
                      <a:pt x="2492" y="631"/>
                    </a:lnTo>
                    <a:lnTo>
                      <a:pt x="2483" y="627"/>
                    </a:lnTo>
                    <a:lnTo>
                      <a:pt x="2472" y="622"/>
                    </a:lnTo>
                    <a:lnTo>
                      <a:pt x="2463" y="617"/>
                    </a:lnTo>
                    <a:lnTo>
                      <a:pt x="2455" y="612"/>
                    </a:lnTo>
                    <a:lnTo>
                      <a:pt x="2446" y="605"/>
                    </a:lnTo>
                    <a:lnTo>
                      <a:pt x="2437" y="598"/>
                    </a:lnTo>
                    <a:lnTo>
                      <a:pt x="2429" y="592"/>
                    </a:lnTo>
                    <a:lnTo>
                      <a:pt x="2422" y="584"/>
                    </a:lnTo>
                    <a:lnTo>
                      <a:pt x="2415" y="576"/>
                    </a:lnTo>
                    <a:lnTo>
                      <a:pt x="2409" y="567"/>
                    </a:lnTo>
                    <a:lnTo>
                      <a:pt x="2401" y="559"/>
                    </a:lnTo>
                    <a:lnTo>
                      <a:pt x="2396" y="551"/>
                    </a:lnTo>
                    <a:lnTo>
                      <a:pt x="2391" y="542"/>
                    </a:lnTo>
                    <a:lnTo>
                      <a:pt x="2386" y="531"/>
                    </a:lnTo>
                    <a:lnTo>
                      <a:pt x="2382" y="522"/>
                    </a:lnTo>
                    <a:lnTo>
                      <a:pt x="2378" y="512"/>
                    </a:lnTo>
                    <a:lnTo>
                      <a:pt x="2374" y="501"/>
                    </a:lnTo>
                    <a:lnTo>
                      <a:pt x="2371" y="490"/>
                    </a:lnTo>
                    <a:lnTo>
                      <a:pt x="2369" y="480"/>
                    </a:lnTo>
                    <a:lnTo>
                      <a:pt x="2366" y="469"/>
                    </a:lnTo>
                    <a:lnTo>
                      <a:pt x="2363" y="445"/>
                    </a:lnTo>
                    <a:lnTo>
                      <a:pt x="2362" y="419"/>
                    </a:lnTo>
                    <a:lnTo>
                      <a:pt x="2363" y="394"/>
                    </a:lnTo>
                    <a:lnTo>
                      <a:pt x="2366" y="370"/>
                    </a:lnTo>
                    <a:lnTo>
                      <a:pt x="2371" y="346"/>
                    </a:lnTo>
                    <a:lnTo>
                      <a:pt x="2377" y="324"/>
                    </a:lnTo>
                    <a:lnTo>
                      <a:pt x="2381" y="313"/>
                    </a:lnTo>
                    <a:lnTo>
                      <a:pt x="2385" y="303"/>
                    </a:lnTo>
                    <a:lnTo>
                      <a:pt x="2390" y="293"/>
                    </a:lnTo>
                    <a:lnTo>
                      <a:pt x="2395" y="282"/>
                    </a:lnTo>
                    <a:lnTo>
                      <a:pt x="2400" y="273"/>
                    </a:lnTo>
                    <a:lnTo>
                      <a:pt x="2407" y="264"/>
                    </a:lnTo>
                    <a:lnTo>
                      <a:pt x="2414" y="255"/>
                    </a:lnTo>
                    <a:lnTo>
                      <a:pt x="2420" y="246"/>
                    </a:lnTo>
                    <a:lnTo>
                      <a:pt x="2427" y="238"/>
                    </a:lnTo>
                    <a:lnTo>
                      <a:pt x="2435" y="230"/>
                    </a:lnTo>
                    <a:lnTo>
                      <a:pt x="2444" y="223"/>
                    </a:lnTo>
                    <a:lnTo>
                      <a:pt x="2452" y="217"/>
                    </a:lnTo>
                    <a:lnTo>
                      <a:pt x="2460" y="210"/>
                    </a:lnTo>
                    <a:lnTo>
                      <a:pt x="2468" y="204"/>
                    </a:lnTo>
                    <a:lnTo>
                      <a:pt x="2477" y="199"/>
                    </a:lnTo>
                    <a:lnTo>
                      <a:pt x="2487" y="195"/>
                    </a:lnTo>
                    <a:lnTo>
                      <a:pt x="2497" y="191"/>
                    </a:lnTo>
                    <a:lnTo>
                      <a:pt x="2507" y="187"/>
                    </a:lnTo>
                    <a:lnTo>
                      <a:pt x="2518" y="185"/>
                    </a:lnTo>
                    <a:lnTo>
                      <a:pt x="2528" y="182"/>
                    </a:lnTo>
                    <a:lnTo>
                      <a:pt x="2539" y="179"/>
                    </a:lnTo>
                    <a:lnTo>
                      <a:pt x="2549" y="178"/>
                    </a:lnTo>
                    <a:lnTo>
                      <a:pt x="2562" y="177"/>
                    </a:lnTo>
                    <a:lnTo>
                      <a:pt x="2573" y="177"/>
                    </a:lnTo>
                    <a:lnTo>
                      <a:pt x="2585" y="177"/>
                    </a:lnTo>
                    <a:lnTo>
                      <a:pt x="2597" y="178"/>
                    </a:lnTo>
                    <a:lnTo>
                      <a:pt x="2608" y="181"/>
                    </a:lnTo>
                    <a:lnTo>
                      <a:pt x="2619" y="183"/>
                    </a:lnTo>
                    <a:lnTo>
                      <a:pt x="2630" y="185"/>
                    </a:lnTo>
                    <a:lnTo>
                      <a:pt x="2640" y="188"/>
                    </a:lnTo>
                    <a:lnTo>
                      <a:pt x="2650" y="192"/>
                    </a:lnTo>
                    <a:lnTo>
                      <a:pt x="2659" y="196"/>
                    </a:lnTo>
                    <a:lnTo>
                      <a:pt x="2669" y="201"/>
                    </a:lnTo>
                    <a:lnTo>
                      <a:pt x="2677" y="206"/>
                    </a:lnTo>
                    <a:lnTo>
                      <a:pt x="2685" y="212"/>
                    </a:lnTo>
                    <a:lnTo>
                      <a:pt x="2693" y="220"/>
                    </a:lnTo>
                    <a:lnTo>
                      <a:pt x="2700" y="227"/>
                    </a:lnTo>
                    <a:lnTo>
                      <a:pt x="2708" y="234"/>
                    </a:lnTo>
                    <a:lnTo>
                      <a:pt x="2714" y="242"/>
                    </a:lnTo>
                    <a:lnTo>
                      <a:pt x="2721" y="251"/>
                    </a:lnTo>
                    <a:lnTo>
                      <a:pt x="2729" y="266"/>
                    </a:lnTo>
                    <a:lnTo>
                      <a:pt x="2737" y="281"/>
                    </a:lnTo>
                    <a:lnTo>
                      <a:pt x="2744" y="298"/>
                    </a:lnTo>
                    <a:lnTo>
                      <a:pt x="2749" y="314"/>
                    </a:lnTo>
                    <a:lnTo>
                      <a:pt x="2753" y="332"/>
                    </a:lnTo>
                    <a:lnTo>
                      <a:pt x="2756" y="349"/>
                    </a:lnTo>
                    <a:lnTo>
                      <a:pt x="2758" y="369"/>
                    </a:lnTo>
                    <a:lnTo>
                      <a:pt x="2759" y="388"/>
                    </a:lnTo>
                    <a:lnTo>
                      <a:pt x="2758" y="400"/>
                    </a:lnTo>
                    <a:lnTo>
                      <a:pt x="2758" y="410"/>
                    </a:lnTo>
                    <a:lnTo>
                      <a:pt x="2757" y="419"/>
                    </a:lnTo>
                    <a:lnTo>
                      <a:pt x="2755" y="427"/>
                    </a:lnTo>
                    <a:close/>
                    <a:moveTo>
                      <a:pt x="2441" y="368"/>
                    </a:moveTo>
                    <a:lnTo>
                      <a:pt x="2680" y="368"/>
                    </a:lnTo>
                    <a:lnTo>
                      <a:pt x="2680" y="355"/>
                    </a:lnTo>
                    <a:lnTo>
                      <a:pt x="2679" y="344"/>
                    </a:lnTo>
                    <a:lnTo>
                      <a:pt x="2677" y="332"/>
                    </a:lnTo>
                    <a:lnTo>
                      <a:pt x="2675" y="321"/>
                    </a:lnTo>
                    <a:lnTo>
                      <a:pt x="2672" y="311"/>
                    </a:lnTo>
                    <a:lnTo>
                      <a:pt x="2668" y="301"/>
                    </a:lnTo>
                    <a:lnTo>
                      <a:pt x="2663" y="292"/>
                    </a:lnTo>
                    <a:lnTo>
                      <a:pt x="2657" y="282"/>
                    </a:lnTo>
                    <a:lnTo>
                      <a:pt x="2650" y="271"/>
                    </a:lnTo>
                    <a:lnTo>
                      <a:pt x="2641" y="262"/>
                    </a:lnTo>
                    <a:lnTo>
                      <a:pt x="2632" y="254"/>
                    </a:lnTo>
                    <a:lnTo>
                      <a:pt x="2620" y="247"/>
                    </a:lnTo>
                    <a:lnTo>
                      <a:pt x="2609" y="242"/>
                    </a:lnTo>
                    <a:lnTo>
                      <a:pt x="2596" y="239"/>
                    </a:lnTo>
                    <a:lnTo>
                      <a:pt x="2581" y="237"/>
                    </a:lnTo>
                    <a:lnTo>
                      <a:pt x="2567" y="236"/>
                    </a:lnTo>
                    <a:lnTo>
                      <a:pt x="2552" y="237"/>
                    </a:lnTo>
                    <a:lnTo>
                      <a:pt x="2540" y="239"/>
                    </a:lnTo>
                    <a:lnTo>
                      <a:pt x="2528" y="242"/>
                    </a:lnTo>
                    <a:lnTo>
                      <a:pt x="2515" y="247"/>
                    </a:lnTo>
                    <a:lnTo>
                      <a:pt x="2504" y="254"/>
                    </a:lnTo>
                    <a:lnTo>
                      <a:pt x="2494" y="261"/>
                    </a:lnTo>
                    <a:lnTo>
                      <a:pt x="2485" y="270"/>
                    </a:lnTo>
                    <a:lnTo>
                      <a:pt x="2475" y="280"/>
                    </a:lnTo>
                    <a:lnTo>
                      <a:pt x="2469" y="290"/>
                    </a:lnTo>
                    <a:lnTo>
                      <a:pt x="2463" y="300"/>
                    </a:lnTo>
                    <a:lnTo>
                      <a:pt x="2458" y="310"/>
                    </a:lnTo>
                    <a:lnTo>
                      <a:pt x="2454" y="320"/>
                    </a:lnTo>
                    <a:lnTo>
                      <a:pt x="2450" y="332"/>
                    </a:lnTo>
                    <a:lnTo>
                      <a:pt x="2446" y="343"/>
                    </a:lnTo>
                    <a:lnTo>
                      <a:pt x="2444" y="355"/>
                    </a:lnTo>
                    <a:lnTo>
                      <a:pt x="2441" y="368"/>
                    </a:lnTo>
                    <a:close/>
                    <a:moveTo>
                      <a:pt x="2860" y="637"/>
                    </a:moveTo>
                    <a:lnTo>
                      <a:pt x="2860" y="309"/>
                    </a:lnTo>
                    <a:lnTo>
                      <a:pt x="2860" y="280"/>
                    </a:lnTo>
                    <a:lnTo>
                      <a:pt x="2859" y="250"/>
                    </a:lnTo>
                    <a:lnTo>
                      <a:pt x="2858" y="220"/>
                    </a:lnTo>
                    <a:lnTo>
                      <a:pt x="2856" y="188"/>
                    </a:lnTo>
                    <a:lnTo>
                      <a:pt x="2929" y="188"/>
                    </a:lnTo>
                    <a:lnTo>
                      <a:pt x="2933" y="262"/>
                    </a:lnTo>
                    <a:lnTo>
                      <a:pt x="2935" y="262"/>
                    </a:lnTo>
                    <a:lnTo>
                      <a:pt x="2940" y="254"/>
                    </a:lnTo>
                    <a:lnTo>
                      <a:pt x="2945" y="245"/>
                    </a:lnTo>
                    <a:lnTo>
                      <a:pt x="2951" y="237"/>
                    </a:lnTo>
                    <a:lnTo>
                      <a:pt x="2958" y="230"/>
                    </a:lnTo>
                    <a:lnTo>
                      <a:pt x="2964" y="223"/>
                    </a:lnTo>
                    <a:lnTo>
                      <a:pt x="2973" y="217"/>
                    </a:lnTo>
                    <a:lnTo>
                      <a:pt x="2981" y="210"/>
                    </a:lnTo>
                    <a:lnTo>
                      <a:pt x="2989" y="204"/>
                    </a:lnTo>
                    <a:lnTo>
                      <a:pt x="3000" y="198"/>
                    </a:lnTo>
                    <a:lnTo>
                      <a:pt x="3011" y="193"/>
                    </a:lnTo>
                    <a:lnTo>
                      <a:pt x="3022" y="188"/>
                    </a:lnTo>
                    <a:lnTo>
                      <a:pt x="3033" y="185"/>
                    </a:lnTo>
                    <a:lnTo>
                      <a:pt x="3046" y="182"/>
                    </a:lnTo>
                    <a:lnTo>
                      <a:pt x="3058" y="179"/>
                    </a:lnTo>
                    <a:lnTo>
                      <a:pt x="3070" y="177"/>
                    </a:lnTo>
                    <a:lnTo>
                      <a:pt x="3084" y="177"/>
                    </a:lnTo>
                    <a:lnTo>
                      <a:pt x="3098" y="178"/>
                    </a:lnTo>
                    <a:lnTo>
                      <a:pt x="3112" y="179"/>
                    </a:lnTo>
                    <a:lnTo>
                      <a:pt x="3126" y="183"/>
                    </a:lnTo>
                    <a:lnTo>
                      <a:pt x="3139" y="187"/>
                    </a:lnTo>
                    <a:lnTo>
                      <a:pt x="3151" y="192"/>
                    </a:lnTo>
                    <a:lnTo>
                      <a:pt x="3163" y="199"/>
                    </a:lnTo>
                    <a:lnTo>
                      <a:pt x="3174" y="206"/>
                    </a:lnTo>
                    <a:lnTo>
                      <a:pt x="3185" y="215"/>
                    </a:lnTo>
                    <a:lnTo>
                      <a:pt x="3192" y="222"/>
                    </a:lnTo>
                    <a:lnTo>
                      <a:pt x="3199" y="229"/>
                    </a:lnTo>
                    <a:lnTo>
                      <a:pt x="3205" y="236"/>
                    </a:lnTo>
                    <a:lnTo>
                      <a:pt x="3210" y="244"/>
                    </a:lnTo>
                    <a:lnTo>
                      <a:pt x="3215" y="251"/>
                    </a:lnTo>
                    <a:lnTo>
                      <a:pt x="3219" y="261"/>
                    </a:lnTo>
                    <a:lnTo>
                      <a:pt x="3223" y="269"/>
                    </a:lnTo>
                    <a:lnTo>
                      <a:pt x="3228" y="279"/>
                    </a:lnTo>
                    <a:lnTo>
                      <a:pt x="3231" y="289"/>
                    </a:lnTo>
                    <a:lnTo>
                      <a:pt x="3234" y="299"/>
                    </a:lnTo>
                    <a:lnTo>
                      <a:pt x="3236" y="309"/>
                    </a:lnTo>
                    <a:lnTo>
                      <a:pt x="3238" y="320"/>
                    </a:lnTo>
                    <a:lnTo>
                      <a:pt x="3241" y="344"/>
                    </a:lnTo>
                    <a:lnTo>
                      <a:pt x="3242" y="369"/>
                    </a:lnTo>
                    <a:lnTo>
                      <a:pt x="3242" y="637"/>
                    </a:lnTo>
                    <a:lnTo>
                      <a:pt x="3160" y="637"/>
                    </a:lnTo>
                    <a:lnTo>
                      <a:pt x="3160" y="378"/>
                    </a:lnTo>
                    <a:lnTo>
                      <a:pt x="3160" y="362"/>
                    </a:lnTo>
                    <a:lnTo>
                      <a:pt x="3159" y="346"/>
                    </a:lnTo>
                    <a:lnTo>
                      <a:pt x="3157" y="333"/>
                    </a:lnTo>
                    <a:lnTo>
                      <a:pt x="3154" y="319"/>
                    </a:lnTo>
                    <a:lnTo>
                      <a:pt x="3150" y="307"/>
                    </a:lnTo>
                    <a:lnTo>
                      <a:pt x="3145" y="297"/>
                    </a:lnTo>
                    <a:lnTo>
                      <a:pt x="3140" y="286"/>
                    </a:lnTo>
                    <a:lnTo>
                      <a:pt x="3134" y="277"/>
                    </a:lnTo>
                    <a:lnTo>
                      <a:pt x="3127" y="270"/>
                    </a:lnTo>
                    <a:lnTo>
                      <a:pt x="3120" y="263"/>
                    </a:lnTo>
                    <a:lnTo>
                      <a:pt x="3111" y="258"/>
                    </a:lnTo>
                    <a:lnTo>
                      <a:pt x="3102" y="253"/>
                    </a:lnTo>
                    <a:lnTo>
                      <a:pt x="3092" y="249"/>
                    </a:lnTo>
                    <a:lnTo>
                      <a:pt x="3081" y="246"/>
                    </a:lnTo>
                    <a:lnTo>
                      <a:pt x="3069" y="244"/>
                    </a:lnTo>
                    <a:lnTo>
                      <a:pt x="3056" y="244"/>
                    </a:lnTo>
                    <a:lnTo>
                      <a:pt x="3047" y="244"/>
                    </a:lnTo>
                    <a:lnTo>
                      <a:pt x="3037" y="245"/>
                    </a:lnTo>
                    <a:lnTo>
                      <a:pt x="3028" y="247"/>
                    </a:lnTo>
                    <a:lnTo>
                      <a:pt x="3020" y="250"/>
                    </a:lnTo>
                    <a:lnTo>
                      <a:pt x="3012" y="254"/>
                    </a:lnTo>
                    <a:lnTo>
                      <a:pt x="3004" y="258"/>
                    </a:lnTo>
                    <a:lnTo>
                      <a:pt x="2995" y="263"/>
                    </a:lnTo>
                    <a:lnTo>
                      <a:pt x="2988" y="268"/>
                    </a:lnTo>
                    <a:lnTo>
                      <a:pt x="2981" y="274"/>
                    </a:lnTo>
                    <a:lnTo>
                      <a:pt x="2974" y="281"/>
                    </a:lnTo>
                    <a:lnTo>
                      <a:pt x="2968" y="289"/>
                    </a:lnTo>
                    <a:lnTo>
                      <a:pt x="2962" y="296"/>
                    </a:lnTo>
                    <a:lnTo>
                      <a:pt x="2958" y="303"/>
                    </a:lnTo>
                    <a:lnTo>
                      <a:pt x="2953" y="311"/>
                    </a:lnTo>
                    <a:lnTo>
                      <a:pt x="2950" y="319"/>
                    </a:lnTo>
                    <a:lnTo>
                      <a:pt x="2947" y="329"/>
                    </a:lnTo>
                    <a:lnTo>
                      <a:pt x="2945" y="337"/>
                    </a:lnTo>
                    <a:lnTo>
                      <a:pt x="2943" y="346"/>
                    </a:lnTo>
                    <a:lnTo>
                      <a:pt x="2942" y="356"/>
                    </a:lnTo>
                    <a:lnTo>
                      <a:pt x="2942" y="367"/>
                    </a:lnTo>
                    <a:lnTo>
                      <a:pt x="2942" y="637"/>
                    </a:lnTo>
                    <a:lnTo>
                      <a:pt x="2860" y="637"/>
                    </a:lnTo>
                    <a:close/>
                    <a:moveTo>
                      <a:pt x="3680" y="559"/>
                    </a:moveTo>
                    <a:lnTo>
                      <a:pt x="3694" y="620"/>
                    </a:lnTo>
                    <a:lnTo>
                      <a:pt x="3681" y="627"/>
                    </a:lnTo>
                    <a:lnTo>
                      <a:pt x="3666" y="632"/>
                    </a:lnTo>
                    <a:lnTo>
                      <a:pt x="3651" y="636"/>
                    </a:lnTo>
                    <a:lnTo>
                      <a:pt x="3635" y="640"/>
                    </a:lnTo>
                    <a:lnTo>
                      <a:pt x="3619" y="643"/>
                    </a:lnTo>
                    <a:lnTo>
                      <a:pt x="3602" y="646"/>
                    </a:lnTo>
                    <a:lnTo>
                      <a:pt x="3584" y="647"/>
                    </a:lnTo>
                    <a:lnTo>
                      <a:pt x="3566" y="648"/>
                    </a:lnTo>
                    <a:lnTo>
                      <a:pt x="3541" y="647"/>
                    </a:lnTo>
                    <a:lnTo>
                      <a:pt x="3517" y="643"/>
                    </a:lnTo>
                    <a:lnTo>
                      <a:pt x="3506" y="641"/>
                    </a:lnTo>
                    <a:lnTo>
                      <a:pt x="3495" y="638"/>
                    </a:lnTo>
                    <a:lnTo>
                      <a:pt x="3484" y="635"/>
                    </a:lnTo>
                    <a:lnTo>
                      <a:pt x="3474" y="631"/>
                    </a:lnTo>
                    <a:lnTo>
                      <a:pt x="3464" y="627"/>
                    </a:lnTo>
                    <a:lnTo>
                      <a:pt x="3455" y="623"/>
                    </a:lnTo>
                    <a:lnTo>
                      <a:pt x="3445" y="618"/>
                    </a:lnTo>
                    <a:lnTo>
                      <a:pt x="3436" y="612"/>
                    </a:lnTo>
                    <a:lnTo>
                      <a:pt x="3427" y="605"/>
                    </a:lnTo>
                    <a:lnTo>
                      <a:pt x="3419" y="599"/>
                    </a:lnTo>
                    <a:lnTo>
                      <a:pt x="3410" y="592"/>
                    </a:lnTo>
                    <a:lnTo>
                      <a:pt x="3403" y="584"/>
                    </a:lnTo>
                    <a:lnTo>
                      <a:pt x="3395" y="576"/>
                    </a:lnTo>
                    <a:lnTo>
                      <a:pt x="3389" y="567"/>
                    </a:lnTo>
                    <a:lnTo>
                      <a:pt x="3382" y="559"/>
                    </a:lnTo>
                    <a:lnTo>
                      <a:pt x="3377" y="550"/>
                    </a:lnTo>
                    <a:lnTo>
                      <a:pt x="3370" y="541"/>
                    </a:lnTo>
                    <a:lnTo>
                      <a:pt x="3365" y="531"/>
                    </a:lnTo>
                    <a:lnTo>
                      <a:pt x="3361" y="521"/>
                    </a:lnTo>
                    <a:lnTo>
                      <a:pt x="3357" y="511"/>
                    </a:lnTo>
                    <a:lnTo>
                      <a:pt x="3354" y="500"/>
                    </a:lnTo>
                    <a:lnTo>
                      <a:pt x="3351" y="489"/>
                    </a:lnTo>
                    <a:lnTo>
                      <a:pt x="3348" y="478"/>
                    </a:lnTo>
                    <a:lnTo>
                      <a:pt x="3346" y="467"/>
                    </a:lnTo>
                    <a:lnTo>
                      <a:pt x="3343" y="442"/>
                    </a:lnTo>
                    <a:lnTo>
                      <a:pt x="3342" y="417"/>
                    </a:lnTo>
                    <a:lnTo>
                      <a:pt x="3342" y="404"/>
                    </a:lnTo>
                    <a:lnTo>
                      <a:pt x="3343" y="391"/>
                    </a:lnTo>
                    <a:lnTo>
                      <a:pt x="3344" y="379"/>
                    </a:lnTo>
                    <a:lnTo>
                      <a:pt x="3346" y="367"/>
                    </a:lnTo>
                    <a:lnTo>
                      <a:pt x="3348" y="355"/>
                    </a:lnTo>
                    <a:lnTo>
                      <a:pt x="3351" y="344"/>
                    </a:lnTo>
                    <a:lnTo>
                      <a:pt x="3354" y="333"/>
                    </a:lnTo>
                    <a:lnTo>
                      <a:pt x="3358" y="321"/>
                    </a:lnTo>
                    <a:lnTo>
                      <a:pt x="3363" y="311"/>
                    </a:lnTo>
                    <a:lnTo>
                      <a:pt x="3367" y="301"/>
                    </a:lnTo>
                    <a:lnTo>
                      <a:pt x="3373" y="291"/>
                    </a:lnTo>
                    <a:lnTo>
                      <a:pt x="3379" y="281"/>
                    </a:lnTo>
                    <a:lnTo>
                      <a:pt x="3386" y="272"/>
                    </a:lnTo>
                    <a:lnTo>
                      <a:pt x="3393" y="263"/>
                    </a:lnTo>
                    <a:lnTo>
                      <a:pt x="3400" y="254"/>
                    </a:lnTo>
                    <a:lnTo>
                      <a:pt x="3408" y="245"/>
                    </a:lnTo>
                    <a:lnTo>
                      <a:pt x="3417" y="237"/>
                    </a:lnTo>
                    <a:lnTo>
                      <a:pt x="3425" y="230"/>
                    </a:lnTo>
                    <a:lnTo>
                      <a:pt x="3434" y="223"/>
                    </a:lnTo>
                    <a:lnTo>
                      <a:pt x="3443" y="215"/>
                    </a:lnTo>
                    <a:lnTo>
                      <a:pt x="3454" y="210"/>
                    </a:lnTo>
                    <a:lnTo>
                      <a:pt x="3464" y="204"/>
                    </a:lnTo>
                    <a:lnTo>
                      <a:pt x="3474" y="199"/>
                    </a:lnTo>
                    <a:lnTo>
                      <a:pt x="3484" y="195"/>
                    </a:lnTo>
                    <a:lnTo>
                      <a:pt x="3496" y="191"/>
                    </a:lnTo>
                    <a:lnTo>
                      <a:pt x="3507" y="188"/>
                    </a:lnTo>
                    <a:lnTo>
                      <a:pt x="3519" y="185"/>
                    </a:lnTo>
                    <a:lnTo>
                      <a:pt x="3532" y="183"/>
                    </a:lnTo>
                    <a:lnTo>
                      <a:pt x="3544" y="181"/>
                    </a:lnTo>
                    <a:lnTo>
                      <a:pt x="3556" y="179"/>
                    </a:lnTo>
                    <a:lnTo>
                      <a:pt x="3570" y="178"/>
                    </a:lnTo>
                    <a:lnTo>
                      <a:pt x="3583" y="178"/>
                    </a:lnTo>
                    <a:lnTo>
                      <a:pt x="3599" y="178"/>
                    </a:lnTo>
                    <a:lnTo>
                      <a:pt x="3616" y="179"/>
                    </a:lnTo>
                    <a:lnTo>
                      <a:pt x="3631" y="182"/>
                    </a:lnTo>
                    <a:lnTo>
                      <a:pt x="3646" y="185"/>
                    </a:lnTo>
                    <a:lnTo>
                      <a:pt x="3659" y="188"/>
                    </a:lnTo>
                    <a:lnTo>
                      <a:pt x="3672" y="192"/>
                    </a:lnTo>
                    <a:lnTo>
                      <a:pt x="3685" y="196"/>
                    </a:lnTo>
                    <a:lnTo>
                      <a:pt x="3696" y="201"/>
                    </a:lnTo>
                    <a:lnTo>
                      <a:pt x="3678" y="265"/>
                    </a:lnTo>
                    <a:lnTo>
                      <a:pt x="3667" y="260"/>
                    </a:lnTo>
                    <a:lnTo>
                      <a:pt x="3656" y="256"/>
                    </a:lnTo>
                    <a:lnTo>
                      <a:pt x="3646" y="251"/>
                    </a:lnTo>
                    <a:lnTo>
                      <a:pt x="3633" y="248"/>
                    </a:lnTo>
                    <a:lnTo>
                      <a:pt x="3622" y="246"/>
                    </a:lnTo>
                    <a:lnTo>
                      <a:pt x="3609" y="244"/>
                    </a:lnTo>
                    <a:lnTo>
                      <a:pt x="3596" y="243"/>
                    </a:lnTo>
                    <a:lnTo>
                      <a:pt x="3583" y="243"/>
                    </a:lnTo>
                    <a:lnTo>
                      <a:pt x="3565" y="244"/>
                    </a:lnTo>
                    <a:lnTo>
                      <a:pt x="3548" y="246"/>
                    </a:lnTo>
                    <a:lnTo>
                      <a:pt x="3532" y="250"/>
                    </a:lnTo>
                    <a:lnTo>
                      <a:pt x="3516" y="256"/>
                    </a:lnTo>
                    <a:lnTo>
                      <a:pt x="3502" y="263"/>
                    </a:lnTo>
                    <a:lnTo>
                      <a:pt x="3489" y="271"/>
                    </a:lnTo>
                    <a:lnTo>
                      <a:pt x="3476" y="281"/>
                    </a:lnTo>
                    <a:lnTo>
                      <a:pt x="3465" y="294"/>
                    </a:lnTo>
                    <a:lnTo>
                      <a:pt x="3456" y="305"/>
                    </a:lnTo>
                    <a:lnTo>
                      <a:pt x="3447" y="318"/>
                    </a:lnTo>
                    <a:lnTo>
                      <a:pt x="3440" y="332"/>
                    </a:lnTo>
                    <a:lnTo>
                      <a:pt x="3434" y="346"/>
                    </a:lnTo>
                    <a:lnTo>
                      <a:pt x="3430" y="362"/>
                    </a:lnTo>
                    <a:lnTo>
                      <a:pt x="3427" y="378"/>
                    </a:lnTo>
                    <a:lnTo>
                      <a:pt x="3425" y="396"/>
                    </a:lnTo>
                    <a:lnTo>
                      <a:pt x="3424" y="413"/>
                    </a:lnTo>
                    <a:lnTo>
                      <a:pt x="3425" y="432"/>
                    </a:lnTo>
                    <a:lnTo>
                      <a:pt x="3427" y="449"/>
                    </a:lnTo>
                    <a:lnTo>
                      <a:pt x="3430" y="467"/>
                    </a:lnTo>
                    <a:lnTo>
                      <a:pt x="3435" y="482"/>
                    </a:lnTo>
                    <a:lnTo>
                      <a:pt x="3441" y="496"/>
                    </a:lnTo>
                    <a:lnTo>
                      <a:pt x="3449" y="511"/>
                    </a:lnTo>
                    <a:lnTo>
                      <a:pt x="3458" y="523"/>
                    </a:lnTo>
                    <a:lnTo>
                      <a:pt x="3468" y="535"/>
                    </a:lnTo>
                    <a:lnTo>
                      <a:pt x="3479" y="546"/>
                    </a:lnTo>
                    <a:lnTo>
                      <a:pt x="3492" y="555"/>
                    </a:lnTo>
                    <a:lnTo>
                      <a:pt x="3505" y="563"/>
                    </a:lnTo>
                    <a:lnTo>
                      <a:pt x="3518" y="569"/>
                    </a:lnTo>
                    <a:lnTo>
                      <a:pt x="3533" y="575"/>
                    </a:lnTo>
                    <a:lnTo>
                      <a:pt x="3548" y="579"/>
                    </a:lnTo>
                    <a:lnTo>
                      <a:pt x="3564" y="581"/>
                    </a:lnTo>
                    <a:lnTo>
                      <a:pt x="3580" y="581"/>
                    </a:lnTo>
                    <a:lnTo>
                      <a:pt x="3592" y="581"/>
                    </a:lnTo>
                    <a:lnTo>
                      <a:pt x="3605" y="580"/>
                    </a:lnTo>
                    <a:lnTo>
                      <a:pt x="3618" y="578"/>
                    </a:lnTo>
                    <a:lnTo>
                      <a:pt x="3630" y="576"/>
                    </a:lnTo>
                    <a:lnTo>
                      <a:pt x="3643" y="572"/>
                    </a:lnTo>
                    <a:lnTo>
                      <a:pt x="3655" y="568"/>
                    </a:lnTo>
                    <a:lnTo>
                      <a:pt x="3667" y="564"/>
                    </a:lnTo>
                    <a:lnTo>
                      <a:pt x="3680" y="559"/>
                    </a:lnTo>
                    <a:close/>
                    <a:moveTo>
                      <a:pt x="4149" y="427"/>
                    </a:moveTo>
                    <a:lnTo>
                      <a:pt x="3836" y="426"/>
                    </a:lnTo>
                    <a:lnTo>
                      <a:pt x="3837" y="445"/>
                    </a:lnTo>
                    <a:lnTo>
                      <a:pt x="3840" y="463"/>
                    </a:lnTo>
                    <a:lnTo>
                      <a:pt x="3843" y="480"/>
                    </a:lnTo>
                    <a:lnTo>
                      <a:pt x="3848" y="495"/>
                    </a:lnTo>
                    <a:lnTo>
                      <a:pt x="3855" y="510"/>
                    </a:lnTo>
                    <a:lnTo>
                      <a:pt x="3864" y="523"/>
                    </a:lnTo>
                    <a:lnTo>
                      <a:pt x="3873" y="535"/>
                    </a:lnTo>
                    <a:lnTo>
                      <a:pt x="3883" y="546"/>
                    </a:lnTo>
                    <a:lnTo>
                      <a:pt x="3893" y="554"/>
                    </a:lnTo>
                    <a:lnTo>
                      <a:pt x="3905" y="562"/>
                    </a:lnTo>
                    <a:lnTo>
                      <a:pt x="3917" y="568"/>
                    </a:lnTo>
                    <a:lnTo>
                      <a:pt x="3929" y="573"/>
                    </a:lnTo>
                    <a:lnTo>
                      <a:pt x="3943" y="577"/>
                    </a:lnTo>
                    <a:lnTo>
                      <a:pt x="3958" y="580"/>
                    </a:lnTo>
                    <a:lnTo>
                      <a:pt x="3973" y="582"/>
                    </a:lnTo>
                    <a:lnTo>
                      <a:pt x="3989" y="582"/>
                    </a:lnTo>
                    <a:lnTo>
                      <a:pt x="4006" y="582"/>
                    </a:lnTo>
                    <a:lnTo>
                      <a:pt x="4023" y="581"/>
                    </a:lnTo>
                    <a:lnTo>
                      <a:pt x="4038" y="579"/>
                    </a:lnTo>
                    <a:lnTo>
                      <a:pt x="4055" y="577"/>
                    </a:lnTo>
                    <a:lnTo>
                      <a:pt x="4070" y="573"/>
                    </a:lnTo>
                    <a:lnTo>
                      <a:pt x="4084" y="569"/>
                    </a:lnTo>
                    <a:lnTo>
                      <a:pt x="4099" y="564"/>
                    </a:lnTo>
                    <a:lnTo>
                      <a:pt x="4113" y="559"/>
                    </a:lnTo>
                    <a:lnTo>
                      <a:pt x="4127" y="618"/>
                    </a:lnTo>
                    <a:lnTo>
                      <a:pt x="4111" y="624"/>
                    </a:lnTo>
                    <a:lnTo>
                      <a:pt x="4095" y="630"/>
                    </a:lnTo>
                    <a:lnTo>
                      <a:pt x="4077" y="635"/>
                    </a:lnTo>
                    <a:lnTo>
                      <a:pt x="4059" y="639"/>
                    </a:lnTo>
                    <a:lnTo>
                      <a:pt x="4039" y="642"/>
                    </a:lnTo>
                    <a:lnTo>
                      <a:pt x="4020" y="644"/>
                    </a:lnTo>
                    <a:lnTo>
                      <a:pt x="3999" y="646"/>
                    </a:lnTo>
                    <a:lnTo>
                      <a:pt x="3978" y="647"/>
                    </a:lnTo>
                    <a:lnTo>
                      <a:pt x="3953" y="646"/>
                    </a:lnTo>
                    <a:lnTo>
                      <a:pt x="3929" y="642"/>
                    </a:lnTo>
                    <a:lnTo>
                      <a:pt x="3918" y="640"/>
                    </a:lnTo>
                    <a:lnTo>
                      <a:pt x="3907" y="637"/>
                    </a:lnTo>
                    <a:lnTo>
                      <a:pt x="3896" y="634"/>
                    </a:lnTo>
                    <a:lnTo>
                      <a:pt x="3886" y="631"/>
                    </a:lnTo>
                    <a:lnTo>
                      <a:pt x="3877" y="627"/>
                    </a:lnTo>
                    <a:lnTo>
                      <a:pt x="3867" y="622"/>
                    </a:lnTo>
                    <a:lnTo>
                      <a:pt x="3857" y="617"/>
                    </a:lnTo>
                    <a:lnTo>
                      <a:pt x="3849" y="612"/>
                    </a:lnTo>
                    <a:lnTo>
                      <a:pt x="3840" y="605"/>
                    </a:lnTo>
                    <a:lnTo>
                      <a:pt x="3832" y="598"/>
                    </a:lnTo>
                    <a:lnTo>
                      <a:pt x="3823" y="592"/>
                    </a:lnTo>
                    <a:lnTo>
                      <a:pt x="3816" y="584"/>
                    </a:lnTo>
                    <a:lnTo>
                      <a:pt x="3809" y="576"/>
                    </a:lnTo>
                    <a:lnTo>
                      <a:pt x="3803" y="567"/>
                    </a:lnTo>
                    <a:lnTo>
                      <a:pt x="3796" y="559"/>
                    </a:lnTo>
                    <a:lnTo>
                      <a:pt x="3791" y="551"/>
                    </a:lnTo>
                    <a:lnTo>
                      <a:pt x="3785" y="542"/>
                    </a:lnTo>
                    <a:lnTo>
                      <a:pt x="3780" y="531"/>
                    </a:lnTo>
                    <a:lnTo>
                      <a:pt x="3776" y="522"/>
                    </a:lnTo>
                    <a:lnTo>
                      <a:pt x="3772" y="512"/>
                    </a:lnTo>
                    <a:lnTo>
                      <a:pt x="3768" y="501"/>
                    </a:lnTo>
                    <a:lnTo>
                      <a:pt x="3765" y="490"/>
                    </a:lnTo>
                    <a:lnTo>
                      <a:pt x="3763" y="480"/>
                    </a:lnTo>
                    <a:lnTo>
                      <a:pt x="3761" y="469"/>
                    </a:lnTo>
                    <a:lnTo>
                      <a:pt x="3758" y="445"/>
                    </a:lnTo>
                    <a:lnTo>
                      <a:pt x="3757" y="419"/>
                    </a:lnTo>
                    <a:lnTo>
                      <a:pt x="3758" y="394"/>
                    </a:lnTo>
                    <a:lnTo>
                      <a:pt x="3761" y="370"/>
                    </a:lnTo>
                    <a:lnTo>
                      <a:pt x="3765" y="346"/>
                    </a:lnTo>
                    <a:lnTo>
                      <a:pt x="3771" y="324"/>
                    </a:lnTo>
                    <a:lnTo>
                      <a:pt x="3775" y="313"/>
                    </a:lnTo>
                    <a:lnTo>
                      <a:pt x="3779" y="303"/>
                    </a:lnTo>
                    <a:lnTo>
                      <a:pt x="3784" y="293"/>
                    </a:lnTo>
                    <a:lnTo>
                      <a:pt x="3790" y="282"/>
                    </a:lnTo>
                    <a:lnTo>
                      <a:pt x="3795" y="273"/>
                    </a:lnTo>
                    <a:lnTo>
                      <a:pt x="3801" y="264"/>
                    </a:lnTo>
                    <a:lnTo>
                      <a:pt x="3808" y="255"/>
                    </a:lnTo>
                    <a:lnTo>
                      <a:pt x="3814" y="246"/>
                    </a:lnTo>
                    <a:lnTo>
                      <a:pt x="3821" y="238"/>
                    </a:lnTo>
                    <a:lnTo>
                      <a:pt x="3830" y="230"/>
                    </a:lnTo>
                    <a:lnTo>
                      <a:pt x="3838" y="223"/>
                    </a:lnTo>
                    <a:lnTo>
                      <a:pt x="3846" y="217"/>
                    </a:lnTo>
                    <a:lnTo>
                      <a:pt x="3854" y="210"/>
                    </a:lnTo>
                    <a:lnTo>
                      <a:pt x="3863" y="204"/>
                    </a:lnTo>
                    <a:lnTo>
                      <a:pt x="3872" y="199"/>
                    </a:lnTo>
                    <a:lnTo>
                      <a:pt x="3881" y="195"/>
                    </a:lnTo>
                    <a:lnTo>
                      <a:pt x="3891" y="191"/>
                    </a:lnTo>
                    <a:lnTo>
                      <a:pt x="3902" y="187"/>
                    </a:lnTo>
                    <a:lnTo>
                      <a:pt x="3912" y="185"/>
                    </a:lnTo>
                    <a:lnTo>
                      <a:pt x="3922" y="182"/>
                    </a:lnTo>
                    <a:lnTo>
                      <a:pt x="3933" y="179"/>
                    </a:lnTo>
                    <a:lnTo>
                      <a:pt x="3944" y="178"/>
                    </a:lnTo>
                    <a:lnTo>
                      <a:pt x="3956" y="177"/>
                    </a:lnTo>
                    <a:lnTo>
                      <a:pt x="3967" y="177"/>
                    </a:lnTo>
                    <a:lnTo>
                      <a:pt x="3980" y="177"/>
                    </a:lnTo>
                    <a:lnTo>
                      <a:pt x="3991" y="178"/>
                    </a:lnTo>
                    <a:lnTo>
                      <a:pt x="4002" y="181"/>
                    </a:lnTo>
                    <a:lnTo>
                      <a:pt x="4014" y="183"/>
                    </a:lnTo>
                    <a:lnTo>
                      <a:pt x="4024" y="185"/>
                    </a:lnTo>
                    <a:lnTo>
                      <a:pt x="4034" y="188"/>
                    </a:lnTo>
                    <a:lnTo>
                      <a:pt x="4044" y="192"/>
                    </a:lnTo>
                    <a:lnTo>
                      <a:pt x="4054" y="196"/>
                    </a:lnTo>
                    <a:lnTo>
                      <a:pt x="4063" y="201"/>
                    </a:lnTo>
                    <a:lnTo>
                      <a:pt x="4071" y="206"/>
                    </a:lnTo>
                    <a:lnTo>
                      <a:pt x="4079" y="212"/>
                    </a:lnTo>
                    <a:lnTo>
                      <a:pt x="4088" y="220"/>
                    </a:lnTo>
                    <a:lnTo>
                      <a:pt x="4095" y="227"/>
                    </a:lnTo>
                    <a:lnTo>
                      <a:pt x="4102" y="234"/>
                    </a:lnTo>
                    <a:lnTo>
                      <a:pt x="4108" y="242"/>
                    </a:lnTo>
                    <a:lnTo>
                      <a:pt x="4115" y="251"/>
                    </a:lnTo>
                    <a:lnTo>
                      <a:pt x="4124" y="266"/>
                    </a:lnTo>
                    <a:lnTo>
                      <a:pt x="4132" y="281"/>
                    </a:lnTo>
                    <a:lnTo>
                      <a:pt x="4138" y="298"/>
                    </a:lnTo>
                    <a:lnTo>
                      <a:pt x="4143" y="314"/>
                    </a:lnTo>
                    <a:lnTo>
                      <a:pt x="4147" y="332"/>
                    </a:lnTo>
                    <a:lnTo>
                      <a:pt x="4150" y="349"/>
                    </a:lnTo>
                    <a:lnTo>
                      <a:pt x="4152" y="369"/>
                    </a:lnTo>
                    <a:lnTo>
                      <a:pt x="4153" y="388"/>
                    </a:lnTo>
                    <a:lnTo>
                      <a:pt x="4152" y="400"/>
                    </a:lnTo>
                    <a:lnTo>
                      <a:pt x="4152" y="410"/>
                    </a:lnTo>
                    <a:lnTo>
                      <a:pt x="4151" y="419"/>
                    </a:lnTo>
                    <a:lnTo>
                      <a:pt x="4149" y="427"/>
                    </a:lnTo>
                    <a:close/>
                    <a:moveTo>
                      <a:pt x="3836" y="368"/>
                    </a:moveTo>
                    <a:lnTo>
                      <a:pt x="4074" y="368"/>
                    </a:lnTo>
                    <a:lnTo>
                      <a:pt x="4074" y="355"/>
                    </a:lnTo>
                    <a:lnTo>
                      <a:pt x="4073" y="344"/>
                    </a:lnTo>
                    <a:lnTo>
                      <a:pt x="4071" y="332"/>
                    </a:lnTo>
                    <a:lnTo>
                      <a:pt x="4069" y="321"/>
                    </a:lnTo>
                    <a:lnTo>
                      <a:pt x="4066" y="311"/>
                    </a:lnTo>
                    <a:lnTo>
                      <a:pt x="4062" y="301"/>
                    </a:lnTo>
                    <a:lnTo>
                      <a:pt x="4058" y="292"/>
                    </a:lnTo>
                    <a:lnTo>
                      <a:pt x="4052" y="282"/>
                    </a:lnTo>
                    <a:lnTo>
                      <a:pt x="4044" y="271"/>
                    </a:lnTo>
                    <a:lnTo>
                      <a:pt x="4035" y="262"/>
                    </a:lnTo>
                    <a:lnTo>
                      <a:pt x="4026" y="254"/>
                    </a:lnTo>
                    <a:lnTo>
                      <a:pt x="4015" y="247"/>
                    </a:lnTo>
                    <a:lnTo>
                      <a:pt x="4003" y="242"/>
                    </a:lnTo>
                    <a:lnTo>
                      <a:pt x="3990" y="239"/>
                    </a:lnTo>
                    <a:lnTo>
                      <a:pt x="3976" y="237"/>
                    </a:lnTo>
                    <a:lnTo>
                      <a:pt x="3961" y="236"/>
                    </a:lnTo>
                    <a:lnTo>
                      <a:pt x="3947" y="237"/>
                    </a:lnTo>
                    <a:lnTo>
                      <a:pt x="3934" y="239"/>
                    </a:lnTo>
                    <a:lnTo>
                      <a:pt x="3922" y="242"/>
                    </a:lnTo>
                    <a:lnTo>
                      <a:pt x="3910" y="247"/>
                    </a:lnTo>
                    <a:lnTo>
                      <a:pt x="3900" y="254"/>
                    </a:lnTo>
                    <a:lnTo>
                      <a:pt x="3888" y="261"/>
                    </a:lnTo>
                    <a:lnTo>
                      <a:pt x="3879" y="270"/>
                    </a:lnTo>
                    <a:lnTo>
                      <a:pt x="3870" y="280"/>
                    </a:lnTo>
                    <a:lnTo>
                      <a:pt x="3864" y="290"/>
                    </a:lnTo>
                    <a:lnTo>
                      <a:pt x="3857" y="300"/>
                    </a:lnTo>
                    <a:lnTo>
                      <a:pt x="3852" y="310"/>
                    </a:lnTo>
                    <a:lnTo>
                      <a:pt x="3848" y="320"/>
                    </a:lnTo>
                    <a:lnTo>
                      <a:pt x="3844" y="332"/>
                    </a:lnTo>
                    <a:lnTo>
                      <a:pt x="3840" y="343"/>
                    </a:lnTo>
                    <a:lnTo>
                      <a:pt x="3838" y="355"/>
                    </a:lnTo>
                    <a:lnTo>
                      <a:pt x="3836" y="368"/>
                    </a:lnTo>
                    <a:close/>
                    <a:moveTo>
                      <a:pt x="4756" y="559"/>
                    </a:moveTo>
                    <a:lnTo>
                      <a:pt x="4771" y="620"/>
                    </a:lnTo>
                    <a:lnTo>
                      <a:pt x="4756" y="627"/>
                    </a:lnTo>
                    <a:lnTo>
                      <a:pt x="4742" y="632"/>
                    </a:lnTo>
                    <a:lnTo>
                      <a:pt x="4728" y="636"/>
                    </a:lnTo>
                    <a:lnTo>
                      <a:pt x="4711" y="640"/>
                    </a:lnTo>
                    <a:lnTo>
                      <a:pt x="4695" y="643"/>
                    </a:lnTo>
                    <a:lnTo>
                      <a:pt x="4678" y="646"/>
                    </a:lnTo>
                    <a:lnTo>
                      <a:pt x="4660" y="647"/>
                    </a:lnTo>
                    <a:lnTo>
                      <a:pt x="4641" y="648"/>
                    </a:lnTo>
                    <a:lnTo>
                      <a:pt x="4617" y="647"/>
                    </a:lnTo>
                    <a:lnTo>
                      <a:pt x="4593" y="643"/>
                    </a:lnTo>
                    <a:lnTo>
                      <a:pt x="4582" y="641"/>
                    </a:lnTo>
                    <a:lnTo>
                      <a:pt x="4571" y="638"/>
                    </a:lnTo>
                    <a:lnTo>
                      <a:pt x="4560" y="635"/>
                    </a:lnTo>
                    <a:lnTo>
                      <a:pt x="4550" y="631"/>
                    </a:lnTo>
                    <a:lnTo>
                      <a:pt x="4541" y="627"/>
                    </a:lnTo>
                    <a:lnTo>
                      <a:pt x="4530" y="623"/>
                    </a:lnTo>
                    <a:lnTo>
                      <a:pt x="4521" y="618"/>
                    </a:lnTo>
                    <a:lnTo>
                      <a:pt x="4512" y="612"/>
                    </a:lnTo>
                    <a:lnTo>
                      <a:pt x="4504" y="605"/>
                    </a:lnTo>
                    <a:lnTo>
                      <a:pt x="4495" y="599"/>
                    </a:lnTo>
                    <a:lnTo>
                      <a:pt x="4487" y="592"/>
                    </a:lnTo>
                    <a:lnTo>
                      <a:pt x="4479" y="584"/>
                    </a:lnTo>
                    <a:lnTo>
                      <a:pt x="4472" y="576"/>
                    </a:lnTo>
                    <a:lnTo>
                      <a:pt x="4465" y="567"/>
                    </a:lnTo>
                    <a:lnTo>
                      <a:pt x="4458" y="559"/>
                    </a:lnTo>
                    <a:lnTo>
                      <a:pt x="4452" y="550"/>
                    </a:lnTo>
                    <a:lnTo>
                      <a:pt x="4447" y="541"/>
                    </a:lnTo>
                    <a:lnTo>
                      <a:pt x="4442" y="531"/>
                    </a:lnTo>
                    <a:lnTo>
                      <a:pt x="4437" y="521"/>
                    </a:lnTo>
                    <a:lnTo>
                      <a:pt x="4434" y="511"/>
                    </a:lnTo>
                    <a:lnTo>
                      <a:pt x="4430" y="500"/>
                    </a:lnTo>
                    <a:lnTo>
                      <a:pt x="4427" y="489"/>
                    </a:lnTo>
                    <a:lnTo>
                      <a:pt x="4424" y="478"/>
                    </a:lnTo>
                    <a:lnTo>
                      <a:pt x="4421" y="467"/>
                    </a:lnTo>
                    <a:lnTo>
                      <a:pt x="4419" y="442"/>
                    </a:lnTo>
                    <a:lnTo>
                      <a:pt x="4418" y="417"/>
                    </a:lnTo>
                    <a:lnTo>
                      <a:pt x="4418" y="404"/>
                    </a:lnTo>
                    <a:lnTo>
                      <a:pt x="4419" y="391"/>
                    </a:lnTo>
                    <a:lnTo>
                      <a:pt x="4420" y="379"/>
                    </a:lnTo>
                    <a:lnTo>
                      <a:pt x="4423" y="367"/>
                    </a:lnTo>
                    <a:lnTo>
                      <a:pt x="4425" y="355"/>
                    </a:lnTo>
                    <a:lnTo>
                      <a:pt x="4428" y="344"/>
                    </a:lnTo>
                    <a:lnTo>
                      <a:pt x="4431" y="333"/>
                    </a:lnTo>
                    <a:lnTo>
                      <a:pt x="4435" y="321"/>
                    </a:lnTo>
                    <a:lnTo>
                      <a:pt x="4439" y="311"/>
                    </a:lnTo>
                    <a:lnTo>
                      <a:pt x="4444" y="301"/>
                    </a:lnTo>
                    <a:lnTo>
                      <a:pt x="4449" y="291"/>
                    </a:lnTo>
                    <a:lnTo>
                      <a:pt x="4455" y="281"/>
                    </a:lnTo>
                    <a:lnTo>
                      <a:pt x="4462" y="272"/>
                    </a:lnTo>
                    <a:lnTo>
                      <a:pt x="4469" y="263"/>
                    </a:lnTo>
                    <a:lnTo>
                      <a:pt x="4476" y="254"/>
                    </a:lnTo>
                    <a:lnTo>
                      <a:pt x="4484" y="245"/>
                    </a:lnTo>
                    <a:lnTo>
                      <a:pt x="4492" y="237"/>
                    </a:lnTo>
                    <a:lnTo>
                      <a:pt x="4502" y="230"/>
                    </a:lnTo>
                    <a:lnTo>
                      <a:pt x="4511" y="223"/>
                    </a:lnTo>
                    <a:lnTo>
                      <a:pt x="4520" y="215"/>
                    </a:lnTo>
                    <a:lnTo>
                      <a:pt x="4529" y="210"/>
                    </a:lnTo>
                    <a:lnTo>
                      <a:pt x="4540" y="204"/>
                    </a:lnTo>
                    <a:lnTo>
                      <a:pt x="4550" y="199"/>
                    </a:lnTo>
                    <a:lnTo>
                      <a:pt x="4561" y="195"/>
                    </a:lnTo>
                    <a:lnTo>
                      <a:pt x="4573" y="191"/>
                    </a:lnTo>
                    <a:lnTo>
                      <a:pt x="4584" y="188"/>
                    </a:lnTo>
                    <a:lnTo>
                      <a:pt x="4595" y="185"/>
                    </a:lnTo>
                    <a:lnTo>
                      <a:pt x="4607" y="183"/>
                    </a:lnTo>
                    <a:lnTo>
                      <a:pt x="4620" y="181"/>
                    </a:lnTo>
                    <a:lnTo>
                      <a:pt x="4632" y="179"/>
                    </a:lnTo>
                    <a:lnTo>
                      <a:pt x="4645" y="178"/>
                    </a:lnTo>
                    <a:lnTo>
                      <a:pt x="4659" y="178"/>
                    </a:lnTo>
                    <a:lnTo>
                      <a:pt x="4676" y="178"/>
                    </a:lnTo>
                    <a:lnTo>
                      <a:pt x="4692" y="179"/>
                    </a:lnTo>
                    <a:lnTo>
                      <a:pt x="4707" y="182"/>
                    </a:lnTo>
                    <a:lnTo>
                      <a:pt x="4722" y="185"/>
                    </a:lnTo>
                    <a:lnTo>
                      <a:pt x="4736" y="188"/>
                    </a:lnTo>
                    <a:lnTo>
                      <a:pt x="4748" y="192"/>
                    </a:lnTo>
                    <a:lnTo>
                      <a:pt x="4761" y="196"/>
                    </a:lnTo>
                    <a:lnTo>
                      <a:pt x="4772" y="201"/>
                    </a:lnTo>
                    <a:lnTo>
                      <a:pt x="4753" y="265"/>
                    </a:lnTo>
                    <a:lnTo>
                      <a:pt x="4743" y="260"/>
                    </a:lnTo>
                    <a:lnTo>
                      <a:pt x="4733" y="256"/>
                    </a:lnTo>
                    <a:lnTo>
                      <a:pt x="4722" y="251"/>
                    </a:lnTo>
                    <a:lnTo>
                      <a:pt x="4710" y="248"/>
                    </a:lnTo>
                    <a:lnTo>
                      <a:pt x="4698" y="246"/>
                    </a:lnTo>
                    <a:lnTo>
                      <a:pt x="4686" y="244"/>
                    </a:lnTo>
                    <a:lnTo>
                      <a:pt x="4672" y="243"/>
                    </a:lnTo>
                    <a:lnTo>
                      <a:pt x="4659" y="243"/>
                    </a:lnTo>
                    <a:lnTo>
                      <a:pt x="4641" y="244"/>
                    </a:lnTo>
                    <a:lnTo>
                      <a:pt x="4624" y="246"/>
                    </a:lnTo>
                    <a:lnTo>
                      <a:pt x="4607" y="250"/>
                    </a:lnTo>
                    <a:lnTo>
                      <a:pt x="4593" y="256"/>
                    </a:lnTo>
                    <a:lnTo>
                      <a:pt x="4579" y="263"/>
                    </a:lnTo>
                    <a:lnTo>
                      <a:pt x="4565" y="271"/>
                    </a:lnTo>
                    <a:lnTo>
                      <a:pt x="4553" y="281"/>
                    </a:lnTo>
                    <a:lnTo>
                      <a:pt x="4542" y="294"/>
                    </a:lnTo>
                    <a:lnTo>
                      <a:pt x="4531" y="305"/>
                    </a:lnTo>
                    <a:lnTo>
                      <a:pt x="4523" y="318"/>
                    </a:lnTo>
                    <a:lnTo>
                      <a:pt x="4516" y="332"/>
                    </a:lnTo>
                    <a:lnTo>
                      <a:pt x="4511" y="346"/>
                    </a:lnTo>
                    <a:lnTo>
                      <a:pt x="4507" y="362"/>
                    </a:lnTo>
                    <a:lnTo>
                      <a:pt x="4503" y="378"/>
                    </a:lnTo>
                    <a:lnTo>
                      <a:pt x="4502" y="396"/>
                    </a:lnTo>
                    <a:lnTo>
                      <a:pt x="4501" y="413"/>
                    </a:lnTo>
                    <a:lnTo>
                      <a:pt x="4502" y="432"/>
                    </a:lnTo>
                    <a:lnTo>
                      <a:pt x="4504" y="449"/>
                    </a:lnTo>
                    <a:lnTo>
                      <a:pt x="4507" y="467"/>
                    </a:lnTo>
                    <a:lnTo>
                      <a:pt x="4512" y="482"/>
                    </a:lnTo>
                    <a:lnTo>
                      <a:pt x="4518" y="496"/>
                    </a:lnTo>
                    <a:lnTo>
                      <a:pt x="4525" y="511"/>
                    </a:lnTo>
                    <a:lnTo>
                      <a:pt x="4535" y="523"/>
                    </a:lnTo>
                    <a:lnTo>
                      <a:pt x="4545" y="535"/>
                    </a:lnTo>
                    <a:lnTo>
                      <a:pt x="4556" y="546"/>
                    </a:lnTo>
                    <a:lnTo>
                      <a:pt x="4568" y="555"/>
                    </a:lnTo>
                    <a:lnTo>
                      <a:pt x="4581" y="563"/>
                    </a:lnTo>
                    <a:lnTo>
                      <a:pt x="4594" y="569"/>
                    </a:lnTo>
                    <a:lnTo>
                      <a:pt x="4608" y="575"/>
                    </a:lnTo>
                    <a:lnTo>
                      <a:pt x="4624" y="579"/>
                    </a:lnTo>
                    <a:lnTo>
                      <a:pt x="4639" y="581"/>
                    </a:lnTo>
                    <a:lnTo>
                      <a:pt x="4657" y="581"/>
                    </a:lnTo>
                    <a:lnTo>
                      <a:pt x="4669" y="581"/>
                    </a:lnTo>
                    <a:lnTo>
                      <a:pt x="4681" y="580"/>
                    </a:lnTo>
                    <a:lnTo>
                      <a:pt x="4694" y="578"/>
                    </a:lnTo>
                    <a:lnTo>
                      <a:pt x="4706" y="576"/>
                    </a:lnTo>
                    <a:lnTo>
                      <a:pt x="4718" y="572"/>
                    </a:lnTo>
                    <a:lnTo>
                      <a:pt x="4732" y="568"/>
                    </a:lnTo>
                    <a:lnTo>
                      <a:pt x="4744" y="564"/>
                    </a:lnTo>
                    <a:lnTo>
                      <a:pt x="4756" y="559"/>
                    </a:lnTo>
                    <a:close/>
                    <a:moveTo>
                      <a:pt x="5225" y="427"/>
                    </a:moveTo>
                    <a:lnTo>
                      <a:pt x="4913" y="426"/>
                    </a:lnTo>
                    <a:lnTo>
                      <a:pt x="4914" y="445"/>
                    </a:lnTo>
                    <a:lnTo>
                      <a:pt x="4916" y="463"/>
                    </a:lnTo>
                    <a:lnTo>
                      <a:pt x="4920" y="480"/>
                    </a:lnTo>
                    <a:lnTo>
                      <a:pt x="4925" y="495"/>
                    </a:lnTo>
                    <a:lnTo>
                      <a:pt x="4931" y="510"/>
                    </a:lnTo>
                    <a:lnTo>
                      <a:pt x="4939" y="523"/>
                    </a:lnTo>
                    <a:lnTo>
                      <a:pt x="4949" y="535"/>
                    </a:lnTo>
                    <a:lnTo>
                      <a:pt x="4959" y="546"/>
                    </a:lnTo>
                    <a:lnTo>
                      <a:pt x="4969" y="554"/>
                    </a:lnTo>
                    <a:lnTo>
                      <a:pt x="4980" y="562"/>
                    </a:lnTo>
                    <a:lnTo>
                      <a:pt x="4993" y="568"/>
                    </a:lnTo>
                    <a:lnTo>
                      <a:pt x="5006" y="573"/>
                    </a:lnTo>
                    <a:lnTo>
                      <a:pt x="5019" y="577"/>
                    </a:lnTo>
                    <a:lnTo>
                      <a:pt x="5034" y="580"/>
                    </a:lnTo>
                    <a:lnTo>
                      <a:pt x="5049" y="582"/>
                    </a:lnTo>
                    <a:lnTo>
                      <a:pt x="5066" y="582"/>
                    </a:lnTo>
                    <a:lnTo>
                      <a:pt x="5082" y="582"/>
                    </a:lnTo>
                    <a:lnTo>
                      <a:pt x="5099" y="581"/>
                    </a:lnTo>
                    <a:lnTo>
                      <a:pt x="5115" y="579"/>
                    </a:lnTo>
                    <a:lnTo>
                      <a:pt x="5130" y="577"/>
                    </a:lnTo>
                    <a:lnTo>
                      <a:pt x="5146" y="573"/>
                    </a:lnTo>
                    <a:lnTo>
                      <a:pt x="5161" y="569"/>
                    </a:lnTo>
                    <a:lnTo>
                      <a:pt x="5176" y="564"/>
                    </a:lnTo>
                    <a:lnTo>
                      <a:pt x="5189" y="559"/>
                    </a:lnTo>
                    <a:lnTo>
                      <a:pt x="5203" y="618"/>
                    </a:lnTo>
                    <a:lnTo>
                      <a:pt x="5187" y="624"/>
                    </a:lnTo>
                    <a:lnTo>
                      <a:pt x="5171" y="630"/>
                    </a:lnTo>
                    <a:lnTo>
                      <a:pt x="5153" y="635"/>
                    </a:lnTo>
                    <a:lnTo>
                      <a:pt x="5135" y="639"/>
                    </a:lnTo>
                    <a:lnTo>
                      <a:pt x="5116" y="642"/>
                    </a:lnTo>
                    <a:lnTo>
                      <a:pt x="5096" y="644"/>
                    </a:lnTo>
                    <a:lnTo>
                      <a:pt x="5075" y="646"/>
                    </a:lnTo>
                    <a:lnTo>
                      <a:pt x="5054" y="647"/>
                    </a:lnTo>
                    <a:lnTo>
                      <a:pt x="5029" y="646"/>
                    </a:lnTo>
                    <a:lnTo>
                      <a:pt x="5006" y="642"/>
                    </a:lnTo>
                    <a:lnTo>
                      <a:pt x="4995" y="640"/>
                    </a:lnTo>
                    <a:lnTo>
                      <a:pt x="4984" y="637"/>
                    </a:lnTo>
                    <a:lnTo>
                      <a:pt x="4973" y="634"/>
                    </a:lnTo>
                    <a:lnTo>
                      <a:pt x="4963" y="631"/>
                    </a:lnTo>
                    <a:lnTo>
                      <a:pt x="4953" y="627"/>
                    </a:lnTo>
                    <a:lnTo>
                      <a:pt x="4943" y="622"/>
                    </a:lnTo>
                    <a:lnTo>
                      <a:pt x="4934" y="617"/>
                    </a:lnTo>
                    <a:lnTo>
                      <a:pt x="4925" y="612"/>
                    </a:lnTo>
                    <a:lnTo>
                      <a:pt x="4917" y="605"/>
                    </a:lnTo>
                    <a:lnTo>
                      <a:pt x="4909" y="598"/>
                    </a:lnTo>
                    <a:lnTo>
                      <a:pt x="4900" y="592"/>
                    </a:lnTo>
                    <a:lnTo>
                      <a:pt x="4893" y="584"/>
                    </a:lnTo>
                    <a:lnTo>
                      <a:pt x="4886" y="576"/>
                    </a:lnTo>
                    <a:lnTo>
                      <a:pt x="4879" y="567"/>
                    </a:lnTo>
                    <a:lnTo>
                      <a:pt x="4873" y="559"/>
                    </a:lnTo>
                    <a:lnTo>
                      <a:pt x="4866" y="551"/>
                    </a:lnTo>
                    <a:lnTo>
                      <a:pt x="4861" y="542"/>
                    </a:lnTo>
                    <a:lnTo>
                      <a:pt x="4856" y="531"/>
                    </a:lnTo>
                    <a:lnTo>
                      <a:pt x="4852" y="522"/>
                    </a:lnTo>
                    <a:lnTo>
                      <a:pt x="4848" y="512"/>
                    </a:lnTo>
                    <a:lnTo>
                      <a:pt x="4845" y="501"/>
                    </a:lnTo>
                    <a:lnTo>
                      <a:pt x="4842" y="490"/>
                    </a:lnTo>
                    <a:lnTo>
                      <a:pt x="4840" y="480"/>
                    </a:lnTo>
                    <a:lnTo>
                      <a:pt x="4837" y="469"/>
                    </a:lnTo>
                    <a:lnTo>
                      <a:pt x="4835" y="445"/>
                    </a:lnTo>
                    <a:lnTo>
                      <a:pt x="4834" y="419"/>
                    </a:lnTo>
                    <a:lnTo>
                      <a:pt x="4835" y="394"/>
                    </a:lnTo>
                    <a:lnTo>
                      <a:pt x="4837" y="370"/>
                    </a:lnTo>
                    <a:lnTo>
                      <a:pt x="4842" y="346"/>
                    </a:lnTo>
                    <a:lnTo>
                      <a:pt x="4848" y="324"/>
                    </a:lnTo>
                    <a:lnTo>
                      <a:pt x="4852" y="313"/>
                    </a:lnTo>
                    <a:lnTo>
                      <a:pt x="4856" y="303"/>
                    </a:lnTo>
                    <a:lnTo>
                      <a:pt x="4860" y="293"/>
                    </a:lnTo>
                    <a:lnTo>
                      <a:pt x="4865" y="282"/>
                    </a:lnTo>
                    <a:lnTo>
                      <a:pt x="4872" y="273"/>
                    </a:lnTo>
                    <a:lnTo>
                      <a:pt x="4878" y="264"/>
                    </a:lnTo>
                    <a:lnTo>
                      <a:pt x="4884" y="255"/>
                    </a:lnTo>
                    <a:lnTo>
                      <a:pt x="4891" y="246"/>
                    </a:lnTo>
                    <a:lnTo>
                      <a:pt x="4898" y="238"/>
                    </a:lnTo>
                    <a:lnTo>
                      <a:pt x="4905" y="230"/>
                    </a:lnTo>
                    <a:lnTo>
                      <a:pt x="4914" y="223"/>
                    </a:lnTo>
                    <a:lnTo>
                      <a:pt x="4922" y="217"/>
                    </a:lnTo>
                    <a:lnTo>
                      <a:pt x="4930" y="210"/>
                    </a:lnTo>
                    <a:lnTo>
                      <a:pt x="4939" y="204"/>
                    </a:lnTo>
                    <a:lnTo>
                      <a:pt x="4949" y="199"/>
                    </a:lnTo>
                    <a:lnTo>
                      <a:pt x="4958" y="195"/>
                    </a:lnTo>
                    <a:lnTo>
                      <a:pt x="4967" y="191"/>
                    </a:lnTo>
                    <a:lnTo>
                      <a:pt x="4977" y="187"/>
                    </a:lnTo>
                    <a:lnTo>
                      <a:pt x="4988" y="185"/>
                    </a:lnTo>
                    <a:lnTo>
                      <a:pt x="4999" y="182"/>
                    </a:lnTo>
                    <a:lnTo>
                      <a:pt x="5009" y="179"/>
                    </a:lnTo>
                    <a:lnTo>
                      <a:pt x="5021" y="178"/>
                    </a:lnTo>
                    <a:lnTo>
                      <a:pt x="5032" y="177"/>
                    </a:lnTo>
                    <a:lnTo>
                      <a:pt x="5044" y="177"/>
                    </a:lnTo>
                    <a:lnTo>
                      <a:pt x="5055" y="177"/>
                    </a:lnTo>
                    <a:lnTo>
                      <a:pt x="5068" y="178"/>
                    </a:lnTo>
                    <a:lnTo>
                      <a:pt x="5079" y="181"/>
                    </a:lnTo>
                    <a:lnTo>
                      <a:pt x="5090" y="183"/>
                    </a:lnTo>
                    <a:lnTo>
                      <a:pt x="5101" y="185"/>
                    </a:lnTo>
                    <a:lnTo>
                      <a:pt x="5111" y="188"/>
                    </a:lnTo>
                    <a:lnTo>
                      <a:pt x="5120" y="192"/>
                    </a:lnTo>
                    <a:lnTo>
                      <a:pt x="5129" y="196"/>
                    </a:lnTo>
                    <a:lnTo>
                      <a:pt x="5139" y="201"/>
                    </a:lnTo>
                    <a:lnTo>
                      <a:pt x="5148" y="206"/>
                    </a:lnTo>
                    <a:lnTo>
                      <a:pt x="5156" y="212"/>
                    </a:lnTo>
                    <a:lnTo>
                      <a:pt x="5163" y="220"/>
                    </a:lnTo>
                    <a:lnTo>
                      <a:pt x="5172" y="227"/>
                    </a:lnTo>
                    <a:lnTo>
                      <a:pt x="5178" y="234"/>
                    </a:lnTo>
                    <a:lnTo>
                      <a:pt x="5185" y="242"/>
                    </a:lnTo>
                    <a:lnTo>
                      <a:pt x="5191" y="251"/>
                    </a:lnTo>
                    <a:lnTo>
                      <a:pt x="5200" y="266"/>
                    </a:lnTo>
                    <a:lnTo>
                      <a:pt x="5208" y="281"/>
                    </a:lnTo>
                    <a:lnTo>
                      <a:pt x="5215" y="298"/>
                    </a:lnTo>
                    <a:lnTo>
                      <a:pt x="5220" y="314"/>
                    </a:lnTo>
                    <a:lnTo>
                      <a:pt x="5224" y="332"/>
                    </a:lnTo>
                    <a:lnTo>
                      <a:pt x="5227" y="349"/>
                    </a:lnTo>
                    <a:lnTo>
                      <a:pt x="5229" y="369"/>
                    </a:lnTo>
                    <a:lnTo>
                      <a:pt x="5229" y="388"/>
                    </a:lnTo>
                    <a:lnTo>
                      <a:pt x="5229" y="400"/>
                    </a:lnTo>
                    <a:lnTo>
                      <a:pt x="5228" y="410"/>
                    </a:lnTo>
                    <a:lnTo>
                      <a:pt x="5227" y="419"/>
                    </a:lnTo>
                    <a:lnTo>
                      <a:pt x="5225" y="427"/>
                    </a:lnTo>
                    <a:close/>
                    <a:moveTo>
                      <a:pt x="4913" y="368"/>
                    </a:moveTo>
                    <a:lnTo>
                      <a:pt x="5150" y="368"/>
                    </a:lnTo>
                    <a:lnTo>
                      <a:pt x="5150" y="355"/>
                    </a:lnTo>
                    <a:lnTo>
                      <a:pt x="5149" y="344"/>
                    </a:lnTo>
                    <a:lnTo>
                      <a:pt x="5148" y="332"/>
                    </a:lnTo>
                    <a:lnTo>
                      <a:pt x="5145" y="321"/>
                    </a:lnTo>
                    <a:lnTo>
                      <a:pt x="5142" y="311"/>
                    </a:lnTo>
                    <a:lnTo>
                      <a:pt x="5139" y="301"/>
                    </a:lnTo>
                    <a:lnTo>
                      <a:pt x="5134" y="292"/>
                    </a:lnTo>
                    <a:lnTo>
                      <a:pt x="5128" y="282"/>
                    </a:lnTo>
                    <a:lnTo>
                      <a:pt x="5120" y="271"/>
                    </a:lnTo>
                    <a:lnTo>
                      <a:pt x="5112" y="262"/>
                    </a:lnTo>
                    <a:lnTo>
                      <a:pt x="5102" y="254"/>
                    </a:lnTo>
                    <a:lnTo>
                      <a:pt x="5091" y="247"/>
                    </a:lnTo>
                    <a:lnTo>
                      <a:pt x="5079" y="242"/>
                    </a:lnTo>
                    <a:lnTo>
                      <a:pt x="5067" y="239"/>
                    </a:lnTo>
                    <a:lnTo>
                      <a:pt x="5052" y="237"/>
                    </a:lnTo>
                    <a:lnTo>
                      <a:pt x="5037" y="236"/>
                    </a:lnTo>
                    <a:lnTo>
                      <a:pt x="5024" y="237"/>
                    </a:lnTo>
                    <a:lnTo>
                      <a:pt x="5010" y="239"/>
                    </a:lnTo>
                    <a:lnTo>
                      <a:pt x="4998" y="242"/>
                    </a:lnTo>
                    <a:lnTo>
                      <a:pt x="4987" y="247"/>
                    </a:lnTo>
                    <a:lnTo>
                      <a:pt x="4975" y="254"/>
                    </a:lnTo>
                    <a:lnTo>
                      <a:pt x="4965" y="261"/>
                    </a:lnTo>
                    <a:lnTo>
                      <a:pt x="4956" y="270"/>
                    </a:lnTo>
                    <a:lnTo>
                      <a:pt x="4947" y="280"/>
                    </a:lnTo>
                    <a:lnTo>
                      <a:pt x="4940" y="290"/>
                    </a:lnTo>
                    <a:lnTo>
                      <a:pt x="4934" y="300"/>
                    </a:lnTo>
                    <a:lnTo>
                      <a:pt x="4929" y="310"/>
                    </a:lnTo>
                    <a:lnTo>
                      <a:pt x="4924" y="320"/>
                    </a:lnTo>
                    <a:lnTo>
                      <a:pt x="4920" y="332"/>
                    </a:lnTo>
                    <a:lnTo>
                      <a:pt x="4917" y="343"/>
                    </a:lnTo>
                    <a:lnTo>
                      <a:pt x="4914" y="355"/>
                    </a:lnTo>
                    <a:lnTo>
                      <a:pt x="4913" y="368"/>
                    </a:lnTo>
                    <a:close/>
                    <a:moveTo>
                      <a:pt x="5330" y="637"/>
                    </a:moveTo>
                    <a:lnTo>
                      <a:pt x="5330" y="328"/>
                    </a:lnTo>
                    <a:lnTo>
                      <a:pt x="5330" y="291"/>
                    </a:lnTo>
                    <a:lnTo>
                      <a:pt x="5330" y="256"/>
                    </a:lnTo>
                    <a:lnTo>
                      <a:pt x="5329" y="221"/>
                    </a:lnTo>
                    <a:lnTo>
                      <a:pt x="5328" y="188"/>
                    </a:lnTo>
                    <a:lnTo>
                      <a:pt x="5399" y="188"/>
                    </a:lnTo>
                    <a:lnTo>
                      <a:pt x="5402" y="276"/>
                    </a:lnTo>
                    <a:lnTo>
                      <a:pt x="5406" y="276"/>
                    </a:lnTo>
                    <a:lnTo>
                      <a:pt x="5409" y="265"/>
                    </a:lnTo>
                    <a:lnTo>
                      <a:pt x="5414" y="255"/>
                    </a:lnTo>
                    <a:lnTo>
                      <a:pt x="5419" y="245"/>
                    </a:lnTo>
                    <a:lnTo>
                      <a:pt x="5425" y="236"/>
                    </a:lnTo>
                    <a:lnTo>
                      <a:pt x="5432" y="227"/>
                    </a:lnTo>
                    <a:lnTo>
                      <a:pt x="5439" y="219"/>
                    </a:lnTo>
                    <a:lnTo>
                      <a:pt x="5446" y="211"/>
                    </a:lnTo>
                    <a:lnTo>
                      <a:pt x="5454" y="204"/>
                    </a:lnTo>
                    <a:lnTo>
                      <a:pt x="5463" y="198"/>
                    </a:lnTo>
                    <a:lnTo>
                      <a:pt x="5472" y="193"/>
                    </a:lnTo>
                    <a:lnTo>
                      <a:pt x="5481" y="188"/>
                    </a:lnTo>
                    <a:lnTo>
                      <a:pt x="5490" y="185"/>
                    </a:lnTo>
                    <a:lnTo>
                      <a:pt x="5500" y="182"/>
                    </a:lnTo>
                    <a:lnTo>
                      <a:pt x="5510" y="179"/>
                    </a:lnTo>
                    <a:lnTo>
                      <a:pt x="5520" y="177"/>
                    </a:lnTo>
                    <a:lnTo>
                      <a:pt x="5529" y="177"/>
                    </a:lnTo>
                    <a:lnTo>
                      <a:pt x="5541" y="178"/>
                    </a:lnTo>
                    <a:lnTo>
                      <a:pt x="5553" y="181"/>
                    </a:lnTo>
                    <a:lnTo>
                      <a:pt x="5553" y="258"/>
                    </a:lnTo>
                    <a:lnTo>
                      <a:pt x="5539" y="256"/>
                    </a:lnTo>
                    <a:lnTo>
                      <a:pt x="5524" y="255"/>
                    </a:lnTo>
                    <a:lnTo>
                      <a:pt x="5511" y="256"/>
                    </a:lnTo>
                    <a:lnTo>
                      <a:pt x="5498" y="258"/>
                    </a:lnTo>
                    <a:lnTo>
                      <a:pt x="5486" y="261"/>
                    </a:lnTo>
                    <a:lnTo>
                      <a:pt x="5475" y="266"/>
                    </a:lnTo>
                    <a:lnTo>
                      <a:pt x="5464" y="272"/>
                    </a:lnTo>
                    <a:lnTo>
                      <a:pt x="5455" y="280"/>
                    </a:lnTo>
                    <a:lnTo>
                      <a:pt x="5446" y="290"/>
                    </a:lnTo>
                    <a:lnTo>
                      <a:pt x="5438" y="300"/>
                    </a:lnTo>
                    <a:lnTo>
                      <a:pt x="5432" y="310"/>
                    </a:lnTo>
                    <a:lnTo>
                      <a:pt x="5426" y="321"/>
                    </a:lnTo>
                    <a:lnTo>
                      <a:pt x="5421" y="333"/>
                    </a:lnTo>
                    <a:lnTo>
                      <a:pt x="5418" y="344"/>
                    </a:lnTo>
                    <a:lnTo>
                      <a:pt x="5415" y="356"/>
                    </a:lnTo>
                    <a:lnTo>
                      <a:pt x="5413" y="370"/>
                    </a:lnTo>
                    <a:lnTo>
                      <a:pt x="5411" y="383"/>
                    </a:lnTo>
                    <a:lnTo>
                      <a:pt x="5411" y="398"/>
                    </a:lnTo>
                    <a:lnTo>
                      <a:pt x="5411" y="637"/>
                    </a:lnTo>
                    <a:lnTo>
                      <a:pt x="5330" y="637"/>
                    </a:lnTo>
                    <a:close/>
                    <a:moveTo>
                      <a:pt x="5652" y="105"/>
                    </a:moveTo>
                    <a:lnTo>
                      <a:pt x="5732" y="80"/>
                    </a:lnTo>
                    <a:lnTo>
                      <a:pt x="5732" y="188"/>
                    </a:lnTo>
                    <a:lnTo>
                      <a:pt x="5849" y="188"/>
                    </a:lnTo>
                    <a:lnTo>
                      <a:pt x="5849" y="249"/>
                    </a:lnTo>
                    <a:lnTo>
                      <a:pt x="5732" y="249"/>
                    </a:lnTo>
                    <a:lnTo>
                      <a:pt x="5732" y="492"/>
                    </a:lnTo>
                    <a:lnTo>
                      <a:pt x="5733" y="503"/>
                    </a:lnTo>
                    <a:lnTo>
                      <a:pt x="5733" y="513"/>
                    </a:lnTo>
                    <a:lnTo>
                      <a:pt x="5734" y="522"/>
                    </a:lnTo>
                    <a:lnTo>
                      <a:pt x="5736" y="530"/>
                    </a:lnTo>
                    <a:lnTo>
                      <a:pt x="5738" y="539"/>
                    </a:lnTo>
                    <a:lnTo>
                      <a:pt x="5741" y="546"/>
                    </a:lnTo>
                    <a:lnTo>
                      <a:pt x="5744" y="552"/>
                    </a:lnTo>
                    <a:lnTo>
                      <a:pt x="5747" y="557"/>
                    </a:lnTo>
                    <a:lnTo>
                      <a:pt x="5751" y="562"/>
                    </a:lnTo>
                    <a:lnTo>
                      <a:pt x="5756" y="567"/>
                    </a:lnTo>
                    <a:lnTo>
                      <a:pt x="5760" y="570"/>
                    </a:lnTo>
                    <a:lnTo>
                      <a:pt x="5766" y="573"/>
                    </a:lnTo>
                    <a:lnTo>
                      <a:pt x="5773" y="577"/>
                    </a:lnTo>
                    <a:lnTo>
                      <a:pt x="5779" y="578"/>
                    </a:lnTo>
                    <a:lnTo>
                      <a:pt x="5786" y="579"/>
                    </a:lnTo>
                    <a:lnTo>
                      <a:pt x="5793" y="580"/>
                    </a:lnTo>
                    <a:lnTo>
                      <a:pt x="5807" y="579"/>
                    </a:lnTo>
                    <a:lnTo>
                      <a:pt x="5819" y="578"/>
                    </a:lnTo>
                    <a:lnTo>
                      <a:pt x="5830" y="577"/>
                    </a:lnTo>
                    <a:lnTo>
                      <a:pt x="5840" y="573"/>
                    </a:lnTo>
                    <a:lnTo>
                      <a:pt x="5844" y="635"/>
                    </a:lnTo>
                    <a:lnTo>
                      <a:pt x="5829" y="640"/>
                    </a:lnTo>
                    <a:lnTo>
                      <a:pt x="5812" y="644"/>
                    </a:lnTo>
                    <a:lnTo>
                      <a:pt x="5792" y="647"/>
                    </a:lnTo>
                    <a:lnTo>
                      <a:pt x="5772" y="648"/>
                    </a:lnTo>
                    <a:lnTo>
                      <a:pt x="5758" y="647"/>
                    </a:lnTo>
                    <a:lnTo>
                      <a:pt x="5745" y="644"/>
                    </a:lnTo>
                    <a:lnTo>
                      <a:pt x="5733" y="642"/>
                    </a:lnTo>
                    <a:lnTo>
                      <a:pt x="5721" y="638"/>
                    </a:lnTo>
                    <a:lnTo>
                      <a:pt x="5710" y="633"/>
                    </a:lnTo>
                    <a:lnTo>
                      <a:pt x="5701" y="627"/>
                    </a:lnTo>
                    <a:lnTo>
                      <a:pt x="5691" y="620"/>
                    </a:lnTo>
                    <a:lnTo>
                      <a:pt x="5683" y="612"/>
                    </a:lnTo>
                    <a:lnTo>
                      <a:pt x="5676" y="602"/>
                    </a:lnTo>
                    <a:lnTo>
                      <a:pt x="5670" y="591"/>
                    </a:lnTo>
                    <a:lnTo>
                      <a:pt x="5665" y="579"/>
                    </a:lnTo>
                    <a:lnTo>
                      <a:pt x="5660" y="565"/>
                    </a:lnTo>
                    <a:lnTo>
                      <a:pt x="5657" y="550"/>
                    </a:lnTo>
                    <a:lnTo>
                      <a:pt x="5654" y="532"/>
                    </a:lnTo>
                    <a:lnTo>
                      <a:pt x="5652" y="515"/>
                    </a:lnTo>
                    <a:lnTo>
                      <a:pt x="5652" y="495"/>
                    </a:lnTo>
                    <a:lnTo>
                      <a:pt x="5652" y="249"/>
                    </a:lnTo>
                    <a:lnTo>
                      <a:pt x="5583" y="249"/>
                    </a:lnTo>
                    <a:lnTo>
                      <a:pt x="5583" y="188"/>
                    </a:lnTo>
                    <a:lnTo>
                      <a:pt x="5652" y="188"/>
                    </a:lnTo>
                    <a:lnTo>
                      <a:pt x="5652" y="105"/>
                    </a:lnTo>
                    <a:close/>
                    <a:moveTo>
                      <a:pt x="6256" y="362"/>
                    </a:moveTo>
                    <a:lnTo>
                      <a:pt x="6256" y="529"/>
                    </a:lnTo>
                    <a:lnTo>
                      <a:pt x="6257" y="561"/>
                    </a:lnTo>
                    <a:lnTo>
                      <a:pt x="6258" y="589"/>
                    </a:lnTo>
                    <a:lnTo>
                      <a:pt x="6260" y="615"/>
                    </a:lnTo>
                    <a:lnTo>
                      <a:pt x="6263" y="637"/>
                    </a:lnTo>
                    <a:lnTo>
                      <a:pt x="6189" y="637"/>
                    </a:lnTo>
                    <a:lnTo>
                      <a:pt x="6183" y="581"/>
                    </a:lnTo>
                    <a:lnTo>
                      <a:pt x="6180" y="581"/>
                    </a:lnTo>
                    <a:lnTo>
                      <a:pt x="6173" y="588"/>
                    </a:lnTo>
                    <a:lnTo>
                      <a:pt x="6167" y="596"/>
                    </a:lnTo>
                    <a:lnTo>
                      <a:pt x="6160" y="603"/>
                    </a:lnTo>
                    <a:lnTo>
                      <a:pt x="6154" y="610"/>
                    </a:lnTo>
                    <a:lnTo>
                      <a:pt x="6146" y="616"/>
                    </a:lnTo>
                    <a:lnTo>
                      <a:pt x="6138" y="621"/>
                    </a:lnTo>
                    <a:lnTo>
                      <a:pt x="6130" y="626"/>
                    </a:lnTo>
                    <a:lnTo>
                      <a:pt x="6122" y="630"/>
                    </a:lnTo>
                    <a:lnTo>
                      <a:pt x="6113" y="634"/>
                    </a:lnTo>
                    <a:lnTo>
                      <a:pt x="6104" y="637"/>
                    </a:lnTo>
                    <a:lnTo>
                      <a:pt x="6094" y="640"/>
                    </a:lnTo>
                    <a:lnTo>
                      <a:pt x="6085" y="642"/>
                    </a:lnTo>
                    <a:lnTo>
                      <a:pt x="6075" y="644"/>
                    </a:lnTo>
                    <a:lnTo>
                      <a:pt x="6064" y="647"/>
                    </a:lnTo>
                    <a:lnTo>
                      <a:pt x="6053" y="647"/>
                    </a:lnTo>
                    <a:lnTo>
                      <a:pt x="6043" y="648"/>
                    </a:lnTo>
                    <a:lnTo>
                      <a:pt x="6026" y="647"/>
                    </a:lnTo>
                    <a:lnTo>
                      <a:pt x="6012" y="644"/>
                    </a:lnTo>
                    <a:lnTo>
                      <a:pt x="5998" y="641"/>
                    </a:lnTo>
                    <a:lnTo>
                      <a:pt x="5984" y="637"/>
                    </a:lnTo>
                    <a:lnTo>
                      <a:pt x="5972" y="631"/>
                    </a:lnTo>
                    <a:lnTo>
                      <a:pt x="5961" y="625"/>
                    </a:lnTo>
                    <a:lnTo>
                      <a:pt x="5949" y="617"/>
                    </a:lnTo>
                    <a:lnTo>
                      <a:pt x="5939" y="607"/>
                    </a:lnTo>
                    <a:lnTo>
                      <a:pt x="5932" y="598"/>
                    </a:lnTo>
                    <a:lnTo>
                      <a:pt x="5925" y="588"/>
                    </a:lnTo>
                    <a:lnTo>
                      <a:pt x="5919" y="578"/>
                    </a:lnTo>
                    <a:lnTo>
                      <a:pt x="5913" y="566"/>
                    </a:lnTo>
                    <a:lnTo>
                      <a:pt x="5910" y="555"/>
                    </a:lnTo>
                    <a:lnTo>
                      <a:pt x="5907" y="543"/>
                    </a:lnTo>
                    <a:lnTo>
                      <a:pt x="5906" y="531"/>
                    </a:lnTo>
                    <a:lnTo>
                      <a:pt x="5905" y="518"/>
                    </a:lnTo>
                    <a:lnTo>
                      <a:pt x="5905" y="508"/>
                    </a:lnTo>
                    <a:lnTo>
                      <a:pt x="5906" y="498"/>
                    </a:lnTo>
                    <a:lnTo>
                      <a:pt x="5907" y="489"/>
                    </a:lnTo>
                    <a:lnTo>
                      <a:pt x="5909" y="480"/>
                    </a:lnTo>
                    <a:lnTo>
                      <a:pt x="5912" y="471"/>
                    </a:lnTo>
                    <a:lnTo>
                      <a:pt x="5915" y="462"/>
                    </a:lnTo>
                    <a:lnTo>
                      <a:pt x="5919" y="454"/>
                    </a:lnTo>
                    <a:lnTo>
                      <a:pt x="5923" y="446"/>
                    </a:lnTo>
                    <a:lnTo>
                      <a:pt x="5928" y="439"/>
                    </a:lnTo>
                    <a:lnTo>
                      <a:pt x="5933" y="432"/>
                    </a:lnTo>
                    <a:lnTo>
                      <a:pt x="5938" y="424"/>
                    </a:lnTo>
                    <a:lnTo>
                      <a:pt x="5944" y="417"/>
                    </a:lnTo>
                    <a:lnTo>
                      <a:pt x="5951" y="411"/>
                    </a:lnTo>
                    <a:lnTo>
                      <a:pt x="5959" y="405"/>
                    </a:lnTo>
                    <a:lnTo>
                      <a:pt x="5967" y="399"/>
                    </a:lnTo>
                    <a:lnTo>
                      <a:pt x="5975" y="393"/>
                    </a:lnTo>
                    <a:lnTo>
                      <a:pt x="5994" y="383"/>
                    </a:lnTo>
                    <a:lnTo>
                      <a:pt x="6014" y="374"/>
                    </a:lnTo>
                    <a:lnTo>
                      <a:pt x="6036" y="367"/>
                    </a:lnTo>
                    <a:lnTo>
                      <a:pt x="6060" y="362"/>
                    </a:lnTo>
                    <a:lnTo>
                      <a:pt x="6086" y="356"/>
                    </a:lnTo>
                    <a:lnTo>
                      <a:pt x="6114" y="353"/>
                    </a:lnTo>
                    <a:lnTo>
                      <a:pt x="6144" y="351"/>
                    </a:lnTo>
                    <a:lnTo>
                      <a:pt x="6175" y="351"/>
                    </a:lnTo>
                    <a:lnTo>
                      <a:pt x="6175" y="342"/>
                    </a:lnTo>
                    <a:lnTo>
                      <a:pt x="6174" y="329"/>
                    </a:lnTo>
                    <a:lnTo>
                      <a:pt x="6173" y="317"/>
                    </a:lnTo>
                    <a:lnTo>
                      <a:pt x="6171" y="306"/>
                    </a:lnTo>
                    <a:lnTo>
                      <a:pt x="6168" y="296"/>
                    </a:lnTo>
                    <a:lnTo>
                      <a:pt x="6165" y="286"/>
                    </a:lnTo>
                    <a:lnTo>
                      <a:pt x="6161" y="278"/>
                    </a:lnTo>
                    <a:lnTo>
                      <a:pt x="6156" y="271"/>
                    </a:lnTo>
                    <a:lnTo>
                      <a:pt x="6150" y="264"/>
                    </a:lnTo>
                    <a:lnTo>
                      <a:pt x="6143" y="258"/>
                    </a:lnTo>
                    <a:lnTo>
                      <a:pt x="6135" y="253"/>
                    </a:lnTo>
                    <a:lnTo>
                      <a:pt x="6127" y="248"/>
                    </a:lnTo>
                    <a:lnTo>
                      <a:pt x="6118" y="244"/>
                    </a:lnTo>
                    <a:lnTo>
                      <a:pt x="6108" y="241"/>
                    </a:lnTo>
                    <a:lnTo>
                      <a:pt x="6097" y="239"/>
                    </a:lnTo>
                    <a:lnTo>
                      <a:pt x="6085" y="238"/>
                    </a:lnTo>
                    <a:lnTo>
                      <a:pt x="6073" y="238"/>
                    </a:lnTo>
                    <a:lnTo>
                      <a:pt x="6056" y="238"/>
                    </a:lnTo>
                    <a:lnTo>
                      <a:pt x="6041" y="240"/>
                    </a:lnTo>
                    <a:lnTo>
                      <a:pt x="6025" y="242"/>
                    </a:lnTo>
                    <a:lnTo>
                      <a:pt x="6010" y="246"/>
                    </a:lnTo>
                    <a:lnTo>
                      <a:pt x="5996" y="250"/>
                    </a:lnTo>
                    <a:lnTo>
                      <a:pt x="5982" y="257"/>
                    </a:lnTo>
                    <a:lnTo>
                      <a:pt x="5969" y="264"/>
                    </a:lnTo>
                    <a:lnTo>
                      <a:pt x="5957" y="271"/>
                    </a:lnTo>
                    <a:lnTo>
                      <a:pt x="5938" y="218"/>
                    </a:lnTo>
                    <a:lnTo>
                      <a:pt x="5953" y="208"/>
                    </a:lnTo>
                    <a:lnTo>
                      <a:pt x="5970" y="200"/>
                    </a:lnTo>
                    <a:lnTo>
                      <a:pt x="5987" y="193"/>
                    </a:lnTo>
                    <a:lnTo>
                      <a:pt x="6005" y="188"/>
                    </a:lnTo>
                    <a:lnTo>
                      <a:pt x="6024" y="183"/>
                    </a:lnTo>
                    <a:lnTo>
                      <a:pt x="6044" y="179"/>
                    </a:lnTo>
                    <a:lnTo>
                      <a:pt x="6063" y="178"/>
                    </a:lnTo>
                    <a:lnTo>
                      <a:pt x="6085" y="177"/>
                    </a:lnTo>
                    <a:lnTo>
                      <a:pt x="6106" y="178"/>
                    </a:lnTo>
                    <a:lnTo>
                      <a:pt x="6125" y="181"/>
                    </a:lnTo>
                    <a:lnTo>
                      <a:pt x="6143" y="184"/>
                    </a:lnTo>
                    <a:lnTo>
                      <a:pt x="6160" y="189"/>
                    </a:lnTo>
                    <a:lnTo>
                      <a:pt x="6175" y="195"/>
                    </a:lnTo>
                    <a:lnTo>
                      <a:pt x="6189" y="203"/>
                    </a:lnTo>
                    <a:lnTo>
                      <a:pt x="6202" y="212"/>
                    </a:lnTo>
                    <a:lnTo>
                      <a:pt x="6213" y="224"/>
                    </a:lnTo>
                    <a:lnTo>
                      <a:pt x="6223" y="236"/>
                    </a:lnTo>
                    <a:lnTo>
                      <a:pt x="6232" y="249"/>
                    </a:lnTo>
                    <a:lnTo>
                      <a:pt x="6239" y="264"/>
                    </a:lnTo>
                    <a:lnTo>
                      <a:pt x="6245" y="280"/>
                    </a:lnTo>
                    <a:lnTo>
                      <a:pt x="6249" y="299"/>
                    </a:lnTo>
                    <a:lnTo>
                      <a:pt x="6254" y="318"/>
                    </a:lnTo>
                    <a:lnTo>
                      <a:pt x="6255" y="339"/>
                    </a:lnTo>
                    <a:lnTo>
                      <a:pt x="6256" y="362"/>
                    </a:lnTo>
                    <a:close/>
                    <a:moveTo>
                      <a:pt x="6175" y="486"/>
                    </a:moveTo>
                    <a:lnTo>
                      <a:pt x="6175" y="408"/>
                    </a:lnTo>
                    <a:lnTo>
                      <a:pt x="6152" y="408"/>
                    </a:lnTo>
                    <a:lnTo>
                      <a:pt x="6131" y="409"/>
                    </a:lnTo>
                    <a:lnTo>
                      <a:pt x="6111" y="410"/>
                    </a:lnTo>
                    <a:lnTo>
                      <a:pt x="6092" y="413"/>
                    </a:lnTo>
                    <a:lnTo>
                      <a:pt x="6076" y="416"/>
                    </a:lnTo>
                    <a:lnTo>
                      <a:pt x="6060" y="420"/>
                    </a:lnTo>
                    <a:lnTo>
                      <a:pt x="6046" y="425"/>
                    </a:lnTo>
                    <a:lnTo>
                      <a:pt x="6034" y="432"/>
                    </a:lnTo>
                    <a:lnTo>
                      <a:pt x="6022" y="438"/>
                    </a:lnTo>
                    <a:lnTo>
                      <a:pt x="6013" y="445"/>
                    </a:lnTo>
                    <a:lnTo>
                      <a:pt x="6005" y="454"/>
                    </a:lnTo>
                    <a:lnTo>
                      <a:pt x="5999" y="463"/>
                    </a:lnTo>
                    <a:lnTo>
                      <a:pt x="5994" y="474"/>
                    </a:lnTo>
                    <a:lnTo>
                      <a:pt x="5989" y="484"/>
                    </a:lnTo>
                    <a:lnTo>
                      <a:pt x="5987" y="496"/>
                    </a:lnTo>
                    <a:lnTo>
                      <a:pt x="5986" y="509"/>
                    </a:lnTo>
                    <a:lnTo>
                      <a:pt x="5987" y="518"/>
                    </a:lnTo>
                    <a:lnTo>
                      <a:pt x="5988" y="527"/>
                    </a:lnTo>
                    <a:lnTo>
                      <a:pt x="5990" y="534"/>
                    </a:lnTo>
                    <a:lnTo>
                      <a:pt x="5993" y="543"/>
                    </a:lnTo>
                    <a:lnTo>
                      <a:pt x="5996" y="550"/>
                    </a:lnTo>
                    <a:lnTo>
                      <a:pt x="6000" y="556"/>
                    </a:lnTo>
                    <a:lnTo>
                      <a:pt x="6005" y="562"/>
                    </a:lnTo>
                    <a:lnTo>
                      <a:pt x="6010" y="567"/>
                    </a:lnTo>
                    <a:lnTo>
                      <a:pt x="6015" y="571"/>
                    </a:lnTo>
                    <a:lnTo>
                      <a:pt x="6020" y="576"/>
                    </a:lnTo>
                    <a:lnTo>
                      <a:pt x="6026" y="579"/>
                    </a:lnTo>
                    <a:lnTo>
                      <a:pt x="6034" y="582"/>
                    </a:lnTo>
                    <a:lnTo>
                      <a:pt x="6040" y="584"/>
                    </a:lnTo>
                    <a:lnTo>
                      <a:pt x="6047" y="586"/>
                    </a:lnTo>
                    <a:lnTo>
                      <a:pt x="6055" y="587"/>
                    </a:lnTo>
                    <a:lnTo>
                      <a:pt x="6063" y="587"/>
                    </a:lnTo>
                    <a:lnTo>
                      <a:pt x="6073" y="587"/>
                    </a:lnTo>
                    <a:lnTo>
                      <a:pt x="6083" y="585"/>
                    </a:lnTo>
                    <a:lnTo>
                      <a:pt x="6092" y="584"/>
                    </a:lnTo>
                    <a:lnTo>
                      <a:pt x="6100" y="581"/>
                    </a:lnTo>
                    <a:lnTo>
                      <a:pt x="6110" y="578"/>
                    </a:lnTo>
                    <a:lnTo>
                      <a:pt x="6118" y="573"/>
                    </a:lnTo>
                    <a:lnTo>
                      <a:pt x="6126" y="569"/>
                    </a:lnTo>
                    <a:lnTo>
                      <a:pt x="6133" y="563"/>
                    </a:lnTo>
                    <a:lnTo>
                      <a:pt x="6140" y="558"/>
                    </a:lnTo>
                    <a:lnTo>
                      <a:pt x="6146" y="553"/>
                    </a:lnTo>
                    <a:lnTo>
                      <a:pt x="6152" y="547"/>
                    </a:lnTo>
                    <a:lnTo>
                      <a:pt x="6156" y="541"/>
                    </a:lnTo>
                    <a:lnTo>
                      <a:pt x="6161" y="533"/>
                    </a:lnTo>
                    <a:lnTo>
                      <a:pt x="6164" y="526"/>
                    </a:lnTo>
                    <a:lnTo>
                      <a:pt x="6167" y="519"/>
                    </a:lnTo>
                    <a:lnTo>
                      <a:pt x="6170" y="512"/>
                    </a:lnTo>
                    <a:lnTo>
                      <a:pt x="6172" y="506"/>
                    </a:lnTo>
                    <a:lnTo>
                      <a:pt x="6173" y="499"/>
                    </a:lnTo>
                    <a:lnTo>
                      <a:pt x="6174" y="493"/>
                    </a:lnTo>
                    <a:lnTo>
                      <a:pt x="6175" y="486"/>
                    </a:lnTo>
                    <a:close/>
                    <a:moveTo>
                      <a:pt x="6469" y="637"/>
                    </a:moveTo>
                    <a:lnTo>
                      <a:pt x="6387" y="637"/>
                    </a:lnTo>
                    <a:lnTo>
                      <a:pt x="6387" y="188"/>
                    </a:lnTo>
                    <a:lnTo>
                      <a:pt x="6469" y="188"/>
                    </a:lnTo>
                    <a:lnTo>
                      <a:pt x="6469" y="637"/>
                    </a:lnTo>
                    <a:close/>
                    <a:moveTo>
                      <a:pt x="6427" y="105"/>
                    </a:moveTo>
                    <a:lnTo>
                      <a:pt x="6426" y="105"/>
                    </a:lnTo>
                    <a:lnTo>
                      <a:pt x="6416" y="104"/>
                    </a:lnTo>
                    <a:lnTo>
                      <a:pt x="6406" y="101"/>
                    </a:lnTo>
                    <a:lnTo>
                      <a:pt x="6401" y="99"/>
                    </a:lnTo>
                    <a:lnTo>
                      <a:pt x="6397" y="96"/>
                    </a:lnTo>
                    <a:lnTo>
                      <a:pt x="6393" y="93"/>
                    </a:lnTo>
                    <a:lnTo>
                      <a:pt x="6389" y="90"/>
                    </a:lnTo>
                    <a:lnTo>
                      <a:pt x="6383" y="82"/>
                    </a:lnTo>
                    <a:lnTo>
                      <a:pt x="6379" y="72"/>
                    </a:lnTo>
                    <a:lnTo>
                      <a:pt x="6376" y="63"/>
                    </a:lnTo>
                    <a:lnTo>
                      <a:pt x="6375" y="52"/>
                    </a:lnTo>
                    <a:lnTo>
                      <a:pt x="6376" y="42"/>
                    </a:lnTo>
                    <a:lnTo>
                      <a:pt x="6379" y="32"/>
                    </a:lnTo>
                    <a:lnTo>
                      <a:pt x="6384" y="23"/>
                    </a:lnTo>
                    <a:lnTo>
                      <a:pt x="6390" y="16"/>
                    </a:lnTo>
                    <a:lnTo>
                      <a:pt x="6394" y="12"/>
                    </a:lnTo>
                    <a:lnTo>
                      <a:pt x="6398" y="9"/>
                    </a:lnTo>
                    <a:lnTo>
                      <a:pt x="6403" y="6"/>
                    </a:lnTo>
                    <a:lnTo>
                      <a:pt x="6407" y="4"/>
                    </a:lnTo>
                    <a:lnTo>
                      <a:pt x="6417" y="2"/>
                    </a:lnTo>
                    <a:lnTo>
                      <a:pt x="6428" y="0"/>
                    </a:lnTo>
                    <a:lnTo>
                      <a:pt x="6439" y="2"/>
                    </a:lnTo>
                    <a:lnTo>
                      <a:pt x="6449" y="4"/>
                    </a:lnTo>
                    <a:lnTo>
                      <a:pt x="6454" y="6"/>
                    </a:lnTo>
                    <a:lnTo>
                      <a:pt x="6458" y="9"/>
                    </a:lnTo>
                    <a:lnTo>
                      <a:pt x="6462" y="12"/>
                    </a:lnTo>
                    <a:lnTo>
                      <a:pt x="6465" y="15"/>
                    </a:lnTo>
                    <a:lnTo>
                      <a:pt x="6472" y="23"/>
                    </a:lnTo>
                    <a:lnTo>
                      <a:pt x="6476" y="31"/>
                    </a:lnTo>
                    <a:lnTo>
                      <a:pt x="6480" y="42"/>
                    </a:lnTo>
                    <a:lnTo>
                      <a:pt x="6480" y="52"/>
                    </a:lnTo>
                    <a:lnTo>
                      <a:pt x="6480" y="63"/>
                    </a:lnTo>
                    <a:lnTo>
                      <a:pt x="6476" y="72"/>
                    </a:lnTo>
                    <a:lnTo>
                      <a:pt x="6472" y="82"/>
                    </a:lnTo>
                    <a:lnTo>
                      <a:pt x="6465" y="90"/>
                    </a:lnTo>
                    <a:lnTo>
                      <a:pt x="6462" y="93"/>
                    </a:lnTo>
                    <a:lnTo>
                      <a:pt x="6458" y="96"/>
                    </a:lnTo>
                    <a:lnTo>
                      <a:pt x="6454" y="99"/>
                    </a:lnTo>
                    <a:lnTo>
                      <a:pt x="6449" y="101"/>
                    </a:lnTo>
                    <a:lnTo>
                      <a:pt x="6444" y="103"/>
                    </a:lnTo>
                    <a:lnTo>
                      <a:pt x="6438" y="104"/>
                    </a:lnTo>
                    <a:lnTo>
                      <a:pt x="6433" y="104"/>
                    </a:lnTo>
                    <a:lnTo>
                      <a:pt x="6427" y="105"/>
                    </a:lnTo>
                    <a:close/>
                    <a:moveTo>
                      <a:pt x="6604" y="637"/>
                    </a:moveTo>
                    <a:lnTo>
                      <a:pt x="6604" y="309"/>
                    </a:lnTo>
                    <a:lnTo>
                      <a:pt x="6604" y="280"/>
                    </a:lnTo>
                    <a:lnTo>
                      <a:pt x="6603" y="250"/>
                    </a:lnTo>
                    <a:lnTo>
                      <a:pt x="6602" y="220"/>
                    </a:lnTo>
                    <a:lnTo>
                      <a:pt x="6601" y="188"/>
                    </a:lnTo>
                    <a:lnTo>
                      <a:pt x="6673" y="188"/>
                    </a:lnTo>
                    <a:lnTo>
                      <a:pt x="6678" y="262"/>
                    </a:lnTo>
                    <a:lnTo>
                      <a:pt x="6679" y="262"/>
                    </a:lnTo>
                    <a:lnTo>
                      <a:pt x="6684" y="254"/>
                    </a:lnTo>
                    <a:lnTo>
                      <a:pt x="6690" y="245"/>
                    </a:lnTo>
                    <a:lnTo>
                      <a:pt x="6695" y="237"/>
                    </a:lnTo>
                    <a:lnTo>
                      <a:pt x="6703" y="230"/>
                    </a:lnTo>
                    <a:lnTo>
                      <a:pt x="6710" y="223"/>
                    </a:lnTo>
                    <a:lnTo>
                      <a:pt x="6717" y="217"/>
                    </a:lnTo>
                    <a:lnTo>
                      <a:pt x="6725" y="210"/>
                    </a:lnTo>
                    <a:lnTo>
                      <a:pt x="6734" y="204"/>
                    </a:lnTo>
                    <a:lnTo>
                      <a:pt x="6745" y="198"/>
                    </a:lnTo>
                    <a:lnTo>
                      <a:pt x="6756" y="193"/>
                    </a:lnTo>
                    <a:lnTo>
                      <a:pt x="6767" y="188"/>
                    </a:lnTo>
                    <a:lnTo>
                      <a:pt x="6779" y="185"/>
                    </a:lnTo>
                    <a:lnTo>
                      <a:pt x="6790" y="182"/>
                    </a:lnTo>
                    <a:lnTo>
                      <a:pt x="6802" y="179"/>
                    </a:lnTo>
                    <a:lnTo>
                      <a:pt x="6815" y="177"/>
                    </a:lnTo>
                    <a:lnTo>
                      <a:pt x="6828" y="177"/>
                    </a:lnTo>
                    <a:lnTo>
                      <a:pt x="6842" y="178"/>
                    </a:lnTo>
                    <a:lnTo>
                      <a:pt x="6857" y="179"/>
                    </a:lnTo>
                    <a:lnTo>
                      <a:pt x="6870" y="183"/>
                    </a:lnTo>
                    <a:lnTo>
                      <a:pt x="6883" y="187"/>
                    </a:lnTo>
                    <a:lnTo>
                      <a:pt x="6896" y="192"/>
                    </a:lnTo>
                    <a:lnTo>
                      <a:pt x="6908" y="199"/>
                    </a:lnTo>
                    <a:lnTo>
                      <a:pt x="6919" y="206"/>
                    </a:lnTo>
                    <a:lnTo>
                      <a:pt x="6930" y="215"/>
                    </a:lnTo>
                    <a:lnTo>
                      <a:pt x="6937" y="222"/>
                    </a:lnTo>
                    <a:lnTo>
                      <a:pt x="6943" y="229"/>
                    </a:lnTo>
                    <a:lnTo>
                      <a:pt x="6949" y="236"/>
                    </a:lnTo>
                    <a:lnTo>
                      <a:pt x="6954" y="244"/>
                    </a:lnTo>
                    <a:lnTo>
                      <a:pt x="6959" y="251"/>
                    </a:lnTo>
                    <a:lnTo>
                      <a:pt x="6965" y="261"/>
                    </a:lnTo>
                    <a:lnTo>
                      <a:pt x="6969" y="269"/>
                    </a:lnTo>
                    <a:lnTo>
                      <a:pt x="6972" y="279"/>
                    </a:lnTo>
                    <a:lnTo>
                      <a:pt x="6976" y="289"/>
                    </a:lnTo>
                    <a:lnTo>
                      <a:pt x="6978" y="299"/>
                    </a:lnTo>
                    <a:lnTo>
                      <a:pt x="6981" y="309"/>
                    </a:lnTo>
                    <a:lnTo>
                      <a:pt x="6983" y="320"/>
                    </a:lnTo>
                    <a:lnTo>
                      <a:pt x="6985" y="344"/>
                    </a:lnTo>
                    <a:lnTo>
                      <a:pt x="6986" y="369"/>
                    </a:lnTo>
                    <a:lnTo>
                      <a:pt x="6986" y="637"/>
                    </a:lnTo>
                    <a:lnTo>
                      <a:pt x="6905" y="637"/>
                    </a:lnTo>
                    <a:lnTo>
                      <a:pt x="6905" y="378"/>
                    </a:lnTo>
                    <a:lnTo>
                      <a:pt x="6904" y="362"/>
                    </a:lnTo>
                    <a:lnTo>
                      <a:pt x="6903" y="346"/>
                    </a:lnTo>
                    <a:lnTo>
                      <a:pt x="6901" y="333"/>
                    </a:lnTo>
                    <a:lnTo>
                      <a:pt x="6898" y="319"/>
                    </a:lnTo>
                    <a:lnTo>
                      <a:pt x="6895" y="307"/>
                    </a:lnTo>
                    <a:lnTo>
                      <a:pt x="6890" y="297"/>
                    </a:lnTo>
                    <a:lnTo>
                      <a:pt x="6884" y="286"/>
                    </a:lnTo>
                    <a:lnTo>
                      <a:pt x="6878" y="277"/>
                    </a:lnTo>
                    <a:lnTo>
                      <a:pt x="6872" y="270"/>
                    </a:lnTo>
                    <a:lnTo>
                      <a:pt x="6864" y="263"/>
                    </a:lnTo>
                    <a:lnTo>
                      <a:pt x="6856" y="258"/>
                    </a:lnTo>
                    <a:lnTo>
                      <a:pt x="6846" y="253"/>
                    </a:lnTo>
                    <a:lnTo>
                      <a:pt x="6836" y="249"/>
                    </a:lnTo>
                    <a:lnTo>
                      <a:pt x="6825" y="246"/>
                    </a:lnTo>
                    <a:lnTo>
                      <a:pt x="6814" y="244"/>
                    </a:lnTo>
                    <a:lnTo>
                      <a:pt x="6801" y="244"/>
                    </a:lnTo>
                    <a:lnTo>
                      <a:pt x="6791" y="244"/>
                    </a:lnTo>
                    <a:lnTo>
                      <a:pt x="6782" y="245"/>
                    </a:lnTo>
                    <a:lnTo>
                      <a:pt x="6772" y="247"/>
                    </a:lnTo>
                    <a:lnTo>
                      <a:pt x="6764" y="250"/>
                    </a:lnTo>
                    <a:lnTo>
                      <a:pt x="6756" y="254"/>
                    </a:lnTo>
                    <a:lnTo>
                      <a:pt x="6748" y="258"/>
                    </a:lnTo>
                    <a:lnTo>
                      <a:pt x="6740" y="263"/>
                    </a:lnTo>
                    <a:lnTo>
                      <a:pt x="6732" y="268"/>
                    </a:lnTo>
                    <a:lnTo>
                      <a:pt x="6725" y="274"/>
                    </a:lnTo>
                    <a:lnTo>
                      <a:pt x="6719" y="281"/>
                    </a:lnTo>
                    <a:lnTo>
                      <a:pt x="6713" y="289"/>
                    </a:lnTo>
                    <a:lnTo>
                      <a:pt x="6707" y="296"/>
                    </a:lnTo>
                    <a:lnTo>
                      <a:pt x="6703" y="303"/>
                    </a:lnTo>
                    <a:lnTo>
                      <a:pt x="6698" y="311"/>
                    </a:lnTo>
                    <a:lnTo>
                      <a:pt x="6694" y="319"/>
                    </a:lnTo>
                    <a:lnTo>
                      <a:pt x="6691" y="329"/>
                    </a:lnTo>
                    <a:lnTo>
                      <a:pt x="6689" y="337"/>
                    </a:lnTo>
                    <a:lnTo>
                      <a:pt x="6687" y="346"/>
                    </a:lnTo>
                    <a:lnTo>
                      <a:pt x="6686" y="356"/>
                    </a:lnTo>
                    <a:lnTo>
                      <a:pt x="6686" y="367"/>
                    </a:lnTo>
                    <a:lnTo>
                      <a:pt x="6686" y="637"/>
                    </a:lnTo>
                    <a:lnTo>
                      <a:pt x="6604" y="637"/>
                    </a:lnTo>
                    <a:close/>
                    <a:moveTo>
                      <a:pt x="7137" y="105"/>
                    </a:moveTo>
                    <a:lnTo>
                      <a:pt x="7217" y="80"/>
                    </a:lnTo>
                    <a:lnTo>
                      <a:pt x="7217" y="188"/>
                    </a:lnTo>
                    <a:lnTo>
                      <a:pt x="7333" y="188"/>
                    </a:lnTo>
                    <a:lnTo>
                      <a:pt x="7333" y="249"/>
                    </a:lnTo>
                    <a:lnTo>
                      <a:pt x="7217" y="249"/>
                    </a:lnTo>
                    <a:lnTo>
                      <a:pt x="7217" y="492"/>
                    </a:lnTo>
                    <a:lnTo>
                      <a:pt x="7217" y="503"/>
                    </a:lnTo>
                    <a:lnTo>
                      <a:pt x="7218" y="513"/>
                    </a:lnTo>
                    <a:lnTo>
                      <a:pt x="7219" y="522"/>
                    </a:lnTo>
                    <a:lnTo>
                      <a:pt x="7220" y="530"/>
                    </a:lnTo>
                    <a:lnTo>
                      <a:pt x="7223" y="539"/>
                    </a:lnTo>
                    <a:lnTo>
                      <a:pt x="7226" y="546"/>
                    </a:lnTo>
                    <a:lnTo>
                      <a:pt x="7229" y="552"/>
                    </a:lnTo>
                    <a:lnTo>
                      <a:pt x="7233" y="557"/>
                    </a:lnTo>
                    <a:lnTo>
                      <a:pt x="7237" y="562"/>
                    </a:lnTo>
                    <a:lnTo>
                      <a:pt x="7241" y="567"/>
                    </a:lnTo>
                    <a:lnTo>
                      <a:pt x="7246" y="570"/>
                    </a:lnTo>
                    <a:lnTo>
                      <a:pt x="7251" y="573"/>
                    </a:lnTo>
                    <a:lnTo>
                      <a:pt x="7257" y="577"/>
                    </a:lnTo>
                    <a:lnTo>
                      <a:pt x="7264" y="578"/>
                    </a:lnTo>
                    <a:lnTo>
                      <a:pt x="7271" y="579"/>
                    </a:lnTo>
                    <a:lnTo>
                      <a:pt x="7278" y="580"/>
                    </a:lnTo>
                    <a:lnTo>
                      <a:pt x="7291" y="579"/>
                    </a:lnTo>
                    <a:lnTo>
                      <a:pt x="7304" y="578"/>
                    </a:lnTo>
                    <a:lnTo>
                      <a:pt x="7315" y="577"/>
                    </a:lnTo>
                    <a:lnTo>
                      <a:pt x="7325" y="573"/>
                    </a:lnTo>
                    <a:lnTo>
                      <a:pt x="7329" y="635"/>
                    </a:lnTo>
                    <a:lnTo>
                      <a:pt x="7314" y="640"/>
                    </a:lnTo>
                    <a:lnTo>
                      <a:pt x="7296" y="644"/>
                    </a:lnTo>
                    <a:lnTo>
                      <a:pt x="7278" y="647"/>
                    </a:lnTo>
                    <a:lnTo>
                      <a:pt x="7257" y="648"/>
                    </a:lnTo>
                    <a:lnTo>
                      <a:pt x="7243" y="647"/>
                    </a:lnTo>
                    <a:lnTo>
                      <a:pt x="7230" y="644"/>
                    </a:lnTo>
                    <a:lnTo>
                      <a:pt x="7217" y="642"/>
                    </a:lnTo>
                    <a:lnTo>
                      <a:pt x="7206" y="638"/>
                    </a:lnTo>
                    <a:lnTo>
                      <a:pt x="7196" y="633"/>
                    </a:lnTo>
                    <a:lnTo>
                      <a:pt x="7185" y="627"/>
                    </a:lnTo>
                    <a:lnTo>
                      <a:pt x="7176" y="620"/>
                    </a:lnTo>
                    <a:lnTo>
                      <a:pt x="7168" y="612"/>
                    </a:lnTo>
                    <a:lnTo>
                      <a:pt x="7161" y="602"/>
                    </a:lnTo>
                    <a:lnTo>
                      <a:pt x="7155" y="591"/>
                    </a:lnTo>
                    <a:lnTo>
                      <a:pt x="7149" y="579"/>
                    </a:lnTo>
                    <a:lnTo>
                      <a:pt x="7145" y="565"/>
                    </a:lnTo>
                    <a:lnTo>
                      <a:pt x="7141" y="550"/>
                    </a:lnTo>
                    <a:lnTo>
                      <a:pt x="7139" y="532"/>
                    </a:lnTo>
                    <a:lnTo>
                      <a:pt x="7138" y="515"/>
                    </a:lnTo>
                    <a:lnTo>
                      <a:pt x="7137" y="495"/>
                    </a:lnTo>
                    <a:lnTo>
                      <a:pt x="7137" y="249"/>
                    </a:lnTo>
                    <a:lnTo>
                      <a:pt x="7068" y="249"/>
                    </a:lnTo>
                    <a:lnTo>
                      <a:pt x="7068" y="188"/>
                    </a:lnTo>
                    <a:lnTo>
                      <a:pt x="7137" y="188"/>
                    </a:lnTo>
                    <a:lnTo>
                      <a:pt x="7137" y="105"/>
                    </a:lnTo>
                    <a:close/>
                    <a:moveTo>
                      <a:pt x="7366" y="188"/>
                    </a:moveTo>
                    <a:lnTo>
                      <a:pt x="7455" y="188"/>
                    </a:lnTo>
                    <a:lnTo>
                      <a:pt x="7553" y="453"/>
                    </a:lnTo>
                    <a:lnTo>
                      <a:pt x="7560" y="474"/>
                    </a:lnTo>
                    <a:lnTo>
                      <a:pt x="7568" y="495"/>
                    </a:lnTo>
                    <a:lnTo>
                      <a:pt x="7575" y="519"/>
                    </a:lnTo>
                    <a:lnTo>
                      <a:pt x="7582" y="545"/>
                    </a:lnTo>
                    <a:lnTo>
                      <a:pt x="7584" y="545"/>
                    </a:lnTo>
                    <a:lnTo>
                      <a:pt x="7589" y="527"/>
                    </a:lnTo>
                    <a:lnTo>
                      <a:pt x="7595" y="507"/>
                    </a:lnTo>
                    <a:lnTo>
                      <a:pt x="7604" y="481"/>
                    </a:lnTo>
                    <a:lnTo>
                      <a:pt x="7613" y="451"/>
                    </a:lnTo>
                    <a:lnTo>
                      <a:pt x="7701" y="188"/>
                    </a:lnTo>
                    <a:lnTo>
                      <a:pt x="7788" y="188"/>
                    </a:lnTo>
                    <a:lnTo>
                      <a:pt x="7665" y="508"/>
                    </a:lnTo>
                    <a:lnTo>
                      <a:pt x="7654" y="537"/>
                    </a:lnTo>
                    <a:lnTo>
                      <a:pt x="7644" y="564"/>
                    </a:lnTo>
                    <a:lnTo>
                      <a:pt x="7632" y="590"/>
                    </a:lnTo>
                    <a:lnTo>
                      <a:pt x="7623" y="614"/>
                    </a:lnTo>
                    <a:lnTo>
                      <a:pt x="7613" y="635"/>
                    </a:lnTo>
                    <a:lnTo>
                      <a:pt x="7604" y="655"/>
                    </a:lnTo>
                    <a:lnTo>
                      <a:pt x="7595" y="672"/>
                    </a:lnTo>
                    <a:lnTo>
                      <a:pt x="7587" y="688"/>
                    </a:lnTo>
                    <a:lnTo>
                      <a:pt x="7578" y="704"/>
                    </a:lnTo>
                    <a:lnTo>
                      <a:pt x="7569" y="719"/>
                    </a:lnTo>
                    <a:lnTo>
                      <a:pt x="7559" y="733"/>
                    </a:lnTo>
                    <a:lnTo>
                      <a:pt x="7550" y="746"/>
                    </a:lnTo>
                    <a:lnTo>
                      <a:pt x="7541" y="759"/>
                    </a:lnTo>
                    <a:lnTo>
                      <a:pt x="7532" y="770"/>
                    </a:lnTo>
                    <a:lnTo>
                      <a:pt x="7521" y="780"/>
                    </a:lnTo>
                    <a:lnTo>
                      <a:pt x="7512" y="790"/>
                    </a:lnTo>
                    <a:lnTo>
                      <a:pt x="7500" y="800"/>
                    </a:lnTo>
                    <a:lnTo>
                      <a:pt x="7487" y="809"/>
                    </a:lnTo>
                    <a:lnTo>
                      <a:pt x="7474" y="817"/>
                    </a:lnTo>
                    <a:lnTo>
                      <a:pt x="7462" y="825"/>
                    </a:lnTo>
                    <a:lnTo>
                      <a:pt x="7450" y="831"/>
                    </a:lnTo>
                    <a:lnTo>
                      <a:pt x="7437" y="835"/>
                    </a:lnTo>
                    <a:lnTo>
                      <a:pt x="7424" y="839"/>
                    </a:lnTo>
                    <a:lnTo>
                      <a:pt x="7412" y="842"/>
                    </a:lnTo>
                    <a:lnTo>
                      <a:pt x="7391" y="773"/>
                    </a:lnTo>
                    <a:lnTo>
                      <a:pt x="7409" y="766"/>
                    </a:lnTo>
                    <a:lnTo>
                      <a:pt x="7428" y="758"/>
                    </a:lnTo>
                    <a:lnTo>
                      <a:pt x="7445" y="746"/>
                    </a:lnTo>
                    <a:lnTo>
                      <a:pt x="7463" y="733"/>
                    </a:lnTo>
                    <a:lnTo>
                      <a:pt x="7473" y="725"/>
                    </a:lnTo>
                    <a:lnTo>
                      <a:pt x="7482" y="714"/>
                    </a:lnTo>
                    <a:lnTo>
                      <a:pt x="7493" y="704"/>
                    </a:lnTo>
                    <a:lnTo>
                      <a:pt x="7501" y="693"/>
                    </a:lnTo>
                    <a:lnTo>
                      <a:pt x="7509" y="682"/>
                    </a:lnTo>
                    <a:lnTo>
                      <a:pt x="7517" y="669"/>
                    </a:lnTo>
                    <a:lnTo>
                      <a:pt x="7525" y="656"/>
                    </a:lnTo>
                    <a:lnTo>
                      <a:pt x="7531" y="642"/>
                    </a:lnTo>
                    <a:lnTo>
                      <a:pt x="7536" y="631"/>
                    </a:lnTo>
                    <a:lnTo>
                      <a:pt x="7538" y="623"/>
                    </a:lnTo>
                    <a:lnTo>
                      <a:pt x="7536" y="615"/>
                    </a:lnTo>
                    <a:lnTo>
                      <a:pt x="7532" y="601"/>
                    </a:lnTo>
                    <a:lnTo>
                      <a:pt x="7366" y="188"/>
                    </a:lnTo>
                    <a:close/>
                    <a:moveTo>
                      <a:pt x="7898" y="648"/>
                    </a:moveTo>
                    <a:lnTo>
                      <a:pt x="7896" y="648"/>
                    </a:lnTo>
                    <a:lnTo>
                      <a:pt x="7890" y="647"/>
                    </a:lnTo>
                    <a:lnTo>
                      <a:pt x="7885" y="647"/>
                    </a:lnTo>
                    <a:lnTo>
                      <a:pt x="7880" y="644"/>
                    </a:lnTo>
                    <a:lnTo>
                      <a:pt x="7875" y="642"/>
                    </a:lnTo>
                    <a:lnTo>
                      <a:pt x="7871" y="640"/>
                    </a:lnTo>
                    <a:lnTo>
                      <a:pt x="7866" y="637"/>
                    </a:lnTo>
                    <a:lnTo>
                      <a:pt x="7862" y="634"/>
                    </a:lnTo>
                    <a:lnTo>
                      <a:pt x="7857" y="630"/>
                    </a:lnTo>
                    <a:lnTo>
                      <a:pt x="7854" y="626"/>
                    </a:lnTo>
                    <a:lnTo>
                      <a:pt x="7851" y="622"/>
                    </a:lnTo>
                    <a:lnTo>
                      <a:pt x="7848" y="617"/>
                    </a:lnTo>
                    <a:lnTo>
                      <a:pt x="7846" y="612"/>
                    </a:lnTo>
                    <a:lnTo>
                      <a:pt x="7844" y="600"/>
                    </a:lnTo>
                    <a:lnTo>
                      <a:pt x="7843" y="589"/>
                    </a:lnTo>
                    <a:lnTo>
                      <a:pt x="7843" y="583"/>
                    </a:lnTo>
                    <a:lnTo>
                      <a:pt x="7844" y="577"/>
                    </a:lnTo>
                    <a:lnTo>
                      <a:pt x="7845" y="571"/>
                    </a:lnTo>
                    <a:lnTo>
                      <a:pt x="7846" y="565"/>
                    </a:lnTo>
                    <a:lnTo>
                      <a:pt x="7849" y="560"/>
                    </a:lnTo>
                    <a:lnTo>
                      <a:pt x="7851" y="556"/>
                    </a:lnTo>
                    <a:lnTo>
                      <a:pt x="7854" y="551"/>
                    </a:lnTo>
                    <a:lnTo>
                      <a:pt x="7858" y="547"/>
                    </a:lnTo>
                    <a:lnTo>
                      <a:pt x="7863" y="543"/>
                    </a:lnTo>
                    <a:lnTo>
                      <a:pt x="7867" y="540"/>
                    </a:lnTo>
                    <a:lnTo>
                      <a:pt x="7872" y="536"/>
                    </a:lnTo>
                    <a:lnTo>
                      <a:pt x="7876" y="534"/>
                    </a:lnTo>
                    <a:lnTo>
                      <a:pt x="7881" y="532"/>
                    </a:lnTo>
                    <a:lnTo>
                      <a:pt x="7887" y="531"/>
                    </a:lnTo>
                    <a:lnTo>
                      <a:pt x="7892" y="530"/>
                    </a:lnTo>
                    <a:lnTo>
                      <a:pt x="7899" y="530"/>
                    </a:lnTo>
                    <a:lnTo>
                      <a:pt x="7905" y="530"/>
                    </a:lnTo>
                    <a:lnTo>
                      <a:pt x="7910" y="531"/>
                    </a:lnTo>
                    <a:lnTo>
                      <a:pt x="7915" y="532"/>
                    </a:lnTo>
                    <a:lnTo>
                      <a:pt x="7920" y="534"/>
                    </a:lnTo>
                    <a:lnTo>
                      <a:pt x="7925" y="536"/>
                    </a:lnTo>
                    <a:lnTo>
                      <a:pt x="7929" y="540"/>
                    </a:lnTo>
                    <a:lnTo>
                      <a:pt x="7933" y="543"/>
                    </a:lnTo>
                    <a:lnTo>
                      <a:pt x="7938" y="547"/>
                    </a:lnTo>
                    <a:lnTo>
                      <a:pt x="7942" y="551"/>
                    </a:lnTo>
                    <a:lnTo>
                      <a:pt x="7945" y="555"/>
                    </a:lnTo>
                    <a:lnTo>
                      <a:pt x="7947" y="560"/>
                    </a:lnTo>
                    <a:lnTo>
                      <a:pt x="7949" y="565"/>
                    </a:lnTo>
                    <a:lnTo>
                      <a:pt x="7951" y="570"/>
                    </a:lnTo>
                    <a:lnTo>
                      <a:pt x="7952" y="577"/>
                    </a:lnTo>
                    <a:lnTo>
                      <a:pt x="7953" y="583"/>
                    </a:lnTo>
                    <a:lnTo>
                      <a:pt x="7953" y="589"/>
                    </a:lnTo>
                    <a:lnTo>
                      <a:pt x="7952" y="600"/>
                    </a:lnTo>
                    <a:lnTo>
                      <a:pt x="7949" y="612"/>
                    </a:lnTo>
                    <a:lnTo>
                      <a:pt x="7947" y="617"/>
                    </a:lnTo>
                    <a:lnTo>
                      <a:pt x="7945" y="622"/>
                    </a:lnTo>
                    <a:lnTo>
                      <a:pt x="7942" y="626"/>
                    </a:lnTo>
                    <a:lnTo>
                      <a:pt x="7938" y="630"/>
                    </a:lnTo>
                    <a:lnTo>
                      <a:pt x="7933" y="634"/>
                    </a:lnTo>
                    <a:lnTo>
                      <a:pt x="7929" y="637"/>
                    </a:lnTo>
                    <a:lnTo>
                      <a:pt x="7925" y="640"/>
                    </a:lnTo>
                    <a:lnTo>
                      <a:pt x="7920" y="642"/>
                    </a:lnTo>
                    <a:lnTo>
                      <a:pt x="7915" y="644"/>
                    </a:lnTo>
                    <a:lnTo>
                      <a:pt x="7909" y="647"/>
                    </a:lnTo>
                    <a:lnTo>
                      <a:pt x="7904" y="647"/>
                    </a:lnTo>
                    <a:lnTo>
                      <a:pt x="7898" y="648"/>
                    </a:lnTo>
                    <a:close/>
                  </a:path>
                </a:pathLst>
              </a:custGeom>
              <a:solidFill>
                <a:schemeClr val="bg1">
                  <a:alpha val="6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yriad Pro"/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3" y="2027113"/>
            <a:ext cx="6172200" cy="565206"/>
          </a:xfrm>
        </p:spPr>
        <p:txBody>
          <a:bodyPr anchor="t">
            <a:noAutofit/>
          </a:bodyPr>
          <a:lstStyle>
            <a:lvl1pPr algn="l">
              <a:defRPr sz="2250">
                <a:solidFill>
                  <a:schemeClr val="bg1"/>
                </a:solidFill>
                <a:latin typeface="Myriad Pro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Rectangle 14"/>
          <p:cNvSpPr/>
          <p:nvPr/>
        </p:nvSpPr>
        <p:spPr>
          <a:xfrm flipH="1">
            <a:off x="-9728" y="4286251"/>
            <a:ext cx="9153728" cy="891540"/>
          </a:xfrm>
          <a:prstGeom prst="rect">
            <a:avLst/>
          </a:prstGeom>
          <a:solidFill>
            <a:srgbClr val="B9AFA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>
              <a:latin typeface="Myriad Pro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05600" y="3853137"/>
            <a:ext cx="2454502" cy="843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2103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156" y="175438"/>
            <a:ext cx="6659543" cy="77637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263157" y="1251988"/>
            <a:ext cx="7791007" cy="37320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796789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 bwMode="gray"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019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EBAC4971-DC04-4F7A-86CB-FE8D97C60781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DDE2B7C-B32E-4654-B794-1D6605044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977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EBAC4971-DC04-4F7A-86CB-FE8D97C60781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DDE2B7C-B32E-4654-B794-1D6605044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522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parator Slide 1">
    <p:bg>
      <p:bgPr>
        <a:gradFill>
          <a:gsLst>
            <a:gs pos="10000">
              <a:srgbClr val="0067AC"/>
            </a:gs>
            <a:gs pos="100000">
              <a:srgbClr val="56BBED"/>
            </a:gs>
          </a:gsLst>
          <a:lin ang="91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3" y="0"/>
            <a:ext cx="9144000" cy="5143500"/>
          </a:xfrm>
          <a:prstGeom prst="rect">
            <a:avLst/>
          </a:prstGeom>
          <a:gradFill flip="none" rotWithShape="1">
            <a:gsLst>
              <a:gs pos="10000">
                <a:srgbClr val="0067AC"/>
              </a:gs>
              <a:gs pos="100000">
                <a:srgbClr val="56BBED"/>
              </a:gs>
            </a:gsLst>
            <a:lin ang="9120000" scaled="0"/>
            <a:tileRect/>
          </a:gradFill>
          <a:ln w="9525" cap="flat" cmpd="sng" algn="ctr">
            <a:noFill/>
            <a:prstDash val="solid"/>
          </a:ln>
          <a:effectLst/>
        </p:spPr>
        <p:txBody>
          <a:bodyPr lIns="68580" tIns="34290" rIns="68580" bIns="34290"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999"/>
          <a:stretch/>
        </p:blipFill>
        <p:spPr>
          <a:xfrm flipH="1">
            <a:off x="6689502" y="4721561"/>
            <a:ext cx="2454502" cy="4219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3" y="2027113"/>
            <a:ext cx="6172200" cy="565206"/>
          </a:xfrm>
          <a:prstGeom prst="rect">
            <a:avLst/>
          </a:prstGeom>
        </p:spPr>
        <p:txBody>
          <a:bodyPr lIns="68580" tIns="34290" rIns="68580" bIns="34290" anchor="t">
            <a:noAutofit/>
          </a:bodyPr>
          <a:lstStyle>
            <a:lvl1pPr algn="l">
              <a:defRPr sz="23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Rectangle 14"/>
          <p:cNvSpPr/>
          <p:nvPr/>
        </p:nvSpPr>
        <p:spPr>
          <a:xfrm flipH="1">
            <a:off x="-9728" y="4286251"/>
            <a:ext cx="9153728" cy="891540"/>
          </a:xfrm>
          <a:prstGeom prst="rect">
            <a:avLst/>
          </a:prstGeom>
          <a:solidFill>
            <a:srgbClr val="B9AFA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1400" dirty="0">
              <a:latin typeface="Calibri" panose="020F0502020204030204" pitchFamily="34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03123" y="3853137"/>
            <a:ext cx="1840877" cy="843880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285753" y="192882"/>
            <a:ext cx="8630823" cy="318254"/>
            <a:chOff x="285753" y="192882"/>
            <a:chExt cx="8630823" cy="318254"/>
          </a:xfrm>
        </p:grpSpPr>
        <p:sp>
          <p:nvSpPr>
            <p:cNvPr id="19" name="Freeform 9"/>
            <p:cNvSpPr>
              <a:spLocks noEditPoints="1"/>
            </p:cNvSpPr>
            <p:nvPr/>
          </p:nvSpPr>
          <p:spPr bwMode="auto">
            <a:xfrm>
              <a:off x="8552482" y="192882"/>
              <a:ext cx="364094" cy="318254"/>
            </a:xfrm>
            <a:custGeom>
              <a:avLst/>
              <a:gdLst/>
              <a:ahLst/>
              <a:cxnLst>
                <a:cxn ang="0">
                  <a:pos x="491" y="5"/>
                </a:cxn>
                <a:cxn ang="0">
                  <a:pos x="581" y="30"/>
                </a:cxn>
                <a:cxn ang="0">
                  <a:pos x="653" y="71"/>
                </a:cxn>
                <a:cxn ang="0">
                  <a:pos x="705" y="124"/>
                </a:cxn>
                <a:cxn ang="0">
                  <a:pos x="602" y="117"/>
                </a:cxn>
                <a:cxn ang="0">
                  <a:pos x="478" y="104"/>
                </a:cxn>
                <a:cxn ang="0">
                  <a:pos x="444" y="106"/>
                </a:cxn>
                <a:cxn ang="0">
                  <a:pos x="432" y="119"/>
                </a:cxn>
                <a:cxn ang="0">
                  <a:pos x="403" y="415"/>
                </a:cxn>
                <a:cxn ang="0">
                  <a:pos x="402" y="115"/>
                </a:cxn>
                <a:cxn ang="0">
                  <a:pos x="388" y="105"/>
                </a:cxn>
                <a:cxn ang="0">
                  <a:pos x="331" y="106"/>
                </a:cxn>
                <a:cxn ang="0">
                  <a:pos x="195" y="124"/>
                </a:cxn>
                <a:cxn ang="0">
                  <a:pos x="140" y="110"/>
                </a:cxn>
                <a:cxn ang="0">
                  <a:pos x="197" y="59"/>
                </a:cxn>
                <a:cxn ang="0">
                  <a:pos x="274" y="22"/>
                </a:cxn>
                <a:cxn ang="0">
                  <a:pos x="367" y="2"/>
                </a:cxn>
                <a:cxn ang="0">
                  <a:pos x="201" y="519"/>
                </a:cxn>
                <a:cxn ang="0">
                  <a:pos x="100" y="519"/>
                </a:cxn>
                <a:cxn ang="0">
                  <a:pos x="0" y="519"/>
                </a:cxn>
                <a:cxn ang="0">
                  <a:pos x="141" y="727"/>
                </a:cxn>
                <a:cxn ang="0">
                  <a:pos x="261" y="727"/>
                </a:cxn>
                <a:cxn ang="0">
                  <a:pos x="303" y="519"/>
                </a:cxn>
                <a:cxn ang="0">
                  <a:pos x="346" y="727"/>
                </a:cxn>
                <a:cxn ang="0">
                  <a:pos x="583" y="519"/>
                </a:cxn>
                <a:cxn ang="0">
                  <a:pos x="483" y="519"/>
                </a:cxn>
                <a:cxn ang="0">
                  <a:pos x="407" y="579"/>
                </a:cxn>
                <a:cxn ang="0">
                  <a:pos x="548" y="579"/>
                </a:cxn>
                <a:cxn ang="0">
                  <a:pos x="587" y="727"/>
                </a:cxn>
                <a:cxn ang="0">
                  <a:pos x="733" y="519"/>
                </a:cxn>
                <a:cxn ang="0">
                  <a:pos x="712" y="602"/>
                </a:cxn>
                <a:cxn ang="0">
                  <a:pos x="731" y="198"/>
                </a:cxn>
                <a:cxn ang="0">
                  <a:pos x="722" y="257"/>
                </a:cxn>
                <a:cxn ang="0">
                  <a:pos x="685" y="316"/>
                </a:cxn>
                <a:cxn ang="0">
                  <a:pos x="622" y="365"/>
                </a:cxn>
                <a:cxn ang="0">
                  <a:pos x="541" y="398"/>
                </a:cxn>
                <a:cxn ang="0">
                  <a:pos x="474" y="183"/>
                </a:cxn>
                <a:cxn ang="0">
                  <a:pos x="477" y="158"/>
                </a:cxn>
                <a:cxn ang="0">
                  <a:pos x="489" y="146"/>
                </a:cxn>
                <a:cxn ang="0">
                  <a:pos x="556" y="148"/>
                </a:cxn>
                <a:cxn ang="0">
                  <a:pos x="669" y="163"/>
                </a:cxn>
                <a:cxn ang="0">
                  <a:pos x="295" y="399"/>
                </a:cxn>
                <a:cxn ang="0">
                  <a:pos x="213" y="365"/>
                </a:cxn>
                <a:cxn ang="0">
                  <a:pos x="150" y="316"/>
                </a:cxn>
                <a:cxn ang="0">
                  <a:pos x="112" y="257"/>
                </a:cxn>
                <a:cxn ang="0">
                  <a:pos x="103" y="198"/>
                </a:cxn>
                <a:cxn ang="0">
                  <a:pos x="136" y="168"/>
                </a:cxn>
                <a:cxn ang="0">
                  <a:pos x="250" y="151"/>
                </a:cxn>
                <a:cxn ang="0">
                  <a:pos x="342" y="144"/>
                </a:cxn>
                <a:cxn ang="0">
                  <a:pos x="357" y="153"/>
                </a:cxn>
                <a:cxn ang="0">
                  <a:pos x="362" y="175"/>
                </a:cxn>
                <a:cxn ang="0">
                  <a:pos x="317" y="405"/>
                </a:cxn>
              </a:cxnLst>
              <a:rect l="0" t="0" r="r" b="b"/>
              <a:pathLst>
                <a:path w="835" h="727">
                  <a:moveTo>
                    <a:pt x="417" y="0"/>
                  </a:moveTo>
                  <a:lnTo>
                    <a:pt x="443" y="0"/>
                  </a:lnTo>
                  <a:lnTo>
                    <a:pt x="467" y="2"/>
                  </a:lnTo>
                  <a:lnTo>
                    <a:pt x="491" y="5"/>
                  </a:lnTo>
                  <a:lnTo>
                    <a:pt x="515" y="9"/>
                  </a:lnTo>
                  <a:lnTo>
                    <a:pt x="538" y="16"/>
                  </a:lnTo>
                  <a:lnTo>
                    <a:pt x="559" y="22"/>
                  </a:lnTo>
                  <a:lnTo>
                    <a:pt x="581" y="30"/>
                  </a:lnTo>
                  <a:lnTo>
                    <a:pt x="600" y="38"/>
                  </a:lnTo>
                  <a:lnTo>
                    <a:pt x="620" y="48"/>
                  </a:lnTo>
                  <a:lnTo>
                    <a:pt x="637" y="59"/>
                  </a:lnTo>
                  <a:lnTo>
                    <a:pt x="653" y="71"/>
                  </a:lnTo>
                  <a:lnTo>
                    <a:pt x="668" y="83"/>
                  </a:lnTo>
                  <a:lnTo>
                    <a:pt x="682" y="96"/>
                  </a:lnTo>
                  <a:lnTo>
                    <a:pt x="694" y="110"/>
                  </a:lnTo>
                  <a:lnTo>
                    <a:pt x="705" y="124"/>
                  </a:lnTo>
                  <a:lnTo>
                    <a:pt x="714" y="139"/>
                  </a:lnTo>
                  <a:lnTo>
                    <a:pt x="676" y="131"/>
                  </a:lnTo>
                  <a:lnTo>
                    <a:pt x="639" y="124"/>
                  </a:lnTo>
                  <a:lnTo>
                    <a:pt x="602" y="117"/>
                  </a:lnTo>
                  <a:lnTo>
                    <a:pt x="567" y="113"/>
                  </a:lnTo>
                  <a:lnTo>
                    <a:pt x="534" y="109"/>
                  </a:lnTo>
                  <a:lnTo>
                    <a:pt x="504" y="106"/>
                  </a:lnTo>
                  <a:lnTo>
                    <a:pt x="478" y="104"/>
                  </a:lnTo>
                  <a:lnTo>
                    <a:pt x="458" y="104"/>
                  </a:lnTo>
                  <a:lnTo>
                    <a:pt x="453" y="104"/>
                  </a:lnTo>
                  <a:lnTo>
                    <a:pt x="448" y="105"/>
                  </a:lnTo>
                  <a:lnTo>
                    <a:pt x="444" y="106"/>
                  </a:lnTo>
                  <a:lnTo>
                    <a:pt x="440" y="109"/>
                  </a:lnTo>
                  <a:lnTo>
                    <a:pt x="436" y="112"/>
                  </a:lnTo>
                  <a:lnTo>
                    <a:pt x="434" y="115"/>
                  </a:lnTo>
                  <a:lnTo>
                    <a:pt x="432" y="119"/>
                  </a:lnTo>
                  <a:lnTo>
                    <a:pt x="432" y="124"/>
                  </a:lnTo>
                  <a:lnTo>
                    <a:pt x="432" y="133"/>
                  </a:lnTo>
                  <a:lnTo>
                    <a:pt x="432" y="415"/>
                  </a:lnTo>
                  <a:lnTo>
                    <a:pt x="403" y="415"/>
                  </a:lnTo>
                  <a:lnTo>
                    <a:pt x="404" y="133"/>
                  </a:lnTo>
                  <a:lnTo>
                    <a:pt x="404" y="124"/>
                  </a:lnTo>
                  <a:lnTo>
                    <a:pt x="403" y="119"/>
                  </a:lnTo>
                  <a:lnTo>
                    <a:pt x="402" y="115"/>
                  </a:lnTo>
                  <a:lnTo>
                    <a:pt x="398" y="112"/>
                  </a:lnTo>
                  <a:lnTo>
                    <a:pt x="395" y="109"/>
                  </a:lnTo>
                  <a:lnTo>
                    <a:pt x="392" y="106"/>
                  </a:lnTo>
                  <a:lnTo>
                    <a:pt x="388" y="105"/>
                  </a:lnTo>
                  <a:lnTo>
                    <a:pt x="382" y="104"/>
                  </a:lnTo>
                  <a:lnTo>
                    <a:pt x="378" y="104"/>
                  </a:lnTo>
                  <a:lnTo>
                    <a:pt x="356" y="104"/>
                  </a:lnTo>
                  <a:lnTo>
                    <a:pt x="331" y="106"/>
                  </a:lnTo>
                  <a:lnTo>
                    <a:pt x="301" y="109"/>
                  </a:lnTo>
                  <a:lnTo>
                    <a:pt x="268" y="113"/>
                  </a:lnTo>
                  <a:lnTo>
                    <a:pt x="232" y="118"/>
                  </a:lnTo>
                  <a:lnTo>
                    <a:pt x="195" y="124"/>
                  </a:lnTo>
                  <a:lnTo>
                    <a:pt x="157" y="131"/>
                  </a:lnTo>
                  <a:lnTo>
                    <a:pt x="121" y="139"/>
                  </a:lnTo>
                  <a:lnTo>
                    <a:pt x="129" y="125"/>
                  </a:lnTo>
                  <a:lnTo>
                    <a:pt x="140" y="110"/>
                  </a:lnTo>
                  <a:lnTo>
                    <a:pt x="152" y="96"/>
                  </a:lnTo>
                  <a:lnTo>
                    <a:pt x="166" y="83"/>
                  </a:lnTo>
                  <a:lnTo>
                    <a:pt x="180" y="71"/>
                  </a:lnTo>
                  <a:lnTo>
                    <a:pt x="197" y="59"/>
                  </a:lnTo>
                  <a:lnTo>
                    <a:pt x="215" y="48"/>
                  </a:lnTo>
                  <a:lnTo>
                    <a:pt x="233" y="38"/>
                  </a:lnTo>
                  <a:lnTo>
                    <a:pt x="254" y="30"/>
                  </a:lnTo>
                  <a:lnTo>
                    <a:pt x="274" y="22"/>
                  </a:lnTo>
                  <a:lnTo>
                    <a:pt x="296" y="16"/>
                  </a:lnTo>
                  <a:lnTo>
                    <a:pt x="319" y="9"/>
                  </a:lnTo>
                  <a:lnTo>
                    <a:pt x="342" y="5"/>
                  </a:lnTo>
                  <a:lnTo>
                    <a:pt x="367" y="2"/>
                  </a:lnTo>
                  <a:lnTo>
                    <a:pt x="392" y="0"/>
                  </a:lnTo>
                  <a:lnTo>
                    <a:pt x="417" y="0"/>
                  </a:lnTo>
                  <a:close/>
                  <a:moveTo>
                    <a:pt x="201" y="579"/>
                  </a:moveTo>
                  <a:lnTo>
                    <a:pt x="201" y="519"/>
                  </a:lnTo>
                  <a:lnTo>
                    <a:pt x="175" y="519"/>
                  </a:lnTo>
                  <a:lnTo>
                    <a:pt x="150" y="519"/>
                  </a:lnTo>
                  <a:lnTo>
                    <a:pt x="125" y="519"/>
                  </a:lnTo>
                  <a:lnTo>
                    <a:pt x="100" y="519"/>
                  </a:lnTo>
                  <a:lnTo>
                    <a:pt x="75" y="519"/>
                  </a:lnTo>
                  <a:lnTo>
                    <a:pt x="49" y="519"/>
                  </a:lnTo>
                  <a:lnTo>
                    <a:pt x="25" y="519"/>
                  </a:lnTo>
                  <a:lnTo>
                    <a:pt x="0" y="519"/>
                  </a:lnTo>
                  <a:lnTo>
                    <a:pt x="0" y="579"/>
                  </a:lnTo>
                  <a:lnTo>
                    <a:pt x="58" y="579"/>
                  </a:lnTo>
                  <a:lnTo>
                    <a:pt x="58" y="727"/>
                  </a:lnTo>
                  <a:lnTo>
                    <a:pt x="141" y="727"/>
                  </a:lnTo>
                  <a:lnTo>
                    <a:pt x="141" y="579"/>
                  </a:lnTo>
                  <a:lnTo>
                    <a:pt x="201" y="579"/>
                  </a:lnTo>
                  <a:close/>
                  <a:moveTo>
                    <a:pt x="303" y="602"/>
                  </a:moveTo>
                  <a:lnTo>
                    <a:pt x="261" y="727"/>
                  </a:lnTo>
                  <a:lnTo>
                    <a:pt x="180" y="727"/>
                  </a:lnTo>
                  <a:lnTo>
                    <a:pt x="260" y="519"/>
                  </a:lnTo>
                  <a:lnTo>
                    <a:pt x="282" y="519"/>
                  </a:lnTo>
                  <a:lnTo>
                    <a:pt x="303" y="519"/>
                  </a:lnTo>
                  <a:lnTo>
                    <a:pt x="326" y="519"/>
                  </a:lnTo>
                  <a:lnTo>
                    <a:pt x="348" y="519"/>
                  </a:lnTo>
                  <a:lnTo>
                    <a:pt x="427" y="727"/>
                  </a:lnTo>
                  <a:lnTo>
                    <a:pt x="346" y="727"/>
                  </a:lnTo>
                  <a:lnTo>
                    <a:pt x="303" y="602"/>
                  </a:lnTo>
                  <a:close/>
                  <a:moveTo>
                    <a:pt x="608" y="579"/>
                  </a:moveTo>
                  <a:lnTo>
                    <a:pt x="608" y="519"/>
                  </a:lnTo>
                  <a:lnTo>
                    <a:pt x="583" y="519"/>
                  </a:lnTo>
                  <a:lnTo>
                    <a:pt x="557" y="519"/>
                  </a:lnTo>
                  <a:lnTo>
                    <a:pt x="532" y="519"/>
                  </a:lnTo>
                  <a:lnTo>
                    <a:pt x="507" y="519"/>
                  </a:lnTo>
                  <a:lnTo>
                    <a:pt x="483" y="519"/>
                  </a:lnTo>
                  <a:lnTo>
                    <a:pt x="458" y="519"/>
                  </a:lnTo>
                  <a:lnTo>
                    <a:pt x="432" y="519"/>
                  </a:lnTo>
                  <a:lnTo>
                    <a:pt x="407" y="519"/>
                  </a:lnTo>
                  <a:lnTo>
                    <a:pt x="407" y="579"/>
                  </a:lnTo>
                  <a:lnTo>
                    <a:pt x="466" y="579"/>
                  </a:lnTo>
                  <a:lnTo>
                    <a:pt x="466" y="727"/>
                  </a:lnTo>
                  <a:lnTo>
                    <a:pt x="548" y="727"/>
                  </a:lnTo>
                  <a:lnTo>
                    <a:pt x="548" y="579"/>
                  </a:lnTo>
                  <a:lnTo>
                    <a:pt x="608" y="579"/>
                  </a:lnTo>
                  <a:close/>
                  <a:moveTo>
                    <a:pt x="712" y="602"/>
                  </a:moveTo>
                  <a:lnTo>
                    <a:pt x="669" y="727"/>
                  </a:lnTo>
                  <a:lnTo>
                    <a:pt x="587" y="727"/>
                  </a:lnTo>
                  <a:lnTo>
                    <a:pt x="667" y="519"/>
                  </a:lnTo>
                  <a:lnTo>
                    <a:pt x="689" y="519"/>
                  </a:lnTo>
                  <a:lnTo>
                    <a:pt x="712" y="519"/>
                  </a:lnTo>
                  <a:lnTo>
                    <a:pt x="733" y="519"/>
                  </a:lnTo>
                  <a:lnTo>
                    <a:pt x="755" y="519"/>
                  </a:lnTo>
                  <a:lnTo>
                    <a:pt x="835" y="727"/>
                  </a:lnTo>
                  <a:lnTo>
                    <a:pt x="754" y="727"/>
                  </a:lnTo>
                  <a:lnTo>
                    <a:pt x="712" y="602"/>
                  </a:lnTo>
                  <a:close/>
                  <a:moveTo>
                    <a:pt x="727" y="172"/>
                  </a:moveTo>
                  <a:lnTo>
                    <a:pt x="729" y="181"/>
                  </a:lnTo>
                  <a:lnTo>
                    <a:pt x="730" y="190"/>
                  </a:lnTo>
                  <a:lnTo>
                    <a:pt x="731" y="198"/>
                  </a:lnTo>
                  <a:lnTo>
                    <a:pt x="731" y="207"/>
                  </a:lnTo>
                  <a:lnTo>
                    <a:pt x="730" y="224"/>
                  </a:lnTo>
                  <a:lnTo>
                    <a:pt x="727" y="240"/>
                  </a:lnTo>
                  <a:lnTo>
                    <a:pt x="722" y="257"/>
                  </a:lnTo>
                  <a:lnTo>
                    <a:pt x="715" y="273"/>
                  </a:lnTo>
                  <a:lnTo>
                    <a:pt x="706" y="288"/>
                  </a:lnTo>
                  <a:lnTo>
                    <a:pt x="696" y="302"/>
                  </a:lnTo>
                  <a:lnTo>
                    <a:pt x="685" y="316"/>
                  </a:lnTo>
                  <a:lnTo>
                    <a:pt x="670" y="329"/>
                  </a:lnTo>
                  <a:lnTo>
                    <a:pt x="656" y="342"/>
                  </a:lnTo>
                  <a:lnTo>
                    <a:pt x="640" y="354"/>
                  </a:lnTo>
                  <a:lnTo>
                    <a:pt x="622" y="365"/>
                  </a:lnTo>
                  <a:lnTo>
                    <a:pt x="604" y="374"/>
                  </a:lnTo>
                  <a:lnTo>
                    <a:pt x="584" y="383"/>
                  </a:lnTo>
                  <a:lnTo>
                    <a:pt x="562" y="392"/>
                  </a:lnTo>
                  <a:lnTo>
                    <a:pt x="541" y="398"/>
                  </a:lnTo>
                  <a:lnTo>
                    <a:pt x="518" y="405"/>
                  </a:lnTo>
                  <a:lnTo>
                    <a:pt x="476" y="202"/>
                  </a:lnTo>
                  <a:lnTo>
                    <a:pt x="475" y="193"/>
                  </a:lnTo>
                  <a:lnTo>
                    <a:pt x="474" y="183"/>
                  </a:lnTo>
                  <a:lnTo>
                    <a:pt x="474" y="175"/>
                  </a:lnTo>
                  <a:lnTo>
                    <a:pt x="474" y="166"/>
                  </a:lnTo>
                  <a:lnTo>
                    <a:pt x="475" y="162"/>
                  </a:lnTo>
                  <a:lnTo>
                    <a:pt x="477" y="158"/>
                  </a:lnTo>
                  <a:lnTo>
                    <a:pt x="479" y="155"/>
                  </a:lnTo>
                  <a:lnTo>
                    <a:pt x="481" y="152"/>
                  </a:lnTo>
                  <a:lnTo>
                    <a:pt x="485" y="149"/>
                  </a:lnTo>
                  <a:lnTo>
                    <a:pt x="489" y="146"/>
                  </a:lnTo>
                  <a:lnTo>
                    <a:pt x="493" y="145"/>
                  </a:lnTo>
                  <a:lnTo>
                    <a:pt x="499" y="144"/>
                  </a:lnTo>
                  <a:lnTo>
                    <a:pt x="528" y="145"/>
                  </a:lnTo>
                  <a:lnTo>
                    <a:pt x="556" y="148"/>
                  </a:lnTo>
                  <a:lnTo>
                    <a:pt x="584" y="151"/>
                  </a:lnTo>
                  <a:lnTo>
                    <a:pt x="613" y="154"/>
                  </a:lnTo>
                  <a:lnTo>
                    <a:pt x="641" y="158"/>
                  </a:lnTo>
                  <a:lnTo>
                    <a:pt x="669" y="163"/>
                  </a:lnTo>
                  <a:lnTo>
                    <a:pt x="699" y="167"/>
                  </a:lnTo>
                  <a:lnTo>
                    <a:pt x="727" y="172"/>
                  </a:lnTo>
                  <a:close/>
                  <a:moveTo>
                    <a:pt x="317" y="405"/>
                  </a:moveTo>
                  <a:lnTo>
                    <a:pt x="295" y="399"/>
                  </a:lnTo>
                  <a:lnTo>
                    <a:pt x="272" y="392"/>
                  </a:lnTo>
                  <a:lnTo>
                    <a:pt x="251" y="384"/>
                  </a:lnTo>
                  <a:lnTo>
                    <a:pt x="231" y="374"/>
                  </a:lnTo>
                  <a:lnTo>
                    <a:pt x="213" y="365"/>
                  </a:lnTo>
                  <a:lnTo>
                    <a:pt x="195" y="354"/>
                  </a:lnTo>
                  <a:lnTo>
                    <a:pt x="179" y="342"/>
                  </a:lnTo>
                  <a:lnTo>
                    <a:pt x="164" y="330"/>
                  </a:lnTo>
                  <a:lnTo>
                    <a:pt x="150" y="316"/>
                  </a:lnTo>
                  <a:lnTo>
                    <a:pt x="138" y="303"/>
                  </a:lnTo>
                  <a:lnTo>
                    <a:pt x="128" y="288"/>
                  </a:lnTo>
                  <a:lnTo>
                    <a:pt x="120" y="273"/>
                  </a:lnTo>
                  <a:lnTo>
                    <a:pt x="112" y="257"/>
                  </a:lnTo>
                  <a:lnTo>
                    <a:pt x="108" y="240"/>
                  </a:lnTo>
                  <a:lnTo>
                    <a:pt x="105" y="224"/>
                  </a:lnTo>
                  <a:lnTo>
                    <a:pt x="103" y="207"/>
                  </a:lnTo>
                  <a:lnTo>
                    <a:pt x="103" y="198"/>
                  </a:lnTo>
                  <a:lnTo>
                    <a:pt x="105" y="190"/>
                  </a:lnTo>
                  <a:lnTo>
                    <a:pt x="106" y="181"/>
                  </a:lnTo>
                  <a:lnTo>
                    <a:pt x="108" y="172"/>
                  </a:lnTo>
                  <a:lnTo>
                    <a:pt x="136" y="168"/>
                  </a:lnTo>
                  <a:lnTo>
                    <a:pt x="165" y="163"/>
                  </a:lnTo>
                  <a:lnTo>
                    <a:pt x="193" y="158"/>
                  </a:lnTo>
                  <a:lnTo>
                    <a:pt x="222" y="154"/>
                  </a:lnTo>
                  <a:lnTo>
                    <a:pt x="250" y="151"/>
                  </a:lnTo>
                  <a:lnTo>
                    <a:pt x="280" y="148"/>
                  </a:lnTo>
                  <a:lnTo>
                    <a:pt x="308" y="145"/>
                  </a:lnTo>
                  <a:lnTo>
                    <a:pt x="337" y="144"/>
                  </a:lnTo>
                  <a:lnTo>
                    <a:pt x="342" y="144"/>
                  </a:lnTo>
                  <a:lnTo>
                    <a:pt x="348" y="145"/>
                  </a:lnTo>
                  <a:lnTo>
                    <a:pt x="351" y="146"/>
                  </a:lnTo>
                  <a:lnTo>
                    <a:pt x="354" y="150"/>
                  </a:lnTo>
                  <a:lnTo>
                    <a:pt x="357" y="153"/>
                  </a:lnTo>
                  <a:lnTo>
                    <a:pt x="358" y="156"/>
                  </a:lnTo>
                  <a:lnTo>
                    <a:pt x="361" y="161"/>
                  </a:lnTo>
                  <a:lnTo>
                    <a:pt x="362" y="165"/>
                  </a:lnTo>
                  <a:lnTo>
                    <a:pt x="362" y="175"/>
                  </a:lnTo>
                  <a:lnTo>
                    <a:pt x="362" y="184"/>
                  </a:lnTo>
                  <a:lnTo>
                    <a:pt x="361" y="194"/>
                  </a:lnTo>
                  <a:lnTo>
                    <a:pt x="359" y="202"/>
                  </a:lnTo>
                  <a:lnTo>
                    <a:pt x="317" y="405"/>
                  </a:lnTo>
                  <a:close/>
                </a:path>
              </a:pathLst>
            </a:custGeom>
            <a:solidFill>
              <a:srgbClr val="FEFEF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yriad Pro"/>
              </a:endParaRPr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285753" y="250031"/>
              <a:ext cx="1670572" cy="84203"/>
              <a:chOff x="68096" y="6650480"/>
              <a:chExt cx="2503487" cy="127000"/>
            </a:xfrm>
            <a:solidFill>
              <a:schemeClr val="bg1"/>
            </a:solidFill>
          </p:grpSpPr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1838158" y="6650480"/>
                <a:ext cx="733425" cy="127000"/>
              </a:xfrm>
              <a:custGeom>
                <a:avLst/>
                <a:gdLst/>
                <a:ahLst/>
                <a:cxnLst>
                  <a:cxn ang="0">
                    <a:pos x="3511" y="637"/>
                  </a:cxn>
                  <a:cxn ang="0">
                    <a:pos x="3625" y="591"/>
                  </a:cxn>
                  <a:cxn ang="0">
                    <a:pos x="3691" y="454"/>
                  </a:cxn>
                  <a:cxn ang="0">
                    <a:pos x="3616" y="313"/>
                  </a:cxn>
                  <a:cxn ang="0">
                    <a:pos x="3441" y="224"/>
                  </a:cxn>
                  <a:cxn ang="0">
                    <a:pos x="3415" y="147"/>
                  </a:cxn>
                  <a:cxn ang="0">
                    <a:pos x="3489" y="95"/>
                  </a:cxn>
                  <a:cxn ang="0">
                    <a:pos x="3666" y="31"/>
                  </a:cxn>
                  <a:cxn ang="0">
                    <a:pos x="3447" y="8"/>
                  </a:cxn>
                  <a:cxn ang="0">
                    <a:pos x="3301" y="142"/>
                  </a:cxn>
                  <a:cxn ang="0">
                    <a:pos x="3355" y="299"/>
                  </a:cxn>
                  <a:cxn ang="0">
                    <a:pos x="3534" y="392"/>
                  </a:cxn>
                  <a:cxn ang="0">
                    <a:pos x="3575" y="471"/>
                  </a:cxn>
                  <a:cxn ang="0">
                    <a:pos x="3511" y="540"/>
                  </a:cxn>
                  <a:cxn ang="0">
                    <a:pos x="3327" y="514"/>
                  </a:cxn>
                  <a:cxn ang="0">
                    <a:pos x="3216" y="537"/>
                  </a:cxn>
                  <a:cxn ang="0">
                    <a:pos x="2637" y="544"/>
                  </a:cxn>
                  <a:cxn ang="0">
                    <a:pos x="2502" y="526"/>
                  </a:cxn>
                  <a:cxn ang="0">
                    <a:pos x="2420" y="453"/>
                  </a:cxn>
                  <a:cxn ang="0">
                    <a:pos x="2390" y="282"/>
                  </a:cxn>
                  <a:cxn ang="0">
                    <a:pos x="2435" y="168"/>
                  </a:cxn>
                  <a:cxn ang="0">
                    <a:pos x="2538" y="102"/>
                  </a:cxn>
                  <a:cxn ang="0">
                    <a:pos x="2726" y="118"/>
                  </a:cxn>
                  <a:cxn ang="0">
                    <a:pos x="2566" y="2"/>
                  </a:cxn>
                  <a:cxn ang="0">
                    <a:pos x="2399" y="59"/>
                  </a:cxn>
                  <a:cxn ang="0">
                    <a:pos x="2293" y="190"/>
                  </a:cxn>
                  <a:cxn ang="0">
                    <a:pos x="2272" y="380"/>
                  </a:cxn>
                  <a:cxn ang="0">
                    <a:pos x="2333" y="534"/>
                  </a:cxn>
                  <a:cxn ang="0">
                    <a:pos x="2467" y="623"/>
                  </a:cxn>
                  <a:cxn ang="0">
                    <a:pos x="2684" y="632"/>
                  </a:cxn>
                  <a:cxn ang="0">
                    <a:pos x="1776" y="631"/>
                  </a:cxn>
                  <a:cxn ang="0">
                    <a:pos x="1717" y="518"/>
                  </a:cxn>
                  <a:cxn ang="0">
                    <a:pos x="1447" y="10"/>
                  </a:cxn>
                  <a:cxn ang="0">
                    <a:pos x="1210" y="97"/>
                  </a:cxn>
                  <a:cxn ang="0">
                    <a:pos x="1281" y="178"/>
                  </a:cxn>
                  <a:cxn ang="0">
                    <a:pos x="1231" y="277"/>
                  </a:cxn>
                  <a:cxn ang="0">
                    <a:pos x="1090" y="375"/>
                  </a:cxn>
                  <a:cxn ang="0">
                    <a:pos x="1233" y="415"/>
                  </a:cxn>
                  <a:cxn ang="0">
                    <a:pos x="1297" y="622"/>
                  </a:cxn>
                  <a:cxn ang="0">
                    <a:pos x="1362" y="436"/>
                  </a:cxn>
                  <a:cxn ang="0">
                    <a:pos x="1282" y="337"/>
                  </a:cxn>
                  <a:cxn ang="0">
                    <a:pos x="1374" y="258"/>
                  </a:cxn>
                  <a:cxn ang="0">
                    <a:pos x="1373" y="94"/>
                  </a:cxn>
                  <a:cxn ang="0">
                    <a:pos x="1263" y="17"/>
                  </a:cxn>
                  <a:cxn ang="0">
                    <a:pos x="995" y="15"/>
                  </a:cxn>
                  <a:cxn ang="0">
                    <a:pos x="879" y="537"/>
                  </a:cxn>
                  <a:cxn ang="0">
                    <a:pos x="118" y="637"/>
                  </a:cxn>
                  <a:cxn ang="0">
                    <a:pos x="303" y="613"/>
                  </a:cxn>
                  <a:cxn ang="0">
                    <a:pos x="388" y="526"/>
                  </a:cxn>
                  <a:cxn ang="0">
                    <a:pos x="373" y="355"/>
                  </a:cxn>
                  <a:cxn ang="0">
                    <a:pos x="190" y="247"/>
                  </a:cxn>
                  <a:cxn ang="0">
                    <a:pos x="125" y="177"/>
                  </a:cxn>
                  <a:cxn ang="0">
                    <a:pos x="163" y="107"/>
                  </a:cxn>
                  <a:cxn ang="0">
                    <a:pos x="317" y="108"/>
                  </a:cxn>
                  <a:cxn ang="0">
                    <a:pos x="254" y="1"/>
                  </a:cxn>
                  <a:cxn ang="0">
                    <a:pos x="44" y="77"/>
                  </a:cxn>
                  <a:cxn ang="0">
                    <a:pos x="29" y="253"/>
                  </a:cxn>
                  <a:cxn ang="0">
                    <a:pos x="178" y="359"/>
                  </a:cxn>
                  <a:cxn ang="0">
                    <a:pos x="284" y="437"/>
                  </a:cxn>
                  <a:cxn ang="0">
                    <a:pos x="259" y="524"/>
                  </a:cxn>
                  <a:cxn ang="0">
                    <a:pos x="112" y="540"/>
                  </a:cxn>
                </a:cxnLst>
                <a:rect l="0" t="0" r="r" b="b"/>
                <a:pathLst>
                  <a:path w="3691" h="641">
                    <a:moveTo>
                      <a:pt x="3288" y="601"/>
                    </a:moveTo>
                    <a:lnTo>
                      <a:pt x="3302" y="609"/>
                    </a:lnTo>
                    <a:lnTo>
                      <a:pt x="3319" y="616"/>
                    </a:lnTo>
                    <a:lnTo>
                      <a:pt x="3338" y="622"/>
                    </a:lnTo>
                    <a:lnTo>
                      <a:pt x="3360" y="629"/>
                    </a:lnTo>
                    <a:lnTo>
                      <a:pt x="3382" y="634"/>
                    </a:lnTo>
                    <a:lnTo>
                      <a:pt x="3406" y="637"/>
                    </a:lnTo>
                    <a:lnTo>
                      <a:pt x="3431" y="640"/>
                    </a:lnTo>
                    <a:lnTo>
                      <a:pt x="3455" y="641"/>
                    </a:lnTo>
                    <a:lnTo>
                      <a:pt x="3484" y="640"/>
                    </a:lnTo>
                    <a:lnTo>
                      <a:pt x="3511" y="637"/>
                    </a:lnTo>
                    <a:lnTo>
                      <a:pt x="3524" y="635"/>
                    </a:lnTo>
                    <a:lnTo>
                      <a:pt x="3536" y="632"/>
                    </a:lnTo>
                    <a:lnTo>
                      <a:pt x="3548" y="629"/>
                    </a:lnTo>
                    <a:lnTo>
                      <a:pt x="3559" y="625"/>
                    </a:lnTo>
                    <a:lnTo>
                      <a:pt x="3570" y="621"/>
                    </a:lnTo>
                    <a:lnTo>
                      <a:pt x="3581" y="617"/>
                    </a:lnTo>
                    <a:lnTo>
                      <a:pt x="3590" y="613"/>
                    </a:lnTo>
                    <a:lnTo>
                      <a:pt x="3600" y="608"/>
                    </a:lnTo>
                    <a:lnTo>
                      <a:pt x="3608" y="603"/>
                    </a:lnTo>
                    <a:lnTo>
                      <a:pt x="3618" y="597"/>
                    </a:lnTo>
                    <a:lnTo>
                      <a:pt x="3625" y="591"/>
                    </a:lnTo>
                    <a:lnTo>
                      <a:pt x="3633" y="584"/>
                    </a:lnTo>
                    <a:lnTo>
                      <a:pt x="3639" y="578"/>
                    </a:lnTo>
                    <a:lnTo>
                      <a:pt x="3646" y="571"/>
                    </a:lnTo>
                    <a:lnTo>
                      <a:pt x="3653" y="564"/>
                    </a:lnTo>
                    <a:lnTo>
                      <a:pt x="3658" y="557"/>
                    </a:lnTo>
                    <a:lnTo>
                      <a:pt x="3668" y="541"/>
                    </a:lnTo>
                    <a:lnTo>
                      <a:pt x="3676" y="526"/>
                    </a:lnTo>
                    <a:lnTo>
                      <a:pt x="3682" y="508"/>
                    </a:lnTo>
                    <a:lnTo>
                      <a:pt x="3687" y="491"/>
                    </a:lnTo>
                    <a:lnTo>
                      <a:pt x="3690" y="472"/>
                    </a:lnTo>
                    <a:lnTo>
                      <a:pt x="3691" y="454"/>
                    </a:lnTo>
                    <a:lnTo>
                      <a:pt x="3690" y="437"/>
                    </a:lnTo>
                    <a:lnTo>
                      <a:pt x="3688" y="422"/>
                    </a:lnTo>
                    <a:lnTo>
                      <a:pt x="3684" y="407"/>
                    </a:lnTo>
                    <a:lnTo>
                      <a:pt x="3680" y="393"/>
                    </a:lnTo>
                    <a:lnTo>
                      <a:pt x="3675" y="380"/>
                    </a:lnTo>
                    <a:lnTo>
                      <a:pt x="3668" y="367"/>
                    </a:lnTo>
                    <a:lnTo>
                      <a:pt x="3660" y="355"/>
                    </a:lnTo>
                    <a:lnTo>
                      <a:pt x="3651" y="344"/>
                    </a:lnTo>
                    <a:lnTo>
                      <a:pt x="3640" y="332"/>
                    </a:lnTo>
                    <a:lnTo>
                      <a:pt x="3629" y="322"/>
                    </a:lnTo>
                    <a:lnTo>
                      <a:pt x="3616" y="313"/>
                    </a:lnTo>
                    <a:lnTo>
                      <a:pt x="3601" y="303"/>
                    </a:lnTo>
                    <a:lnTo>
                      <a:pt x="3586" y="294"/>
                    </a:lnTo>
                    <a:lnTo>
                      <a:pt x="3568" y="286"/>
                    </a:lnTo>
                    <a:lnTo>
                      <a:pt x="3550" y="278"/>
                    </a:lnTo>
                    <a:lnTo>
                      <a:pt x="3530" y="270"/>
                    </a:lnTo>
                    <a:lnTo>
                      <a:pt x="3502" y="258"/>
                    </a:lnTo>
                    <a:lnTo>
                      <a:pt x="3477" y="247"/>
                    </a:lnTo>
                    <a:lnTo>
                      <a:pt x="3467" y="242"/>
                    </a:lnTo>
                    <a:lnTo>
                      <a:pt x="3457" y="236"/>
                    </a:lnTo>
                    <a:lnTo>
                      <a:pt x="3448" y="230"/>
                    </a:lnTo>
                    <a:lnTo>
                      <a:pt x="3441" y="224"/>
                    </a:lnTo>
                    <a:lnTo>
                      <a:pt x="3434" y="219"/>
                    </a:lnTo>
                    <a:lnTo>
                      <a:pt x="3428" y="213"/>
                    </a:lnTo>
                    <a:lnTo>
                      <a:pt x="3423" y="206"/>
                    </a:lnTo>
                    <a:lnTo>
                      <a:pt x="3419" y="200"/>
                    </a:lnTo>
                    <a:lnTo>
                      <a:pt x="3416" y="192"/>
                    </a:lnTo>
                    <a:lnTo>
                      <a:pt x="3414" y="184"/>
                    </a:lnTo>
                    <a:lnTo>
                      <a:pt x="3412" y="177"/>
                    </a:lnTo>
                    <a:lnTo>
                      <a:pt x="3412" y="168"/>
                    </a:lnTo>
                    <a:lnTo>
                      <a:pt x="3412" y="162"/>
                    </a:lnTo>
                    <a:lnTo>
                      <a:pt x="3413" y="154"/>
                    </a:lnTo>
                    <a:lnTo>
                      <a:pt x="3415" y="147"/>
                    </a:lnTo>
                    <a:lnTo>
                      <a:pt x="3418" y="141"/>
                    </a:lnTo>
                    <a:lnTo>
                      <a:pt x="3421" y="135"/>
                    </a:lnTo>
                    <a:lnTo>
                      <a:pt x="3426" y="129"/>
                    </a:lnTo>
                    <a:lnTo>
                      <a:pt x="3431" y="122"/>
                    </a:lnTo>
                    <a:lnTo>
                      <a:pt x="3437" y="117"/>
                    </a:lnTo>
                    <a:lnTo>
                      <a:pt x="3443" y="112"/>
                    </a:lnTo>
                    <a:lnTo>
                      <a:pt x="3450" y="107"/>
                    </a:lnTo>
                    <a:lnTo>
                      <a:pt x="3459" y="103"/>
                    </a:lnTo>
                    <a:lnTo>
                      <a:pt x="3469" y="100"/>
                    </a:lnTo>
                    <a:lnTo>
                      <a:pt x="3479" y="97"/>
                    </a:lnTo>
                    <a:lnTo>
                      <a:pt x="3489" y="95"/>
                    </a:lnTo>
                    <a:lnTo>
                      <a:pt x="3502" y="94"/>
                    </a:lnTo>
                    <a:lnTo>
                      <a:pt x="3515" y="94"/>
                    </a:lnTo>
                    <a:lnTo>
                      <a:pt x="3535" y="94"/>
                    </a:lnTo>
                    <a:lnTo>
                      <a:pt x="3555" y="96"/>
                    </a:lnTo>
                    <a:lnTo>
                      <a:pt x="3573" y="100"/>
                    </a:lnTo>
                    <a:lnTo>
                      <a:pt x="3590" y="104"/>
                    </a:lnTo>
                    <a:lnTo>
                      <a:pt x="3604" y="108"/>
                    </a:lnTo>
                    <a:lnTo>
                      <a:pt x="3618" y="113"/>
                    </a:lnTo>
                    <a:lnTo>
                      <a:pt x="3629" y="118"/>
                    </a:lnTo>
                    <a:lnTo>
                      <a:pt x="3638" y="122"/>
                    </a:lnTo>
                    <a:lnTo>
                      <a:pt x="3666" y="31"/>
                    </a:lnTo>
                    <a:lnTo>
                      <a:pt x="3653" y="25"/>
                    </a:lnTo>
                    <a:lnTo>
                      <a:pt x="3638" y="20"/>
                    </a:lnTo>
                    <a:lnTo>
                      <a:pt x="3622" y="14"/>
                    </a:lnTo>
                    <a:lnTo>
                      <a:pt x="3604" y="9"/>
                    </a:lnTo>
                    <a:lnTo>
                      <a:pt x="3585" y="6"/>
                    </a:lnTo>
                    <a:lnTo>
                      <a:pt x="3564" y="3"/>
                    </a:lnTo>
                    <a:lnTo>
                      <a:pt x="3542" y="1"/>
                    </a:lnTo>
                    <a:lnTo>
                      <a:pt x="3517" y="0"/>
                    </a:lnTo>
                    <a:lnTo>
                      <a:pt x="3492" y="1"/>
                    </a:lnTo>
                    <a:lnTo>
                      <a:pt x="3469" y="4"/>
                    </a:lnTo>
                    <a:lnTo>
                      <a:pt x="3447" y="8"/>
                    </a:lnTo>
                    <a:lnTo>
                      <a:pt x="3426" y="14"/>
                    </a:lnTo>
                    <a:lnTo>
                      <a:pt x="3406" y="22"/>
                    </a:lnTo>
                    <a:lnTo>
                      <a:pt x="3389" y="30"/>
                    </a:lnTo>
                    <a:lnTo>
                      <a:pt x="3372" y="40"/>
                    </a:lnTo>
                    <a:lnTo>
                      <a:pt x="3357" y="51"/>
                    </a:lnTo>
                    <a:lnTo>
                      <a:pt x="3343" y="64"/>
                    </a:lnTo>
                    <a:lnTo>
                      <a:pt x="3331" y="77"/>
                    </a:lnTo>
                    <a:lnTo>
                      <a:pt x="3322" y="93"/>
                    </a:lnTo>
                    <a:lnTo>
                      <a:pt x="3312" y="108"/>
                    </a:lnTo>
                    <a:lnTo>
                      <a:pt x="3306" y="124"/>
                    </a:lnTo>
                    <a:lnTo>
                      <a:pt x="3301" y="142"/>
                    </a:lnTo>
                    <a:lnTo>
                      <a:pt x="3298" y="159"/>
                    </a:lnTo>
                    <a:lnTo>
                      <a:pt x="3297" y="179"/>
                    </a:lnTo>
                    <a:lnTo>
                      <a:pt x="3298" y="194"/>
                    </a:lnTo>
                    <a:lnTo>
                      <a:pt x="3300" y="211"/>
                    </a:lnTo>
                    <a:lnTo>
                      <a:pt x="3304" y="225"/>
                    </a:lnTo>
                    <a:lnTo>
                      <a:pt x="3309" y="240"/>
                    </a:lnTo>
                    <a:lnTo>
                      <a:pt x="3316" y="253"/>
                    </a:lnTo>
                    <a:lnTo>
                      <a:pt x="3324" y="265"/>
                    </a:lnTo>
                    <a:lnTo>
                      <a:pt x="3333" y="277"/>
                    </a:lnTo>
                    <a:lnTo>
                      <a:pt x="3343" y="288"/>
                    </a:lnTo>
                    <a:lnTo>
                      <a:pt x="3355" y="299"/>
                    </a:lnTo>
                    <a:lnTo>
                      <a:pt x="3367" y="310"/>
                    </a:lnTo>
                    <a:lnTo>
                      <a:pt x="3381" y="319"/>
                    </a:lnTo>
                    <a:lnTo>
                      <a:pt x="3396" y="328"/>
                    </a:lnTo>
                    <a:lnTo>
                      <a:pt x="3412" y="336"/>
                    </a:lnTo>
                    <a:lnTo>
                      <a:pt x="3429" y="345"/>
                    </a:lnTo>
                    <a:lnTo>
                      <a:pt x="3447" y="352"/>
                    </a:lnTo>
                    <a:lnTo>
                      <a:pt x="3466" y="359"/>
                    </a:lnTo>
                    <a:lnTo>
                      <a:pt x="3492" y="369"/>
                    </a:lnTo>
                    <a:lnTo>
                      <a:pt x="3516" y="381"/>
                    </a:lnTo>
                    <a:lnTo>
                      <a:pt x="3525" y="386"/>
                    </a:lnTo>
                    <a:lnTo>
                      <a:pt x="3534" y="392"/>
                    </a:lnTo>
                    <a:lnTo>
                      <a:pt x="3543" y="397"/>
                    </a:lnTo>
                    <a:lnTo>
                      <a:pt x="3550" y="403"/>
                    </a:lnTo>
                    <a:lnTo>
                      <a:pt x="3556" y="409"/>
                    </a:lnTo>
                    <a:lnTo>
                      <a:pt x="3561" y="417"/>
                    </a:lnTo>
                    <a:lnTo>
                      <a:pt x="3565" y="423"/>
                    </a:lnTo>
                    <a:lnTo>
                      <a:pt x="3569" y="430"/>
                    </a:lnTo>
                    <a:lnTo>
                      <a:pt x="3571" y="437"/>
                    </a:lnTo>
                    <a:lnTo>
                      <a:pt x="3573" y="445"/>
                    </a:lnTo>
                    <a:lnTo>
                      <a:pt x="3575" y="454"/>
                    </a:lnTo>
                    <a:lnTo>
                      <a:pt x="3576" y="462"/>
                    </a:lnTo>
                    <a:lnTo>
                      <a:pt x="3575" y="471"/>
                    </a:lnTo>
                    <a:lnTo>
                      <a:pt x="3573" y="480"/>
                    </a:lnTo>
                    <a:lnTo>
                      <a:pt x="3571" y="489"/>
                    </a:lnTo>
                    <a:lnTo>
                      <a:pt x="3567" y="497"/>
                    </a:lnTo>
                    <a:lnTo>
                      <a:pt x="3563" y="504"/>
                    </a:lnTo>
                    <a:lnTo>
                      <a:pt x="3558" y="511"/>
                    </a:lnTo>
                    <a:lnTo>
                      <a:pt x="3553" y="517"/>
                    </a:lnTo>
                    <a:lnTo>
                      <a:pt x="3546" y="524"/>
                    </a:lnTo>
                    <a:lnTo>
                      <a:pt x="3539" y="529"/>
                    </a:lnTo>
                    <a:lnTo>
                      <a:pt x="3530" y="533"/>
                    </a:lnTo>
                    <a:lnTo>
                      <a:pt x="3521" y="537"/>
                    </a:lnTo>
                    <a:lnTo>
                      <a:pt x="3511" y="540"/>
                    </a:lnTo>
                    <a:lnTo>
                      <a:pt x="3500" y="543"/>
                    </a:lnTo>
                    <a:lnTo>
                      <a:pt x="3488" y="545"/>
                    </a:lnTo>
                    <a:lnTo>
                      <a:pt x="3476" y="546"/>
                    </a:lnTo>
                    <a:lnTo>
                      <a:pt x="3463" y="546"/>
                    </a:lnTo>
                    <a:lnTo>
                      <a:pt x="3441" y="546"/>
                    </a:lnTo>
                    <a:lnTo>
                      <a:pt x="3420" y="543"/>
                    </a:lnTo>
                    <a:lnTo>
                      <a:pt x="3400" y="540"/>
                    </a:lnTo>
                    <a:lnTo>
                      <a:pt x="3379" y="535"/>
                    </a:lnTo>
                    <a:lnTo>
                      <a:pt x="3361" y="529"/>
                    </a:lnTo>
                    <a:lnTo>
                      <a:pt x="3343" y="523"/>
                    </a:lnTo>
                    <a:lnTo>
                      <a:pt x="3327" y="514"/>
                    </a:lnTo>
                    <a:lnTo>
                      <a:pt x="3312" y="507"/>
                    </a:lnTo>
                    <a:lnTo>
                      <a:pt x="3288" y="601"/>
                    </a:lnTo>
                    <a:close/>
                    <a:moveTo>
                      <a:pt x="3188" y="263"/>
                    </a:moveTo>
                    <a:lnTo>
                      <a:pt x="2955" y="263"/>
                    </a:lnTo>
                    <a:lnTo>
                      <a:pt x="2955" y="104"/>
                    </a:lnTo>
                    <a:lnTo>
                      <a:pt x="3202" y="104"/>
                    </a:lnTo>
                    <a:lnTo>
                      <a:pt x="3202" y="10"/>
                    </a:lnTo>
                    <a:lnTo>
                      <a:pt x="2841" y="10"/>
                    </a:lnTo>
                    <a:lnTo>
                      <a:pt x="2841" y="631"/>
                    </a:lnTo>
                    <a:lnTo>
                      <a:pt x="3216" y="631"/>
                    </a:lnTo>
                    <a:lnTo>
                      <a:pt x="3216" y="537"/>
                    </a:lnTo>
                    <a:lnTo>
                      <a:pt x="2955" y="537"/>
                    </a:lnTo>
                    <a:lnTo>
                      <a:pt x="2955" y="355"/>
                    </a:lnTo>
                    <a:lnTo>
                      <a:pt x="3188" y="355"/>
                    </a:lnTo>
                    <a:lnTo>
                      <a:pt x="3188" y="263"/>
                    </a:lnTo>
                    <a:close/>
                    <a:moveTo>
                      <a:pt x="2727" y="523"/>
                    </a:moveTo>
                    <a:lnTo>
                      <a:pt x="2714" y="528"/>
                    </a:lnTo>
                    <a:lnTo>
                      <a:pt x="2701" y="532"/>
                    </a:lnTo>
                    <a:lnTo>
                      <a:pt x="2687" y="536"/>
                    </a:lnTo>
                    <a:lnTo>
                      <a:pt x="2671" y="539"/>
                    </a:lnTo>
                    <a:lnTo>
                      <a:pt x="2655" y="542"/>
                    </a:lnTo>
                    <a:lnTo>
                      <a:pt x="2637" y="544"/>
                    </a:lnTo>
                    <a:lnTo>
                      <a:pt x="2621" y="545"/>
                    </a:lnTo>
                    <a:lnTo>
                      <a:pt x="2604" y="545"/>
                    </a:lnTo>
                    <a:lnTo>
                      <a:pt x="2590" y="545"/>
                    </a:lnTo>
                    <a:lnTo>
                      <a:pt x="2579" y="544"/>
                    </a:lnTo>
                    <a:lnTo>
                      <a:pt x="2567" y="543"/>
                    </a:lnTo>
                    <a:lnTo>
                      <a:pt x="2555" y="541"/>
                    </a:lnTo>
                    <a:lnTo>
                      <a:pt x="2544" y="539"/>
                    </a:lnTo>
                    <a:lnTo>
                      <a:pt x="2533" y="537"/>
                    </a:lnTo>
                    <a:lnTo>
                      <a:pt x="2522" y="534"/>
                    </a:lnTo>
                    <a:lnTo>
                      <a:pt x="2512" y="530"/>
                    </a:lnTo>
                    <a:lnTo>
                      <a:pt x="2502" y="526"/>
                    </a:lnTo>
                    <a:lnTo>
                      <a:pt x="2493" y="522"/>
                    </a:lnTo>
                    <a:lnTo>
                      <a:pt x="2483" y="516"/>
                    </a:lnTo>
                    <a:lnTo>
                      <a:pt x="2475" y="511"/>
                    </a:lnTo>
                    <a:lnTo>
                      <a:pt x="2467" y="505"/>
                    </a:lnTo>
                    <a:lnTo>
                      <a:pt x="2459" y="499"/>
                    </a:lnTo>
                    <a:lnTo>
                      <a:pt x="2451" y="492"/>
                    </a:lnTo>
                    <a:lnTo>
                      <a:pt x="2444" y="486"/>
                    </a:lnTo>
                    <a:lnTo>
                      <a:pt x="2437" y="477"/>
                    </a:lnTo>
                    <a:lnTo>
                      <a:pt x="2431" y="470"/>
                    </a:lnTo>
                    <a:lnTo>
                      <a:pt x="2426" y="462"/>
                    </a:lnTo>
                    <a:lnTo>
                      <a:pt x="2420" y="453"/>
                    </a:lnTo>
                    <a:lnTo>
                      <a:pt x="2414" y="443"/>
                    </a:lnTo>
                    <a:lnTo>
                      <a:pt x="2410" y="434"/>
                    </a:lnTo>
                    <a:lnTo>
                      <a:pt x="2406" y="425"/>
                    </a:lnTo>
                    <a:lnTo>
                      <a:pt x="2402" y="415"/>
                    </a:lnTo>
                    <a:lnTo>
                      <a:pt x="2396" y="393"/>
                    </a:lnTo>
                    <a:lnTo>
                      <a:pt x="2391" y="371"/>
                    </a:lnTo>
                    <a:lnTo>
                      <a:pt x="2389" y="347"/>
                    </a:lnTo>
                    <a:lnTo>
                      <a:pt x="2388" y="322"/>
                    </a:lnTo>
                    <a:lnTo>
                      <a:pt x="2388" y="309"/>
                    </a:lnTo>
                    <a:lnTo>
                      <a:pt x="2389" y="295"/>
                    </a:lnTo>
                    <a:lnTo>
                      <a:pt x="2390" y="282"/>
                    </a:lnTo>
                    <a:lnTo>
                      <a:pt x="2392" y="270"/>
                    </a:lnTo>
                    <a:lnTo>
                      <a:pt x="2394" y="257"/>
                    </a:lnTo>
                    <a:lnTo>
                      <a:pt x="2397" y="246"/>
                    </a:lnTo>
                    <a:lnTo>
                      <a:pt x="2400" y="235"/>
                    </a:lnTo>
                    <a:lnTo>
                      <a:pt x="2403" y="223"/>
                    </a:lnTo>
                    <a:lnTo>
                      <a:pt x="2408" y="213"/>
                    </a:lnTo>
                    <a:lnTo>
                      <a:pt x="2412" y="203"/>
                    </a:lnTo>
                    <a:lnTo>
                      <a:pt x="2418" y="193"/>
                    </a:lnTo>
                    <a:lnTo>
                      <a:pt x="2423" y="184"/>
                    </a:lnTo>
                    <a:lnTo>
                      <a:pt x="2429" y="176"/>
                    </a:lnTo>
                    <a:lnTo>
                      <a:pt x="2435" y="168"/>
                    </a:lnTo>
                    <a:lnTo>
                      <a:pt x="2441" y="159"/>
                    </a:lnTo>
                    <a:lnTo>
                      <a:pt x="2448" y="152"/>
                    </a:lnTo>
                    <a:lnTo>
                      <a:pt x="2457" y="145"/>
                    </a:lnTo>
                    <a:lnTo>
                      <a:pt x="2464" y="139"/>
                    </a:lnTo>
                    <a:lnTo>
                      <a:pt x="2472" y="133"/>
                    </a:lnTo>
                    <a:lnTo>
                      <a:pt x="2480" y="127"/>
                    </a:lnTo>
                    <a:lnTo>
                      <a:pt x="2489" y="121"/>
                    </a:lnTo>
                    <a:lnTo>
                      <a:pt x="2499" y="117"/>
                    </a:lnTo>
                    <a:lnTo>
                      <a:pt x="2508" y="112"/>
                    </a:lnTo>
                    <a:lnTo>
                      <a:pt x="2517" y="109"/>
                    </a:lnTo>
                    <a:lnTo>
                      <a:pt x="2538" y="102"/>
                    </a:lnTo>
                    <a:lnTo>
                      <a:pt x="2559" y="98"/>
                    </a:lnTo>
                    <a:lnTo>
                      <a:pt x="2582" y="95"/>
                    </a:lnTo>
                    <a:lnTo>
                      <a:pt x="2605" y="94"/>
                    </a:lnTo>
                    <a:lnTo>
                      <a:pt x="2623" y="95"/>
                    </a:lnTo>
                    <a:lnTo>
                      <a:pt x="2641" y="96"/>
                    </a:lnTo>
                    <a:lnTo>
                      <a:pt x="2658" y="98"/>
                    </a:lnTo>
                    <a:lnTo>
                      <a:pt x="2673" y="101"/>
                    </a:lnTo>
                    <a:lnTo>
                      <a:pt x="2688" y="105"/>
                    </a:lnTo>
                    <a:lnTo>
                      <a:pt x="2701" y="109"/>
                    </a:lnTo>
                    <a:lnTo>
                      <a:pt x="2714" y="113"/>
                    </a:lnTo>
                    <a:lnTo>
                      <a:pt x="2726" y="118"/>
                    </a:lnTo>
                    <a:lnTo>
                      <a:pt x="2750" y="28"/>
                    </a:lnTo>
                    <a:lnTo>
                      <a:pt x="2740" y="24"/>
                    </a:lnTo>
                    <a:lnTo>
                      <a:pt x="2728" y="19"/>
                    </a:lnTo>
                    <a:lnTo>
                      <a:pt x="2712" y="13"/>
                    </a:lnTo>
                    <a:lnTo>
                      <a:pt x="2695" y="9"/>
                    </a:lnTo>
                    <a:lnTo>
                      <a:pt x="2674" y="6"/>
                    </a:lnTo>
                    <a:lnTo>
                      <a:pt x="2652" y="3"/>
                    </a:lnTo>
                    <a:lnTo>
                      <a:pt x="2627" y="1"/>
                    </a:lnTo>
                    <a:lnTo>
                      <a:pt x="2600" y="0"/>
                    </a:lnTo>
                    <a:lnTo>
                      <a:pt x="2583" y="1"/>
                    </a:lnTo>
                    <a:lnTo>
                      <a:pt x="2566" y="2"/>
                    </a:lnTo>
                    <a:lnTo>
                      <a:pt x="2548" y="4"/>
                    </a:lnTo>
                    <a:lnTo>
                      <a:pt x="2532" y="6"/>
                    </a:lnTo>
                    <a:lnTo>
                      <a:pt x="2515" y="9"/>
                    </a:lnTo>
                    <a:lnTo>
                      <a:pt x="2499" y="13"/>
                    </a:lnTo>
                    <a:lnTo>
                      <a:pt x="2483" y="17"/>
                    </a:lnTo>
                    <a:lnTo>
                      <a:pt x="2468" y="23"/>
                    </a:lnTo>
                    <a:lnTo>
                      <a:pt x="2454" y="29"/>
                    </a:lnTo>
                    <a:lnTo>
                      <a:pt x="2439" y="35"/>
                    </a:lnTo>
                    <a:lnTo>
                      <a:pt x="2426" y="42"/>
                    </a:lnTo>
                    <a:lnTo>
                      <a:pt x="2411" y="50"/>
                    </a:lnTo>
                    <a:lnTo>
                      <a:pt x="2399" y="59"/>
                    </a:lnTo>
                    <a:lnTo>
                      <a:pt x="2387" y="68"/>
                    </a:lnTo>
                    <a:lnTo>
                      <a:pt x="2374" y="77"/>
                    </a:lnTo>
                    <a:lnTo>
                      <a:pt x="2363" y="87"/>
                    </a:lnTo>
                    <a:lnTo>
                      <a:pt x="2352" y="99"/>
                    </a:lnTo>
                    <a:lnTo>
                      <a:pt x="2342" y="110"/>
                    </a:lnTo>
                    <a:lnTo>
                      <a:pt x="2332" y="122"/>
                    </a:lnTo>
                    <a:lnTo>
                      <a:pt x="2323" y="135"/>
                    </a:lnTo>
                    <a:lnTo>
                      <a:pt x="2315" y="148"/>
                    </a:lnTo>
                    <a:lnTo>
                      <a:pt x="2307" y="162"/>
                    </a:lnTo>
                    <a:lnTo>
                      <a:pt x="2300" y="176"/>
                    </a:lnTo>
                    <a:lnTo>
                      <a:pt x="2293" y="190"/>
                    </a:lnTo>
                    <a:lnTo>
                      <a:pt x="2288" y="206"/>
                    </a:lnTo>
                    <a:lnTo>
                      <a:pt x="2283" y="222"/>
                    </a:lnTo>
                    <a:lnTo>
                      <a:pt x="2278" y="239"/>
                    </a:lnTo>
                    <a:lnTo>
                      <a:pt x="2275" y="255"/>
                    </a:lnTo>
                    <a:lnTo>
                      <a:pt x="2272" y="273"/>
                    </a:lnTo>
                    <a:lnTo>
                      <a:pt x="2270" y="290"/>
                    </a:lnTo>
                    <a:lnTo>
                      <a:pt x="2269" y="309"/>
                    </a:lnTo>
                    <a:lnTo>
                      <a:pt x="2269" y="328"/>
                    </a:lnTo>
                    <a:lnTo>
                      <a:pt x="2269" y="346"/>
                    </a:lnTo>
                    <a:lnTo>
                      <a:pt x="2270" y="362"/>
                    </a:lnTo>
                    <a:lnTo>
                      <a:pt x="2272" y="380"/>
                    </a:lnTo>
                    <a:lnTo>
                      <a:pt x="2274" y="395"/>
                    </a:lnTo>
                    <a:lnTo>
                      <a:pt x="2277" y="412"/>
                    </a:lnTo>
                    <a:lnTo>
                      <a:pt x="2281" y="427"/>
                    </a:lnTo>
                    <a:lnTo>
                      <a:pt x="2285" y="441"/>
                    </a:lnTo>
                    <a:lnTo>
                      <a:pt x="2290" y="457"/>
                    </a:lnTo>
                    <a:lnTo>
                      <a:pt x="2295" y="470"/>
                    </a:lnTo>
                    <a:lnTo>
                      <a:pt x="2302" y="484"/>
                    </a:lnTo>
                    <a:lnTo>
                      <a:pt x="2309" y="497"/>
                    </a:lnTo>
                    <a:lnTo>
                      <a:pt x="2317" y="509"/>
                    </a:lnTo>
                    <a:lnTo>
                      <a:pt x="2325" y="522"/>
                    </a:lnTo>
                    <a:lnTo>
                      <a:pt x="2333" y="534"/>
                    </a:lnTo>
                    <a:lnTo>
                      <a:pt x="2343" y="544"/>
                    </a:lnTo>
                    <a:lnTo>
                      <a:pt x="2353" y="555"/>
                    </a:lnTo>
                    <a:lnTo>
                      <a:pt x="2363" y="565"/>
                    </a:lnTo>
                    <a:lnTo>
                      <a:pt x="2374" y="574"/>
                    </a:lnTo>
                    <a:lnTo>
                      <a:pt x="2386" y="583"/>
                    </a:lnTo>
                    <a:lnTo>
                      <a:pt x="2398" y="592"/>
                    </a:lnTo>
                    <a:lnTo>
                      <a:pt x="2411" y="599"/>
                    </a:lnTo>
                    <a:lnTo>
                      <a:pt x="2424" y="606"/>
                    </a:lnTo>
                    <a:lnTo>
                      <a:pt x="2438" y="612"/>
                    </a:lnTo>
                    <a:lnTo>
                      <a:pt x="2452" y="618"/>
                    </a:lnTo>
                    <a:lnTo>
                      <a:pt x="2467" y="623"/>
                    </a:lnTo>
                    <a:lnTo>
                      <a:pt x="2482" y="628"/>
                    </a:lnTo>
                    <a:lnTo>
                      <a:pt x="2499" y="632"/>
                    </a:lnTo>
                    <a:lnTo>
                      <a:pt x="2515" y="635"/>
                    </a:lnTo>
                    <a:lnTo>
                      <a:pt x="2532" y="637"/>
                    </a:lnTo>
                    <a:lnTo>
                      <a:pt x="2549" y="639"/>
                    </a:lnTo>
                    <a:lnTo>
                      <a:pt x="2567" y="640"/>
                    </a:lnTo>
                    <a:lnTo>
                      <a:pt x="2585" y="641"/>
                    </a:lnTo>
                    <a:lnTo>
                      <a:pt x="2612" y="640"/>
                    </a:lnTo>
                    <a:lnTo>
                      <a:pt x="2637" y="638"/>
                    </a:lnTo>
                    <a:lnTo>
                      <a:pt x="2661" y="635"/>
                    </a:lnTo>
                    <a:lnTo>
                      <a:pt x="2684" y="632"/>
                    </a:lnTo>
                    <a:lnTo>
                      <a:pt x="2702" y="628"/>
                    </a:lnTo>
                    <a:lnTo>
                      <a:pt x="2720" y="622"/>
                    </a:lnTo>
                    <a:lnTo>
                      <a:pt x="2734" y="617"/>
                    </a:lnTo>
                    <a:lnTo>
                      <a:pt x="2745" y="612"/>
                    </a:lnTo>
                    <a:lnTo>
                      <a:pt x="2727" y="523"/>
                    </a:lnTo>
                    <a:close/>
                    <a:moveTo>
                      <a:pt x="2058" y="10"/>
                    </a:moveTo>
                    <a:lnTo>
                      <a:pt x="2058" y="631"/>
                    </a:lnTo>
                    <a:lnTo>
                      <a:pt x="2171" y="631"/>
                    </a:lnTo>
                    <a:lnTo>
                      <a:pt x="2171" y="10"/>
                    </a:lnTo>
                    <a:lnTo>
                      <a:pt x="2058" y="10"/>
                    </a:lnTo>
                    <a:close/>
                    <a:moveTo>
                      <a:pt x="1776" y="631"/>
                    </a:moveTo>
                    <a:lnTo>
                      <a:pt x="1991" y="10"/>
                    </a:lnTo>
                    <a:lnTo>
                      <a:pt x="1871" y="10"/>
                    </a:lnTo>
                    <a:lnTo>
                      <a:pt x="1780" y="294"/>
                    </a:lnTo>
                    <a:lnTo>
                      <a:pt x="1771" y="322"/>
                    </a:lnTo>
                    <a:lnTo>
                      <a:pt x="1762" y="351"/>
                    </a:lnTo>
                    <a:lnTo>
                      <a:pt x="1754" y="379"/>
                    </a:lnTo>
                    <a:lnTo>
                      <a:pt x="1746" y="407"/>
                    </a:lnTo>
                    <a:lnTo>
                      <a:pt x="1738" y="435"/>
                    </a:lnTo>
                    <a:lnTo>
                      <a:pt x="1730" y="463"/>
                    </a:lnTo>
                    <a:lnTo>
                      <a:pt x="1724" y="491"/>
                    </a:lnTo>
                    <a:lnTo>
                      <a:pt x="1717" y="518"/>
                    </a:lnTo>
                    <a:lnTo>
                      <a:pt x="1715" y="518"/>
                    </a:lnTo>
                    <a:lnTo>
                      <a:pt x="1709" y="491"/>
                    </a:lnTo>
                    <a:lnTo>
                      <a:pt x="1702" y="462"/>
                    </a:lnTo>
                    <a:lnTo>
                      <a:pt x="1695" y="434"/>
                    </a:lnTo>
                    <a:lnTo>
                      <a:pt x="1688" y="406"/>
                    </a:lnTo>
                    <a:lnTo>
                      <a:pt x="1680" y="379"/>
                    </a:lnTo>
                    <a:lnTo>
                      <a:pt x="1672" y="350"/>
                    </a:lnTo>
                    <a:lnTo>
                      <a:pt x="1663" y="321"/>
                    </a:lnTo>
                    <a:lnTo>
                      <a:pt x="1654" y="292"/>
                    </a:lnTo>
                    <a:lnTo>
                      <a:pt x="1570" y="10"/>
                    </a:lnTo>
                    <a:lnTo>
                      <a:pt x="1447" y="10"/>
                    </a:lnTo>
                    <a:lnTo>
                      <a:pt x="1647" y="631"/>
                    </a:lnTo>
                    <a:lnTo>
                      <a:pt x="1776" y="631"/>
                    </a:lnTo>
                    <a:close/>
                    <a:moveTo>
                      <a:pt x="1090" y="97"/>
                    </a:moveTo>
                    <a:lnTo>
                      <a:pt x="1101" y="95"/>
                    </a:lnTo>
                    <a:lnTo>
                      <a:pt x="1117" y="93"/>
                    </a:lnTo>
                    <a:lnTo>
                      <a:pt x="1136" y="92"/>
                    </a:lnTo>
                    <a:lnTo>
                      <a:pt x="1161" y="91"/>
                    </a:lnTo>
                    <a:lnTo>
                      <a:pt x="1174" y="92"/>
                    </a:lnTo>
                    <a:lnTo>
                      <a:pt x="1187" y="93"/>
                    </a:lnTo>
                    <a:lnTo>
                      <a:pt x="1199" y="95"/>
                    </a:lnTo>
                    <a:lnTo>
                      <a:pt x="1210" y="97"/>
                    </a:lnTo>
                    <a:lnTo>
                      <a:pt x="1222" y="100"/>
                    </a:lnTo>
                    <a:lnTo>
                      <a:pt x="1231" y="105"/>
                    </a:lnTo>
                    <a:lnTo>
                      <a:pt x="1240" y="109"/>
                    </a:lnTo>
                    <a:lnTo>
                      <a:pt x="1248" y="115"/>
                    </a:lnTo>
                    <a:lnTo>
                      <a:pt x="1256" y="121"/>
                    </a:lnTo>
                    <a:lnTo>
                      <a:pt x="1263" y="130"/>
                    </a:lnTo>
                    <a:lnTo>
                      <a:pt x="1268" y="137"/>
                    </a:lnTo>
                    <a:lnTo>
                      <a:pt x="1273" y="146"/>
                    </a:lnTo>
                    <a:lnTo>
                      <a:pt x="1277" y="156"/>
                    </a:lnTo>
                    <a:lnTo>
                      <a:pt x="1279" y="167"/>
                    </a:lnTo>
                    <a:lnTo>
                      <a:pt x="1281" y="178"/>
                    </a:lnTo>
                    <a:lnTo>
                      <a:pt x="1281" y="190"/>
                    </a:lnTo>
                    <a:lnTo>
                      <a:pt x="1281" y="202"/>
                    </a:lnTo>
                    <a:lnTo>
                      <a:pt x="1279" y="212"/>
                    </a:lnTo>
                    <a:lnTo>
                      <a:pt x="1277" y="222"/>
                    </a:lnTo>
                    <a:lnTo>
                      <a:pt x="1273" y="232"/>
                    </a:lnTo>
                    <a:lnTo>
                      <a:pt x="1268" y="242"/>
                    </a:lnTo>
                    <a:lnTo>
                      <a:pt x="1263" y="250"/>
                    </a:lnTo>
                    <a:lnTo>
                      <a:pt x="1255" y="257"/>
                    </a:lnTo>
                    <a:lnTo>
                      <a:pt x="1248" y="264"/>
                    </a:lnTo>
                    <a:lnTo>
                      <a:pt x="1240" y="271"/>
                    </a:lnTo>
                    <a:lnTo>
                      <a:pt x="1231" y="277"/>
                    </a:lnTo>
                    <a:lnTo>
                      <a:pt x="1221" y="281"/>
                    </a:lnTo>
                    <a:lnTo>
                      <a:pt x="1209" y="285"/>
                    </a:lnTo>
                    <a:lnTo>
                      <a:pt x="1197" y="288"/>
                    </a:lnTo>
                    <a:lnTo>
                      <a:pt x="1185" y="291"/>
                    </a:lnTo>
                    <a:lnTo>
                      <a:pt x="1171" y="292"/>
                    </a:lnTo>
                    <a:lnTo>
                      <a:pt x="1158" y="292"/>
                    </a:lnTo>
                    <a:lnTo>
                      <a:pt x="1090" y="292"/>
                    </a:lnTo>
                    <a:lnTo>
                      <a:pt x="1090" y="97"/>
                    </a:lnTo>
                    <a:close/>
                    <a:moveTo>
                      <a:pt x="978" y="631"/>
                    </a:moveTo>
                    <a:lnTo>
                      <a:pt x="1090" y="631"/>
                    </a:lnTo>
                    <a:lnTo>
                      <a:pt x="1090" y="375"/>
                    </a:lnTo>
                    <a:lnTo>
                      <a:pt x="1148" y="375"/>
                    </a:lnTo>
                    <a:lnTo>
                      <a:pt x="1159" y="377"/>
                    </a:lnTo>
                    <a:lnTo>
                      <a:pt x="1170" y="378"/>
                    </a:lnTo>
                    <a:lnTo>
                      <a:pt x="1180" y="380"/>
                    </a:lnTo>
                    <a:lnTo>
                      <a:pt x="1190" y="382"/>
                    </a:lnTo>
                    <a:lnTo>
                      <a:pt x="1198" y="385"/>
                    </a:lnTo>
                    <a:lnTo>
                      <a:pt x="1206" y="389"/>
                    </a:lnTo>
                    <a:lnTo>
                      <a:pt x="1213" y="394"/>
                    </a:lnTo>
                    <a:lnTo>
                      <a:pt x="1221" y="400"/>
                    </a:lnTo>
                    <a:lnTo>
                      <a:pt x="1227" y="407"/>
                    </a:lnTo>
                    <a:lnTo>
                      <a:pt x="1233" y="415"/>
                    </a:lnTo>
                    <a:lnTo>
                      <a:pt x="1238" y="424"/>
                    </a:lnTo>
                    <a:lnTo>
                      <a:pt x="1243" y="433"/>
                    </a:lnTo>
                    <a:lnTo>
                      <a:pt x="1247" y="444"/>
                    </a:lnTo>
                    <a:lnTo>
                      <a:pt x="1251" y="457"/>
                    </a:lnTo>
                    <a:lnTo>
                      <a:pt x="1255" y="470"/>
                    </a:lnTo>
                    <a:lnTo>
                      <a:pt x="1259" y="485"/>
                    </a:lnTo>
                    <a:lnTo>
                      <a:pt x="1272" y="537"/>
                    </a:lnTo>
                    <a:lnTo>
                      <a:pt x="1283" y="579"/>
                    </a:lnTo>
                    <a:lnTo>
                      <a:pt x="1288" y="597"/>
                    </a:lnTo>
                    <a:lnTo>
                      <a:pt x="1292" y="611"/>
                    </a:lnTo>
                    <a:lnTo>
                      <a:pt x="1297" y="622"/>
                    </a:lnTo>
                    <a:lnTo>
                      <a:pt x="1301" y="631"/>
                    </a:lnTo>
                    <a:lnTo>
                      <a:pt x="1417" y="631"/>
                    </a:lnTo>
                    <a:lnTo>
                      <a:pt x="1413" y="619"/>
                    </a:lnTo>
                    <a:lnTo>
                      <a:pt x="1406" y="605"/>
                    </a:lnTo>
                    <a:lnTo>
                      <a:pt x="1401" y="585"/>
                    </a:lnTo>
                    <a:lnTo>
                      <a:pt x="1395" y="565"/>
                    </a:lnTo>
                    <a:lnTo>
                      <a:pt x="1389" y="540"/>
                    </a:lnTo>
                    <a:lnTo>
                      <a:pt x="1382" y="514"/>
                    </a:lnTo>
                    <a:lnTo>
                      <a:pt x="1376" y="487"/>
                    </a:lnTo>
                    <a:lnTo>
                      <a:pt x="1368" y="458"/>
                    </a:lnTo>
                    <a:lnTo>
                      <a:pt x="1362" y="436"/>
                    </a:lnTo>
                    <a:lnTo>
                      <a:pt x="1354" y="416"/>
                    </a:lnTo>
                    <a:lnTo>
                      <a:pt x="1346" y="398"/>
                    </a:lnTo>
                    <a:lnTo>
                      <a:pt x="1336" y="382"/>
                    </a:lnTo>
                    <a:lnTo>
                      <a:pt x="1330" y="374"/>
                    </a:lnTo>
                    <a:lnTo>
                      <a:pt x="1324" y="367"/>
                    </a:lnTo>
                    <a:lnTo>
                      <a:pt x="1318" y="361"/>
                    </a:lnTo>
                    <a:lnTo>
                      <a:pt x="1312" y="355"/>
                    </a:lnTo>
                    <a:lnTo>
                      <a:pt x="1305" y="350"/>
                    </a:lnTo>
                    <a:lnTo>
                      <a:pt x="1298" y="346"/>
                    </a:lnTo>
                    <a:lnTo>
                      <a:pt x="1290" y="342"/>
                    </a:lnTo>
                    <a:lnTo>
                      <a:pt x="1282" y="337"/>
                    </a:lnTo>
                    <a:lnTo>
                      <a:pt x="1282" y="335"/>
                    </a:lnTo>
                    <a:lnTo>
                      <a:pt x="1292" y="330"/>
                    </a:lnTo>
                    <a:lnTo>
                      <a:pt x="1304" y="326"/>
                    </a:lnTo>
                    <a:lnTo>
                      <a:pt x="1314" y="320"/>
                    </a:lnTo>
                    <a:lnTo>
                      <a:pt x="1324" y="314"/>
                    </a:lnTo>
                    <a:lnTo>
                      <a:pt x="1334" y="306"/>
                    </a:lnTo>
                    <a:lnTo>
                      <a:pt x="1343" y="298"/>
                    </a:lnTo>
                    <a:lnTo>
                      <a:pt x="1352" y="289"/>
                    </a:lnTo>
                    <a:lnTo>
                      <a:pt x="1360" y="280"/>
                    </a:lnTo>
                    <a:lnTo>
                      <a:pt x="1367" y="270"/>
                    </a:lnTo>
                    <a:lnTo>
                      <a:pt x="1374" y="258"/>
                    </a:lnTo>
                    <a:lnTo>
                      <a:pt x="1380" y="247"/>
                    </a:lnTo>
                    <a:lnTo>
                      <a:pt x="1385" y="235"/>
                    </a:lnTo>
                    <a:lnTo>
                      <a:pt x="1389" y="222"/>
                    </a:lnTo>
                    <a:lnTo>
                      <a:pt x="1392" y="209"/>
                    </a:lnTo>
                    <a:lnTo>
                      <a:pt x="1394" y="194"/>
                    </a:lnTo>
                    <a:lnTo>
                      <a:pt x="1394" y="180"/>
                    </a:lnTo>
                    <a:lnTo>
                      <a:pt x="1393" y="160"/>
                    </a:lnTo>
                    <a:lnTo>
                      <a:pt x="1391" y="142"/>
                    </a:lnTo>
                    <a:lnTo>
                      <a:pt x="1386" y="124"/>
                    </a:lnTo>
                    <a:lnTo>
                      <a:pt x="1381" y="108"/>
                    </a:lnTo>
                    <a:lnTo>
                      <a:pt x="1373" y="94"/>
                    </a:lnTo>
                    <a:lnTo>
                      <a:pt x="1363" y="79"/>
                    </a:lnTo>
                    <a:lnTo>
                      <a:pt x="1353" y="67"/>
                    </a:lnTo>
                    <a:lnTo>
                      <a:pt x="1341" y="56"/>
                    </a:lnTo>
                    <a:lnTo>
                      <a:pt x="1333" y="49"/>
                    </a:lnTo>
                    <a:lnTo>
                      <a:pt x="1324" y="43"/>
                    </a:lnTo>
                    <a:lnTo>
                      <a:pt x="1315" y="38"/>
                    </a:lnTo>
                    <a:lnTo>
                      <a:pt x="1306" y="33"/>
                    </a:lnTo>
                    <a:lnTo>
                      <a:pt x="1296" y="28"/>
                    </a:lnTo>
                    <a:lnTo>
                      <a:pt x="1285" y="24"/>
                    </a:lnTo>
                    <a:lnTo>
                      <a:pt x="1275" y="21"/>
                    </a:lnTo>
                    <a:lnTo>
                      <a:pt x="1263" y="17"/>
                    </a:lnTo>
                    <a:lnTo>
                      <a:pt x="1238" y="12"/>
                    </a:lnTo>
                    <a:lnTo>
                      <a:pt x="1211" y="8"/>
                    </a:lnTo>
                    <a:lnTo>
                      <a:pt x="1181" y="6"/>
                    </a:lnTo>
                    <a:lnTo>
                      <a:pt x="1150" y="5"/>
                    </a:lnTo>
                    <a:lnTo>
                      <a:pt x="1125" y="5"/>
                    </a:lnTo>
                    <a:lnTo>
                      <a:pt x="1101" y="6"/>
                    </a:lnTo>
                    <a:lnTo>
                      <a:pt x="1078" y="7"/>
                    </a:lnTo>
                    <a:lnTo>
                      <a:pt x="1055" y="9"/>
                    </a:lnTo>
                    <a:lnTo>
                      <a:pt x="1034" y="11"/>
                    </a:lnTo>
                    <a:lnTo>
                      <a:pt x="1014" y="13"/>
                    </a:lnTo>
                    <a:lnTo>
                      <a:pt x="995" y="15"/>
                    </a:lnTo>
                    <a:lnTo>
                      <a:pt x="978" y="19"/>
                    </a:lnTo>
                    <a:lnTo>
                      <a:pt x="978" y="631"/>
                    </a:lnTo>
                    <a:close/>
                    <a:moveTo>
                      <a:pt x="852" y="263"/>
                    </a:moveTo>
                    <a:lnTo>
                      <a:pt x="617" y="263"/>
                    </a:lnTo>
                    <a:lnTo>
                      <a:pt x="617" y="104"/>
                    </a:lnTo>
                    <a:lnTo>
                      <a:pt x="865" y="104"/>
                    </a:lnTo>
                    <a:lnTo>
                      <a:pt x="865" y="10"/>
                    </a:lnTo>
                    <a:lnTo>
                      <a:pt x="504" y="10"/>
                    </a:lnTo>
                    <a:lnTo>
                      <a:pt x="504" y="631"/>
                    </a:lnTo>
                    <a:lnTo>
                      <a:pt x="879" y="631"/>
                    </a:lnTo>
                    <a:lnTo>
                      <a:pt x="879" y="537"/>
                    </a:lnTo>
                    <a:lnTo>
                      <a:pt x="617" y="537"/>
                    </a:lnTo>
                    <a:lnTo>
                      <a:pt x="617" y="355"/>
                    </a:lnTo>
                    <a:lnTo>
                      <a:pt x="852" y="355"/>
                    </a:lnTo>
                    <a:lnTo>
                      <a:pt x="852" y="263"/>
                    </a:lnTo>
                    <a:close/>
                    <a:moveTo>
                      <a:pt x="0" y="601"/>
                    </a:moveTo>
                    <a:lnTo>
                      <a:pt x="14" y="609"/>
                    </a:lnTo>
                    <a:lnTo>
                      <a:pt x="32" y="616"/>
                    </a:lnTo>
                    <a:lnTo>
                      <a:pt x="50" y="622"/>
                    </a:lnTo>
                    <a:lnTo>
                      <a:pt x="72" y="629"/>
                    </a:lnTo>
                    <a:lnTo>
                      <a:pt x="94" y="634"/>
                    </a:lnTo>
                    <a:lnTo>
                      <a:pt x="118" y="637"/>
                    </a:lnTo>
                    <a:lnTo>
                      <a:pt x="143" y="640"/>
                    </a:lnTo>
                    <a:lnTo>
                      <a:pt x="167" y="641"/>
                    </a:lnTo>
                    <a:lnTo>
                      <a:pt x="196" y="640"/>
                    </a:lnTo>
                    <a:lnTo>
                      <a:pt x="224" y="637"/>
                    </a:lnTo>
                    <a:lnTo>
                      <a:pt x="236" y="635"/>
                    </a:lnTo>
                    <a:lnTo>
                      <a:pt x="248" y="632"/>
                    </a:lnTo>
                    <a:lnTo>
                      <a:pt x="261" y="629"/>
                    </a:lnTo>
                    <a:lnTo>
                      <a:pt x="272" y="625"/>
                    </a:lnTo>
                    <a:lnTo>
                      <a:pt x="282" y="621"/>
                    </a:lnTo>
                    <a:lnTo>
                      <a:pt x="293" y="617"/>
                    </a:lnTo>
                    <a:lnTo>
                      <a:pt x="303" y="613"/>
                    </a:lnTo>
                    <a:lnTo>
                      <a:pt x="312" y="608"/>
                    </a:lnTo>
                    <a:lnTo>
                      <a:pt x="321" y="603"/>
                    </a:lnTo>
                    <a:lnTo>
                      <a:pt x="330" y="597"/>
                    </a:lnTo>
                    <a:lnTo>
                      <a:pt x="338" y="591"/>
                    </a:lnTo>
                    <a:lnTo>
                      <a:pt x="345" y="584"/>
                    </a:lnTo>
                    <a:lnTo>
                      <a:pt x="352" y="578"/>
                    </a:lnTo>
                    <a:lnTo>
                      <a:pt x="358" y="571"/>
                    </a:lnTo>
                    <a:lnTo>
                      <a:pt x="365" y="564"/>
                    </a:lnTo>
                    <a:lnTo>
                      <a:pt x="371" y="557"/>
                    </a:lnTo>
                    <a:lnTo>
                      <a:pt x="380" y="541"/>
                    </a:lnTo>
                    <a:lnTo>
                      <a:pt x="388" y="526"/>
                    </a:lnTo>
                    <a:lnTo>
                      <a:pt x="394" y="508"/>
                    </a:lnTo>
                    <a:lnTo>
                      <a:pt x="400" y="491"/>
                    </a:lnTo>
                    <a:lnTo>
                      <a:pt x="402" y="472"/>
                    </a:lnTo>
                    <a:lnTo>
                      <a:pt x="403" y="454"/>
                    </a:lnTo>
                    <a:lnTo>
                      <a:pt x="402" y="437"/>
                    </a:lnTo>
                    <a:lnTo>
                      <a:pt x="401" y="422"/>
                    </a:lnTo>
                    <a:lnTo>
                      <a:pt x="397" y="407"/>
                    </a:lnTo>
                    <a:lnTo>
                      <a:pt x="393" y="393"/>
                    </a:lnTo>
                    <a:lnTo>
                      <a:pt x="387" y="380"/>
                    </a:lnTo>
                    <a:lnTo>
                      <a:pt x="381" y="367"/>
                    </a:lnTo>
                    <a:lnTo>
                      <a:pt x="373" y="355"/>
                    </a:lnTo>
                    <a:lnTo>
                      <a:pt x="364" y="344"/>
                    </a:lnTo>
                    <a:lnTo>
                      <a:pt x="353" y="332"/>
                    </a:lnTo>
                    <a:lnTo>
                      <a:pt x="341" y="322"/>
                    </a:lnTo>
                    <a:lnTo>
                      <a:pt x="328" y="313"/>
                    </a:lnTo>
                    <a:lnTo>
                      <a:pt x="313" y="303"/>
                    </a:lnTo>
                    <a:lnTo>
                      <a:pt x="298" y="294"/>
                    </a:lnTo>
                    <a:lnTo>
                      <a:pt x="281" y="286"/>
                    </a:lnTo>
                    <a:lnTo>
                      <a:pt x="263" y="278"/>
                    </a:lnTo>
                    <a:lnTo>
                      <a:pt x="243" y="270"/>
                    </a:lnTo>
                    <a:lnTo>
                      <a:pt x="215" y="258"/>
                    </a:lnTo>
                    <a:lnTo>
                      <a:pt x="190" y="247"/>
                    </a:lnTo>
                    <a:lnTo>
                      <a:pt x="179" y="242"/>
                    </a:lnTo>
                    <a:lnTo>
                      <a:pt x="169" y="236"/>
                    </a:lnTo>
                    <a:lnTo>
                      <a:pt x="161" y="230"/>
                    </a:lnTo>
                    <a:lnTo>
                      <a:pt x="153" y="224"/>
                    </a:lnTo>
                    <a:lnTo>
                      <a:pt x="146" y="219"/>
                    </a:lnTo>
                    <a:lnTo>
                      <a:pt x="141" y="213"/>
                    </a:lnTo>
                    <a:lnTo>
                      <a:pt x="135" y="206"/>
                    </a:lnTo>
                    <a:lnTo>
                      <a:pt x="131" y="200"/>
                    </a:lnTo>
                    <a:lnTo>
                      <a:pt x="128" y="192"/>
                    </a:lnTo>
                    <a:lnTo>
                      <a:pt x="126" y="184"/>
                    </a:lnTo>
                    <a:lnTo>
                      <a:pt x="125" y="177"/>
                    </a:lnTo>
                    <a:lnTo>
                      <a:pt x="125" y="168"/>
                    </a:lnTo>
                    <a:lnTo>
                      <a:pt x="125" y="162"/>
                    </a:lnTo>
                    <a:lnTo>
                      <a:pt x="126" y="154"/>
                    </a:lnTo>
                    <a:lnTo>
                      <a:pt x="128" y="147"/>
                    </a:lnTo>
                    <a:lnTo>
                      <a:pt x="130" y="141"/>
                    </a:lnTo>
                    <a:lnTo>
                      <a:pt x="134" y="135"/>
                    </a:lnTo>
                    <a:lnTo>
                      <a:pt x="139" y="129"/>
                    </a:lnTo>
                    <a:lnTo>
                      <a:pt x="143" y="122"/>
                    </a:lnTo>
                    <a:lnTo>
                      <a:pt x="149" y="117"/>
                    </a:lnTo>
                    <a:lnTo>
                      <a:pt x="156" y="112"/>
                    </a:lnTo>
                    <a:lnTo>
                      <a:pt x="163" y="107"/>
                    </a:lnTo>
                    <a:lnTo>
                      <a:pt x="171" y="103"/>
                    </a:lnTo>
                    <a:lnTo>
                      <a:pt x="181" y="100"/>
                    </a:lnTo>
                    <a:lnTo>
                      <a:pt x="191" y="97"/>
                    </a:lnTo>
                    <a:lnTo>
                      <a:pt x="202" y="95"/>
                    </a:lnTo>
                    <a:lnTo>
                      <a:pt x="215" y="94"/>
                    </a:lnTo>
                    <a:lnTo>
                      <a:pt x="227" y="94"/>
                    </a:lnTo>
                    <a:lnTo>
                      <a:pt x="248" y="94"/>
                    </a:lnTo>
                    <a:lnTo>
                      <a:pt x="268" y="96"/>
                    </a:lnTo>
                    <a:lnTo>
                      <a:pt x="285" y="100"/>
                    </a:lnTo>
                    <a:lnTo>
                      <a:pt x="302" y="104"/>
                    </a:lnTo>
                    <a:lnTo>
                      <a:pt x="317" y="108"/>
                    </a:lnTo>
                    <a:lnTo>
                      <a:pt x="331" y="113"/>
                    </a:lnTo>
                    <a:lnTo>
                      <a:pt x="342" y="118"/>
                    </a:lnTo>
                    <a:lnTo>
                      <a:pt x="351" y="122"/>
                    </a:lnTo>
                    <a:lnTo>
                      <a:pt x="378" y="31"/>
                    </a:lnTo>
                    <a:lnTo>
                      <a:pt x="366" y="25"/>
                    </a:lnTo>
                    <a:lnTo>
                      <a:pt x="350" y="20"/>
                    </a:lnTo>
                    <a:lnTo>
                      <a:pt x="335" y="14"/>
                    </a:lnTo>
                    <a:lnTo>
                      <a:pt x="316" y="9"/>
                    </a:lnTo>
                    <a:lnTo>
                      <a:pt x="298" y="6"/>
                    </a:lnTo>
                    <a:lnTo>
                      <a:pt x="276" y="3"/>
                    </a:lnTo>
                    <a:lnTo>
                      <a:pt x="254" y="1"/>
                    </a:lnTo>
                    <a:lnTo>
                      <a:pt x="229" y="0"/>
                    </a:lnTo>
                    <a:lnTo>
                      <a:pt x="204" y="1"/>
                    </a:lnTo>
                    <a:lnTo>
                      <a:pt x="182" y="4"/>
                    </a:lnTo>
                    <a:lnTo>
                      <a:pt x="159" y="8"/>
                    </a:lnTo>
                    <a:lnTo>
                      <a:pt x="139" y="14"/>
                    </a:lnTo>
                    <a:lnTo>
                      <a:pt x="119" y="22"/>
                    </a:lnTo>
                    <a:lnTo>
                      <a:pt x="101" y="30"/>
                    </a:lnTo>
                    <a:lnTo>
                      <a:pt x="84" y="40"/>
                    </a:lnTo>
                    <a:lnTo>
                      <a:pt x="70" y="51"/>
                    </a:lnTo>
                    <a:lnTo>
                      <a:pt x="56" y="64"/>
                    </a:lnTo>
                    <a:lnTo>
                      <a:pt x="44" y="77"/>
                    </a:lnTo>
                    <a:lnTo>
                      <a:pt x="34" y="93"/>
                    </a:lnTo>
                    <a:lnTo>
                      <a:pt x="26" y="108"/>
                    </a:lnTo>
                    <a:lnTo>
                      <a:pt x="18" y="124"/>
                    </a:lnTo>
                    <a:lnTo>
                      <a:pt x="14" y="142"/>
                    </a:lnTo>
                    <a:lnTo>
                      <a:pt x="11" y="159"/>
                    </a:lnTo>
                    <a:lnTo>
                      <a:pt x="10" y="179"/>
                    </a:lnTo>
                    <a:lnTo>
                      <a:pt x="11" y="194"/>
                    </a:lnTo>
                    <a:lnTo>
                      <a:pt x="13" y="211"/>
                    </a:lnTo>
                    <a:lnTo>
                      <a:pt x="16" y="225"/>
                    </a:lnTo>
                    <a:lnTo>
                      <a:pt x="21" y="240"/>
                    </a:lnTo>
                    <a:lnTo>
                      <a:pt x="29" y="253"/>
                    </a:lnTo>
                    <a:lnTo>
                      <a:pt x="36" y="265"/>
                    </a:lnTo>
                    <a:lnTo>
                      <a:pt x="45" y="277"/>
                    </a:lnTo>
                    <a:lnTo>
                      <a:pt x="55" y="288"/>
                    </a:lnTo>
                    <a:lnTo>
                      <a:pt x="67" y="299"/>
                    </a:lnTo>
                    <a:lnTo>
                      <a:pt x="80" y="310"/>
                    </a:lnTo>
                    <a:lnTo>
                      <a:pt x="93" y="319"/>
                    </a:lnTo>
                    <a:lnTo>
                      <a:pt x="109" y="328"/>
                    </a:lnTo>
                    <a:lnTo>
                      <a:pt x="124" y="336"/>
                    </a:lnTo>
                    <a:lnTo>
                      <a:pt x="142" y="345"/>
                    </a:lnTo>
                    <a:lnTo>
                      <a:pt x="159" y="352"/>
                    </a:lnTo>
                    <a:lnTo>
                      <a:pt x="178" y="359"/>
                    </a:lnTo>
                    <a:lnTo>
                      <a:pt x="205" y="369"/>
                    </a:lnTo>
                    <a:lnTo>
                      <a:pt x="228" y="381"/>
                    </a:lnTo>
                    <a:lnTo>
                      <a:pt x="238" y="386"/>
                    </a:lnTo>
                    <a:lnTo>
                      <a:pt x="247" y="392"/>
                    </a:lnTo>
                    <a:lnTo>
                      <a:pt x="255" y="397"/>
                    </a:lnTo>
                    <a:lnTo>
                      <a:pt x="262" y="403"/>
                    </a:lnTo>
                    <a:lnTo>
                      <a:pt x="268" y="409"/>
                    </a:lnTo>
                    <a:lnTo>
                      <a:pt x="273" y="417"/>
                    </a:lnTo>
                    <a:lnTo>
                      <a:pt x="278" y="423"/>
                    </a:lnTo>
                    <a:lnTo>
                      <a:pt x="281" y="430"/>
                    </a:lnTo>
                    <a:lnTo>
                      <a:pt x="284" y="437"/>
                    </a:lnTo>
                    <a:lnTo>
                      <a:pt x="287" y="445"/>
                    </a:lnTo>
                    <a:lnTo>
                      <a:pt x="288" y="454"/>
                    </a:lnTo>
                    <a:lnTo>
                      <a:pt x="288" y="462"/>
                    </a:lnTo>
                    <a:lnTo>
                      <a:pt x="288" y="471"/>
                    </a:lnTo>
                    <a:lnTo>
                      <a:pt x="285" y="480"/>
                    </a:lnTo>
                    <a:lnTo>
                      <a:pt x="283" y="489"/>
                    </a:lnTo>
                    <a:lnTo>
                      <a:pt x="280" y="497"/>
                    </a:lnTo>
                    <a:lnTo>
                      <a:pt x="276" y="504"/>
                    </a:lnTo>
                    <a:lnTo>
                      <a:pt x="271" y="511"/>
                    </a:lnTo>
                    <a:lnTo>
                      <a:pt x="265" y="517"/>
                    </a:lnTo>
                    <a:lnTo>
                      <a:pt x="259" y="524"/>
                    </a:lnTo>
                    <a:lnTo>
                      <a:pt x="251" y="529"/>
                    </a:lnTo>
                    <a:lnTo>
                      <a:pt x="242" y="533"/>
                    </a:lnTo>
                    <a:lnTo>
                      <a:pt x="233" y="537"/>
                    </a:lnTo>
                    <a:lnTo>
                      <a:pt x="223" y="540"/>
                    </a:lnTo>
                    <a:lnTo>
                      <a:pt x="213" y="543"/>
                    </a:lnTo>
                    <a:lnTo>
                      <a:pt x="200" y="545"/>
                    </a:lnTo>
                    <a:lnTo>
                      <a:pt x="188" y="546"/>
                    </a:lnTo>
                    <a:lnTo>
                      <a:pt x="175" y="546"/>
                    </a:lnTo>
                    <a:lnTo>
                      <a:pt x="154" y="546"/>
                    </a:lnTo>
                    <a:lnTo>
                      <a:pt x="132" y="543"/>
                    </a:lnTo>
                    <a:lnTo>
                      <a:pt x="112" y="540"/>
                    </a:lnTo>
                    <a:lnTo>
                      <a:pt x="92" y="535"/>
                    </a:lnTo>
                    <a:lnTo>
                      <a:pt x="74" y="529"/>
                    </a:lnTo>
                    <a:lnTo>
                      <a:pt x="56" y="523"/>
                    </a:lnTo>
                    <a:lnTo>
                      <a:pt x="40" y="514"/>
                    </a:lnTo>
                    <a:lnTo>
                      <a:pt x="26" y="507"/>
                    </a:lnTo>
                    <a:lnTo>
                      <a:pt x="0" y="60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bg1"/>
                  </a:solidFill>
                  <a:latin typeface="Myriad Pro"/>
                </a:endParaRPr>
              </a:p>
            </p:txBody>
          </p:sp>
          <p:sp>
            <p:nvSpPr>
              <p:cNvPr id="27" name="Freeform 26"/>
              <p:cNvSpPr>
                <a:spLocks noEditPoints="1"/>
              </p:cNvSpPr>
              <p:nvPr/>
            </p:nvSpPr>
            <p:spPr bwMode="auto">
              <a:xfrm>
                <a:off x="623721" y="6650480"/>
                <a:ext cx="1169987" cy="127000"/>
              </a:xfrm>
              <a:custGeom>
                <a:avLst/>
                <a:gdLst/>
                <a:ahLst/>
                <a:cxnLst>
                  <a:cxn ang="0">
                    <a:pos x="5506" y="10"/>
                  </a:cxn>
                  <a:cxn ang="0">
                    <a:pos x="5169" y="544"/>
                  </a:cxn>
                  <a:cxn ang="0">
                    <a:pos x="5029" y="477"/>
                  </a:cxn>
                  <a:cxn ang="0">
                    <a:pos x="4982" y="270"/>
                  </a:cxn>
                  <a:cxn ang="0">
                    <a:pos x="5063" y="133"/>
                  </a:cxn>
                  <a:cxn ang="0">
                    <a:pos x="5293" y="109"/>
                  </a:cxn>
                  <a:cxn ang="0">
                    <a:pos x="5122" y="6"/>
                  </a:cxn>
                  <a:cxn ang="0">
                    <a:pos x="4924" y="122"/>
                  </a:cxn>
                  <a:cxn ang="0">
                    <a:pos x="4861" y="362"/>
                  </a:cxn>
                  <a:cxn ang="0">
                    <a:pos x="4955" y="565"/>
                  </a:cxn>
                  <a:cxn ang="0">
                    <a:pos x="5175" y="641"/>
                  </a:cxn>
                  <a:cxn ang="0">
                    <a:pos x="4373" y="269"/>
                  </a:cxn>
                  <a:cxn ang="0">
                    <a:pos x="4761" y="631"/>
                  </a:cxn>
                  <a:cxn ang="0">
                    <a:pos x="4630" y="407"/>
                  </a:cxn>
                  <a:cxn ang="0">
                    <a:pos x="3905" y="100"/>
                  </a:cxn>
                  <a:cxn ang="0">
                    <a:pos x="3809" y="456"/>
                  </a:cxn>
                  <a:cxn ang="0">
                    <a:pos x="3020" y="10"/>
                  </a:cxn>
                  <a:cxn ang="0">
                    <a:pos x="2324" y="528"/>
                  </a:cxn>
                  <a:cxn ang="0">
                    <a:pos x="2455" y="633"/>
                  </a:cxn>
                  <a:cxn ang="0">
                    <a:pos x="2663" y="610"/>
                  </a:cxn>
                  <a:cxn ang="0">
                    <a:pos x="2767" y="461"/>
                  </a:cxn>
                  <a:cxn ang="0">
                    <a:pos x="2644" y="481"/>
                  </a:cxn>
                  <a:cxn ang="0">
                    <a:pos x="2470" y="533"/>
                  </a:cxn>
                  <a:cxn ang="0">
                    <a:pos x="1803" y="609"/>
                  </a:cxn>
                  <a:cxn ang="0">
                    <a:pos x="2082" y="617"/>
                  </a:cxn>
                  <a:cxn ang="0">
                    <a:pos x="2191" y="472"/>
                  </a:cxn>
                  <a:cxn ang="0">
                    <a:pos x="2070" y="286"/>
                  </a:cxn>
                  <a:cxn ang="0">
                    <a:pos x="1914" y="177"/>
                  </a:cxn>
                  <a:cxn ang="0">
                    <a:pos x="1991" y="95"/>
                  </a:cxn>
                  <a:cxn ang="0">
                    <a:pos x="2106" y="9"/>
                  </a:cxn>
                  <a:cxn ang="0">
                    <a:pos x="1823" y="93"/>
                  </a:cxn>
                  <a:cxn ang="0">
                    <a:pos x="1869" y="310"/>
                  </a:cxn>
                  <a:cxn ang="0">
                    <a:pos x="2067" y="423"/>
                  </a:cxn>
                  <a:cxn ang="0">
                    <a:pos x="2031" y="533"/>
                  </a:cxn>
                  <a:cxn ang="0">
                    <a:pos x="1789" y="601"/>
                  </a:cxn>
                  <a:cxn ang="0">
                    <a:pos x="1348" y="251"/>
                  </a:cxn>
                  <a:cxn ang="0">
                    <a:pos x="1587" y="422"/>
                  </a:cxn>
                  <a:cxn ang="0">
                    <a:pos x="1300" y="631"/>
                  </a:cxn>
                  <a:cxn ang="0">
                    <a:pos x="679" y="482"/>
                  </a:cxn>
                  <a:cxn ang="0">
                    <a:pos x="668" y="177"/>
                  </a:cxn>
                  <a:cxn ang="0">
                    <a:pos x="807" y="91"/>
                  </a:cxn>
                  <a:cxn ang="0">
                    <a:pos x="944" y="177"/>
                  </a:cxn>
                  <a:cxn ang="0">
                    <a:pos x="933" y="482"/>
                  </a:cxn>
                  <a:cxn ang="0">
                    <a:pos x="804" y="550"/>
                  </a:cxn>
                  <a:cxn ang="0">
                    <a:pos x="993" y="575"/>
                  </a:cxn>
                  <a:cxn ang="0">
                    <a:pos x="1094" y="370"/>
                  </a:cxn>
                  <a:cxn ang="0">
                    <a:pos x="1054" y="137"/>
                  </a:cxn>
                  <a:cxn ang="0">
                    <a:pos x="890" y="9"/>
                  </a:cxn>
                  <a:cxn ang="0">
                    <a:pos x="665" y="37"/>
                  </a:cxn>
                  <a:cxn ang="0">
                    <a:pos x="531" y="209"/>
                  </a:cxn>
                  <a:cxn ang="0">
                    <a:pos x="535" y="452"/>
                  </a:cxn>
                  <a:cxn ang="0">
                    <a:pos x="670" y="611"/>
                  </a:cxn>
                  <a:cxn ang="0">
                    <a:pos x="403" y="539"/>
                  </a:cxn>
                  <a:cxn ang="0">
                    <a:pos x="216" y="516"/>
                  </a:cxn>
                  <a:cxn ang="0">
                    <a:pos x="123" y="371"/>
                  </a:cxn>
                  <a:cxn ang="0">
                    <a:pos x="160" y="176"/>
                  </a:cxn>
                  <a:cxn ang="0">
                    <a:pos x="337" y="94"/>
                  </a:cxn>
                  <a:cxn ang="0">
                    <a:pos x="383" y="3"/>
                  </a:cxn>
                  <a:cxn ang="0">
                    <a:pos x="130" y="59"/>
                  </a:cxn>
                  <a:cxn ang="0">
                    <a:pos x="6" y="255"/>
                  </a:cxn>
                  <a:cxn ang="0">
                    <a:pos x="41" y="497"/>
                  </a:cxn>
                  <a:cxn ang="0">
                    <a:pos x="215" y="628"/>
                  </a:cxn>
                  <a:cxn ang="0">
                    <a:pos x="458" y="523"/>
                  </a:cxn>
                </a:cxnLst>
                <a:rect l="0" t="0" r="r" b="b"/>
                <a:pathLst>
                  <a:path w="5893" h="641">
                    <a:moveTo>
                      <a:pt x="5686" y="631"/>
                    </a:moveTo>
                    <a:lnTo>
                      <a:pt x="5686" y="369"/>
                    </a:lnTo>
                    <a:lnTo>
                      <a:pt x="5893" y="10"/>
                    </a:lnTo>
                    <a:lnTo>
                      <a:pt x="5764" y="10"/>
                    </a:lnTo>
                    <a:lnTo>
                      <a:pt x="5690" y="169"/>
                    </a:lnTo>
                    <a:lnTo>
                      <a:pt x="5675" y="202"/>
                    </a:lnTo>
                    <a:lnTo>
                      <a:pt x="5661" y="232"/>
                    </a:lnTo>
                    <a:lnTo>
                      <a:pt x="5648" y="262"/>
                    </a:lnTo>
                    <a:lnTo>
                      <a:pt x="5636" y="292"/>
                    </a:lnTo>
                    <a:lnTo>
                      <a:pt x="5635" y="292"/>
                    </a:lnTo>
                    <a:lnTo>
                      <a:pt x="5621" y="261"/>
                    </a:lnTo>
                    <a:lnTo>
                      <a:pt x="5609" y="232"/>
                    </a:lnTo>
                    <a:lnTo>
                      <a:pt x="5596" y="202"/>
                    </a:lnTo>
                    <a:lnTo>
                      <a:pt x="5580" y="170"/>
                    </a:lnTo>
                    <a:lnTo>
                      <a:pt x="5506" y="10"/>
                    </a:lnTo>
                    <a:lnTo>
                      <a:pt x="5377" y="10"/>
                    </a:lnTo>
                    <a:lnTo>
                      <a:pt x="5573" y="372"/>
                    </a:lnTo>
                    <a:lnTo>
                      <a:pt x="5573" y="631"/>
                    </a:lnTo>
                    <a:lnTo>
                      <a:pt x="5686" y="631"/>
                    </a:lnTo>
                    <a:close/>
                    <a:moveTo>
                      <a:pt x="5318" y="523"/>
                    </a:moveTo>
                    <a:lnTo>
                      <a:pt x="5306" y="528"/>
                    </a:lnTo>
                    <a:lnTo>
                      <a:pt x="5293" y="532"/>
                    </a:lnTo>
                    <a:lnTo>
                      <a:pt x="5277" y="536"/>
                    </a:lnTo>
                    <a:lnTo>
                      <a:pt x="5262" y="539"/>
                    </a:lnTo>
                    <a:lnTo>
                      <a:pt x="5245" y="542"/>
                    </a:lnTo>
                    <a:lnTo>
                      <a:pt x="5229" y="544"/>
                    </a:lnTo>
                    <a:lnTo>
                      <a:pt x="5211" y="545"/>
                    </a:lnTo>
                    <a:lnTo>
                      <a:pt x="5194" y="545"/>
                    </a:lnTo>
                    <a:lnTo>
                      <a:pt x="5182" y="545"/>
                    </a:lnTo>
                    <a:lnTo>
                      <a:pt x="5169" y="544"/>
                    </a:lnTo>
                    <a:lnTo>
                      <a:pt x="5157" y="543"/>
                    </a:lnTo>
                    <a:lnTo>
                      <a:pt x="5146" y="541"/>
                    </a:lnTo>
                    <a:lnTo>
                      <a:pt x="5134" y="539"/>
                    </a:lnTo>
                    <a:lnTo>
                      <a:pt x="5124" y="537"/>
                    </a:lnTo>
                    <a:lnTo>
                      <a:pt x="5113" y="534"/>
                    </a:lnTo>
                    <a:lnTo>
                      <a:pt x="5104" y="530"/>
                    </a:lnTo>
                    <a:lnTo>
                      <a:pt x="5093" y="526"/>
                    </a:lnTo>
                    <a:lnTo>
                      <a:pt x="5084" y="522"/>
                    </a:lnTo>
                    <a:lnTo>
                      <a:pt x="5075" y="516"/>
                    </a:lnTo>
                    <a:lnTo>
                      <a:pt x="5067" y="511"/>
                    </a:lnTo>
                    <a:lnTo>
                      <a:pt x="5057" y="505"/>
                    </a:lnTo>
                    <a:lnTo>
                      <a:pt x="5050" y="499"/>
                    </a:lnTo>
                    <a:lnTo>
                      <a:pt x="5042" y="492"/>
                    </a:lnTo>
                    <a:lnTo>
                      <a:pt x="5036" y="486"/>
                    </a:lnTo>
                    <a:lnTo>
                      <a:pt x="5029" y="477"/>
                    </a:lnTo>
                    <a:lnTo>
                      <a:pt x="5022" y="470"/>
                    </a:lnTo>
                    <a:lnTo>
                      <a:pt x="5016" y="462"/>
                    </a:lnTo>
                    <a:lnTo>
                      <a:pt x="5011" y="453"/>
                    </a:lnTo>
                    <a:lnTo>
                      <a:pt x="5006" y="443"/>
                    </a:lnTo>
                    <a:lnTo>
                      <a:pt x="5001" y="434"/>
                    </a:lnTo>
                    <a:lnTo>
                      <a:pt x="4997" y="425"/>
                    </a:lnTo>
                    <a:lnTo>
                      <a:pt x="4993" y="415"/>
                    </a:lnTo>
                    <a:lnTo>
                      <a:pt x="4986" y="393"/>
                    </a:lnTo>
                    <a:lnTo>
                      <a:pt x="4982" y="371"/>
                    </a:lnTo>
                    <a:lnTo>
                      <a:pt x="4979" y="347"/>
                    </a:lnTo>
                    <a:lnTo>
                      <a:pt x="4978" y="322"/>
                    </a:lnTo>
                    <a:lnTo>
                      <a:pt x="4979" y="309"/>
                    </a:lnTo>
                    <a:lnTo>
                      <a:pt x="4979" y="295"/>
                    </a:lnTo>
                    <a:lnTo>
                      <a:pt x="4981" y="282"/>
                    </a:lnTo>
                    <a:lnTo>
                      <a:pt x="4982" y="270"/>
                    </a:lnTo>
                    <a:lnTo>
                      <a:pt x="4985" y="257"/>
                    </a:lnTo>
                    <a:lnTo>
                      <a:pt x="4987" y="246"/>
                    </a:lnTo>
                    <a:lnTo>
                      <a:pt x="4991" y="235"/>
                    </a:lnTo>
                    <a:lnTo>
                      <a:pt x="4995" y="223"/>
                    </a:lnTo>
                    <a:lnTo>
                      <a:pt x="4999" y="213"/>
                    </a:lnTo>
                    <a:lnTo>
                      <a:pt x="5004" y="203"/>
                    </a:lnTo>
                    <a:lnTo>
                      <a:pt x="5008" y="193"/>
                    </a:lnTo>
                    <a:lnTo>
                      <a:pt x="5014" y="184"/>
                    </a:lnTo>
                    <a:lnTo>
                      <a:pt x="5019" y="176"/>
                    </a:lnTo>
                    <a:lnTo>
                      <a:pt x="5026" y="168"/>
                    </a:lnTo>
                    <a:lnTo>
                      <a:pt x="5033" y="159"/>
                    </a:lnTo>
                    <a:lnTo>
                      <a:pt x="5040" y="152"/>
                    </a:lnTo>
                    <a:lnTo>
                      <a:pt x="5047" y="145"/>
                    </a:lnTo>
                    <a:lnTo>
                      <a:pt x="5055" y="139"/>
                    </a:lnTo>
                    <a:lnTo>
                      <a:pt x="5063" y="133"/>
                    </a:lnTo>
                    <a:lnTo>
                      <a:pt x="5072" y="127"/>
                    </a:lnTo>
                    <a:lnTo>
                      <a:pt x="5080" y="121"/>
                    </a:lnTo>
                    <a:lnTo>
                      <a:pt x="5089" y="117"/>
                    </a:lnTo>
                    <a:lnTo>
                      <a:pt x="5098" y="112"/>
                    </a:lnTo>
                    <a:lnTo>
                      <a:pt x="5109" y="109"/>
                    </a:lnTo>
                    <a:lnTo>
                      <a:pt x="5129" y="102"/>
                    </a:lnTo>
                    <a:lnTo>
                      <a:pt x="5150" y="98"/>
                    </a:lnTo>
                    <a:lnTo>
                      <a:pt x="5172" y="95"/>
                    </a:lnTo>
                    <a:lnTo>
                      <a:pt x="5196" y="94"/>
                    </a:lnTo>
                    <a:lnTo>
                      <a:pt x="5215" y="95"/>
                    </a:lnTo>
                    <a:lnTo>
                      <a:pt x="5232" y="96"/>
                    </a:lnTo>
                    <a:lnTo>
                      <a:pt x="5248" y="98"/>
                    </a:lnTo>
                    <a:lnTo>
                      <a:pt x="5264" y="101"/>
                    </a:lnTo>
                    <a:lnTo>
                      <a:pt x="5279" y="105"/>
                    </a:lnTo>
                    <a:lnTo>
                      <a:pt x="5293" y="109"/>
                    </a:lnTo>
                    <a:lnTo>
                      <a:pt x="5305" y="113"/>
                    </a:lnTo>
                    <a:lnTo>
                      <a:pt x="5316" y="118"/>
                    </a:lnTo>
                    <a:lnTo>
                      <a:pt x="5341" y="28"/>
                    </a:lnTo>
                    <a:lnTo>
                      <a:pt x="5332" y="24"/>
                    </a:lnTo>
                    <a:lnTo>
                      <a:pt x="5318" y="19"/>
                    </a:lnTo>
                    <a:lnTo>
                      <a:pt x="5303" y="13"/>
                    </a:lnTo>
                    <a:lnTo>
                      <a:pt x="5285" y="9"/>
                    </a:lnTo>
                    <a:lnTo>
                      <a:pt x="5265" y="6"/>
                    </a:lnTo>
                    <a:lnTo>
                      <a:pt x="5242" y="3"/>
                    </a:lnTo>
                    <a:lnTo>
                      <a:pt x="5218" y="1"/>
                    </a:lnTo>
                    <a:lnTo>
                      <a:pt x="5191" y="0"/>
                    </a:lnTo>
                    <a:lnTo>
                      <a:pt x="5173" y="1"/>
                    </a:lnTo>
                    <a:lnTo>
                      <a:pt x="5156" y="2"/>
                    </a:lnTo>
                    <a:lnTo>
                      <a:pt x="5139" y="4"/>
                    </a:lnTo>
                    <a:lnTo>
                      <a:pt x="5122" y="6"/>
                    </a:lnTo>
                    <a:lnTo>
                      <a:pt x="5106" y="9"/>
                    </a:lnTo>
                    <a:lnTo>
                      <a:pt x="5090" y="13"/>
                    </a:lnTo>
                    <a:lnTo>
                      <a:pt x="5075" y="17"/>
                    </a:lnTo>
                    <a:lnTo>
                      <a:pt x="5059" y="23"/>
                    </a:lnTo>
                    <a:lnTo>
                      <a:pt x="5045" y="29"/>
                    </a:lnTo>
                    <a:lnTo>
                      <a:pt x="5031" y="35"/>
                    </a:lnTo>
                    <a:lnTo>
                      <a:pt x="5016" y="42"/>
                    </a:lnTo>
                    <a:lnTo>
                      <a:pt x="5003" y="50"/>
                    </a:lnTo>
                    <a:lnTo>
                      <a:pt x="4989" y="59"/>
                    </a:lnTo>
                    <a:lnTo>
                      <a:pt x="4977" y="68"/>
                    </a:lnTo>
                    <a:lnTo>
                      <a:pt x="4966" y="77"/>
                    </a:lnTo>
                    <a:lnTo>
                      <a:pt x="4955" y="87"/>
                    </a:lnTo>
                    <a:lnTo>
                      <a:pt x="4943" y="99"/>
                    </a:lnTo>
                    <a:lnTo>
                      <a:pt x="4933" y="110"/>
                    </a:lnTo>
                    <a:lnTo>
                      <a:pt x="4924" y="122"/>
                    </a:lnTo>
                    <a:lnTo>
                      <a:pt x="4914" y="135"/>
                    </a:lnTo>
                    <a:lnTo>
                      <a:pt x="4906" y="148"/>
                    </a:lnTo>
                    <a:lnTo>
                      <a:pt x="4898" y="162"/>
                    </a:lnTo>
                    <a:lnTo>
                      <a:pt x="4891" y="176"/>
                    </a:lnTo>
                    <a:lnTo>
                      <a:pt x="4885" y="190"/>
                    </a:lnTo>
                    <a:lnTo>
                      <a:pt x="4879" y="206"/>
                    </a:lnTo>
                    <a:lnTo>
                      <a:pt x="4873" y="222"/>
                    </a:lnTo>
                    <a:lnTo>
                      <a:pt x="4869" y="239"/>
                    </a:lnTo>
                    <a:lnTo>
                      <a:pt x="4866" y="255"/>
                    </a:lnTo>
                    <a:lnTo>
                      <a:pt x="4863" y="273"/>
                    </a:lnTo>
                    <a:lnTo>
                      <a:pt x="4861" y="290"/>
                    </a:lnTo>
                    <a:lnTo>
                      <a:pt x="4860" y="309"/>
                    </a:lnTo>
                    <a:lnTo>
                      <a:pt x="4859" y="328"/>
                    </a:lnTo>
                    <a:lnTo>
                      <a:pt x="4860" y="346"/>
                    </a:lnTo>
                    <a:lnTo>
                      <a:pt x="4861" y="362"/>
                    </a:lnTo>
                    <a:lnTo>
                      <a:pt x="4862" y="380"/>
                    </a:lnTo>
                    <a:lnTo>
                      <a:pt x="4865" y="395"/>
                    </a:lnTo>
                    <a:lnTo>
                      <a:pt x="4868" y="412"/>
                    </a:lnTo>
                    <a:lnTo>
                      <a:pt x="4871" y="427"/>
                    </a:lnTo>
                    <a:lnTo>
                      <a:pt x="4876" y="441"/>
                    </a:lnTo>
                    <a:lnTo>
                      <a:pt x="4881" y="457"/>
                    </a:lnTo>
                    <a:lnTo>
                      <a:pt x="4887" y="470"/>
                    </a:lnTo>
                    <a:lnTo>
                      <a:pt x="4893" y="484"/>
                    </a:lnTo>
                    <a:lnTo>
                      <a:pt x="4900" y="497"/>
                    </a:lnTo>
                    <a:lnTo>
                      <a:pt x="4907" y="509"/>
                    </a:lnTo>
                    <a:lnTo>
                      <a:pt x="4915" y="522"/>
                    </a:lnTo>
                    <a:lnTo>
                      <a:pt x="4925" y="534"/>
                    </a:lnTo>
                    <a:lnTo>
                      <a:pt x="4934" y="544"/>
                    </a:lnTo>
                    <a:lnTo>
                      <a:pt x="4943" y="555"/>
                    </a:lnTo>
                    <a:lnTo>
                      <a:pt x="4955" y="565"/>
                    </a:lnTo>
                    <a:lnTo>
                      <a:pt x="4965" y="574"/>
                    </a:lnTo>
                    <a:lnTo>
                      <a:pt x="4977" y="583"/>
                    </a:lnTo>
                    <a:lnTo>
                      <a:pt x="4989" y="592"/>
                    </a:lnTo>
                    <a:lnTo>
                      <a:pt x="5002" y="599"/>
                    </a:lnTo>
                    <a:lnTo>
                      <a:pt x="5015" y="606"/>
                    </a:lnTo>
                    <a:lnTo>
                      <a:pt x="5029" y="612"/>
                    </a:lnTo>
                    <a:lnTo>
                      <a:pt x="5043" y="618"/>
                    </a:lnTo>
                    <a:lnTo>
                      <a:pt x="5058" y="623"/>
                    </a:lnTo>
                    <a:lnTo>
                      <a:pt x="5074" y="628"/>
                    </a:lnTo>
                    <a:lnTo>
                      <a:pt x="5089" y="632"/>
                    </a:lnTo>
                    <a:lnTo>
                      <a:pt x="5106" y="635"/>
                    </a:lnTo>
                    <a:lnTo>
                      <a:pt x="5122" y="637"/>
                    </a:lnTo>
                    <a:lnTo>
                      <a:pt x="5139" y="639"/>
                    </a:lnTo>
                    <a:lnTo>
                      <a:pt x="5158" y="640"/>
                    </a:lnTo>
                    <a:lnTo>
                      <a:pt x="5175" y="641"/>
                    </a:lnTo>
                    <a:lnTo>
                      <a:pt x="5203" y="640"/>
                    </a:lnTo>
                    <a:lnTo>
                      <a:pt x="5229" y="638"/>
                    </a:lnTo>
                    <a:lnTo>
                      <a:pt x="5253" y="635"/>
                    </a:lnTo>
                    <a:lnTo>
                      <a:pt x="5274" y="632"/>
                    </a:lnTo>
                    <a:lnTo>
                      <a:pt x="5294" y="628"/>
                    </a:lnTo>
                    <a:lnTo>
                      <a:pt x="5310" y="622"/>
                    </a:lnTo>
                    <a:lnTo>
                      <a:pt x="5324" y="617"/>
                    </a:lnTo>
                    <a:lnTo>
                      <a:pt x="5337" y="612"/>
                    </a:lnTo>
                    <a:lnTo>
                      <a:pt x="5318" y="523"/>
                    </a:lnTo>
                    <a:close/>
                    <a:moveTo>
                      <a:pt x="4374" y="631"/>
                    </a:moveTo>
                    <a:lnTo>
                      <a:pt x="4374" y="408"/>
                    </a:lnTo>
                    <a:lnTo>
                      <a:pt x="4374" y="371"/>
                    </a:lnTo>
                    <a:lnTo>
                      <a:pt x="4374" y="335"/>
                    </a:lnTo>
                    <a:lnTo>
                      <a:pt x="4374" y="301"/>
                    </a:lnTo>
                    <a:lnTo>
                      <a:pt x="4373" y="269"/>
                    </a:lnTo>
                    <a:lnTo>
                      <a:pt x="4372" y="237"/>
                    </a:lnTo>
                    <a:lnTo>
                      <a:pt x="4371" y="205"/>
                    </a:lnTo>
                    <a:lnTo>
                      <a:pt x="4370" y="175"/>
                    </a:lnTo>
                    <a:lnTo>
                      <a:pt x="4369" y="144"/>
                    </a:lnTo>
                    <a:lnTo>
                      <a:pt x="4371" y="144"/>
                    </a:lnTo>
                    <a:lnTo>
                      <a:pt x="4383" y="170"/>
                    </a:lnTo>
                    <a:lnTo>
                      <a:pt x="4396" y="198"/>
                    </a:lnTo>
                    <a:lnTo>
                      <a:pt x="4410" y="224"/>
                    </a:lnTo>
                    <a:lnTo>
                      <a:pt x="4423" y="251"/>
                    </a:lnTo>
                    <a:lnTo>
                      <a:pt x="4438" y="279"/>
                    </a:lnTo>
                    <a:lnTo>
                      <a:pt x="4453" y="306"/>
                    </a:lnTo>
                    <a:lnTo>
                      <a:pt x="4468" y="332"/>
                    </a:lnTo>
                    <a:lnTo>
                      <a:pt x="4483" y="358"/>
                    </a:lnTo>
                    <a:lnTo>
                      <a:pt x="4644" y="631"/>
                    </a:lnTo>
                    <a:lnTo>
                      <a:pt x="4761" y="631"/>
                    </a:lnTo>
                    <a:lnTo>
                      <a:pt x="4761" y="10"/>
                    </a:lnTo>
                    <a:lnTo>
                      <a:pt x="4657" y="10"/>
                    </a:lnTo>
                    <a:lnTo>
                      <a:pt x="4657" y="226"/>
                    </a:lnTo>
                    <a:lnTo>
                      <a:pt x="4657" y="261"/>
                    </a:lnTo>
                    <a:lnTo>
                      <a:pt x="4658" y="295"/>
                    </a:lnTo>
                    <a:lnTo>
                      <a:pt x="4658" y="328"/>
                    </a:lnTo>
                    <a:lnTo>
                      <a:pt x="4659" y="360"/>
                    </a:lnTo>
                    <a:lnTo>
                      <a:pt x="4661" y="391"/>
                    </a:lnTo>
                    <a:lnTo>
                      <a:pt x="4662" y="422"/>
                    </a:lnTo>
                    <a:lnTo>
                      <a:pt x="4665" y="453"/>
                    </a:lnTo>
                    <a:lnTo>
                      <a:pt x="4667" y="484"/>
                    </a:lnTo>
                    <a:lnTo>
                      <a:pt x="4665" y="485"/>
                    </a:lnTo>
                    <a:lnTo>
                      <a:pt x="4653" y="459"/>
                    </a:lnTo>
                    <a:lnTo>
                      <a:pt x="4642" y="433"/>
                    </a:lnTo>
                    <a:lnTo>
                      <a:pt x="4630" y="407"/>
                    </a:lnTo>
                    <a:lnTo>
                      <a:pt x="4616" y="381"/>
                    </a:lnTo>
                    <a:lnTo>
                      <a:pt x="4603" y="355"/>
                    </a:lnTo>
                    <a:lnTo>
                      <a:pt x="4589" y="328"/>
                    </a:lnTo>
                    <a:lnTo>
                      <a:pt x="4574" y="302"/>
                    </a:lnTo>
                    <a:lnTo>
                      <a:pt x="4559" y="277"/>
                    </a:lnTo>
                    <a:lnTo>
                      <a:pt x="4399" y="10"/>
                    </a:lnTo>
                    <a:lnTo>
                      <a:pt x="4270" y="10"/>
                    </a:lnTo>
                    <a:lnTo>
                      <a:pt x="4270" y="631"/>
                    </a:lnTo>
                    <a:lnTo>
                      <a:pt x="4374" y="631"/>
                    </a:lnTo>
                    <a:close/>
                    <a:moveTo>
                      <a:pt x="3827" y="369"/>
                    </a:moveTo>
                    <a:lnTo>
                      <a:pt x="3876" y="216"/>
                    </a:lnTo>
                    <a:lnTo>
                      <a:pt x="3884" y="187"/>
                    </a:lnTo>
                    <a:lnTo>
                      <a:pt x="3891" y="158"/>
                    </a:lnTo>
                    <a:lnTo>
                      <a:pt x="3898" y="129"/>
                    </a:lnTo>
                    <a:lnTo>
                      <a:pt x="3905" y="100"/>
                    </a:lnTo>
                    <a:lnTo>
                      <a:pt x="3908" y="100"/>
                    </a:lnTo>
                    <a:lnTo>
                      <a:pt x="3915" y="128"/>
                    </a:lnTo>
                    <a:lnTo>
                      <a:pt x="3922" y="157"/>
                    </a:lnTo>
                    <a:lnTo>
                      <a:pt x="3930" y="187"/>
                    </a:lnTo>
                    <a:lnTo>
                      <a:pt x="3938" y="217"/>
                    </a:lnTo>
                    <a:lnTo>
                      <a:pt x="3988" y="369"/>
                    </a:lnTo>
                    <a:lnTo>
                      <a:pt x="3827" y="369"/>
                    </a:lnTo>
                    <a:close/>
                    <a:moveTo>
                      <a:pt x="4006" y="456"/>
                    </a:moveTo>
                    <a:lnTo>
                      <a:pt x="4063" y="631"/>
                    </a:lnTo>
                    <a:lnTo>
                      <a:pt x="4184" y="631"/>
                    </a:lnTo>
                    <a:lnTo>
                      <a:pt x="3983" y="10"/>
                    </a:lnTo>
                    <a:lnTo>
                      <a:pt x="3839" y="10"/>
                    </a:lnTo>
                    <a:lnTo>
                      <a:pt x="3639" y="631"/>
                    </a:lnTo>
                    <a:lnTo>
                      <a:pt x="3756" y="631"/>
                    </a:lnTo>
                    <a:lnTo>
                      <a:pt x="3809" y="456"/>
                    </a:lnTo>
                    <a:lnTo>
                      <a:pt x="4006" y="456"/>
                    </a:lnTo>
                    <a:close/>
                    <a:moveTo>
                      <a:pt x="3389" y="631"/>
                    </a:moveTo>
                    <a:lnTo>
                      <a:pt x="3502" y="631"/>
                    </a:lnTo>
                    <a:lnTo>
                      <a:pt x="3502" y="105"/>
                    </a:lnTo>
                    <a:lnTo>
                      <a:pt x="3680" y="105"/>
                    </a:lnTo>
                    <a:lnTo>
                      <a:pt x="3680" y="10"/>
                    </a:lnTo>
                    <a:lnTo>
                      <a:pt x="3211" y="10"/>
                    </a:lnTo>
                    <a:lnTo>
                      <a:pt x="3211" y="105"/>
                    </a:lnTo>
                    <a:lnTo>
                      <a:pt x="3389" y="105"/>
                    </a:lnTo>
                    <a:lnTo>
                      <a:pt x="3389" y="631"/>
                    </a:lnTo>
                    <a:close/>
                    <a:moveTo>
                      <a:pt x="2906" y="631"/>
                    </a:moveTo>
                    <a:lnTo>
                      <a:pt x="3275" y="631"/>
                    </a:lnTo>
                    <a:lnTo>
                      <a:pt x="3275" y="536"/>
                    </a:lnTo>
                    <a:lnTo>
                      <a:pt x="3020" y="536"/>
                    </a:lnTo>
                    <a:lnTo>
                      <a:pt x="3020" y="10"/>
                    </a:lnTo>
                    <a:lnTo>
                      <a:pt x="2906" y="10"/>
                    </a:lnTo>
                    <a:lnTo>
                      <a:pt x="2906" y="631"/>
                    </a:lnTo>
                    <a:close/>
                    <a:moveTo>
                      <a:pt x="2293" y="10"/>
                    </a:moveTo>
                    <a:lnTo>
                      <a:pt x="2293" y="365"/>
                    </a:lnTo>
                    <a:lnTo>
                      <a:pt x="2293" y="383"/>
                    </a:lnTo>
                    <a:lnTo>
                      <a:pt x="2294" y="400"/>
                    </a:lnTo>
                    <a:lnTo>
                      <a:pt x="2295" y="417"/>
                    </a:lnTo>
                    <a:lnTo>
                      <a:pt x="2297" y="433"/>
                    </a:lnTo>
                    <a:lnTo>
                      <a:pt x="2299" y="449"/>
                    </a:lnTo>
                    <a:lnTo>
                      <a:pt x="2303" y="463"/>
                    </a:lnTo>
                    <a:lnTo>
                      <a:pt x="2306" y="477"/>
                    </a:lnTo>
                    <a:lnTo>
                      <a:pt x="2310" y="491"/>
                    </a:lnTo>
                    <a:lnTo>
                      <a:pt x="2314" y="503"/>
                    </a:lnTo>
                    <a:lnTo>
                      <a:pt x="2319" y="515"/>
                    </a:lnTo>
                    <a:lnTo>
                      <a:pt x="2324" y="528"/>
                    </a:lnTo>
                    <a:lnTo>
                      <a:pt x="2330" y="538"/>
                    </a:lnTo>
                    <a:lnTo>
                      <a:pt x="2336" y="548"/>
                    </a:lnTo>
                    <a:lnTo>
                      <a:pt x="2343" y="559"/>
                    </a:lnTo>
                    <a:lnTo>
                      <a:pt x="2350" y="568"/>
                    </a:lnTo>
                    <a:lnTo>
                      <a:pt x="2357" y="576"/>
                    </a:lnTo>
                    <a:lnTo>
                      <a:pt x="2365" y="584"/>
                    </a:lnTo>
                    <a:lnTo>
                      <a:pt x="2373" y="592"/>
                    </a:lnTo>
                    <a:lnTo>
                      <a:pt x="2383" y="599"/>
                    </a:lnTo>
                    <a:lnTo>
                      <a:pt x="2392" y="605"/>
                    </a:lnTo>
                    <a:lnTo>
                      <a:pt x="2401" y="611"/>
                    </a:lnTo>
                    <a:lnTo>
                      <a:pt x="2411" y="616"/>
                    </a:lnTo>
                    <a:lnTo>
                      <a:pt x="2422" y="621"/>
                    </a:lnTo>
                    <a:lnTo>
                      <a:pt x="2432" y="625"/>
                    </a:lnTo>
                    <a:lnTo>
                      <a:pt x="2443" y="629"/>
                    </a:lnTo>
                    <a:lnTo>
                      <a:pt x="2455" y="633"/>
                    </a:lnTo>
                    <a:lnTo>
                      <a:pt x="2466" y="635"/>
                    </a:lnTo>
                    <a:lnTo>
                      <a:pt x="2478" y="637"/>
                    </a:lnTo>
                    <a:lnTo>
                      <a:pt x="2503" y="640"/>
                    </a:lnTo>
                    <a:lnTo>
                      <a:pt x="2530" y="641"/>
                    </a:lnTo>
                    <a:lnTo>
                      <a:pt x="2543" y="641"/>
                    </a:lnTo>
                    <a:lnTo>
                      <a:pt x="2556" y="640"/>
                    </a:lnTo>
                    <a:lnTo>
                      <a:pt x="2570" y="639"/>
                    </a:lnTo>
                    <a:lnTo>
                      <a:pt x="2583" y="637"/>
                    </a:lnTo>
                    <a:lnTo>
                      <a:pt x="2595" y="635"/>
                    </a:lnTo>
                    <a:lnTo>
                      <a:pt x="2608" y="632"/>
                    </a:lnTo>
                    <a:lnTo>
                      <a:pt x="2619" y="629"/>
                    </a:lnTo>
                    <a:lnTo>
                      <a:pt x="2631" y="624"/>
                    </a:lnTo>
                    <a:lnTo>
                      <a:pt x="2643" y="620"/>
                    </a:lnTo>
                    <a:lnTo>
                      <a:pt x="2653" y="615"/>
                    </a:lnTo>
                    <a:lnTo>
                      <a:pt x="2663" y="610"/>
                    </a:lnTo>
                    <a:lnTo>
                      <a:pt x="2673" y="604"/>
                    </a:lnTo>
                    <a:lnTo>
                      <a:pt x="2683" y="598"/>
                    </a:lnTo>
                    <a:lnTo>
                      <a:pt x="2692" y="591"/>
                    </a:lnTo>
                    <a:lnTo>
                      <a:pt x="2701" y="582"/>
                    </a:lnTo>
                    <a:lnTo>
                      <a:pt x="2709" y="574"/>
                    </a:lnTo>
                    <a:lnTo>
                      <a:pt x="2718" y="566"/>
                    </a:lnTo>
                    <a:lnTo>
                      <a:pt x="2725" y="557"/>
                    </a:lnTo>
                    <a:lnTo>
                      <a:pt x="2732" y="546"/>
                    </a:lnTo>
                    <a:lnTo>
                      <a:pt x="2738" y="536"/>
                    </a:lnTo>
                    <a:lnTo>
                      <a:pt x="2744" y="525"/>
                    </a:lnTo>
                    <a:lnTo>
                      <a:pt x="2750" y="513"/>
                    </a:lnTo>
                    <a:lnTo>
                      <a:pt x="2755" y="501"/>
                    </a:lnTo>
                    <a:lnTo>
                      <a:pt x="2760" y="489"/>
                    </a:lnTo>
                    <a:lnTo>
                      <a:pt x="2764" y="475"/>
                    </a:lnTo>
                    <a:lnTo>
                      <a:pt x="2767" y="461"/>
                    </a:lnTo>
                    <a:lnTo>
                      <a:pt x="2770" y="446"/>
                    </a:lnTo>
                    <a:lnTo>
                      <a:pt x="2772" y="431"/>
                    </a:lnTo>
                    <a:lnTo>
                      <a:pt x="2774" y="416"/>
                    </a:lnTo>
                    <a:lnTo>
                      <a:pt x="2776" y="399"/>
                    </a:lnTo>
                    <a:lnTo>
                      <a:pt x="2777" y="383"/>
                    </a:lnTo>
                    <a:lnTo>
                      <a:pt x="2777" y="364"/>
                    </a:lnTo>
                    <a:lnTo>
                      <a:pt x="2777" y="10"/>
                    </a:lnTo>
                    <a:lnTo>
                      <a:pt x="2664" y="10"/>
                    </a:lnTo>
                    <a:lnTo>
                      <a:pt x="2664" y="372"/>
                    </a:lnTo>
                    <a:lnTo>
                      <a:pt x="2663" y="394"/>
                    </a:lnTo>
                    <a:lnTo>
                      <a:pt x="2661" y="415"/>
                    </a:lnTo>
                    <a:lnTo>
                      <a:pt x="2659" y="433"/>
                    </a:lnTo>
                    <a:lnTo>
                      <a:pt x="2655" y="451"/>
                    </a:lnTo>
                    <a:lnTo>
                      <a:pt x="2650" y="467"/>
                    </a:lnTo>
                    <a:lnTo>
                      <a:pt x="2644" y="481"/>
                    </a:lnTo>
                    <a:lnTo>
                      <a:pt x="2638" y="495"/>
                    </a:lnTo>
                    <a:lnTo>
                      <a:pt x="2629" y="506"/>
                    </a:lnTo>
                    <a:lnTo>
                      <a:pt x="2620" y="516"/>
                    </a:lnTo>
                    <a:lnTo>
                      <a:pt x="2611" y="526"/>
                    </a:lnTo>
                    <a:lnTo>
                      <a:pt x="2600" y="533"/>
                    </a:lnTo>
                    <a:lnTo>
                      <a:pt x="2588" y="539"/>
                    </a:lnTo>
                    <a:lnTo>
                      <a:pt x="2576" y="544"/>
                    </a:lnTo>
                    <a:lnTo>
                      <a:pt x="2563" y="547"/>
                    </a:lnTo>
                    <a:lnTo>
                      <a:pt x="2548" y="549"/>
                    </a:lnTo>
                    <a:lnTo>
                      <a:pt x="2534" y="549"/>
                    </a:lnTo>
                    <a:lnTo>
                      <a:pt x="2519" y="549"/>
                    </a:lnTo>
                    <a:lnTo>
                      <a:pt x="2506" y="547"/>
                    </a:lnTo>
                    <a:lnTo>
                      <a:pt x="2493" y="543"/>
                    </a:lnTo>
                    <a:lnTo>
                      <a:pt x="2481" y="539"/>
                    </a:lnTo>
                    <a:lnTo>
                      <a:pt x="2470" y="533"/>
                    </a:lnTo>
                    <a:lnTo>
                      <a:pt x="2460" y="526"/>
                    </a:lnTo>
                    <a:lnTo>
                      <a:pt x="2449" y="516"/>
                    </a:lnTo>
                    <a:lnTo>
                      <a:pt x="2441" y="506"/>
                    </a:lnTo>
                    <a:lnTo>
                      <a:pt x="2433" y="495"/>
                    </a:lnTo>
                    <a:lnTo>
                      <a:pt x="2426" y="481"/>
                    </a:lnTo>
                    <a:lnTo>
                      <a:pt x="2421" y="467"/>
                    </a:lnTo>
                    <a:lnTo>
                      <a:pt x="2416" y="451"/>
                    </a:lnTo>
                    <a:lnTo>
                      <a:pt x="2411" y="433"/>
                    </a:lnTo>
                    <a:lnTo>
                      <a:pt x="2408" y="415"/>
                    </a:lnTo>
                    <a:lnTo>
                      <a:pt x="2406" y="394"/>
                    </a:lnTo>
                    <a:lnTo>
                      <a:pt x="2406" y="372"/>
                    </a:lnTo>
                    <a:lnTo>
                      <a:pt x="2406" y="10"/>
                    </a:lnTo>
                    <a:lnTo>
                      <a:pt x="2293" y="10"/>
                    </a:lnTo>
                    <a:close/>
                    <a:moveTo>
                      <a:pt x="1789" y="601"/>
                    </a:moveTo>
                    <a:lnTo>
                      <a:pt x="1803" y="609"/>
                    </a:lnTo>
                    <a:lnTo>
                      <a:pt x="1821" y="616"/>
                    </a:lnTo>
                    <a:lnTo>
                      <a:pt x="1840" y="622"/>
                    </a:lnTo>
                    <a:lnTo>
                      <a:pt x="1861" y="629"/>
                    </a:lnTo>
                    <a:lnTo>
                      <a:pt x="1883" y="634"/>
                    </a:lnTo>
                    <a:lnTo>
                      <a:pt x="1908" y="637"/>
                    </a:lnTo>
                    <a:lnTo>
                      <a:pt x="1932" y="640"/>
                    </a:lnTo>
                    <a:lnTo>
                      <a:pt x="1956" y="641"/>
                    </a:lnTo>
                    <a:lnTo>
                      <a:pt x="1986" y="640"/>
                    </a:lnTo>
                    <a:lnTo>
                      <a:pt x="2013" y="637"/>
                    </a:lnTo>
                    <a:lnTo>
                      <a:pt x="2025" y="635"/>
                    </a:lnTo>
                    <a:lnTo>
                      <a:pt x="2037" y="632"/>
                    </a:lnTo>
                    <a:lnTo>
                      <a:pt x="2050" y="629"/>
                    </a:lnTo>
                    <a:lnTo>
                      <a:pt x="2061" y="625"/>
                    </a:lnTo>
                    <a:lnTo>
                      <a:pt x="2071" y="621"/>
                    </a:lnTo>
                    <a:lnTo>
                      <a:pt x="2082" y="617"/>
                    </a:lnTo>
                    <a:lnTo>
                      <a:pt x="2092" y="613"/>
                    </a:lnTo>
                    <a:lnTo>
                      <a:pt x="2101" y="608"/>
                    </a:lnTo>
                    <a:lnTo>
                      <a:pt x="2110" y="603"/>
                    </a:lnTo>
                    <a:lnTo>
                      <a:pt x="2119" y="597"/>
                    </a:lnTo>
                    <a:lnTo>
                      <a:pt x="2127" y="591"/>
                    </a:lnTo>
                    <a:lnTo>
                      <a:pt x="2134" y="584"/>
                    </a:lnTo>
                    <a:lnTo>
                      <a:pt x="2141" y="578"/>
                    </a:lnTo>
                    <a:lnTo>
                      <a:pt x="2147" y="571"/>
                    </a:lnTo>
                    <a:lnTo>
                      <a:pt x="2154" y="564"/>
                    </a:lnTo>
                    <a:lnTo>
                      <a:pt x="2160" y="557"/>
                    </a:lnTo>
                    <a:lnTo>
                      <a:pt x="2170" y="541"/>
                    </a:lnTo>
                    <a:lnTo>
                      <a:pt x="2177" y="526"/>
                    </a:lnTo>
                    <a:lnTo>
                      <a:pt x="2183" y="508"/>
                    </a:lnTo>
                    <a:lnTo>
                      <a:pt x="2189" y="491"/>
                    </a:lnTo>
                    <a:lnTo>
                      <a:pt x="2191" y="472"/>
                    </a:lnTo>
                    <a:lnTo>
                      <a:pt x="2192" y="454"/>
                    </a:lnTo>
                    <a:lnTo>
                      <a:pt x="2192" y="437"/>
                    </a:lnTo>
                    <a:lnTo>
                      <a:pt x="2190" y="422"/>
                    </a:lnTo>
                    <a:lnTo>
                      <a:pt x="2186" y="407"/>
                    </a:lnTo>
                    <a:lnTo>
                      <a:pt x="2182" y="393"/>
                    </a:lnTo>
                    <a:lnTo>
                      <a:pt x="2176" y="380"/>
                    </a:lnTo>
                    <a:lnTo>
                      <a:pt x="2170" y="367"/>
                    </a:lnTo>
                    <a:lnTo>
                      <a:pt x="2162" y="355"/>
                    </a:lnTo>
                    <a:lnTo>
                      <a:pt x="2153" y="344"/>
                    </a:lnTo>
                    <a:lnTo>
                      <a:pt x="2142" y="332"/>
                    </a:lnTo>
                    <a:lnTo>
                      <a:pt x="2130" y="322"/>
                    </a:lnTo>
                    <a:lnTo>
                      <a:pt x="2117" y="313"/>
                    </a:lnTo>
                    <a:lnTo>
                      <a:pt x="2102" y="303"/>
                    </a:lnTo>
                    <a:lnTo>
                      <a:pt x="2087" y="294"/>
                    </a:lnTo>
                    <a:lnTo>
                      <a:pt x="2070" y="286"/>
                    </a:lnTo>
                    <a:lnTo>
                      <a:pt x="2052" y="278"/>
                    </a:lnTo>
                    <a:lnTo>
                      <a:pt x="2032" y="270"/>
                    </a:lnTo>
                    <a:lnTo>
                      <a:pt x="2004" y="258"/>
                    </a:lnTo>
                    <a:lnTo>
                      <a:pt x="1979" y="247"/>
                    </a:lnTo>
                    <a:lnTo>
                      <a:pt x="1969" y="242"/>
                    </a:lnTo>
                    <a:lnTo>
                      <a:pt x="1958" y="236"/>
                    </a:lnTo>
                    <a:lnTo>
                      <a:pt x="1950" y="230"/>
                    </a:lnTo>
                    <a:lnTo>
                      <a:pt x="1942" y="224"/>
                    </a:lnTo>
                    <a:lnTo>
                      <a:pt x="1936" y="219"/>
                    </a:lnTo>
                    <a:lnTo>
                      <a:pt x="1930" y="213"/>
                    </a:lnTo>
                    <a:lnTo>
                      <a:pt x="1924" y="206"/>
                    </a:lnTo>
                    <a:lnTo>
                      <a:pt x="1920" y="200"/>
                    </a:lnTo>
                    <a:lnTo>
                      <a:pt x="1917" y="192"/>
                    </a:lnTo>
                    <a:lnTo>
                      <a:pt x="1915" y="184"/>
                    </a:lnTo>
                    <a:lnTo>
                      <a:pt x="1914" y="177"/>
                    </a:lnTo>
                    <a:lnTo>
                      <a:pt x="1914" y="168"/>
                    </a:lnTo>
                    <a:lnTo>
                      <a:pt x="1914" y="162"/>
                    </a:lnTo>
                    <a:lnTo>
                      <a:pt x="1915" y="154"/>
                    </a:lnTo>
                    <a:lnTo>
                      <a:pt x="1917" y="147"/>
                    </a:lnTo>
                    <a:lnTo>
                      <a:pt x="1919" y="141"/>
                    </a:lnTo>
                    <a:lnTo>
                      <a:pt x="1923" y="135"/>
                    </a:lnTo>
                    <a:lnTo>
                      <a:pt x="1928" y="129"/>
                    </a:lnTo>
                    <a:lnTo>
                      <a:pt x="1933" y="122"/>
                    </a:lnTo>
                    <a:lnTo>
                      <a:pt x="1938" y="117"/>
                    </a:lnTo>
                    <a:lnTo>
                      <a:pt x="1945" y="112"/>
                    </a:lnTo>
                    <a:lnTo>
                      <a:pt x="1952" y="107"/>
                    </a:lnTo>
                    <a:lnTo>
                      <a:pt x="1960" y="103"/>
                    </a:lnTo>
                    <a:lnTo>
                      <a:pt x="1970" y="100"/>
                    </a:lnTo>
                    <a:lnTo>
                      <a:pt x="1980" y="97"/>
                    </a:lnTo>
                    <a:lnTo>
                      <a:pt x="1991" y="95"/>
                    </a:lnTo>
                    <a:lnTo>
                      <a:pt x="2004" y="94"/>
                    </a:lnTo>
                    <a:lnTo>
                      <a:pt x="2016" y="94"/>
                    </a:lnTo>
                    <a:lnTo>
                      <a:pt x="2037" y="94"/>
                    </a:lnTo>
                    <a:lnTo>
                      <a:pt x="2057" y="96"/>
                    </a:lnTo>
                    <a:lnTo>
                      <a:pt x="2075" y="100"/>
                    </a:lnTo>
                    <a:lnTo>
                      <a:pt x="2092" y="104"/>
                    </a:lnTo>
                    <a:lnTo>
                      <a:pt x="2106" y="108"/>
                    </a:lnTo>
                    <a:lnTo>
                      <a:pt x="2120" y="113"/>
                    </a:lnTo>
                    <a:lnTo>
                      <a:pt x="2131" y="118"/>
                    </a:lnTo>
                    <a:lnTo>
                      <a:pt x="2140" y="122"/>
                    </a:lnTo>
                    <a:lnTo>
                      <a:pt x="2167" y="31"/>
                    </a:lnTo>
                    <a:lnTo>
                      <a:pt x="2155" y="25"/>
                    </a:lnTo>
                    <a:lnTo>
                      <a:pt x="2139" y="20"/>
                    </a:lnTo>
                    <a:lnTo>
                      <a:pt x="2124" y="14"/>
                    </a:lnTo>
                    <a:lnTo>
                      <a:pt x="2106" y="9"/>
                    </a:lnTo>
                    <a:lnTo>
                      <a:pt x="2087" y="6"/>
                    </a:lnTo>
                    <a:lnTo>
                      <a:pt x="2065" y="3"/>
                    </a:lnTo>
                    <a:lnTo>
                      <a:pt x="2043" y="1"/>
                    </a:lnTo>
                    <a:lnTo>
                      <a:pt x="2019" y="0"/>
                    </a:lnTo>
                    <a:lnTo>
                      <a:pt x="1994" y="1"/>
                    </a:lnTo>
                    <a:lnTo>
                      <a:pt x="1971" y="4"/>
                    </a:lnTo>
                    <a:lnTo>
                      <a:pt x="1948" y="8"/>
                    </a:lnTo>
                    <a:lnTo>
                      <a:pt x="1928" y="14"/>
                    </a:lnTo>
                    <a:lnTo>
                      <a:pt x="1908" y="22"/>
                    </a:lnTo>
                    <a:lnTo>
                      <a:pt x="1890" y="30"/>
                    </a:lnTo>
                    <a:lnTo>
                      <a:pt x="1873" y="40"/>
                    </a:lnTo>
                    <a:lnTo>
                      <a:pt x="1859" y="51"/>
                    </a:lnTo>
                    <a:lnTo>
                      <a:pt x="1845" y="64"/>
                    </a:lnTo>
                    <a:lnTo>
                      <a:pt x="1833" y="77"/>
                    </a:lnTo>
                    <a:lnTo>
                      <a:pt x="1823" y="93"/>
                    </a:lnTo>
                    <a:lnTo>
                      <a:pt x="1815" y="108"/>
                    </a:lnTo>
                    <a:lnTo>
                      <a:pt x="1808" y="124"/>
                    </a:lnTo>
                    <a:lnTo>
                      <a:pt x="1803" y="142"/>
                    </a:lnTo>
                    <a:lnTo>
                      <a:pt x="1800" y="159"/>
                    </a:lnTo>
                    <a:lnTo>
                      <a:pt x="1799" y="179"/>
                    </a:lnTo>
                    <a:lnTo>
                      <a:pt x="1800" y="194"/>
                    </a:lnTo>
                    <a:lnTo>
                      <a:pt x="1802" y="211"/>
                    </a:lnTo>
                    <a:lnTo>
                      <a:pt x="1806" y="225"/>
                    </a:lnTo>
                    <a:lnTo>
                      <a:pt x="1811" y="240"/>
                    </a:lnTo>
                    <a:lnTo>
                      <a:pt x="1818" y="253"/>
                    </a:lnTo>
                    <a:lnTo>
                      <a:pt x="1825" y="265"/>
                    </a:lnTo>
                    <a:lnTo>
                      <a:pt x="1834" y="277"/>
                    </a:lnTo>
                    <a:lnTo>
                      <a:pt x="1844" y="288"/>
                    </a:lnTo>
                    <a:lnTo>
                      <a:pt x="1857" y="299"/>
                    </a:lnTo>
                    <a:lnTo>
                      <a:pt x="1869" y="310"/>
                    </a:lnTo>
                    <a:lnTo>
                      <a:pt x="1882" y="319"/>
                    </a:lnTo>
                    <a:lnTo>
                      <a:pt x="1898" y="328"/>
                    </a:lnTo>
                    <a:lnTo>
                      <a:pt x="1913" y="336"/>
                    </a:lnTo>
                    <a:lnTo>
                      <a:pt x="1931" y="345"/>
                    </a:lnTo>
                    <a:lnTo>
                      <a:pt x="1948" y="352"/>
                    </a:lnTo>
                    <a:lnTo>
                      <a:pt x="1967" y="359"/>
                    </a:lnTo>
                    <a:lnTo>
                      <a:pt x="1994" y="369"/>
                    </a:lnTo>
                    <a:lnTo>
                      <a:pt x="2017" y="381"/>
                    </a:lnTo>
                    <a:lnTo>
                      <a:pt x="2027" y="386"/>
                    </a:lnTo>
                    <a:lnTo>
                      <a:pt x="2036" y="392"/>
                    </a:lnTo>
                    <a:lnTo>
                      <a:pt x="2044" y="397"/>
                    </a:lnTo>
                    <a:lnTo>
                      <a:pt x="2051" y="403"/>
                    </a:lnTo>
                    <a:lnTo>
                      <a:pt x="2057" y="409"/>
                    </a:lnTo>
                    <a:lnTo>
                      <a:pt x="2062" y="417"/>
                    </a:lnTo>
                    <a:lnTo>
                      <a:pt x="2067" y="423"/>
                    </a:lnTo>
                    <a:lnTo>
                      <a:pt x="2070" y="430"/>
                    </a:lnTo>
                    <a:lnTo>
                      <a:pt x="2073" y="437"/>
                    </a:lnTo>
                    <a:lnTo>
                      <a:pt x="2075" y="445"/>
                    </a:lnTo>
                    <a:lnTo>
                      <a:pt x="2077" y="454"/>
                    </a:lnTo>
                    <a:lnTo>
                      <a:pt x="2077" y="462"/>
                    </a:lnTo>
                    <a:lnTo>
                      <a:pt x="2077" y="471"/>
                    </a:lnTo>
                    <a:lnTo>
                      <a:pt x="2074" y="480"/>
                    </a:lnTo>
                    <a:lnTo>
                      <a:pt x="2072" y="489"/>
                    </a:lnTo>
                    <a:lnTo>
                      <a:pt x="2069" y="497"/>
                    </a:lnTo>
                    <a:lnTo>
                      <a:pt x="2065" y="504"/>
                    </a:lnTo>
                    <a:lnTo>
                      <a:pt x="2060" y="511"/>
                    </a:lnTo>
                    <a:lnTo>
                      <a:pt x="2054" y="517"/>
                    </a:lnTo>
                    <a:lnTo>
                      <a:pt x="2048" y="524"/>
                    </a:lnTo>
                    <a:lnTo>
                      <a:pt x="2040" y="529"/>
                    </a:lnTo>
                    <a:lnTo>
                      <a:pt x="2031" y="533"/>
                    </a:lnTo>
                    <a:lnTo>
                      <a:pt x="2022" y="537"/>
                    </a:lnTo>
                    <a:lnTo>
                      <a:pt x="2012" y="540"/>
                    </a:lnTo>
                    <a:lnTo>
                      <a:pt x="2002" y="543"/>
                    </a:lnTo>
                    <a:lnTo>
                      <a:pt x="1989" y="545"/>
                    </a:lnTo>
                    <a:lnTo>
                      <a:pt x="1977" y="546"/>
                    </a:lnTo>
                    <a:lnTo>
                      <a:pt x="1965" y="546"/>
                    </a:lnTo>
                    <a:lnTo>
                      <a:pt x="1943" y="546"/>
                    </a:lnTo>
                    <a:lnTo>
                      <a:pt x="1921" y="543"/>
                    </a:lnTo>
                    <a:lnTo>
                      <a:pt x="1901" y="540"/>
                    </a:lnTo>
                    <a:lnTo>
                      <a:pt x="1881" y="535"/>
                    </a:lnTo>
                    <a:lnTo>
                      <a:pt x="1863" y="529"/>
                    </a:lnTo>
                    <a:lnTo>
                      <a:pt x="1845" y="523"/>
                    </a:lnTo>
                    <a:lnTo>
                      <a:pt x="1829" y="514"/>
                    </a:lnTo>
                    <a:lnTo>
                      <a:pt x="1815" y="507"/>
                    </a:lnTo>
                    <a:lnTo>
                      <a:pt x="1789" y="601"/>
                    </a:lnTo>
                    <a:close/>
                    <a:moveTo>
                      <a:pt x="1300" y="631"/>
                    </a:moveTo>
                    <a:lnTo>
                      <a:pt x="1300" y="408"/>
                    </a:lnTo>
                    <a:lnTo>
                      <a:pt x="1300" y="371"/>
                    </a:lnTo>
                    <a:lnTo>
                      <a:pt x="1299" y="335"/>
                    </a:lnTo>
                    <a:lnTo>
                      <a:pt x="1299" y="301"/>
                    </a:lnTo>
                    <a:lnTo>
                      <a:pt x="1298" y="269"/>
                    </a:lnTo>
                    <a:lnTo>
                      <a:pt x="1298" y="237"/>
                    </a:lnTo>
                    <a:lnTo>
                      <a:pt x="1297" y="205"/>
                    </a:lnTo>
                    <a:lnTo>
                      <a:pt x="1295" y="175"/>
                    </a:lnTo>
                    <a:lnTo>
                      <a:pt x="1294" y="144"/>
                    </a:lnTo>
                    <a:lnTo>
                      <a:pt x="1297" y="144"/>
                    </a:lnTo>
                    <a:lnTo>
                      <a:pt x="1308" y="170"/>
                    </a:lnTo>
                    <a:lnTo>
                      <a:pt x="1321" y="198"/>
                    </a:lnTo>
                    <a:lnTo>
                      <a:pt x="1335" y="224"/>
                    </a:lnTo>
                    <a:lnTo>
                      <a:pt x="1348" y="251"/>
                    </a:lnTo>
                    <a:lnTo>
                      <a:pt x="1362" y="279"/>
                    </a:lnTo>
                    <a:lnTo>
                      <a:pt x="1378" y="306"/>
                    </a:lnTo>
                    <a:lnTo>
                      <a:pt x="1392" y="332"/>
                    </a:lnTo>
                    <a:lnTo>
                      <a:pt x="1408" y="358"/>
                    </a:lnTo>
                    <a:lnTo>
                      <a:pt x="1569" y="631"/>
                    </a:lnTo>
                    <a:lnTo>
                      <a:pt x="1686" y="631"/>
                    </a:lnTo>
                    <a:lnTo>
                      <a:pt x="1686" y="10"/>
                    </a:lnTo>
                    <a:lnTo>
                      <a:pt x="1582" y="10"/>
                    </a:lnTo>
                    <a:lnTo>
                      <a:pt x="1582" y="226"/>
                    </a:lnTo>
                    <a:lnTo>
                      <a:pt x="1582" y="261"/>
                    </a:lnTo>
                    <a:lnTo>
                      <a:pt x="1582" y="295"/>
                    </a:lnTo>
                    <a:lnTo>
                      <a:pt x="1583" y="328"/>
                    </a:lnTo>
                    <a:lnTo>
                      <a:pt x="1584" y="360"/>
                    </a:lnTo>
                    <a:lnTo>
                      <a:pt x="1585" y="391"/>
                    </a:lnTo>
                    <a:lnTo>
                      <a:pt x="1587" y="422"/>
                    </a:lnTo>
                    <a:lnTo>
                      <a:pt x="1589" y="453"/>
                    </a:lnTo>
                    <a:lnTo>
                      <a:pt x="1592" y="484"/>
                    </a:lnTo>
                    <a:lnTo>
                      <a:pt x="1589" y="485"/>
                    </a:lnTo>
                    <a:lnTo>
                      <a:pt x="1578" y="459"/>
                    </a:lnTo>
                    <a:lnTo>
                      <a:pt x="1567" y="433"/>
                    </a:lnTo>
                    <a:lnTo>
                      <a:pt x="1555" y="407"/>
                    </a:lnTo>
                    <a:lnTo>
                      <a:pt x="1541" y="381"/>
                    </a:lnTo>
                    <a:lnTo>
                      <a:pt x="1528" y="355"/>
                    </a:lnTo>
                    <a:lnTo>
                      <a:pt x="1513" y="328"/>
                    </a:lnTo>
                    <a:lnTo>
                      <a:pt x="1499" y="302"/>
                    </a:lnTo>
                    <a:lnTo>
                      <a:pt x="1484" y="277"/>
                    </a:lnTo>
                    <a:lnTo>
                      <a:pt x="1324" y="10"/>
                    </a:lnTo>
                    <a:lnTo>
                      <a:pt x="1195" y="10"/>
                    </a:lnTo>
                    <a:lnTo>
                      <a:pt x="1195" y="631"/>
                    </a:lnTo>
                    <a:lnTo>
                      <a:pt x="1300" y="631"/>
                    </a:lnTo>
                    <a:close/>
                    <a:moveTo>
                      <a:pt x="804" y="550"/>
                    </a:moveTo>
                    <a:lnTo>
                      <a:pt x="795" y="549"/>
                    </a:lnTo>
                    <a:lnTo>
                      <a:pt x="785" y="549"/>
                    </a:lnTo>
                    <a:lnTo>
                      <a:pt x="776" y="547"/>
                    </a:lnTo>
                    <a:lnTo>
                      <a:pt x="766" y="545"/>
                    </a:lnTo>
                    <a:lnTo>
                      <a:pt x="757" y="543"/>
                    </a:lnTo>
                    <a:lnTo>
                      <a:pt x="749" y="540"/>
                    </a:lnTo>
                    <a:lnTo>
                      <a:pt x="741" y="536"/>
                    </a:lnTo>
                    <a:lnTo>
                      <a:pt x="733" y="532"/>
                    </a:lnTo>
                    <a:lnTo>
                      <a:pt x="724" y="527"/>
                    </a:lnTo>
                    <a:lnTo>
                      <a:pt x="717" y="523"/>
                    </a:lnTo>
                    <a:lnTo>
                      <a:pt x="710" y="516"/>
                    </a:lnTo>
                    <a:lnTo>
                      <a:pt x="703" y="510"/>
                    </a:lnTo>
                    <a:lnTo>
                      <a:pt x="690" y="497"/>
                    </a:lnTo>
                    <a:lnTo>
                      <a:pt x="679" y="482"/>
                    </a:lnTo>
                    <a:lnTo>
                      <a:pt x="668" y="466"/>
                    </a:lnTo>
                    <a:lnTo>
                      <a:pt x="660" y="449"/>
                    </a:lnTo>
                    <a:lnTo>
                      <a:pt x="651" y="430"/>
                    </a:lnTo>
                    <a:lnTo>
                      <a:pt x="645" y="410"/>
                    </a:lnTo>
                    <a:lnTo>
                      <a:pt x="640" y="389"/>
                    </a:lnTo>
                    <a:lnTo>
                      <a:pt x="637" y="367"/>
                    </a:lnTo>
                    <a:lnTo>
                      <a:pt x="634" y="346"/>
                    </a:lnTo>
                    <a:lnTo>
                      <a:pt x="634" y="322"/>
                    </a:lnTo>
                    <a:lnTo>
                      <a:pt x="634" y="299"/>
                    </a:lnTo>
                    <a:lnTo>
                      <a:pt x="636" y="277"/>
                    </a:lnTo>
                    <a:lnTo>
                      <a:pt x="640" y="255"/>
                    </a:lnTo>
                    <a:lnTo>
                      <a:pt x="645" y="235"/>
                    </a:lnTo>
                    <a:lnTo>
                      <a:pt x="651" y="214"/>
                    </a:lnTo>
                    <a:lnTo>
                      <a:pt x="659" y="194"/>
                    </a:lnTo>
                    <a:lnTo>
                      <a:pt x="668" y="177"/>
                    </a:lnTo>
                    <a:lnTo>
                      <a:pt x="677" y="160"/>
                    </a:lnTo>
                    <a:lnTo>
                      <a:pt x="689" y="145"/>
                    </a:lnTo>
                    <a:lnTo>
                      <a:pt x="702" y="132"/>
                    </a:lnTo>
                    <a:lnTo>
                      <a:pt x="709" y="126"/>
                    </a:lnTo>
                    <a:lnTo>
                      <a:pt x="716" y="119"/>
                    </a:lnTo>
                    <a:lnTo>
                      <a:pt x="723" y="114"/>
                    </a:lnTo>
                    <a:lnTo>
                      <a:pt x="732" y="109"/>
                    </a:lnTo>
                    <a:lnTo>
                      <a:pt x="740" y="105"/>
                    </a:lnTo>
                    <a:lnTo>
                      <a:pt x="748" y="102"/>
                    </a:lnTo>
                    <a:lnTo>
                      <a:pt x="757" y="99"/>
                    </a:lnTo>
                    <a:lnTo>
                      <a:pt x="766" y="96"/>
                    </a:lnTo>
                    <a:lnTo>
                      <a:pt x="776" y="94"/>
                    </a:lnTo>
                    <a:lnTo>
                      <a:pt x="786" y="92"/>
                    </a:lnTo>
                    <a:lnTo>
                      <a:pt x="795" y="91"/>
                    </a:lnTo>
                    <a:lnTo>
                      <a:pt x="807" y="91"/>
                    </a:lnTo>
                    <a:lnTo>
                      <a:pt x="817" y="91"/>
                    </a:lnTo>
                    <a:lnTo>
                      <a:pt x="827" y="92"/>
                    </a:lnTo>
                    <a:lnTo>
                      <a:pt x="836" y="94"/>
                    </a:lnTo>
                    <a:lnTo>
                      <a:pt x="846" y="96"/>
                    </a:lnTo>
                    <a:lnTo>
                      <a:pt x="855" y="99"/>
                    </a:lnTo>
                    <a:lnTo>
                      <a:pt x="864" y="102"/>
                    </a:lnTo>
                    <a:lnTo>
                      <a:pt x="872" y="106"/>
                    </a:lnTo>
                    <a:lnTo>
                      <a:pt x="881" y="110"/>
                    </a:lnTo>
                    <a:lnTo>
                      <a:pt x="889" y="114"/>
                    </a:lnTo>
                    <a:lnTo>
                      <a:pt x="896" y="120"/>
                    </a:lnTo>
                    <a:lnTo>
                      <a:pt x="903" y="126"/>
                    </a:lnTo>
                    <a:lnTo>
                      <a:pt x="910" y="132"/>
                    </a:lnTo>
                    <a:lnTo>
                      <a:pt x="923" y="145"/>
                    </a:lnTo>
                    <a:lnTo>
                      <a:pt x="934" y="160"/>
                    </a:lnTo>
                    <a:lnTo>
                      <a:pt x="944" y="177"/>
                    </a:lnTo>
                    <a:lnTo>
                      <a:pt x="952" y="194"/>
                    </a:lnTo>
                    <a:lnTo>
                      <a:pt x="961" y="214"/>
                    </a:lnTo>
                    <a:lnTo>
                      <a:pt x="967" y="234"/>
                    </a:lnTo>
                    <a:lnTo>
                      <a:pt x="971" y="254"/>
                    </a:lnTo>
                    <a:lnTo>
                      <a:pt x="974" y="275"/>
                    </a:lnTo>
                    <a:lnTo>
                      <a:pt x="976" y="296"/>
                    </a:lnTo>
                    <a:lnTo>
                      <a:pt x="977" y="318"/>
                    </a:lnTo>
                    <a:lnTo>
                      <a:pt x="976" y="343"/>
                    </a:lnTo>
                    <a:lnTo>
                      <a:pt x="974" y="365"/>
                    </a:lnTo>
                    <a:lnTo>
                      <a:pt x="971" y="388"/>
                    </a:lnTo>
                    <a:lnTo>
                      <a:pt x="966" y="409"/>
                    </a:lnTo>
                    <a:lnTo>
                      <a:pt x="960" y="430"/>
                    </a:lnTo>
                    <a:lnTo>
                      <a:pt x="951" y="449"/>
                    </a:lnTo>
                    <a:lnTo>
                      <a:pt x="943" y="467"/>
                    </a:lnTo>
                    <a:lnTo>
                      <a:pt x="933" y="482"/>
                    </a:lnTo>
                    <a:lnTo>
                      <a:pt x="921" y="498"/>
                    </a:lnTo>
                    <a:lnTo>
                      <a:pt x="908" y="511"/>
                    </a:lnTo>
                    <a:lnTo>
                      <a:pt x="901" y="517"/>
                    </a:lnTo>
                    <a:lnTo>
                      <a:pt x="894" y="523"/>
                    </a:lnTo>
                    <a:lnTo>
                      <a:pt x="887" y="528"/>
                    </a:lnTo>
                    <a:lnTo>
                      <a:pt x="878" y="532"/>
                    </a:lnTo>
                    <a:lnTo>
                      <a:pt x="870" y="536"/>
                    </a:lnTo>
                    <a:lnTo>
                      <a:pt x="862" y="540"/>
                    </a:lnTo>
                    <a:lnTo>
                      <a:pt x="854" y="543"/>
                    </a:lnTo>
                    <a:lnTo>
                      <a:pt x="845" y="545"/>
                    </a:lnTo>
                    <a:lnTo>
                      <a:pt x="835" y="547"/>
                    </a:lnTo>
                    <a:lnTo>
                      <a:pt x="826" y="549"/>
                    </a:lnTo>
                    <a:lnTo>
                      <a:pt x="816" y="549"/>
                    </a:lnTo>
                    <a:lnTo>
                      <a:pt x="805" y="550"/>
                    </a:lnTo>
                    <a:lnTo>
                      <a:pt x="804" y="550"/>
                    </a:lnTo>
                    <a:close/>
                    <a:moveTo>
                      <a:pt x="802" y="641"/>
                    </a:moveTo>
                    <a:lnTo>
                      <a:pt x="818" y="641"/>
                    </a:lnTo>
                    <a:lnTo>
                      <a:pt x="833" y="640"/>
                    </a:lnTo>
                    <a:lnTo>
                      <a:pt x="849" y="638"/>
                    </a:lnTo>
                    <a:lnTo>
                      <a:pt x="863" y="636"/>
                    </a:lnTo>
                    <a:lnTo>
                      <a:pt x="878" y="633"/>
                    </a:lnTo>
                    <a:lnTo>
                      <a:pt x="893" y="629"/>
                    </a:lnTo>
                    <a:lnTo>
                      <a:pt x="906" y="624"/>
                    </a:lnTo>
                    <a:lnTo>
                      <a:pt x="920" y="619"/>
                    </a:lnTo>
                    <a:lnTo>
                      <a:pt x="933" y="613"/>
                    </a:lnTo>
                    <a:lnTo>
                      <a:pt x="946" y="607"/>
                    </a:lnTo>
                    <a:lnTo>
                      <a:pt x="959" y="600"/>
                    </a:lnTo>
                    <a:lnTo>
                      <a:pt x="970" y="593"/>
                    </a:lnTo>
                    <a:lnTo>
                      <a:pt x="982" y="584"/>
                    </a:lnTo>
                    <a:lnTo>
                      <a:pt x="993" y="575"/>
                    </a:lnTo>
                    <a:lnTo>
                      <a:pt x="1004" y="566"/>
                    </a:lnTo>
                    <a:lnTo>
                      <a:pt x="1013" y="556"/>
                    </a:lnTo>
                    <a:lnTo>
                      <a:pt x="1023" y="545"/>
                    </a:lnTo>
                    <a:lnTo>
                      <a:pt x="1033" y="533"/>
                    </a:lnTo>
                    <a:lnTo>
                      <a:pt x="1041" y="522"/>
                    </a:lnTo>
                    <a:lnTo>
                      <a:pt x="1049" y="509"/>
                    </a:lnTo>
                    <a:lnTo>
                      <a:pt x="1056" y="496"/>
                    </a:lnTo>
                    <a:lnTo>
                      <a:pt x="1063" y="482"/>
                    </a:lnTo>
                    <a:lnTo>
                      <a:pt x="1070" y="468"/>
                    </a:lnTo>
                    <a:lnTo>
                      <a:pt x="1076" y="453"/>
                    </a:lnTo>
                    <a:lnTo>
                      <a:pt x="1081" y="437"/>
                    </a:lnTo>
                    <a:lnTo>
                      <a:pt x="1085" y="422"/>
                    </a:lnTo>
                    <a:lnTo>
                      <a:pt x="1089" y="405"/>
                    </a:lnTo>
                    <a:lnTo>
                      <a:pt x="1092" y="388"/>
                    </a:lnTo>
                    <a:lnTo>
                      <a:pt x="1094" y="370"/>
                    </a:lnTo>
                    <a:lnTo>
                      <a:pt x="1096" y="352"/>
                    </a:lnTo>
                    <a:lnTo>
                      <a:pt x="1097" y="333"/>
                    </a:lnTo>
                    <a:lnTo>
                      <a:pt x="1097" y="314"/>
                    </a:lnTo>
                    <a:lnTo>
                      <a:pt x="1097" y="297"/>
                    </a:lnTo>
                    <a:lnTo>
                      <a:pt x="1096" y="281"/>
                    </a:lnTo>
                    <a:lnTo>
                      <a:pt x="1095" y="265"/>
                    </a:lnTo>
                    <a:lnTo>
                      <a:pt x="1093" y="250"/>
                    </a:lnTo>
                    <a:lnTo>
                      <a:pt x="1090" y="235"/>
                    </a:lnTo>
                    <a:lnTo>
                      <a:pt x="1087" y="219"/>
                    </a:lnTo>
                    <a:lnTo>
                      <a:pt x="1083" y="205"/>
                    </a:lnTo>
                    <a:lnTo>
                      <a:pt x="1078" y="190"/>
                    </a:lnTo>
                    <a:lnTo>
                      <a:pt x="1073" y="176"/>
                    </a:lnTo>
                    <a:lnTo>
                      <a:pt x="1068" y="163"/>
                    </a:lnTo>
                    <a:lnTo>
                      <a:pt x="1061" y="149"/>
                    </a:lnTo>
                    <a:lnTo>
                      <a:pt x="1054" y="137"/>
                    </a:lnTo>
                    <a:lnTo>
                      <a:pt x="1047" y="124"/>
                    </a:lnTo>
                    <a:lnTo>
                      <a:pt x="1039" y="113"/>
                    </a:lnTo>
                    <a:lnTo>
                      <a:pt x="1031" y="102"/>
                    </a:lnTo>
                    <a:lnTo>
                      <a:pt x="1021" y="91"/>
                    </a:lnTo>
                    <a:lnTo>
                      <a:pt x="1012" y="80"/>
                    </a:lnTo>
                    <a:lnTo>
                      <a:pt x="1002" y="71"/>
                    </a:lnTo>
                    <a:lnTo>
                      <a:pt x="991" y="62"/>
                    </a:lnTo>
                    <a:lnTo>
                      <a:pt x="980" y="52"/>
                    </a:lnTo>
                    <a:lnTo>
                      <a:pt x="969" y="44"/>
                    </a:lnTo>
                    <a:lnTo>
                      <a:pt x="957" y="37"/>
                    </a:lnTo>
                    <a:lnTo>
                      <a:pt x="944" y="30"/>
                    </a:lnTo>
                    <a:lnTo>
                      <a:pt x="932" y="24"/>
                    </a:lnTo>
                    <a:lnTo>
                      <a:pt x="917" y="19"/>
                    </a:lnTo>
                    <a:lnTo>
                      <a:pt x="904" y="13"/>
                    </a:lnTo>
                    <a:lnTo>
                      <a:pt x="890" y="9"/>
                    </a:lnTo>
                    <a:lnTo>
                      <a:pt x="874" y="6"/>
                    </a:lnTo>
                    <a:lnTo>
                      <a:pt x="859" y="3"/>
                    </a:lnTo>
                    <a:lnTo>
                      <a:pt x="844" y="2"/>
                    </a:lnTo>
                    <a:lnTo>
                      <a:pt x="827" y="0"/>
                    </a:lnTo>
                    <a:lnTo>
                      <a:pt x="811" y="0"/>
                    </a:lnTo>
                    <a:lnTo>
                      <a:pt x="794" y="0"/>
                    </a:lnTo>
                    <a:lnTo>
                      <a:pt x="778" y="2"/>
                    </a:lnTo>
                    <a:lnTo>
                      <a:pt x="762" y="3"/>
                    </a:lnTo>
                    <a:lnTo>
                      <a:pt x="747" y="6"/>
                    </a:lnTo>
                    <a:lnTo>
                      <a:pt x="733" y="9"/>
                    </a:lnTo>
                    <a:lnTo>
                      <a:pt x="718" y="13"/>
                    </a:lnTo>
                    <a:lnTo>
                      <a:pt x="704" y="19"/>
                    </a:lnTo>
                    <a:lnTo>
                      <a:pt x="690" y="24"/>
                    </a:lnTo>
                    <a:lnTo>
                      <a:pt x="677" y="30"/>
                    </a:lnTo>
                    <a:lnTo>
                      <a:pt x="665" y="37"/>
                    </a:lnTo>
                    <a:lnTo>
                      <a:pt x="652" y="44"/>
                    </a:lnTo>
                    <a:lnTo>
                      <a:pt x="640" y="52"/>
                    </a:lnTo>
                    <a:lnTo>
                      <a:pt x="629" y="62"/>
                    </a:lnTo>
                    <a:lnTo>
                      <a:pt x="617" y="71"/>
                    </a:lnTo>
                    <a:lnTo>
                      <a:pt x="607" y="80"/>
                    </a:lnTo>
                    <a:lnTo>
                      <a:pt x="597" y="92"/>
                    </a:lnTo>
                    <a:lnTo>
                      <a:pt x="588" y="102"/>
                    </a:lnTo>
                    <a:lnTo>
                      <a:pt x="578" y="114"/>
                    </a:lnTo>
                    <a:lnTo>
                      <a:pt x="570" y="126"/>
                    </a:lnTo>
                    <a:lnTo>
                      <a:pt x="562" y="139"/>
                    </a:lnTo>
                    <a:lnTo>
                      <a:pt x="555" y="151"/>
                    </a:lnTo>
                    <a:lnTo>
                      <a:pt x="549" y="166"/>
                    </a:lnTo>
                    <a:lnTo>
                      <a:pt x="542" y="179"/>
                    </a:lnTo>
                    <a:lnTo>
                      <a:pt x="536" y="194"/>
                    </a:lnTo>
                    <a:lnTo>
                      <a:pt x="531" y="209"/>
                    </a:lnTo>
                    <a:lnTo>
                      <a:pt x="527" y="224"/>
                    </a:lnTo>
                    <a:lnTo>
                      <a:pt x="524" y="241"/>
                    </a:lnTo>
                    <a:lnTo>
                      <a:pt x="521" y="256"/>
                    </a:lnTo>
                    <a:lnTo>
                      <a:pt x="518" y="273"/>
                    </a:lnTo>
                    <a:lnTo>
                      <a:pt x="517" y="290"/>
                    </a:lnTo>
                    <a:lnTo>
                      <a:pt x="516" y="308"/>
                    </a:lnTo>
                    <a:lnTo>
                      <a:pt x="515" y="325"/>
                    </a:lnTo>
                    <a:lnTo>
                      <a:pt x="516" y="342"/>
                    </a:lnTo>
                    <a:lnTo>
                      <a:pt x="517" y="359"/>
                    </a:lnTo>
                    <a:lnTo>
                      <a:pt x="518" y="374"/>
                    </a:lnTo>
                    <a:lnTo>
                      <a:pt x="520" y="391"/>
                    </a:lnTo>
                    <a:lnTo>
                      <a:pt x="523" y="406"/>
                    </a:lnTo>
                    <a:lnTo>
                      <a:pt x="526" y="422"/>
                    </a:lnTo>
                    <a:lnTo>
                      <a:pt x="530" y="436"/>
                    </a:lnTo>
                    <a:lnTo>
                      <a:pt x="535" y="452"/>
                    </a:lnTo>
                    <a:lnTo>
                      <a:pt x="540" y="465"/>
                    </a:lnTo>
                    <a:lnTo>
                      <a:pt x="547" y="479"/>
                    </a:lnTo>
                    <a:lnTo>
                      <a:pt x="553" y="492"/>
                    </a:lnTo>
                    <a:lnTo>
                      <a:pt x="559" y="505"/>
                    </a:lnTo>
                    <a:lnTo>
                      <a:pt x="567" y="517"/>
                    </a:lnTo>
                    <a:lnTo>
                      <a:pt x="575" y="529"/>
                    </a:lnTo>
                    <a:lnTo>
                      <a:pt x="584" y="540"/>
                    </a:lnTo>
                    <a:lnTo>
                      <a:pt x="593" y="551"/>
                    </a:lnTo>
                    <a:lnTo>
                      <a:pt x="602" y="562"/>
                    </a:lnTo>
                    <a:lnTo>
                      <a:pt x="612" y="571"/>
                    </a:lnTo>
                    <a:lnTo>
                      <a:pt x="623" y="580"/>
                    </a:lnTo>
                    <a:lnTo>
                      <a:pt x="634" y="588"/>
                    </a:lnTo>
                    <a:lnTo>
                      <a:pt x="645" y="597"/>
                    </a:lnTo>
                    <a:lnTo>
                      <a:pt x="658" y="604"/>
                    </a:lnTo>
                    <a:lnTo>
                      <a:pt x="670" y="611"/>
                    </a:lnTo>
                    <a:lnTo>
                      <a:pt x="682" y="617"/>
                    </a:lnTo>
                    <a:lnTo>
                      <a:pt x="696" y="622"/>
                    </a:lnTo>
                    <a:lnTo>
                      <a:pt x="710" y="628"/>
                    </a:lnTo>
                    <a:lnTo>
                      <a:pt x="724" y="632"/>
                    </a:lnTo>
                    <a:lnTo>
                      <a:pt x="739" y="635"/>
                    </a:lnTo>
                    <a:lnTo>
                      <a:pt x="753" y="638"/>
                    </a:lnTo>
                    <a:lnTo>
                      <a:pt x="769" y="640"/>
                    </a:lnTo>
                    <a:lnTo>
                      <a:pt x="785" y="641"/>
                    </a:lnTo>
                    <a:lnTo>
                      <a:pt x="801" y="641"/>
                    </a:lnTo>
                    <a:lnTo>
                      <a:pt x="802" y="641"/>
                    </a:lnTo>
                    <a:close/>
                    <a:moveTo>
                      <a:pt x="458" y="523"/>
                    </a:moveTo>
                    <a:lnTo>
                      <a:pt x="447" y="528"/>
                    </a:lnTo>
                    <a:lnTo>
                      <a:pt x="434" y="532"/>
                    </a:lnTo>
                    <a:lnTo>
                      <a:pt x="418" y="536"/>
                    </a:lnTo>
                    <a:lnTo>
                      <a:pt x="403" y="539"/>
                    </a:lnTo>
                    <a:lnTo>
                      <a:pt x="386" y="542"/>
                    </a:lnTo>
                    <a:lnTo>
                      <a:pt x="370" y="544"/>
                    </a:lnTo>
                    <a:lnTo>
                      <a:pt x="352" y="545"/>
                    </a:lnTo>
                    <a:lnTo>
                      <a:pt x="335" y="545"/>
                    </a:lnTo>
                    <a:lnTo>
                      <a:pt x="323" y="545"/>
                    </a:lnTo>
                    <a:lnTo>
                      <a:pt x="310" y="544"/>
                    </a:lnTo>
                    <a:lnTo>
                      <a:pt x="298" y="543"/>
                    </a:lnTo>
                    <a:lnTo>
                      <a:pt x="287" y="541"/>
                    </a:lnTo>
                    <a:lnTo>
                      <a:pt x="275" y="539"/>
                    </a:lnTo>
                    <a:lnTo>
                      <a:pt x="265" y="537"/>
                    </a:lnTo>
                    <a:lnTo>
                      <a:pt x="254" y="534"/>
                    </a:lnTo>
                    <a:lnTo>
                      <a:pt x="243" y="530"/>
                    </a:lnTo>
                    <a:lnTo>
                      <a:pt x="234" y="526"/>
                    </a:lnTo>
                    <a:lnTo>
                      <a:pt x="225" y="522"/>
                    </a:lnTo>
                    <a:lnTo>
                      <a:pt x="216" y="516"/>
                    </a:lnTo>
                    <a:lnTo>
                      <a:pt x="207" y="511"/>
                    </a:lnTo>
                    <a:lnTo>
                      <a:pt x="198" y="505"/>
                    </a:lnTo>
                    <a:lnTo>
                      <a:pt x="191" y="499"/>
                    </a:lnTo>
                    <a:lnTo>
                      <a:pt x="183" y="492"/>
                    </a:lnTo>
                    <a:lnTo>
                      <a:pt x="177" y="486"/>
                    </a:lnTo>
                    <a:lnTo>
                      <a:pt x="169" y="477"/>
                    </a:lnTo>
                    <a:lnTo>
                      <a:pt x="163" y="470"/>
                    </a:lnTo>
                    <a:lnTo>
                      <a:pt x="157" y="462"/>
                    </a:lnTo>
                    <a:lnTo>
                      <a:pt x="152" y="453"/>
                    </a:lnTo>
                    <a:lnTo>
                      <a:pt x="147" y="443"/>
                    </a:lnTo>
                    <a:lnTo>
                      <a:pt x="142" y="434"/>
                    </a:lnTo>
                    <a:lnTo>
                      <a:pt x="138" y="425"/>
                    </a:lnTo>
                    <a:lnTo>
                      <a:pt x="134" y="415"/>
                    </a:lnTo>
                    <a:lnTo>
                      <a:pt x="127" y="393"/>
                    </a:lnTo>
                    <a:lnTo>
                      <a:pt x="123" y="371"/>
                    </a:lnTo>
                    <a:lnTo>
                      <a:pt x="120" y="347"/>
                    </a:lnTo>
                    <a:lnTo>
                      <a:pt x="119" y="322"/>
                    </a:lnTo>
                    <a:lnTo>
                      <a:pt x="119" y="309"/>
                    </a:lnTo>
                    <a:lnTo>
                      <a:pt x="120" y="295"/>
                    </a:lnTo>
                    <a:lnTo>
                      <a:pt x="122" y="282"/>
                    </a:lnTo>
                    <a:lnTo>
                      <a:pt x="123" y="270"/>
                    </a:lnTo>
                    <a:lnTo>
                      <a:pt x="125" y="257"/>
                    </a:lnTo>
                    <a:lnTo>
                      <a:pt x="128" y="246"/>
                    </a:lnTo>
                    <a:lnTo>
                      <a:pt x="131" y="235"/>
                    </a:lnTo>
                    <a:lnTo>
                      <a:pt x="136" y="223"/>
                    </a:lnTo>
                    <a:lnTo>
                      <a:pt x="140" y="213"/>
                    </a:lnTo>
                    <a:lnTo>
                      <a:pt x="145" y="203"/>
                    </a:lnTo>
                    <a:lnTo>
                      <a:pt x="149" y="193"/>
                    </a:lnTo>
                    <a:lnTo>
                      <a:pt x="155" y="184"/>
                    </a:lnTo>
                    <a:lnTo>
                      <a:pt x="160" y="176"/>
                    </a:lnTo>
                    <a:lnTo>
                      <a:pt x="167" y="168"/>
                    </a:lnTo>
                    <a:lnTo>
                      <a:pt x="174" y="159"/>
                    </a:lnTo>
                    <a:lnTo>
                      <a:pt x="181" y="152"/>
                    </a:lnTo>
                    <a:lnTo>
                      <a:pt x="188" y="145"/>
                    </a:lnTo>
                    <a:lnTo>
                      <a:pt x="196" y="139"/>
                    </a:lnTo>
                    <a:lnTo>
                      <a:pt x="204" y="133"/>
                    </a:lnTo>
                    <a:lnTo>
                      <a:pt x="213" y="127"/>
                    </a:lnTo>
                    <a:lnTo>
                      <a:pt x="221" y="121"/>
                    </a:lnTo>
                    <a:lnTo>
                      <a:pt x="230" y="117"/>
                    </a:lnTo>
                    <a:lnTo>
                      <a:pt x="239" y="112"/>
                    </a:lnTo>
                    <a:lnTo>
                      <a:pt x="250" y="109"/>
                    </a:lnTo>
                    <a:lnTo>
                      <a:pt x="270" y="102"/>
                    </a:lnTo>
                    <a:lnTo>
                      <a:pt x="291" y="98"/>
                    </a:lnTo>
                    <a:lnTo>
                      <a:pt x="313" y="95"/>
                    </a:lnTo>
                    <a:lnTo>
                      <a:pt x="337" y="94"/>
                    </a:lnTo>
                    <a:lnTo>
                      <a:pt x="355" y="95"/>
                    </a:lnTo>
                    <a:lnTo>
                      <a:pt x="373" y="96"/>
                    </a:lnTo>
                    <a:lnTo>
                      <a:pt x="389" y="98"/>
                    </a:lnTo>
                    <a:lnTo>
                      <a:pt x="405" y="101"/>
                    </a:lnTo>
                    <a:lnTo>
                      <a:pt x="420" y="105"/>
                    </a:lnTo>
                    <a:lnTo>
                      <a:pt x="434" y="109"/>
                    </a:lnTo>
                    <a:lnTo>
                      <a:pt x="446" y="113"/>
                    </a:lnTo>
                    <a:lnTo>
                      <a:pt x="457" y="118"/>
                    </a:lnTo>
                    <a:lnTo>
                      <a:pt x="482" y="28"/>
                    </a:lnTo>
                    <a:lnTo>
                      <a:pt x="473" y="24"/>
                    </a:lnTo>
                    <a:lnTo>
                      <a:pt x="459" y="19"/>
                    </a:lnTo>
                    <a:lnTo>
                      <a:pt x="444" y="13"/>
                    </a:lnTo>
                    <a:lnTo>
                      <a:pt x="426" y="9"/>
                    </a:lnTo>
                    <a:lnTo>
                      <a:pt x="406" y="6"/>
                    </a:lnTo>
                    <a:lnTo>
                      <a:pt x="383" y="3"/>
                    </a:lnTo>
                    <a:lnTo>
                      <a:pt x="359" y="1"/>
                    </a:lnTo>
                    <a:lnTo>
                      <a:pt x="332" y="0"/>
                    </a:lnTo>
                    <a:lnTo>
                      <a:pt x="314" y="1"/>
                    </a:lnTo>
                    <a:lnTo>
                      <a:pt x="297" y="2"/>
                    </a:lnTo>
                    <a:lnTo>
                      <a:pt x="280" y="4"/>
                    </a:lnTo>
                    <a:lnTo>
                      <a:pt x="263" y="6"/>
                    </a:lnTo>
                    <a:lnTo>
                      <a:pt x="247" y="9"/>
                    </a:lnTo>
                    <a:lnTo>
                      <a:pt x="231" y="13"/>
                    </a:lnTo>
                    <a:lnTo>
                      <a:pt x="216" y="17"/>
                    </a:lnTo>
                    <a:lnTo>
                      <a:pt x="200" y="23"/>
                    </a:lnTo>
                    <a:lnTo>
                      <a:pt x="185" y="29"/>
                    </a:lnTo>
                    <a:lnTo>
                      <a:pt x="172" y="35"/>
                    </a:lnTo>
                    <a:lnTo>
                      <a:pt x="157" y="42"/>
                    </a:lnTo>
                    <a:lnTo>
                      <a:pt x="144" y="50"/>
                    </a:lnTo>
                    <a:lnTo>
                      <a:pt x="130" y="59"/>
                    </a:lnTo>
                    <a:lnTo>
                      <a:pt x="118" y="68"/>
                    </a:lnTo>
                    <a:lnTo>
                      <a:pt x="107" y="77"/>
                    </a:lnTo>
                    <a:lnTo>
                      <a:pt x="94" y="87"/>
                    </a:lnTo>
                    <a:lnTo>
                      <a:pt x="84" y="99"/>
                    </a:lnTo>
                    <a:lnTo>
                      <a:pt x="74" y="110"/>
                    </a:lnTo>
                    <a:lnTo>
                      <a:pt x="65" y="122"/>
                    </a:lnTo>
                    <a:lnTo>
                      <a:pt x="55" y="135"/>
                    </a:lnTo>
                    <a:lnTo>
                      <a:pt x="47" y="148"/>
                    </a:lnTo>
                    <a:lnTo>
                      <a:pt x="39" y="162"/>
                    </a:lnTo>
                    <a:lnTo>
                      <a:pt x="32" y="176"/>
                    </a:lnTo>
                    <a:lnTo>
                      <a:pt x="26" y="190"/>
                    </a:lnTo>
                    <a:lnTo>
                      <a:pt x="19" y="206"/>
                    </a:lnTo>
                    <a:lnTo>
                      <a:pt x="14" y="222"/>
                    </a:lnTo>
                    <a:lnTo>
                      <a:pt x="10" y="239"/>
                    </a:lnTo>
                    <a:lnTo>
                      <a:pt x="6" y="255"/>
                    </a:lnTo>
                    <a:lnTo>
                      <a:pt x="4" y="273"/>
                    </a:lnTo>
                    <a:lnTo>
                      <a:pt x="2" y="290"/>
                    </a:lnTo>
                    <a:lnTo>
                      <a:pt x="1" y="309"/>
                    </a:lnTo>
                    <a:lnTo>
                      <a:pt x="0" y="328"/>
                    </a:lnTo>
                    <a:lnTo>
                      <a:pt x="1" y="346"/>
                    </a:lnTo>
                    <a:lnTo>
                      <a:pt x="2" y="362"/>
                    </a:lnTo>
                    <a:lnTo>
                      <a:pt x="3" y="380"/>
                    </a:lnTo>
                    <a:lnTo>
                      <a:pt x="6" y="395"/>
                    </a:lnTo>
                    <a:lnTo>
                      <a:pt x="9" y="412"/>
                    </a:lnTo>
                    <a:lnTo>
                      <a:pt x="12" y="427"/>
                    </a:lnTo>
                    <a:lnTo>
                      <a:pt x="16" y="441"/>
                    </a:lnTo>
                    <a:lnTo>
                      <a:pt x="22" y="457"/>
                    </a:lnTo>
                    <a:lnTo>
                      <a:pt x="28" y="470"/>
                    </a:lnTo>
                    <a:lnTo>
                      <a:pt x="34" y="484"/>
                    </a:lnTo>
                    <a:lnTo>
                      <a:pt x="41" y="497"/>
                    </a:lnTo>
                    <a:lnTo>
                      <a:pt x="48" y="509"/>
                    </a:lnTo>
                    <a:lnTo>
                      <a:pt x="56" y="522"/>
                    </a:lnTo>
                    <a:lnTo>
                      <a:pt x="66" y="534"/>
                    </a:lnTo>
                    <a:lnTo>
                      <a:pt x="75" y="544"/>
                    </a:lnTo>
                    <a:lnTo>
                      <a:pt x="84" y="555"/>
                    </a:lnTo>
                    <a:lnTo>
                      <a:pt x="95" y="565"/>
                    </a:lnTo>
                    <a:lnTo>
                      <a:pt x="106" y="574"/>
                    </a:lnTo>
                    <a:lnTo>
                      <a:pt x="118" y="583"/>
                    </a:lnTo>
                    <a:lnTo>
                      <a:pt x="130" y="592"/>
                    </a:lnTo>
                    <a:lnTo>
                      <a:pt x="143" y="599"/>
                    </a:lnTo>
                    <a:lnTo>
                      <a:pt x="156" y="606"/>
                    </a:lnTo>
                    <a:lnTo>
                      <a:pt x="169" y="612"/>
                    </a:lnTo>
                    <a:lnTo>
                      <a:pt x="184" y="618"/>
                    </a:lnTo>
                    <a:lnTo>
                      <a:pt x="199" y="623"/>
                    </a:lnTo>
                    <a:lnTo>
                      <a:pt x="215" y="628"/>
                    </a:lnTo>
                    <a:lnTo>
                      <a:pt x="230" y="632"/>
                    </a:lnTo>
                    <a:lnTo>
                      <a:pt x="247" y="635"/>
                    </a:lnTo>
                    <a:lnTo>
                      <a:pt x="263" y="637"/>
                    </a:lnTo>
                    <a:lnTo>
                      <a:pt x="280" y="639"/>
                    </a:lnTo>
                    <a:lnTo>
                      <a:pt x="298" y="640"/>
                    </a:lnTo>
                    <a:lnTo>
                      <a:pt x="316" y="641"/>
                    </a:lnTo>
                    <a:lnTo>
                      <a:pt x="344" y="640"/>
                    </a:lnTo>
                    <a:lnTo>
                      <a:pt x="370" y="638"/>
                    </a:lnTo>
                    <a:lnTo>
                      <a:pt x="393" y="635"/>
                    </a:lnTo>
                    <a:lnTo>
                      <a:pt x="415" y="632"/>
                    </a:lnTo>
                    <a:lnTo>
                      <a:pt x="435" y="628"/>
                    </a:lnTo>
                    <a:lnTo>
                      <a:pt x="451" y="622"/>
                    </a:lnTo>
                    <a:lnTo>
                      <a:pt x="465" y="617"/>
                    </a:lnTo>
                    <a:lnTo>
                      <a:pt x="478" y="612"/>
                    </a:lnTo>
                    <a:lnTo>
                      <a:pt x="458" y="52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bg1"/>
                  </a:solidFill>
                  <a:latin typeface="Myriad Pro"/>
                </a:endParaRPr>
              </a:p>
            </p:txBody>
          </p:sp>
          <p:sp>
            <p:nvSpPr>
              <p:cNvPr id="28" name="Freeform 27"/>
              <p:cNvSpPr>
                <a:spLocks noEditPoints="1"/>
              </p:cNvSpPr>
              <p:nvPr/>
            </p:nvSpPr>
            <p:spPr bwMode="auto">
              <a:xfrm>
                <a:off x="68096" y="6652068"/>
                <a:ext cx="493712" cy="123825"/>
              </a:xfrm>
              <a:custGeom>
                <a:avLst/>
                <a:gdLst/>
                <a:ahLst/>
                <a:cxnLst>
                  <a:cxn ang="0">
                    <a:pos x="598" y="179"/>
                  </a:cxn>
                  <a:cxn ang="0">
                    <a:pos x="598" y="0"/>
                  </a:cxn>
                  <a:cxn ang="0">
                    <a:pos x="524" y="0"/>
                  </a:cxn>
                  <a:cxn ang="0">
                    <a:pos x="449" y="0"/>
                  </a:cxn>
                  <a:cxn ang="0">
                    <a:pos x="374" y="0"/>
                  </a:cxn>
                  <a:cxn ang="0">
                    <a:pos x="299" y="0"/>
                  </a:cxn>
                  <a:cxn ang="0">
                    <a:pos x="224" y="0"/>
                  </a:cxn>
                  <a:cxn ang="0">
                    <a:pos x="150" y="0"/>
                  </a:cxn>
                  <a:cxn ang="0">
                    <a:pos x="75" y="0"/>
                  </a:cxn>
                  <a:cxn ang="0">
                    <a:pos x="0" y="0"/>
                  </a:cxn>
                  <a:cxn ang="0">
                    <a:pos x="0" y="179"/>
                  </a:cxn>
                  <a:cxn ang="0">
                    <a:pos x="176" y="179"/>
                  </a:cxn>
                  <a:cxn ang="0">
                    <a:pos x="176" y="621"/>
                  </a:cxn>
                  <a:cxn ang="0">
                    <a:pos x="423" y="621"/>
                  </a:cxn>
                  <a:cxn ang="0">
                    <a:pos x="423" y="179"/>
                  </a:cxn>
                  <a:cxn ang="0">
                    <a:pos x="598" y="179"/>
                  </a:cxn>
                  <a:cxn ang="0">
                    <a:pos x="907" y="250"/>
                  </a:cxn>
                  <a:cxn ang="0">
                    <a:pos x="781" y="621"/>
                  </a:cxn>
                  <a:cxn ang="0">
                    <a:pos x="539" y="621"/>
                  </a:cxn>
                  <a:cxn ang="0">
                    <a:pos x="776" y="0"/>
                  </a:cxn>
                  <a:cxn ang="0">
                    <a:pos x="809" y="0"/>
                  </a:cxn>
                  <a:cxn ang="0">
                    <a:pos x="842" y="0"/>
                  </a:cxn>
                  <a:cxn ang="0">
                    <a:pos x="874" y="0"/>
                  </a:cxn>
                  <a:cxn ang="0">
                    <a:pos x="907" y="0"/>
                  </a:cxn>
                  <a:cxn ang="0">
                    <a:pos x="939" y="0"/>
                  </a:cxn>
                  <a:cxn ang="0">
                    <a:pos x="972" y="0"/>
                  </a:cxn>
                  <a:cxn ang="0">
                    <a:pos x="1005" y="0"/>
                  </a:cxn>
                  <a:cxn ang="0">
                    <a:pos x="1038" y="0"/>
                  </a:cxn>
                  <a:cxn ang="0">
                    <a:pos x="1275" y="621"/>
                  </a:cxn>
                  <a:cxn ang="0">
                    <a:pos x="1033" y="621"/>
                  </a:cxn>
                  <a:cxn ang="0">
                    <a:pos x="907" y="250"/>
                  </a:cxn>
                  <a:cxn ang="0">
                    <a:pos x="1814" y="179"/>
                  </a:cxn>
                  <a:cxn ang="0">
                    <a:pos x="1814" y="0"/>
                  </a:cxn>
                  <a:cxn ang="0">
                    <a:pos x="1740" y="0"/>
                  </a:cxn>
                  <a:cxn ang="0">
                    <a:pos x="1665" y="0"/>
                  </a:cxn>
                  <a:cxn ang="0">
                    <a:pos x="1590" y="0"/>
                  </a:cxn>
                  <a:cxn ang="0">
                    <a:pos x="1515" y="0"/>
                  </a:cxn>
                  <a:cxn ang="0">
                    <a:pos x="1440" y="0"/>
                  </a:cxn>
                  <a:cxn ang="0">
                    <a:pos x="1366" y="0"/>
                  </a:cxn>
                  <a:cxn ang="0">
                    <a:pos x="1291" y="0"/>
                  </a:cxn>
                  <a:cxn ang="0">
                    <a:pos x="1216" y="0"/>
                  </a:cxn>
                  <a:cxn ang="0">
                    <a:pos x="1216" y="179"/>
                  </a:cxn>
                  <a:cxn ang="0">
                    <a:pos x="1391" y="179"/>
                  </a:cxn>
                  <a:cxn ang="0">
                    <a:pos x="1391" y="621"/>
                  </a:cxn>
                  <a:cxn ang="0">
                    <a:pos x="1639" y="621"/>
                  </a:cxn>
                  <a:cxn ang="0">
                    <a:pos x="1639" y="179"/>
                  </a:cxn>
                  <a:cxn ang="0">
                    <a:pos x="1814" y="179"/>
                  </a:cxn>
                  <a:cxn ang="0">
                    <a:pos x="2123" y="250"/>
                  </a:cxn>
                  <a:cxn ang="0">
                    <a:pos x="1996" y="621"/>
                  </a:cxn>
                  <a:cxn ang="0">
                    <a:pos x="1754" y="621"/>
                  </a:cxn>
                  <a:cxn ang="0">
                    <a:pos x="1991" y="0"/>
                  </a:cxn>
                  <a:cxn ang="0">
                    <a:pos x="2024" y="0"/>
                  </a:cxn>
                  <a:cxn ang="0">
                    <a:pos x="2057" y="0"/>
                  </a:cxn>
                  <a:cxn ang="0">
                    <a:pos x="2090" y="0"/>
                  </a:cxn>
                  <a:cxn ang="0">
                    <a:pos x="2123" y="0"/>
                  </a:cxn>
                  <a:cxn ang="0">
                    <a:pos x="2155" y="0"/>
                  </a:cxn>
                  <a:cxn ang="0">
                    <a:pos x="2188" y="0"/>
                  </a:cxn>
                  <a:cxn ang="0">
                    <a:pos x="2220" y="0"/>
                  </a:cxn>
                  <a:cxn ang="0">
                    <a:pos x="2253" y="0"/>
                  </a:cxn>
                  <a:cxn ang="0">
                    <a:pos x="2491" y="621"/>
                  </a:cxn>
                  <a:cxn ang="0">
                    <a:pos x="2248" y="621"/>
                  </a:cxn>
                  <a:cxn ang="0">
                    <a:pos x="2123" y="250"/>
                  </a:cxn>
                </a:cxnLst>
                <a:rect l="0" t="0" r="r" b="b"/>
                <a:pathLst>
                  <a:path w="2491" h="621">
                    <a:moveTo>
                      <a:pt x="598" y="179"/>
                    </a:moveTo>
                    <a:lnTo>
                      <a:pt x="598" y="0"/>
                    </a:lnTo>
                    <a:lnTo>
                      <a:pt x="524" y="0"/>
                    </a:lnTo>
                    <a:lnTo>
                      <a:pt x="449" y="0"/>
                    </a:lnTo>
                    <a:lnTo>
                      <a:pt x="374" y="0"/>
                    </a:lnTo>
                    <a:lnTo>
                      <a:pt x="299" y="0"/>
                    </a:lnTo>
                    <a:lnTo>
                      <a:pt x="224" y="0"/>
                    </a:lnTo>
                    <a:lnTo>
                      <a:pt x="150" y="0"/>
                    </a:lnTo>
                    <a:lnTo>
                      <a:pt x="75" y="0"/>
                    </a:lnTo>
                    <a:lnTo>
                      <a:pt x="0" y="0"/>
                    </a:lnTo>
                    <a:lnTo>
                      <a:pt x="0" y="179"/>
                    </a:lnTo>
                    <a:lnTo>
                      <a:pt x="176" y="179"/>
                    </a:lnTo>
                    <a:lnTo>
                      <a:pt x="176" y="621"/>
                    </a:lnTo>
                    <a:lnTo>
                      <a:pt x="423" y="621"/>
                    </a:lnTo>
                    <a:lnTo>
                      <a:pt x="423" y="179"/>
                    </a:lnTo>
                    <a:lnTo>
                      <a:pt x="598" y="179"/>
                    </a:lnTo>
                    <a:close/>
                    <a:moveTo>
                      <a:pt x="907" y="250"/>
                    </a:moveTo>
                    <a:lnTo>
                      <a:pt x="781" y="621"/>
                    </a:lnTo>
                    <a:lnTo>
                      <a:pt x="539" y="621"/>
                    </a:lnTo>
                    <a:lnTo>
                      <a:pt x="776" y="0"/>
                    </a:lnTo>
                    <a:lnTo>
                      <a:pt x="809" y="0"/>
                    </a:lnTo>
                    <a:lnTo>
                      <a:pt x="842" y="0"/>
                    </a:lnTo>
                    <a:lnTo>
                      <a:pt x="874" y="0"/>
                    </a:lnTo>
                    <a:lnTo>
                      <a:pt x="907" y="0"/>
                    </a:lnTo>
                    <a:lnTo>
                      <a:pt x="939" y="0"/>
                    </a:lnTo>
                    <a:lnTo>
                      <a:pt x="972" y="0"/>
                    </a:lnTo>
                    <a:lnTo>
                      <a:pt x="1005" y="0"/>
                    </a:lnTo>
                    <a:lnTo>
                      <a:pt x="1038" y="0"/>
                    </a:lnTo>
                    <a:lnTo>
                      <a:pt x="1275" y="621"/>
                    </a:lnTo>
                    <a:lnTo>
                      <a:pt x="1033" y="621"/>
                    </a:lnTo>
                    <a:lnTo>
                      <a:pt x="907" y="250"/>
                    </a:lnTo>
                    <a:close/>
                    <a:moveTo>
                      <a:pt x="1814" y="179"/>
                    </a:moveTo>
                    <a:lnTo>
                      <a:pt x="1814" y="0"/>
                    </a:lnTo>
                    <a:lnTo>
                      <a:pt x="1740" y="0"/>
                    </a:lnTo>
                    <a:lnTo>
                      <a:pt x="1665" y="0"/>
                    </a:lnTo>
                    <a:lnTo>
                      <a:pt x="1590" y="0"/>
                    </a:lnTo>
                    <a:lnTo>
                      <a:pt x="1515" y="0"/>
                    </a:lnTo>
                    <a:lnTo>
                      <a:pt x="1440" y="0"/>
                    </a:lnTo>
                    <a:lnTo>
                      <a:pt x="1366" y="0"/>
                    </a:lnTo>
                    <a:lnTo>
                      <a:pt x="1291" y="0"/>
                    </a:lnTo>
                    <a:lnTo>
                      <a:pt x="1216" y="0"/>
                    </a:lnTo>
                    <a:lnTo>
                      <a:pt x="1216" y="179"/>
                    </a:lnTo>
                    <a:lnTo>
                      <a:pt x="1391" y="179"/>
                    </a:lnTo>
                    <a:lnTo>
                      <a:pt x="1391" y="621"/>
                    </a:lnTo>
                    <a:lnTo>
                      <a:pt x="1639" y="621"/>
                    </a:lnTo>
                    <a:lnTo>
                      <a:pt x="1639" y="179"/>
                    </a:lnTo>
                    <a:lnTo>
                      <a:pt x="1814" y="179"/>
                    </a:lnTo>
                    <a:close/>
                    <a:moveTo>
                      <a:pt x="2123" y="250"/>
                    </a:moveTo>
                    <a:lnTo>
                      <a:pt x="1996" y="621"/>
                    </a:lnTo>
                    <a:lnTo>
                      <a:pt x="1754" y="621"/>
                    </a:lnTo>
                    <a:lnTo>
                      <a:pt x="1991" y="0"/>
                    </a:lnTo>
                    <a:lnTo>
                      <a:pt x="2024" y="0"/>
                    </a:lnTo>
                    <a:lnTo>
                      <a:pt x="2057" y="0"/>
                    </a:lnTo>
                    <a:lnTo>
                      <a:pt x="2090" y="0"/>
                    </a:lnTo>
                    <a:lnTo>
                      <a:pt x="2123" y="0"/>
                    </a:lnTo>
                    <a:lnTo>
                      <a:pt x="2155" y="0"/>
                    </a:lnTo>
                    <a:lnTo>
                      <a:pt x="2188" y="0"/>
                    </a:lnTo>
                    <a:lnTo>
                      <a:pt x="2220" y="0"/>
                    </a:lnTo>
                    <a:lnTo>
                      <a:pt x="2253" y="0"/>
                    </a:lnTo>
                    <a:lnTo>
                      <a:pt x="2491" y="621"/>
                    </a:lnTo>
                    <a:lnTo>
                      <a:pt x="2248" y="621"/>
                    </a:lnTo>
                    <a:lnTo>
                      <a:pt x="2123" y="25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bg1"/>
                  </a:solidFill>
                  <a:latin typeface="Myriad Pro"/>
                </a:endParaRPr>
              </a:p>
            </p:txBody>
          </p:sp>
        </p:grpSp>
        <p:sp>
          <p:nvSpPr>
            <p:cNvPr id="21" name="Freeform 20"/>
            <p:cNvSpPr>
              <a:spLocks noEditPoints="1"/>
            </p:cNvSpPr>
            <p:nvPr/>
          </p:nvSpPr>
          <p:spPr bwMode="auto">
            <a:xfrm>
              <a:off x="1409510" y="392855"/>
              <a:ext cx="878871" cy="92839"/>
            </a:xfrm>
            <a:custGeom>
              <a:avLst/>
              <a:gdLst/>
              <a:ahLst/>
              <a:cxnLst>
                <a:cxn ang="0">
                  <a:pos x="805" y="637"/>
                </a:cxn>
                <a:cxn ang="0">
                  <a:pos x="996" y="219"/>
                </a:cxn>
                <a:cxn ang="0">
                  <a:pos x="1304" y="357"/>
                </a:cxn>
                <a:cxn ang="0">
                  <a:pos x="1069" y="644"/>
                </a:cxn>
                <a:cxn ang="0">
                  <a:pos x="1040" y="573"/>
                </a:cxn>
                <a:cxn ang="0">
                  <a:pos x="1182" y="280"/>
                </a:cxn>
                <a:cxn ang="0">
                  <a:pos x="1457" y="426"/>
                </a:cxn>
                <a:cxn ang="0">
                  <a:pos x="1680" y="639"/>
                </a:cxn>
                <a:cxn ang="0">
                  <a:pos x="1384" y="480"/>
                </a:cxn>
                <a:cxn ang="0">
                  <a:pos x="1565" y="178"/>
                </a:cxn>
                <a:cxn ang="0">
                  <a:pos x="1772" y="419"/>
                </a:cxn>
                <a:cxn ang="0">
                  <a:pos x="1479" y="300"/>
                </a:cxn>
                <a:cxn ang="0">
                  <a:pos x="2054" y="179"/>
                </a:cxn>
                <a:cxn ang="0">
                  <a:pos x="2260" y="188"/>
                </a:cxn>
                <a:cxn ang="0">
                  <a:pos x="2257" y="15"/>
                </a:cxn>
                <a:cxn ang="0">
                  <a:pos x="2523" y="568"/>
                </a:cxn>
                <a:cxn ang="0">
                  <a:pos x="2483" y="627"/>
                </a:cxn>
                <a:cxn ang="0">
                  <a:pos x="2395" y="282"/>
                </a:cxn>
                <a:cxn ang="0">
                  <a:pos x="2669" y="201"/>
                </a:cxn>
                <a:cxn ang="0">
                  <a:pos x="2657" y="282"/>
                </a:cxn>
                <a:cxn ang="0">
                  <a:pos x="2858" y="220"/>
                </a:cxn>
                <a:cxn ang="0">
                  <a:pos x="3192" y="222"/>
                </a:cxn>
                <a:cxn ang="0">
                  <a:pos x="3092" y="249"/>
                </a:cxn>
                <a:cxn ang="0">
                  <a:pos x="3666" y="632"/>
                </a:cxn>
                <a:cxn ang="0">
                  <a:pos x="3354" y="500"/>
                </a:cxn>
                <a:cxn ang="0">
                  <a:pos x="3484" y="195"/>
                </a:cxn>
                <a:cxn ang="0">
                  <a:pos x="3516" y="256"/>
                </a:cxn>
                <a:cxn ang="0">
                  <a:pos x="3592" y="581"/>
                </a:cxn>
                <a:cxn ang="0">
                  <a:pos x="4055" y="577"/>
                </a:cxn>
                <a:cxn ang="0">
                  <a:pos x="3803" y="567"/>
                </a:cxn>
                <a:cxn ang="0">
                  <a:pos x="3854" y="210"/>
                </a:cxn>
                <a:cxn ang="0">
                  <a:pos x="4132" y="281"/>
                </a:cxn>
                <a:cxn ang="0">
                  <a:pos x="3947" y="237"/>
                </a:cxn>
                <a:cxn ang="0">
                  <a:pos x="4571" y="638"/>
                </a:cxn>
                <a:cxn ang="0">
                  <a:pos x="4425" y="355"/>
                </a:cxn>
                <a:cxn ang="0">
                  <a:pos x="4692" y="179"/>
                </a:cxn>
                <a:cxn ang="0">
                  <a:pos x="4503" y="378"/>
                </a:cxn>
                <a:cxn ang="0">
                  <a:pos x="4914" y="445"/>
                </a:cxn>
                <a:cxn ang="0">
                  <a:pos x="5116" y="642"/>
                </a:cxn>
                <a:cxn ang="0">
                  <a:pos x="4837" y="469"/>
                </a:cxn>
                <a:cxn ang="0">
                  <a:pos x="5032" y="177"/>
                </a:cxn>
                <a:cxn ang="0">
                  <a:pos x="5225" y="427"/>
                </a:cxn>
                <a:cxn ang="0">
                  <a:pos x="4929" y="310"/>
                </a:cxn>
                <a:cxn ang="0">
                  <a:pos x="5520" y="177"/>
                </a:cxn>
                <a:cxn ang="0">
                  <a:pos x="5849" y="249"/>
                </a:cxn>
                <a:cxn ang="0">
                  <a:pos x="5745" y="644"/>
                </a:cxn>
                <a:cxn ang="0">
                  <a:pos x="6173" y="588"/>
                </a:cxn>
                <a:cxn ang="0">
                  <a:pos x="5907" y="543"/>
                </a:cxn>
                <a:cxn ang="0">
                  <a:pos x="6173" y="317"/>
                </a:cxn>
                <a:cxn ang="0">
                  <a:pos x="6044" y="179"/>
                </a:cxn>
                <a:cxn ang="0">
                  <a:pos x="6022" y="438"/>
                </a:cxn>
                <a:cxn ang="0">
                  <a:pos x="6118" y="573"/>
                </a:cxn>
                <a:cxn ang="0">
                  <a:pos x="6379" y="72"/>
                </a:cxn>
                <a:cxn ang="0">
                  <a:pos x="6454" y="99"/>
                </a:cxn>
                <a:cxn ang="0">
                  <a:pos x="6815" y="177"/>
                </a:cxn>
                <a:cxn ang="0">
                  <a:pos x="6901" y="333"/>
                </a:cxn>
                <a:cxn ang="0">
                  <a:pos x="6691" y="329"/>
                </a:cxn>
                <a:cxn ang="0">
                  <a:pos x="7278" y="580"/>
                </a:cxn>
                <a:cxn ang="0">
                  <a:pos x="7137" y="188"/>
                </a:cxn>
                <a:cxn ang="0">
                  <a:pos x="7541" y="759"/>
                </a:cxn>
                <a:cxn ang="0">
                  <a:pos x="7366" y="188"/>
                </a:cxn>
                <a:cxn ang="0">
                  <a:pos x="7881" y="532"/>
                </a:cxn>
                <a:cxn ang="0">
                  <a:pos x="7920" y="642"/>
                </a:cxn>
              </a:cxnLst>
              <a:rect l="0" t="0" r="r" b="b"/>
              <a:pathLst>
                <a:path w="7953" h="842">
                  <a:moveTo>
                    <a:pt x="324" y="277"/>
                  </a:moveTo>
                  <a:lnTo>
                    <a:pt x="324" y="344"/>
                  </a:lnTo>
                  <a:lnTo>
                    <a:pt x="81" y="344"/>
                  </a:lnTo>
                  <a:lnTo>
                    <a:pt x="81" y="569"/>
                  </a:lnTo>
                  <a:lnTo>
                    <a:pt x="352" y="569"/>
                  </a:lnTo>
                  <a:lnTo>
                    <a:pt x="352" y="637"/>
                  </a:lnTo>
                  <a:lnTo>
                    <a:pt x="0" y="637"/>
                  </a:lnTo>
                  <a:lnTo>
                    <a:pt x="0" y="11"/>
                  </a:lnTo>
                  <a:lnTo>
                    <a:pt x="338" y="11"/>
                  </a:lnTo>
                  <a:lnTo>
                    <a:pt x="338" y="79"/>
                  </a:lnTo>
                  <a:lnTo>
                    <a:pt x="81" y="79"/>
                  </a:lnTo>
                  <a:lnTo>
                    <a:pt x="81" y="277"/>
                  </a:lnTo>
                  <a:lnTo>
                    <a:pt x="324" y="277"/>
                  </a:lnTo>
                  <a:close/>
                  <a:moveTo>
                    <a:pt x="401" y="188"/>
                  </a:moveTo>
                  <a:lnTo>
                    <a:pt x="492" y="188"/>
                  </a:lnTo>
                  <a:lnTo>
                    <a:pt x="556" y="284"/>
                  </a:lnTo>
                  <a:lnTo>
                    <a:pt x="566" y="300"/>
                  </a:lnTo>
                  <a:lnTo>
                    <a:pt x="578" y="317"/>
                  </a:lnTo>
                  <a:lnTo>
                    <a:pt x="589" y="337"/>
                  </a:lnTo>
                  <a:lnTo>
                    <a:pt x="601" y="357"/>
                  </a:lnTo>
                  <a:lnTo>
                    <a:pt x="604" y="357"/>
                  </a:lnTo>
                  <a:lnTo>
                    <a:pt x="614" y="340"/>
                  </a:lnTo>
                  <a:lnTo>
                    <a:pt x="625" y="321"/>
                  </a:lnTo>
                  <a:lnTo>
                    <a:pt x="636" y="303"/>
                  </a:lnTo>
                  <a:lnTo>
                    <a:pt x="649" y="283"/>
                  </a:lnTo>
                  <a:lnTo>
                    <a:pt x="712" y="188"/>
                  </a:lnTo>
                  <a:lnTo>
                    <a:pt x="800" y="188"/>
                  </a:lnTo>
                  <a:lnTo>
                    <a:pt x="646" y="405"/>
                  </a:lnTo>
                  <a:lnTo>
                    <a:pt x="805" y="637"/>
                  </a:lnTo>
                  <a:lnTo>
                    <a:pt x="712" y="637"/>
                  </a:lnTo>
                  <a:lnTo>
                    <a:pt x="646" y="535"/>
                  </a:lnTo>
                  <a:lnTo>
                    <a:pt x="635" y="520"/>
                  </a:lnTo>
                  <a:lnTo>
                    <a:pt x="624" y="501"/>
                  </a:lnTo>
                  <a:lnTo>
                    <a:pt x="612" y="481"/>
                  </a:lnTo>
                  <a:lnTo>
                    <a:pt x="598" y="457"/>
                  </a:lnTo>
                  <a:lnTo>
                    <a:pt x="596" y="457"/>
                  </a:lnTo>
                  <a:lnTo>
                    <a:pt x="588" y="472"/>
                  </a:lnTo>
                  <a:lnTo>
                    <a:pt x="578" y="490"/>
                  </a:lnTo>
                  <a:lnTo>
                    <a:pt x="564" y="511"/>
                  </a:lnTo>
                  <a:lnTo>
                    <a:pt x="549" y="535"/>
                  </a:lnTo>
                  <a:lnTo>
                    <a:pt x="484" y="637"/>
                  </a:lnTo>
                  <a:lnTo>
                    <a:pt x="394" y="637"/>
                  </a:lnTo>
                  <a:lnTo>
                    <a:pt x="553" y="408"/>
                  </a:lnTo>
                  <a:lnTo>
                    <a:pt x="401" y="188"/>
                  </a:lnTo>
                  <a:close/>
                  <a:moveTo>
                    <a:pt x="883" y="820"/>
                  </a:moveTo>
                  <a:lnTo>
                    <a:pt x="883" y="334"/>
                  </a:lnTo>
                  <a:lnTo>
                    <a:pt x="883" y="298"/>
                  </a:lnTo>
                  <a:lnTo>
                    <a:pt x="882" y="261"/>
                  </a:lnTo>
                  <a:lnTo>
                    <a:pt x="881" y="224"/>
                  </a:lnTo>
                  <a:lnTo>
                    <a:pt x="880" y="188"/>
                  </a:lnTo>
                  <a:lnTo>
                    <a:pt x="953" y="188"/>
                  </a:lnTo>
                  <a:lnTo>
                    <a:pt x="957" y="265"/>
                  </a:lnTo>
                  <a:lnTo>
                    <a:pt x="958" y="265"/>
                  </a:lnTo>
                  <a:lnTo>
                    <a:pt x="965" y="255"/>
                  </a:lnTo>
                  <a:lnTo>
                    <a:pt x="972" y="244"/>
                  </a:lnTo>
                  <a:lnTo>
                    <a:pt x="979" y="235"/>
                  </a:lnTo>
                  <a:lnTo>
                    <a:pt x="988" y="227"/>
                  </a:lnTo>
                  <a:lnTo>
                    <a:pt x="996" y="219"/>
                  </a:lnTo>
                  <a:lnTo>
                    <a:pt x="1005" y="211"/>
                  </a:lnTo>
                  <a:lnTo>
                    <a:pt x="1014" y="205"/>
                  </a:lnTo>
                  <a:lnTo>
                    <a:pt x="1024" y="199"/>
                  </a:lnTo>
                  <a:lnTo>
                    <a:pt x="1034" y="194"/>
                  </a:lnTo>
                  <a:lnTo>
                    <a:pt x="1045" y="190"/>
                  </a:lnTo>
                  <a:lnTo>
                    <a:pt x="1055" y="186"/>
                  </a:lnTo>
                  <a:lnTo>
                    <a:pt x="1068" y="183"/>
                  </a:lnTo>
                  <a:lnTo>
                    <a:pt x="1079" y="181"/>
                  </a:lnTo>
                  <a:lnTo>
                    <a:pt x="1091" y="178"/>
                  </a:lnTo>
                  <a:lnTo>
                    <a:pt x="1105" y="177"/>
                  </a:lnTo>
                  <a:lnTo>
                    <a:pt x="1118" y="177"/>
                  </a:lnTo>
                  <a:lnTo>
                    <a:pt x="1138" y="178"/>
                  </a:lnTo>
                  <a:lnTo>
                    <a:pt x="1157" y="182"/>
                  </a:lnTo>
                  <a:lnTo>
                    <a:pt x="1166" y="184"/>
                  </a:lnTo>
                  <a:lnTo>
                    <a:pt x="1176" y="187"/>
                  </a:lnTo>
                  <a:lnTo>
                    <a:pt x="1185" y="190"/>
                  </a:lnTo>
                  <a:lnTo>
                    <a:pt x="1193" y="193"/>
                  </a:lnTo>
                  <a:lnTo>
                    <a:pt x="1201" y="198"/>
                  </a:lnTo>
                  <a:lnTo>
                    <a:pt x="1210" y="202"/>
                  </a:lnTo>
                  <a:lnTo>
                    <a:pt x="1218" y="207"/>
                  </a:lnTo>
                  <a:lnTo>
                    <a:pt x="1225" y="213"/>
                  </a:lnTo>
                  <a:lnTo>
                    <a:pt x="1240" y="226"/>
                  </a:lnTo>
                  <a:lnTo>
                    <a:pt x="1254" y="241"/>
                  </a:lnTo>
                  <a:lnTo>
                    <a:pt x="1266" y="258"/>
                  </a:lnTo>
                  <a:lnTo>
                    <a:pt x="1277" y="275"/>
                  </a:lnTo>
                  <a:lnTo>
                    <a:pt x="1287" y="294"/>
                  </a:lnTo>
                  <a:lnTo>
                    <a:pt x="1294" y="314"/>
                  </a:lnTo>
                  <a:lnTo>
                    <a:pt x="1300" y="335"/>
                  </a:lnTo>
                  <a:lnTo>
                    <a:pt x="1304" y="357"/>
                  </a:lnTo>
                  <a:lnTo>
                    <a:pt x="1307" y="381"/>
                  </a:lnTo>
                  <a:lnTo>
                    <a:pt x="1308" y="406"/>
                  </a:lnTo>
                  <a:lnTo>
                    <a:pt x="1307" y="434"/>
                  </a:lnTo>
                  <a:lnTo>
                    <a:pt x="1304" y="460"/>
                  </a:lnTo>
                  <a:lnTo>
                    <a:pt x="1302" y="473"/>
                  </a:lnTo>
                  <a:lnTo>
                    <a:pt x="1299" y="485"/>
                  </a:lnTo>
                  <a:lnTo>
                    <a:pt x="1296" y="497"/>
                  </a:lnTo>
                  <a:lnTo>
                    <a:pt x="1292" y="509"/>
                  </a:lnTo>
                  <a:lnTo>
                    <a:pt x="1288" y="520"/>
                  </a:lnTo>
                  <a:lnTo>
                    <a:pt x="1283" y="530"/>
                  </a:lnTo>
                  <a:lnTo>
                    <a:pt x="1278" y="541"/>
                  </a:lnTo>
                  <a:lnTo>
                    <a:pt x="1272" y="551"/>
                  </a:lnTo>
                  <a:lnTo>
                    <a:pt x="1266" y="560"/>
                  </a:lnTo>
                  <a:lnTo>
                    <a:pt x="1260" y="569"/>
                  </a:lnTo>
                  <a:lnTo>
                    <a:pt x="1253" y="579"/>
                  </a:lnTo>
                  <a:lnTo>
                    <a:pt x="1245" y="587"/>
                  </a:lnTo>
                  <a:lnTo>
                    <a:pt x="1231" y="601"/>
                  </a:lnTo>
                  <a:lnTo>
                    <a:pt x="1215" y="614"/>
                  </a:lnTo>
                  <a:lnTo>
                    <a:pt x="1207" y="619"/>
                  </a:lnTo>
                  <a:lnTo>
                    <a:pt x="1198" y="624"/>
                  </a:lnTo>
                  <a:lnTo>
                    <a:pt x="1190" y="628"/>
                  </a:lnTo>
                  <a:lnTo>
                    <a:pt x="1181" y="632"/>
                  </a:lnTo>
                  <a:lnTo>
                    <a:pt x="1163" y="638"/>
                  </a:lnTo>
                  <a:lnTo>
                    <a:pt x="1144" y="643"/>
                  </a:lnTo>
                  <a:lnTo>
                    <a:pt x="1123" y="647"/>
                  </a:lnTo>
                  <a:lnTo>
                    <a:pt x="1103" y="648"/>
                  </a:lnTo>
                  <a:lnTo>
                    <a:pt x="1091" y="647"/>
                  </a:lnTo>
                  <a:lnTo>
                    <a:pt x="1079" y="646"/>
                  </a:lnTo>
                  <a:lnTo>
                    <a:pt x="1069" y="644"/>
                  </a:lnTo>
                  <a:lnTo>
                    <a:pt x="1058" y="642"/>
                  </a:lnTo>
                  <a:lnTo>
                    <a:pt x="1048" y="640"/>
                  </a:lnTo>
                  <a:lnTo>
                    <a:pt x="1038" y="637"/>
                  </a:lnTo>
                  <a:lnTo>
                    <a:pt x="1029" y="633"/>
                  </a:lnTo>
                  <a:lnTo>
                    <a:pt x="1019" y="629"/>
                  </a:lnTo>
                  <a:lnTo>
                    <a:pt x="1011" y="625"/>
                  </a:lnTo>
                  <a:lnTo>
                    <a:pt x="1003" y="620"/>
                  </a:lnTo>
                  <a:lnTo>
                    <a:pt x="996" y="614"/>
                  </a:lnTo>
                  <a:lnTo>
                    <a:pt x="989" y="607"/>
                  </a:lnTo>
                  <a:lnTo>
                    <a:pt x="981" y="600"/>
                  </a:lnTo>
                  <a:lnTo>
                    <a:pt x="975" y="593"/>
                  </a:lnTo>
                  <a:lnTo>
                    <a:pt x="969" y="585"/>
                  </a:lnTo>
                  <a:lnTo>
                    <a:pt x="964" y="577"/>
                  </a:lnTo>
                  <a:lnTo>
                    <a:pt x="964" y="820"/>
                  </a:lnTo>
                  <a:lnTo>
                    <a:pt x="883" y="820"/>
                  </a:lnTo>
                  <a:close/>
                  <a:moveTo>
                    <a:pt x="964" y="377"/>
                  </a:moveTo>
                  <a:lnTo>
                    <a:pt x="964" y="454"/>
                  </a:lnTo>
                  <a:lnTo>
                    <a:pt x="964" y="468"/>
                  </a:lnTo>
                  <a:lnTo>
                    <a:pt x="966" y="480"/>
                  </a:lnTo>
                  <a:lnTo>
                    <a:pt x="969" y="492"/>
                  </a:lnTo>
                  <a:lnTo>
                    <a:pt x="972" y="504"/>
                  </a:lnTo>
                  <a:lnTo>
                    <a:pt x="977" y="515"/>
                  </a:lnTo>
                  <a:lnTo>
                    <a:pt x="983" y="525"/>
                  </a:lnTo>
                  <a:lnTo>
                    <a:pt x="991" y="535"/>
                  </a:lnTo>
                  <a:lnTo>
                    <a:pt x="1000" y="546"/>
                  </a:lnTo>
                  <a:lnTo>
                    <a:pt x="1009" y="554"/>
                  </a:lnTo>
                  <a:lnTo>
                    <a:pt x="1018" y="562"/>
                  </a:lnTo>
                  <a:lnTo>
                    <a:pt x="1029" y="568"/>
                  </a:lnTo>
                  <a:lnTo>
                    <a:pt x="1040" y="573"/>
                  </a:lnTo>
                  <a:lnTo>
                    <a:pt x="1051" y="578"/>
                  </a:lnTo>
                  <a:lnTo>
                    <a:pt x="1064" y="581"/>
                  </a:lnTo>
                  <a:lnTo>
                    <a:pt x="1077" y="583"/>
                  </a:lnTo>
                  <a:lnTo>
                    <a:pt x="1090" y="583"/>
                  </a:lnTo>
                  <a:lnTo>
                    <a:pt x="1106" y="583"/>
                  </a:lnTo>
                  <a:lnTo>
                    <a:pt x="1120" y="580"/>
                  </a:lnTo>
                  <a:lnTo>
                    <a:pt x="1133" y="577"/>
                  </a:lnTo>
                  <a:lnTo>
                    <a:pt x="1147" y="571"/>
                  </a:lnTo>
                  <a:lnTo>
                    <a:pt x="1159" y="564"/>
                  </a:lnTo>
                  <a:lnTo>
                    <a:pt x="1170" y="556"/>
                  </a:lnTo>
                  <a:lnTo>
                    <a:pt x="1181" y="547"/>
                  </a:lnTo>
                  <a:lnTo>
                    <a:pt x="1190" y="535"/>
                  </a:lnTo>
                  <a:lnTo>
                    <a:pt x="1198" y="523"/>
                  </a:lnTo>
                  <a:lnTo>
                    <a:pt x="1205" y="510"/>
                  </a:lnTo>
                  <a:lnTo>
                    <a:pt x="1212" y="495"/>
                  </a:lnTo>
                  <a:lnTo>
                    <a:pt x="1217" y="480"/>
                  </a:lnTo>
                  <a:lnTo>
                    <a:pt x="1221" y="463"/>
                  </a:lnTo>
                  <a:lnTo>
                    <a:pt x="1224" y="447"/>
                  </a:lnTo>
                  <a:lnTo>
                    <a:pt x="1226" y="428"/>
                  </a:lnTo>
                  <a:lnTo>
                    <a:pt x="1226" y="410"/>
                  </a:lnTo>
                  <a:lnTo>
                    <a:pt x="1226" y="392"/>
                  </a:lnTo>
                  <a:lnTo>
                    <a:pt x="1224" y="376"/>
                  </a:lnTo>
                  <a:lnTo>
                    <a:pt x="1221" y="360"/>
                  </a:lnTo>
                  <a:lnTo>
                    <a:pt x="1218" y="345"/>
                  </a:lnTo>
                  <a:lnTo>
                    <a:pt x="1213" y="331"/>
                  </a:lnTo>
                  <a:lnTo>
                    <a:pt x="1206" y="317"/>
                  </a:lnTo>
                  <a:lnTo>
                    <a:pt x="1200" y="305"/>
                  </a:lnTo>
                  <a:lnTo>
                    <a:pt x="1192" y="293"/>
                  </a:lnTo>
                  <a:lnTo>
                    <a:pt x="1182" y="280"/>
                  </a:lnTo>
                  <a:lnTo>
                    <a:pt x="1172" y="271"/>
                  </a:lnTo>
                  <a:lnTo>
                    <a:pt x="1160" y="262"/>
                  </a:lnTo>
                  <a:lnTo>
                    <a:pt x="1149" y="255"/>
                  </a:lnTo>
                  <a:lnTo>
                    <a:pt x="1136" y="249"/>
                  </a:lnTo>
                  <a:lnTo>
                    <a:pt x="1122" y="245"/>
                  </a:lnTo>
                  <a:lnTo>
                    <a:pt x="1108" y="243"/>
                  </a:lnTo>
                  <a:lnTo>
                    <a:pt x="1092" y="242"/>
                  </a:lnTo>
                  <a:lnTo>
                    <a:pt x="1082" y="243"/>
                  </a:lnTo>
                  <a:lnTo>
                    <a:pt x="1072" y="244"/>
                  </a:lnTo>
                  <a:lnTo>
                    <a:pt x="1062" y="246"/>
                  </a:lnTo>
                  <a:lnTo>
                    <a:pt x="1052" y="249"/>
                  </a:lnTo>
                  <a:lnTo>
                    <a:pt x="1042" y="254"/>
                  </a:lnTo>
                  <a:lnTo>
                    <a:pt x="1033" y="258"/>
                  </a:lnTo>
                  <a:lnTo>
                    <a:pt x="1024" y="264"/>
                  </a:lnTo>
                  <a:lnTo>
                    <a:pt x="1015" y="270"/>
                  </a:lnTo>
                  <a:lnTo>
                    <a:pt x="1007" y="277"/>
                  </a:lnTo>
                  <a:lnTo>
                    <a:pt x="999" y="285"/>
                  </a:lnTo>
                  <a:lnTo>
                    <a:pt x="993" y="294"/>
                  </a:lnTo>
                  <a:lnTo>
                    <a:pt x="987" y="303"/>
                  </a:lnTo>
                  <a:lnTo>
                    <a:pt x="981" y="312"/>
                  </a:lnTo>
                  <a:lnTo>
                    <a:pt x="976" y="321"/>
                  </a:lnTo>
                  <a:lnTo>
                    <a:pt x="972" y="333"/>
                  </a:lnTo>
                  <a:lnTo>
                    <a:pt x="969" y="344"/>
                  </a:lnTo>
                  <a:lnTo>
                    <a:pt x="967" y="353"/>
                  </a:lnTo>
                  <a:lnTo>
                    <a:pt x="965" y="363"/>
                  </a:lnTo>
                  <a:lnTo>
                    <a:pt x="964" y="370"/>
                  </a:lnTo>
                  <a:lnTo>
                    <a:pt x="964" y="377"/>
                  </a:lnTo>
                  <a:close/>
                  <a:moveTo>
                    <a:pt x="1771" y="427"/>
                  </a:moveTo>
                  <a:lnTo>
                    <a:pt x="1457" y="426"/>
                  </a:lnTo>
                  <a:lnTo>
                    <a:pt x="1458" y="445"/>
                  </a:lnTo>
                  <a:lnTo>
                    <a:pt x="1460" y="463"/>
                  </a:lnTo>
                  <a:lnTo>
                    <a:pt x="1464" y="480"/>
                  </a:lnTo>
                  <a:lnTo>
                    <a:pt x="1469" y="495"/>
                  </a:lnTo>
                  <a:lnTo>
                    <a:pt x="1477" y="510"/>
                  </a:lnTo>
                  <a:lnTo>
                    <a:pt x="1484" y="523"/>
                  </a:lnTo>
                  <a:lnTo>
                    <a:pt x="1493" y="535"/>
                  </a:lnTo>
                  <a:lnTo>
                    <a:pt x="1504" y="546"/>
                  </a:lnTo>
                  <a:lnTo>
                    <a:pt x="1515" y="554"/>
                  </a:lnTo>
                  <a:lnTo>
                    <a:pt x="1526" y="562"/>
                  </a:lnTo>
                  <a:lnTo>
                    <a:pt x="1537" y="568"/>
                  </a:lnTo>
                  <a:lnTo>
                    <a:pt x="1551" y="573"/>
                  </a:lnTo>
                  <a:lnTo>
                    <a:pt x="1564" y="577"/>
                  </a:lnTo>
                  <a:lnTo>
                    <a:pt x="1578" y="580"/>
                  </a:lnTo>
                  <a:lnTo>
                    <a:pt x="1594" y="582"/>
                  </a:lnTo>
                  <a:lnTo>
                    <a:pt x="1610" y="582"/>
                  </a:lnTo>
                  <a:lnTo>
                    <a:pt x="1628" y="582"/>
                  </a:lnTo>
                  <a:lnTo>
                    <a:pt x="1644" y="581"/>
                  </a:lnTo>
                  <a:lnTo>
                    <a:pt x="1660" y="579"/>
                  </a:lnTo>
                  <a:lnTo>
                    <a:pt x="1676" y="577"/>
                  </a:lnTo>
                  <a:lnTo>
                    <a:pt x="1690" y="573"/>
                  </a:lnTo>
                  <a:lnTo>
                    <a:pt x="1706" y="569"/>
                  </a:lnTo>
                  <a:lnTo>
                    <a:pt x="1720" y="564"/>
                  </a:lnTo>
                  <a:lnTo>
                    <a:pt x="1735" y="559"/>
                  </a:lnTo>
                  <a:lnTo>
                    <a:pt x="1748" y="618"/>
                  </a:lnTo>
                  <a:lnTo>
                    <a:pt x="1733" y="624"/>
                  </a:lnTo>
                  <a:lnTo>
                    <a:pt x="1715" y="630"/>
                  </a:lnTo>
                  <a:lnTo>
                    <a:pt x="1698" y="635"/>
                  </a:lnTo>
                  <a:lnTo>
                    <a:pt x="1680" y="639"/>
                  </a:lnTo>
                  <a:lnTo>
                    <a:pt x="1661" y="642"/>
                  </a:lnTo>
                  <a:lnTo>
                    <a:pt x="1641" y="644"/>
                  </a:lnTo>
                  <a:lnTo>
                    <a:pt x="1621" y="646"/>
                  </a:lnTo>
                  <a:lnTo>
                    <a:pt x="1599" y="647"/>
                  </a:lnTo>
                  <a:lnTo>
                    <a:pt x="1574" y="646"/>
                  </a:lnTo>
                  <a:lnTo>
                    <a:pt x="1551" y="642"/>
                  </a:lnTo>
                  <a:lnTo>
                    <a:pt x="1539" y="640"/>
                  </a:lnTo>
                  <a:lnTo>
                    <a:pt x="1528" y="637"/>
                  </a:lnTo>
                  <a:lnTo>
                    <a:pt x="1518" y="634"/>
                  </a:lnTo>
                  <a:lnTo>
                    <a:pt x="1507" y="631"/>
                  </a:lnTo>
                  <a:lnTo>
                    <a:pt x="1497" y="627"/>
                  </a:lnTo>
                  <a:lnTo>
                    <a:pt x="1488" y="622"/>
                  </a:lnTo>
                  <a:lnTo>
                    <a:pt x="1479" y="617"/>
                  </a:lnTo>
                  <a:lnTo>
                    <a:pt x="1469" y="612"/>
                  </a:lnTo>
                  <a:lnTo>
                    <a:pt x="1461" y="605"/>
                  </a:lnTo>
                  <a:lnTo>
                    <a:pt x="1453" y="598"/>
                  </a:lnTo>
                  <a:lnTo>
                    <a:pt x="1445" y="592"/>
                  </a:lnTo>
                  <a:lnTo>
                    <a:pt x="1438" y="584"/>
                  </a:lnTo>
                  <a:lnTo>
                    <a:pt x="1430" y="576"/>
                  </a:lnTo>
                  <a:lnTo>
                    <a:pt x="1423" y="567"/>
                  </a:lnTo>
                  <a:lnTo>
                    <a:pt x="1417" y="559"/>
                  </a:lnTo>
                  <a:lnTo>
                    <a:pt x="1412" y="551"/>
                  </a:lnTo>
                  <a:lnTo>
                    <a:pt x="1406" y="542"/>
                  </a:lnTo>
                  <a:lnTo>
                    <a:pt x="1402" y="531"/>
                  </a:lnTo>
                  <a:lnTo>
                    <a:pt x="1397" y="522"/>
                  </a:lnTo>
                  <a:lnTo>
                    <a:pt x="1393" y="512"/>
                  </a:lnTo>
                  <a:lnTo>
                    <a:pt x="1389" y="501"/>
                  </a:lnTo>
                  <a:lnTo>
                    <a:pt x="1386" y="490"/>
                  </a:lnTo>
                  <a:lnTo>
                    <a:pt x="1384" y="480"/>
                  </a:lnTo>
                  <a:lnTo>
                    <a:pt x="1382" y="469"/>
                  </a:lnTo>
                  <a:lnTo>
                    <a:pt x="1379" y="445"/>
                  </a:lnTo>
                  <a:lnTo>
                    <a:pt x="1378" y="419"/>
                  </a:lnTo>
                  <a:lnTo>
                    <a:pt x="1379" y="394"/>
                  </a:lnTo>
                  <a:lnTo>
                    <a:pt x="1382" y="370"/>
                  </a:lnTo>
                  <a:lnTo>
                    <a:pt x="1386" y="346"/>
                  </a:lnTo>
                  <a:lnTo>
                    <a:pt x="1392" y="324"/>
                  </a:lnTo>
                  <a:lnTo>
                    <a:pt x="1397" y="313"/>
                  </a:lnTo>
                  <a:lnTo>
                    <a:pt x="1401" y="303"/>
                  </a:lnTo>
                  <a:lnTo>
                    <a:pt x="1406" y="293"/>
                  </a:lnTo>
                  <a:lnTo>
                    <a:pt x="1411" y="282"/>
                  </a:lnTo>
                  <a:lnTo>
                    <a:pt x="1416" y="273"/>
                  </a:lnTo>
                  <a:lnTo>
                    <a:pt x="1422" y="264"/>
                  </a:lnTo>
                  <a:lnTo>
                    <a:pt x="1428" y="255"/>
                  </a:lnTo>
                  <a:lnTo>
                    <a:pt x="1436" y="246"/>
                  </a:lnTo>
                  <a:lnTo>
                    <a:pt x="1443" y="238"/>
                  </a:lnTo>
                  <a:lnTo>
                    <a:pt x="1451" y="230"/>
                  </a:lnTo>
                  <a:lnTo>
                    <a:pt x="1458" y="223"/>
                  </a:lnTo>
                  <a:lnTo>
                    <a:pt x="1466" y="217"/>
                  </a:lnTo>
                  <a:lnTo>
                    <a:pt x="1476" y="210"/>
                  </a:lnTo>
                  <a:lnTo>
                    <a:pt x="1484" y="204"/>
                  </a:lnTo>
                  <a:lnTo>
                    <a:pt x="1493" y="199"/>
                  </a:lnTo>
                  <a:lnTo>
                    <a:pt x="1502" y="195"/>
                  </a:lnTo>
                  <a:lnTo>
                    <a:pt x="1513" y="191"/>
                  </a:lnTo>
                  <a:lnTo>
                    <a:pt x="1522" y="187"/>
                  </a:lnTo>
                  <a:lnTo>
                    <a:pt x="1532" y="185"/>
                  </a:lnTo>
                  <a:lnTo>
                    <a:pt x="1543" y="182"/>
                  </a:lnTo>
                  <a:lnTo>
                    <a:pt x="1554" y="179"/>
                  </a:lnTo>
                  <a:lnTo>
                    <a:pt x="1565" y="178"/>
                  </a:lnTo>
                  <a:lnTo>
                    <a:pt x="1576" y="177"/>
                  </a:lnTo>
                  <a:lnTo>
                    <a:pt x="1589" y="177"/>
                  </a:lnTo>
                  <a:lnTo>
                    <a:pt x="1601" y="177"/>
                  </a:lnTo>
                  <a:lnTo>
                    <a:pt x="1612" y="178"/>
                  </a:lnTo>
                  <a:lnTo>
                    <a:pt x="1624" y="181"/>
                  </a:lnTo>
                  <a:lnTo>
                    <a:pt x="1635" y="183"/>
                  </a:lnTo>
                  <a:lnTo>
                    <a:pt x="1645" y="185"/>
                  </a:lnTo>
                  <a:lnTo>
                    <a:pt x="1655" y="188"/>
                  </a:lnTo>
                  <a:lnTo>
                    <a:pt x="1665" y="192"/>
                  </a:lnTo>
                  <a:lnTo>
                    <a:pt x="1675" y="196"/>
                  </a:lnTo>
                  <a:lnTo>
                    <a:pt x="1683" y="201"/>
                  </a:lnTo>
                  <a:lnTo>
                    <a:pt x="1692" y="206"/>
                  </a:lnTo>
                  <a:lnTo>
                    <a:pt x="1701" y="212"/>
                  </a:lnTo>
                  <a:lnTo>
                    <a:pt x="1708" y="220"/>
                  </a:lnTo>
                  <a:lnTo>
                    <a:pt x="1716" y="227"/>
                  </a:lnTo>
                  <a:lnTo>
                    <a:pt x="1723" y="234"/>
                  </a:lnTo>
                  <a:lnTo>
                    <a:pt x="1729" y="242"/>
                  </a:lnTo>
                  <a:lnTo>
                    <a:pt x="1736" y="251"/>
                  </a:lnTo>
                  <a:lnTo>
                    <a:pt x="1745" y="266"/>
                  </a:lnTo>
                  <a:lnTo>
                    <a:pt x="1753" y="281"/>
                  </a:lnTo>
                  <a:lnTo>
                    <a:pt x="1759" y="298"/>
                  </a:lnTo>
                  <a:lnTo>
                    <a:pt x="1764" y="314"/>
                  </a:lnTo>
                  <a:lnTo>
                    <a:pt x="1768" y="332"/>
                  </a:lnTo>
                  <a:lnTo>
                    <a:pt x="1772" y="349"/>
                  </a:lnTo>
                  <a:lnTo>
                    <a:pt x="1774" y="369"/>
                  </a:lnTo>
                  <a:lnTo>
                    <a:pt x="1774" y="388"/>
                  </a:lnTo>
                  <a:lnTo>
                    <a:pt x="1774" y="400"/>
                  </a:lnTo>
                  <a:lnTo>
                    <a:pt x="1773" y="410"/>
                  </a:lnTo>
                  <a:lnTo>
                    <a:pt x="1772" y="419"/>
                  </a:lnTo>
                  <a:lnTo>
                    <a:pt x="1771" y="427"/>
                  </a:lnTo>
                  <a:close/>
                  <a:moveTo>
                    <a:pt x="1457" y="368"/>
                  </a:moveTo>
                  <a:lnTo>
                    <a:pt x="1696" y="368"/>
                  </a:lnTo>
                  <a:lnTo>
                    <a:pt x="1696" y="355"/>
                  </a:lnTo>
                  <a:lnTo>
                    <a:pt x="1694" y="344"/>
                  </a:lnTo>
                  <a:lnTo>
                    <a:pt x="1692" y="332"/>
                  </a:lnTo>
                  <a:lnTo>
                    <a:pt x="1690" y="321"/>
                  </a:lnTo>
                  <a:lnTo>
                    <a:pt x="1687" y="311"/>
                  </a:lnTo>
                  <a:lnTo>
                    <a:pt x="1683" y="301"/>
                  </a:lnTo>
                  <a:lnTo>
                    <a:pt x="1678" y="292"/>
                  </a:lnTo>
                  <a:lnTo>
                    <a:pt x="1673" y="282"/>
                  </a:lnTo>
                  <a:lnTo>
                    <a:pt x="1666" y="271"/>
                  </a:lnTo>
                  <a:lnTo>
                    <a:pt x="1656" y="262"/>
                  </a:lnTo>
                  <a:lnTo>
                    <a:pt x="1646" y="254"/>
                  </a:lnTo>
                  <a:lnTo>
                    <a:pt x="1636" y="247"/>
                  </a:lnTo>
                  <a:lnTo>
                    <a:pt x="1624" y="242"/>
                  </a:lnTo>
                  <a:lnTo>
                    <a:pt x="1611" y="239"/>
                  </a:lnTo>
                  <a:lnTo>
                    <a:pt x="1597" y="237"/>
                  </a:lnTo>
                  <a:lnTo>
                    <a:pt x="1583" y="236"/>
                  </a:lnTo>
                  <a:lnTo>
                    <a:pt x="1568" y="237"/>
                  </a:lnTo>
                  <a:lnTo>
                    <a:pt x="1555" y="239"/>
                  </a:lnTo>
                  <a:lnTo>
                    <a:pt x="1542" y="242"/>
                  </a:lnTo>
                  <a:lnTo>
                    <a:pt x="1531" y="247"/>
                  </a:lnTo>
                  <a:lnTo>
                    <a:pt x="1520" y="254"/>
                  </a:lnTo>
                  <a:lnTo>
                    <a:pt x="1510" y="261"/>
                  </a:lnTo>
                  <a:lnTo>
                    <a:pt x="1500" y="270"/>
                  </a:lnTo>
                  <a:lnTo>
                    <a:pt x="1491" y="280"/>
                  </a:lnTo>
                  <a:lnTo>
                    <a:pt x="1485" y="290"/>
                  </a:lnTo>
                  <a:lnTo>
                    <a:pt x="1479" y="300"/>
                  </a:lnTo>
                  <a:lnTo>
                    <a:pt x="1474" y="310"/>
                  </a:lnTo>
                  <a:lnTo>
                    <a:pt x="1468" y="320"/>
                  </a:lnTo>
                  <a:lnTo>
                    <a:pt x="1464" y="332"/>
                  </a:lnTo>
                  <a:lnTo>
                    <a:pt x="1461" y="343"/>
                  </a:lnTo>
                  <a:lnTo>
                    <a:pt x="1459" y="355"/>
                  </a:lnTo>
                  <a:lnTo>
                    <a:pt x="1457" y="368"/>
                  </a:lnTo>
                  <a:close/>
                  <a:moveTo>
                    <a:pt x="1875" y="637"/>
                  </a:moveTo>
                  <a:lnTo>
                    <a:pt x="1875" y="328"/>
                  </a:lnTo>
                  <a:lnTo>
                    <a:pt x="1875" y="291"/>
                  </a:lnTo>
                  <a:lnTo>
                    <a:pt x="1874" y="256"/>
                  </a:lnTo>
                  <a:lnTo>
                    <a:pt x="1873" y="221"/>
                  </a:lnTo>
                  <a:lnTo>
                    <a:pt x="1872" y="188"/>
                  </a:lnTo>
                  <a:lnTo>
                    <a:pt x="1944" y="188"/>
                  </a:lnTo>
                  <a:lnTo>
                    <a:pt x="1946" y="276"/>
                  </a:lnTo>
                  <a:lnTo>
                    <a:pt x="1950" y="276"/>
                  </a:lnTo>
                  <a:lnTo>
                    <a:pt x="1954" y="265"/>
                  </a:lnTo>
                  <a:lnTo>
                    <a:pt x="1959" y="255"/>
                  </a:lnTo>
                  <a:lnTo>
                    <a:pt x="1964" y="245"/>
                  </a:lnTo>
                  <a:lnTo>
                    <a:pt x="1970" y="236"/>
                  </a:lnTo>
                  <a:lnTo>
                    <a:pt x="1976" y="227"/>
                  </a:lnTo>
                  <a:lnTo>
                    <a:pt x="1983" y="219"/>
                  </a:lnTo>
                  <a:lnTo>
                    <a:pt x="1991" y="211"/>
                  </a:lnTo>
                  <a:lnTo>
                    <a:pt x="2000" y="204"/>
                  </a:lnTo>
                  <a:lnTo>
                    <a:pt x="2008" y="198"/>
                  </a:lnTo>
                  <a:lnTo>
                    <a:pt x="2017" y="193"/>
                  </a:lnTo>
                  <a:lnTo>
                    <a:pt x="2026" y="188"/>
                  </a:lnTo>
                  <a:lnTo>
                    <a:pt x="2036" y="185"/>
                  </a:lnTo>
                  <a:lnTo>
                    <a:pt x="2045" y="182"/>
                  </a:lnTo>
                  <a:lnTo>
                    <a:pt x="2054" y="179"/>
                  </a:lnTo>
                  <a:lnTo>
                    <a:pt x="2064" y="177"/>
                  </a:lnTo>
                  <a:lnTo>
                    <a:pt x="2075" y="177"/>
                  </a:lnTo>
                  <a:lnTo>
                    <a:pt x="2087" y="178"/>
                  </a:lnTo>
                  <a:lnTo>
                    <a:pt x="2097" y="181"/>
                  </a:lnTo>
                  <a:lnTo>
                    <a:pt x="2097" y="258"/>
                  </a:lnTo>
                  <a:lnTo>
                    <a:pt x="2084" y="256"/>
                  </a:lnTo>
                  <a:lnTo>
                    <a:pt x="2069" y="255"/>
                  </a:lnTo>
                  <a:lnTo>
                    <a:pt x="2055" y="256"/>
                  </a:lnTo>
                  <a:lnTo>
                    <a:pt x="2043" y="258"/>
                  </a:lnTo>
                  <a:lnTo>
                    <a:pt x="2032" y="261"/>
                  </a:lnTo>
                  <a:lnTo>
                    <a:pt x="2020" y="266"/>
                  </a:lnTo>
                  <a:lnTo>
                    <a:pt x="2010" y="272"/>
                  </a:lnTo>
                  <a:lnTo>
                    <a:pt x="2000" y="280"/>
                  </a:lnTo>
                  <a:lnTo>
                    <a:pt x="1990" y="290"/>
                  </a:lnTo>
                  <a:lnTo>
                    <a:pt x="1982" y="300"/>
                  </a:lnTo>
                  <a:lnTo>
                    <a:pt x="1976" y="310"/>
                  </a:lnTo>
                  <a:lnTo>
                    <a:pt x="1971" y="321"/>
                  </a:lnTo>
                  <a:lnTo>
                    <a:pt x="1966" y="333"/>
                  </a:lnTo>
                  <a:lnTo>
                    <a:pt x="1963" y="344"/>
                  </a:lnTo>
                  <a:lnTo>
                    <a:pt x="1960" y="356"/>
                  </a:lnTo>
                  <a:lnTo>
                    <a:pt x="1958" y="370"/>
                  </a:lnTo>
                  <a:lnTo>
                    <a:pt x="1957" y="383"/>
                  </a:lnTo>
                  <a:lnTo>
                    <a:pt x="1955" y="398"/>
                  </a:lnTo>
                  <a:lnTo>
                    <a:pt x="1955" y="637"/>
                  </a:lnTo>
                  <a:lnTo>
                    <a:pt x="1875" y="637"/>
                  </a:lnTo>
                  <a:close/>
                  <a:moveTo>
                    <a:pt x="2260" y="637"/>
                  </a:moveTo>
                  <a:lnTo>
                    <a:pt x="2178" y="637"/>
                  </a:lnTo>
                  <a:lnTo>
                    <a:pt x="2178" y="188"/>
                  </a:lnTo>
                  <a:lnTo>
                    <a:pt x="2260" y="188"/>
                  </a:lnTo>
                  <a:lnTo>
                    <a:pt x="2260" y="637"/>
                  </a:lnTo>
                  <a:close/>
                  <a:moveTo>
                    <a:pt x="2219" y="105"/>
                  </a:moveTo>
                  <a:lnTo>
                    <a:pt x="2217" y="105"/>
                  </a:lnTo>
                  <a:lnTo>
                    <a:pt x="2206" y="104"/>
                  </a:lnTo>
                  <a:lnTo>
                    <a:pt x="2197" y="101"/>
                  </a:lnTo>
                  <a:lnTo>
                    <a:pt x="2193" y="99"/>
                  </a:lnTo>
                  <a:lnTo>
                    <a:pt x="2189" y="96"/>
                  </a:lnTo>
                  <a:lnTo>
                    <a:pt x="2185" y="93"/>
                  </a:lnTo>
                  <a:lnTo>
                    <a:pt x="2181" y="90"/>
                  </a:lnTo>
                  <a:lnTo>
                    <a:pt x="2174" y="82"/>
                  </a:lnTo>
                  <a:lnTo>
                    <a:pt x="2170" y="72"/>
                  </a:lnTo>
                  <a:lnTo>
                    <a:pt x="2167" y="63"/>
                  </a:lnTo>
                  <a:lnTo>
                    <a:pt x="2166" y="52"/>
                  </a:lnTo>
                  <a:lnTo>
                    <a:pt x="2167" y="42"/>
                  </a:lnTo>
                  <a:lnTo>
                    <a:pt x="2170" y="32"/>
                  </a:lnTo>
                  <a:lnTo>
                    <a:pt x="2174" y="23"/>
                  </a:lnTo>
                  <a:lnTo>
                    <a:pt x="2182" y="16"/>
                  </a:lnTo>
                  <a:lnTo>
                    <a:pt x="2185" y="12"/>
                  </a:lnTo>
                  <a:lnTo>
                    <a:pt x="2189" y="9"/>
                  </a:lnTo>
                  <a:lnTo>
                    <a:pt x="2194" y="6"/>
                  </a:lnTo>
                  <a:lnTo>
                    <a:pt x="2198" y="4"/>
                  </a:lnTo>
                  <a:lnTo>
                    <a:pt x="2208" y="2"/>
                  </a:lnTo>
                  <a:lnTo>
                    <a:pt x="2220" y="0"/>
                  </a:lnTo>
                  <a:lnTo>
                    <a:pt x="2230" y="2"/>
                  </a:lnTo>
                  <a:lnTo>
                    <a:pt x="2240" y="4"/>
                  </a:lnTo>
                  <a:lnTo>
                    <a:pt x="2244" y="6"/>
                  </a:lnTo>
                  <a:lnTo>
                    <a:pt x="2249" y="9"/>
                  </a:lnTo>
                  <a:lnTo>
                    <a:pt x="2253" y="12"/>
                  </a:lnTo>
                  <a:lnTo>
                    <a:pt x="2257" y="15"/>
                  </a:lnTo>
                  <a:lnTo>
                    <a:pt x="2263" y="23"/>
                  </a:lnTo>
                  <a:lnTo>
                    <a:pt x="2268" y="31"/>
                  </a:lnTo>
                  <a:lnTo>
                    <a:pt x="2270" y="42"/>
                  </a:lnTo>
                  <a:lnTo>
                    <a:pt x="2271" y="52"/>
                  </a:lnTo>
                  <a:lnTo>
                    <a:pt x="2270" y="63"/>
                  </a:lnTo>
                  <a:lnTo>
                    <a:pt x="2268" y="72"/>
                  </a:lnTo>
                  <a:lnTo>
                    <a:pt x="2263" y="82"/>
                  </a:lnTo>
                  <a:lnTo>
                    <a:pt x="2257" y="90"/>
                  </a:lnTo>
                  <a:lnTo>
                    <a:pt x="2253" y="93"/>
                  </a:lnTo>
                  <a:lnTo>
                    <a:pt x="2249" y="96"/>
                  </a:lnTo>
                  <a:lnTo>
                    <a:pt x="2244" y="99"/>
                  </a:lnTo>
                  <a:lnTo>
                    <a:pt x="2240" y="101"/>
                  </a:lnTo>
                  <a:lnTo>
                    <a:pt x="2235" y="103"/>
                  </a:lnTo>
                  <a:lnTo>
                    <a:pt x="2230" y="104"/>
                  </a:lnTo>
                  <a:lnTo>
                    <a:pt x="2224" y="104"/>
                  </a:lnTo>
                  <a:lnTo>
                    <a:pt x="2219" y="105"/>
                  </a:lnTo>
                  <a:close/>
                  <a:moveTo>
                    <a:pt x="2755" y="427"/>
                  </a:moveTo>
                  <a:lnTo>
                    <a:pt x="2441" y="426"/>
                  </a:lnTo>
                  <a:lnTo>
                    <a:pt x="2443" y="445"/>
                  </a:lnTo>
                  <a:lnTo>
                    <a:pt x="2446" y="463"/>
                  </a:lnTo>
                  <a:lnTo>
                    <a:pt x="2449" y="480"/>
                  </a:lnTo>
                  <a:lnTo>
                    <a:pt x="2454" y="495"/>
                  </a:lnTo>
                  <a:lnTo>
                    <a:pt x="2461" y="510"/>
                  </a:lnTo>
                  <a:lnTo>
                    <a:pt x="2469" y="523"/>
                  </a:lnTo>
                  <a:lnTo>
                    <a:pt x="2478" y="535"/>
                  </a:lnTo>
                  <a:lnTo>
                    <a:pt x="2489" y="546"/>
                  </a:lnTo>
                  <a:lnTo>
                    <a:pt x="2499" y="554"/>
                  </a:lnTo>
                  <a:lnTo>
                    <a:pt x="2510" y="562"/>
                  </a:lnTo>
                  <a:lnTo>
                    <a:pt x="2523" y="568"/>
                  </a:lnTo>
                  <a:lnTo>
                    <a:pt x="2535" y="573"/>
                  </a:lnTo>
                  <a:lnTo>
                    <a:pt x="2548" y="577"/>
                  </a:lnTo>
                  <a:lnTo>
                    <a:pt x="2564" y="580"/>
                  </a:lnTo>
                  <a:lnTo>
                    <a:pt x="2579" y="582"/>
                  </a:lnTo>
                  <a:lnTo>
                    <a:pt x="2595" y="582"/>
                  </a:lnTo>
                  <a:lnTo>
                    <a:pt x="2612" y="582"/>
                  </a:lnTo>
                  <a:lnTo>
                    <a:pt x="2628" y="581"/>
                  </a:lnTo>
                  <a:lnTo>
                    <a:pt x="2644" y="579"/>
                  </a:lnTo>
                  <a:lnTo>
                    <a:pt x="2660" y="577"/>
                  </a:lnTo>
                  <a:lnTo>
                    <a:pt x="2676" y="573"/>
                  </a:lnTo>
                  <a:lnTo>
                    <a:pt x="2690" y="569"/>
                  </a:lnTo>
                  <a:lnTo>
                    <a:pt x="2705" y="564"/>
                  </a:lnTo>
                  <a:lnTo>
                    <a:pt x="2719" y="559"/>
                  </a:lnTo>
                  <a:lnTo>
                    <a:pt x="2732" y="618"/>
                  </a:lnTo>
                  <a:lnTo>
                    <a:pt x="2717" y="624"/>
                  </a:lnTo>
                  <a:lnTo>
                    <a:pt x="2700" y="630"/>
                  </a:lnTo>
                  <a:lnTo>
                    <a:pt x="2683" y="635"/>
                  </a:lnTo>
                  <a:lnTo>
                    <a:pt x="2664" y="639"/>
                  </a:lnTo>
                  <a:lnTo>
                    <a:pt x="2645" y="642"/>
                  </a:lnTo>
                  <a:lnTo>
                    <a:pt x="2625" y="644"/>
                  </a:lnTo>
                  <a:lnTo>
                    <a:pt x="2605" y="646"/>
                  </a:lnTo>
                  <a:lnTo>
                    <a:pt x="2583" y="647"/>
                  </a:lnTo>
                  <a:lnTo>
                    <a:pt x="2559" y="646"/>
                  </a:lnTo>
                  <a:lnTo>
                    <a:pt x="2535" y="642"/>
                  </a:lnTo>
                  <a:lnTo>
                    <a:pt x="2524" y="640"/>
                  </a:lnTo>
                  <a:lnTo>
                    <a:pt x="2512" y="637"/>
                  </a:lnTo>
                  <a:lnTo>
                    <a:pt x="2502" y="634"/>
                  </a:lnTo>
                  <a:lnTo>
                    <a:pt x="2492" y="631"/>
                  </a:lnTo>
                  <a:lnTo>
                    <a:pt x="2483" y="627"/>
                  </a:lnTo>
                  <a:lnTo>
                    <a:pt x="2472" y="622"/>
                  </a:lnTo>
                  <a:lnTo>
                    <a:pt x="2463" y="617"/>
                  </a:lnTo>
                  <a:lnTo>
                    <a:pt x="2455" y="612"/>
                  </a:lnTo>
                  <a:lnTo>
                    <a:pt x="2446" y="605"/>
                  </a:lnTo>
                  <a:lnTo>
                    <a:pt x="2437" y="598"/>
                  </a:lnTo>
                  <a:lnTo>
                    <a:pt x="2429" y="592"/>
                  </a:lnTo>
                  <a:lnTo>
                    <a:pt x="2422" y="584"/>
                  </a:lnTo>
                  <a:lnTo>
                    <a:pt x="2415" y="576"/>
                  </a:lnTo>
                  <a:lnTo>
                    <a:pt x="2409" y="567"/>
                  </a:lnTo>
                  <a:lnTo>
                    <a:pt x="2401" y="559"/>
                  </a:lnTo>
                  <a:lnTo>
                    <a:pt x="2396" y="551"/>
                  </a:lnTo>
                  <a:lnTo>
                    <a:pt x="2391" y="542"/>
                  </a:lnTo>
                  <a:lnTo>
                    <a:pt x="2386" y="531"/>
                  </a:lnTo>
                  <a:lnTo>
                    <a:pt x="2382" y="522"/>
                  </a:lnTo>
                  <a:lnTo>
                    <a:pt x="2378" y="512"/>
                  </a:lnTo>
                  <a:lnTo>
                    <a:pt x="2374" y="501"/>
                  </a:lnTo>
                  <a:lnTo>
                    <a:pt x="2371" y="490"/>
                  </a:lnTo>
                  <a:lnTo>
                    <a:pt x="2369" y="480"/>
                  </a:lnTo>
                  <a:lnTo>
                    <a:pt x="2366" y="469"/>
                  </a:lnTo>
                  <a:lnTo>
                    <a:pt x="2363" y="445"/>
                  </a:lnTo>
                  <a:lnTo>
                    <a:pt x="2362" y="419"/>
                  </a:lnTo>
                  <a:lnTo>
                    <a:pt x="2363" y="394"/>
                  </a:lnTo>
                  <a:lnTo>
                    <a:pt x="2366" y="370"/>
                  </a:lnTo>
                  <a:lnTo>
                    <a:pt x="2371" y="346"/>
                  </a:lnTo>
                  <a:lnTo>
                    <a:pt x="2377" y="324"/>
                  </a:lnTo>
                  <a:lnTo>
                    <a:pt x="2381" y="313"/>
                  </a:lnTo>
                  <a:lnTo>
                    <a:pt x="2385" y="303"/>
                  </a:lnTo>
                  <a:lnTo>
                    <a:pt x="2390" y="293"/>
                  </a:lnTo>
                  <a:lnTo>
                    <a:pt x="2395" y="282"/>
                  </a:lnTo>
                  <a:lnTo>
                    <a:pt x="2400" y="273"/>
                  </a:lnTo>
                  <a:lnTo>
                    <a:pt x="2407" y="264"/>
                  </a:lnTo>
                  <a:lnTo>
                    <a:pt x="2414" y="255"/>
                  </a:lnTo>
                  <a:lnTo>
                    <a:pt x="2420" y="246"/>
                  </a:lnTo>
                  <a:lnTo>
                    <a:pt x="2427" y="238"/>
                  </a:lnTo>
                  <a:lnTo>
                    <a:pt x="2435" y="230"/>
                  </a:lnTo>
                  <a:lnTo>
                    <a:pt x="2444" y="223"/>
                  </a:lnTo>
                  <a:lnTo>
                    <a:pt x="2452" y="217"/>
                  </a:lnTo>
                  <a:lnTo>
                    <a:pt x="2460" y="210"/>
                  </a:lnTo>
                  <a:lnTo>
                    <a:pt x="2468" y="204"/>
                  </a:lnTo>
                  <a:lnTo>
                    <a:pt x="2477" y="199"/>
                  </a:lnTo>
                  <a:lnTo>
                    <a:pt x="2487" y="195"/>
                  </a:lnTo>
                  <a:lnTo>
                    <a:pt x="2497" y="191"/>
                  </a:lnTo>
                  <a:lnTo>
                    <a:pt x="2507" y="187"/>
                  </a:lnTo>
                  <a:lnTo>
                    <a:pt x="2518" y="185"/>
                  </a:lnTo>
                  <a:lnTo>
                    <a:pt x="2528" y="182"/>
                  </a:lnTo>
                  <a:lnTo>
                    <a:pt x="2539" y="179"/>
                  </a:lnTo>
                  <a:lnTo>
                    <a:pt x="2549" y="178"/>
                  </a:lnTo>
                  <a:lnTo>
                    <a:pt x="2562" y="177"/>
                  </a:lnTo>
                  <a:lnTo>
                    <a:pt x="2573" y="177"/>
                  </a:lnTo>
                  <a:lnTo>
                    <a:pt x="2585" y="177"/>
                  </a:lnTo>
                  <a:lnTo>
                    <a:pt x="2597" y="178"/>
                  </a:lnTo>
                  <a:lnTo>
                    <a:pt x="2608" y="181"/>
                  </a:lnTo>
                  <a:lnTo>
                    <a:pt x="2619" y="183"/>
                  </a:lnTo>
                  <a:lnTo>
                    <a:pt x="2630" y="185"/>
                  </a:lnTo>
                  <a:lnTo>
                    <a:pt x="2640" y="188"/>
                  </a:lnTo>
                  <a:lnTo>
                    <a:pt x="2650" y="192"/>
                  </a:lnTo>
                  <a:lnTo>
                    <a:pt x="2659" y="196"/>
                  </a:lnTo>
                  <a:lnTo>
                    <a:pt x="2669" y="201"/>
                  </a:lnTo>
                  <a:lnTo>
                    <a:pt x="2677" y="206"/>
                  </a:lnTo>
                  <a:lnTo>
                    <a:pt x="2685" y="212"/>
                  </a:lnTo>
                  <a:lnTo>
                    <a:pt x="2693" y="220"/>
                  </a:lnTo>
                  <a:lnTo>
                    <a:pt x="2700" y="227"/>
                  </a:lnTo>
                  <a:lnTo>
                    <a:pt x="2708" y="234"/>
                  </a:lnTo>
                  <a:lnTo>
                    <a:pt x="2714" y="242"/>
                  </a:lnTo>
                  <a:lnTo>
                    <a:pt x="2721" y="251"/>
                  </a:lnTo>
                  <a:lnTo>
                    <a:pt x="2729" y="266"/>
                  </a:lnTo>
                  <a:lnTo>
                    <a:pt x="2737" y="281"/>
                  </a:lnTo>
                  <a:lnTo>
                    <a:pt x="2744" y="298"/>
                  </a:lnTo>
                  <a:lnTo>
                    <a:pt x="2749" y="314"/>
                  </a:lnTo>
                  <a:lnTo>
                    <a:pt x="2753" y="332"/>
                  </a:lnTo>
                  <a:lnTo>
                    <a:pt x="2756" y="349"/>
                  </a:lnTo>
                  <a:lnTo>
                    <a:pt x="2758" y="369"/>
                  </a:lnTo>
                  <a:lnTo>
                    <a:pt x="2759" y="388"/>
                  </a:lnTo>
                  <a:lnTo>
                    <a:pt x="2758" y="400"/>
                  </a:lnTo>
                  <a:lnTo>
                    <a:pt x="2758" y="410"/>
                  </a:lnTo>
                  <a:lnTo>
                    <a:pt x="2757" y="419"/>
                  </a:lnTo>
                  <a:lnTo>
                    <a:pt x="2755" y="427"/>
                  </a:lnTo>
                  <a:close/>
                  <a:moveTo>
                    <a:pt x="2441" y="368"/>
                  </a:moveTo>
                  <a:lnTo>
                    <a:pt x="2680" y="368"/>
                  </a:lnTo>
                  <a:lnTo>
                    <a:pt x="2680" y="355"/>
                  </a:lnTo>
                  <a:lnTo>
                    <a:pt x="2679" y="344"/>
                  </a:lnTo>
                  <a:lnTo>
                    <a:pt x="2677" y="332"/>
                  </a:lnTo>
                  <a:lnTo>
                    <a:pt x="2675" y="321"/>
                  </a:lnTo>
                  <a:lnTo>
                    <a:pt x="2672" y="311"/>
                  </a:lnTo>
                  <a:lnTo>
                    <a:pt x="2668" y="301"/>
                  </a:lnTo>
                  <a:lnTo>
                    <a:pt x="2663" y="292"/>
                  </a:lnTo>
                  <a:lnTo>
                    <a:pt x="2657" y="282"/>
                  </a:lnTo>
                  <a:lnTo>
                    <a:pt x="2650" y="271"/>
                  </a:lnTo>
                  <a:lnTo>
                    <a:pt x="2641" y="262"/>
                  </a:lnTo>
                  <a:lnTo>
                    <a:pt x="2632" y="254"/>
                  </a:lnTo>
                  <a:lnTo>
                    <a:pt x="2620" y="247"/>
                  </a:lnTo>
                  <a:lnTo>
                    <a:pt x="2609" y="242"/>
                  </a:lnTo>
                  <a:lnTo>
                    <a:pt x="2596" y="239"/>
                  </a:lnTo>
                  <a:lnTo>
                    <a:pt x="2581" y="237"/>
                  </a:lnTo>
                  <a:lnTo>
                    <a:pt x="2567" y="236"/>
                  </a:lnTo>
                  <a:lnTo>
                    <a:pt x="2552" y="237"/>
                  </a:lnTo>
                  <a:lnTo>
                    <a:pt x="2540" y="239"/>
                  </a:lnTo>
                  <a:lnTo>
                    <a:pt x="2528" y="242"/>
                  </a:lnTo>
                  <a:lnTo>
                    <a:pt x="2515" y="247"/>
                  </a:lnTo>
                  <a:lnTo>
                    <a:pt x="2504" y="254"/>
                  </a:lnTo>
                  <a:lnTo>
                    <a:pt x="2494" y="261"/>
                  </a:lnTo>
                  <a:lnTo>
                    <a:pt x="2485" y="270"/>
                  </a:lnTo>
                  <a:lnTo>
                    <a:pt x="2475" y="280"/>
                  </a:lnTo>
                  <a:lnTo>
                    <a:pt x="2469" y="290"/>
                  </a:lnTo>
                  <a:lnTo>
                    <a:pt x="2463" y="300"/>
                  </a:lnTo>
                  <a:lnTo>
                    <a:pt x="2458" y="310"/>
                  </a:lnTo>
                  <a:lnTo>
                    <a:pt x="2454" y="320"/>
                  </a:lnTo>
                  <a:lnTo>
                    <a:pt x="2450" y="332"/>
                  </a:lnTo>
                  <a:lnTo>
                    <a:pt x="2446" y="343"/>
                  </a:lnTo>
                  <a:lnTo>
                    <a:pt x="2444" y="355"/>
                  </a:lnTo>
                  <a:lnTo>
                    <a:pt x="2441" y="368"/>
                  </a:lnTo>
                  <a:close/>
                  <a:moveTo>
                    <a:pt x="2860" y="637"/>
                  </a:moveTo>
                  <a:lnTo>
                    <a:pt x="2860" y="309"/>
                  </a:lnTo>
                  <a:lnTo>
                    <a:pt x="2860" y="280"/>
                  </a:lnTo>
                  <a:lnTo>
                    <a:pt x="2859" y="250"/>
                  </a:lnTo>
                  <a:lnTo>
                    <a:pt x="2858" y="220"/>
                  </a:lnTo>
                  <a:lnTo>
                    <a:pt x="2856" y="188"/>
                  </a:lnTo>
                  <a:lnTo>
                    <a:pt x="2929" y="188"/>
                  </a:lnTo>
                  <a:lnTo>
                    <a:pt x="2933" y="262"/>
                  </a:lnTo>
                  <a:lnTo>
                    <a:pt x="2935" y="262"/>
                  </a:lnTo>
                  <a:lnTo>
                    <a:pt x="2940" y="254"/>
                  </a:lnTo>
                  <a:lnTo>
                    <a:pt x="2945" y="245"/>
                  </a:lnTo>
                  <a:lnTo>
                    <a:pt x="2951" y="237"/>
                  </a:lnTo>
                  <a:lnTo>
                    <a:pt x="2958" y="230"/>
                  </a:lnTo>
                  <a:lnTo>
                    <a:pt x="2964" y="223"/>
                  </a:lnTo>
                  <a:lnTo>
                    <a:pt x="2973" y="217"/>
                  </a:lnTo>
                  <a:lnTo>
                    <a:pt x="2981" y="210"/>
                  </a:lnTo>
                  <a:lnTo>
                    <a:pt x="2989" y="204"/>
                  </a:lnTo>
                  <a:lnTo>
                    <a:pt x="3000" y="198"/>
                  </a:lnTo>
                  <a:lnTo>
                    <a:pt x="3011" y="193"/>
                  </a:lnTo>
                  <a:lnTo>
                    <a:pt x="3022" y="188"/>
                  </a:lnTo>
                  <a:lnTo>
                    <a:pt x="3033" y="185"/>
                  </a:lnTo>
                  <a:lnTo>
                    <a:pt x="3046" y="182"/>
                  </a:lnTo>
                  <a:lnTo>
                    <a:pt x="3058" y="179"/>
                  </a:lnTo>
                  <a:lnTo>
                    <a:pt x="3070" y="177"/>
                  </a:lnTo>
                  <a:lnTo>
                    <a:pt x="3084" y="177"/>
                  </a:lnTo>
                  <a:lnTo>
                    <a:pt x="3098" y="178"/>
                  </a:lnTo>
                  <a:lnTo>
                    <a:pt x="3112" y="179"/>
                  </a:lnTo>
                  <a:lnTo>
                    <a:pt x="3126" y="183"/>
                  </a:lnTo>
                  <a:lnTo>
                    <a:pt x="3139" y="187"/>
                  </a:lnTo>
                  <a:lnTo>
                    <a:pt x="3151" y="192"/>
                  </a:lnTo>
                  <a:lnTo>
                    <a:pt x="3163" y="199"/>
                  </a:lnTo>
                  <a:lnTo>
                    <a:pt x="3174" y="206"/>
                  </a:lnTo>
                  <a:lnTo>
                    <a:pt x="3185" y="215"/>
                  </a:lnTo>
                  <a:lnTo>
                    <a:pt x="3192" y="222"/>
                  </a:lnTo>
                  <a:lnTo>
                    <a:pt x="3199" y="229"/>
                  </a:lnTo>
                  <a:lnTo>
                    <a:pt x="3205" y="236"/>
                  </a:lnTo>
                  <a:lnTo>
                    <a:pt x="3210" y="244"/>
                  </a:lnTo>
                  <a:lnTo>
                    <a:pt x="3215" y="251"/>
                  </a:lnTo>
                  <a:lnTo>
                    <a:pt x="3219" y="261"/>
                  </a:lnTo>
                  <a:lnTo>
                    <a:pt x="3223" y="269"/>
                  </a:lnTo>
                  <a:lnTo>
                    <a:pt x="3228" y="279"/>
                  </a:lnTo>
                  <a:lnTo>
                    <a:pt x="3231" y="289"/>
                  </a:lnTo>
                  <a:lnTo>
                    <a:pt x="3234" y="299"/>
                  </a:lnTo>
                  <a:lnTo>
                    <a:pt x="3236" y="309"/>
                  </a:lnTo>
                  <a:lnTo>
                    <a:pt x="3238" y="320"/>
                  </a:lnTo>
                  <a:lnTo>
                    <a:pt x="3241" y="344"/>
                  </a:lnTo>
                  <a:lnTo>
                    <a:pt x="3242" y="369"/>
                  </a:lnTo>
                  <a:lnTo>
                    <a:pt x="3242" y="637"/>
                  </a:lnTo>
                  <a:lnTo>
                    <a:pt x="3160" y="637"/>
                  </a:lnTo>
                  <a:lnTo>
                    <a:pt x="3160" y="378"/>
                  </a:lnTo>
                  <a:lnTo>
                    <a:pt x="3160" y="362"/>
                  </a:lnTo>
                  <a:lnTo>
                    <a:pt x="3159" y="346"/>
                  </a:lnTo>
                  <a:lnTo>
                    <a:pt x="3157" y="333"/>
                  </a:lnTo>
                  <a:lnTo>
                    <a:pt x="3154" y="319"/>
                  </a:lnTo>
                  <a:lnTo>
                    <a:pt x="3150" y="307"/>
                  </a:lnTo>
                  <a:lnTo>
                    <a:pt x="3145" y="297"/>
                  </a:lnTo>
                  <a:lnTo>
                    <a:pt x="3140" y="286"/>
                  </a:lnTo>
                  <a:lnTo>
                    <a:pt x="3134" y="277"/>
                  </a:lnTo>
                  <a:lnTo>
                    <a:pt x="3127" y="270"/>
                  </a:lnTo>
                  <a:lnTo>
                    <a:pt x="3120" y="263"/>
                  </a:lnTo>
                  <a:lnTo>
                    <a:pt x="3111" y="258"/>
                  </a:lnTo>
                  <a:lnTo>
                    <a:pt x="3102" y="253"/>
                  </a:lnTo>
                  <a:lnTo>
                    <a:pt x="3092" y="249"/>
                  </a:lnTo>
                  <a:lnTo>
                    <a:pt x="3081" y="246"/>
                  </a:lnTo>
                  <a:lnTo>
                    <a:pt x="3069" y="244"/>
                  </a:lnTo>
                  <a:lnTo>
                    <a:pt x="3056" y="244"/>
                  </a:lnTo>
                  <a:lnTo>
                    <a:pt x="3047" y="244"/>
                  </a:lnTo>
                  <a:lnTo>
                    <a:pt x="3037" y="245"/>
                  </a:lnTo>
                  <a:lnTo>
                    <a:pt x="3028" y="247"/>
                  </a:lnTo>
                  <a:lnTo>
                    <a:pt x="3020" y="250"/>
                  </a:lnTo>
                  <a:lnTo>
                    <a:pt x="3012" y="254"/>
                  </a:lnTo>
                  <a:lnTo>
                    <a:pt x="3004" y="258"/>
                  </a:lnTo>
                  <a:lnTo>
                    <a:pt x="2995" y="263"/>
                  </a:lnTo>
                  <a:lnTo>
                    <a:pt x="2988" y="268"/>
                  </a:lnTo>
                  <a:lnTo>
                    <a:pt x="2981" y="274"/>
                  </a:lnTo>
                  <a:lnTo>
                    <a:pt x="2974" y="281"/>
                  </a:lnTo>
                  <a:lnTo>
                    <a:pt x="2968" y="289"/>
                  </a:lnTo>
                  <a:lnTo>
                    <a:pt x="2962" y="296"/>
                  </a:lnTo>
                  <a:lnTo>
                    <a:pt x="2958" y="303"/>
                  </a:lnTo>
                  <a:lnTo>
                    <a:pt x="2953" y="311"/>
                  </a:lnTo>
                  <a:lnTo>
                    <a:pt x="2950" y="319"/>
                  </a:lnTo>
                  <a:lnTo>
                    <a:pt x="2947" y="329"/>
                  </a:lnTo>
                  <a:lnTo>
                    <a:pt x="2945" y="337"/>
                  </a:lnTo>
                  <a:lnTo>
                    <a:pt x="2943" y="346"/>
                  </a:lnTo>
                  <a:lnTo>
                    <a:pt x="2942" y="356"/>
                  </a:lnTo>
                  <a:lnTo>
                    <a:pt x="2942" y="367"/>
                  </a:lnTo>
                  <a:lnTo>
                    <a:pt x="2942" y="637"/>
                  </a:lnTo>
                  <a:lnTo>
                    <a:pt x="2860" y="637"/>
                  </a:lnTo>
                  <a:close/>
                  <a:moveTo>
                    <a:pt x="3680" y="559"/>
                  </a:moveTo>
                  <a:lnTo>
                    <a:pt x="3694" y="620"/>
                  </a:lnTo>
                  <a:lnTo>
                    <a:pt x="3681" y="627"/>
                  </a:lnTo>
                  <a:lnTo>
                    <a:pt x="3666" y="632"/>
                  </a:lnTo>
                  <a:lnTo>
                    <a:pt x="3651" y="636"/>
                  </a:lnTo>
                  <a:lnTo>
                    <a:pt x="3635" y="640"/>
                  </a:lnTo>
                  <a:lnTo>
                    <a:pt x="3619" y="643"/>
                  </a:lnTo>
                  <a:lnTo>
                    <a:pt x="3602" y="646"/>
                  </a:lnTo>
                  <a:lnTo>
                    <a:pt x="3584" y="647"/>
                  </a:lnTo>
                  <a:lnTo>
                    <a:pt x="3566" y="648"/>
                  </a:lnTo>
                  <a:lnTo>
                    <a:pt x="3541" y="647"/>
                  </a:lnTo>
                  <a:lnTo>
                    <a:pt x="3517" y="643"/>
                  </a:lnTo>
                  <a:lnTo>
                    <a:pt x="3506" y="641"/>
                  </a:lnTo>
                  <a:lnTo>
                    <a:pt x="3495" y="638"/>
                  </a:lnTo>
                  <a:lnTo>
                    <a:pt x="3484" y="635"/>
                  </a:lnTo>
                  <a:lnTo>
                    <a:pt x="3474" y="631"/>
                  </a:lnTo>
                  <a:lnTo>
                    <a:pt x="3464" y="627"/>
                  </a:lnTo>
                  <a:lnTo>
                    <a:pt x="3455" y="623"/>
                  </a:lnTo>
                  <a:lnTo>
                    <a:pt x="3445" y="618"/>
                  </a:lnTo>
                  <a:lnTo>
                    <a:pt x="3436" y="612"/>
                  </a:lnTo>
                  <a:lnTo>
                    <a:pt x="3427" y="605"/>
                  </a:lnTo>
                  <a:lnTo>
                    <a:pt x="3419" y="599"/>
                  </a:lnTo>
                  <a:lnTo>
                    <a:pt x="3410" y="592"/>
                  </a:lnTo>
                  <a:lnTo>
                    <a:pt x="3403" y="584"/>
                  </a:lnTo>
                  <a:lnTo>
                    <a:pt x="3395" y="576"/>
                  </a:lnTo>
                  <a:lnTo>
                    <a:pt x="3389" y="567"/>
                  </a:lnTo>
                  <a:lnTo>
                    <a:pt x="3382" y="559"/>
                  </a:lnTo>
                  <a:lnTo>
                    <a:pt x="3377" y="550"/>
                  </a:lnTo>
                  <a:lnTo>
                    <a:pt x="3370" y="541"/>
                  </a:lnTo>
                  <a:lnTo>
                    <a:pt x="3365" y="531"/>
                  </a:lnTo>
                  <a:lnTo>
                    <a:pt x="3361" y="521"/>
                  </a:lnTo>
                  <a:lnTo>
                    <a:pt x="3357" y="511"/>
                  </a:lnTo>
                  <a:lnTo>
                    <a:pt x="3354" y="500"/>
                  </a:lnTo>
                  <a:lnTo>
                    <a:pt x="3351" y="489"/>
                  </a:lnTo>
                  <a:lnTo>
                    <a:pt x="3348" y="478"/>
                  </a:lnTo>
                  <a:lnTo>
                    <a:pt x="3346" y="467"/>
                  </a:lnTo>
                  <a:lnTo>
                    <a:pt x="3343" y="442"/>
                  </a:lnTo>
                  <a:lnTo>
                    <a:pt x="3342" y="417"/>
                  </a:lnTo>
                  <a:lnTo>
                    <a:pt x="3342" y="404"/>
                  </a:lnTo>
                  <a:lnTo>
                    <a:pt x="3343" y="391"/>
                  </a:lnTo>
                  <a:lnTo>
                    <a:pt x="3344" y="379"/>
                  </a:lnTo>
                  <a:lnTo>
                    <a:pt x="3346" y="367"/>
                  </a:lnTo>
                  <a:lnTo>
                    <a:pt x="3348" y="355"/>
                  </a:lnTo>
                  <a:lnTo>
                    <a:pt x="3351" y="344"/>
                  </a:lnTo>
                  <a:lnTo>
                    <a:pt x="3354" y="333"/>
                  </a:lnTo>
                  <a:lnTo>
                    <a:pt x="3358" y="321"/>
                  </a:lnTo>
                  <a:lnTo>
                    <a:pt x="3363" y="311"/>
                  </a:lnTo>
                  <a:lnTo>
                    <a:pt x="3367" y="301"/>
                  </a:lnTo>
                  <a:lnTo>
                    <a:pt x="3373" y="291"/>
                  </a:lnTo>
                  <a:lnTo>
                    <a:pt x="3379" y="281"/>
                  </a:lnTo>
                  <a:lnTo>
                    <a:pt x="3386" y="272"/>
                  </a:lnTo>
                  <a:lnTo>
                    <a:pt x="3393" y="263"/>
                  </a:lnTo>
                  <a:lnTo>
                    <a:pt x="3400" y="254"/>
                  </a:lnTo>
                  <a:lnTo>
                    <a:pt x="3408" y="245"/>
                  </a:lnTo>
                  <a:lnTo>
                    <a:pt x="3417" y="237"/>
                  </a:lnTo>
                  <a:lnTo>
                    <a:pt x="3425" y="230"/>
                  </a:lnTo>
                  <a:lnTo>
                    <a:pt x="3434" y="223"/>
                  </a:lnTo>
                  <a:lnTo>
                    <a:pt x="3443" y="215"/>
                  </a:lnTo>
                  <a:lnTo>
                    <a:pt x="3454" y="210"/>
                  </a:lnTo>
                  <a:lnTo>
                    <a:pt x="3464" y="204"/>
                  </a:lnTo>
                  <a:lnTo>
                    <a:pt x="3474" y="199"/>
                  </a:lnTo>
                  <a:lnTo>
                    <a:pt x="3484" y="195"/>
                  </a:lnTo>
                  <a:lnTo>
                    <a:pt x="3496" y="191"/>
                  </a:lnTo>
                  <a:lnTo>
                    <a:pt x="3507" y="188"/>
                  </a:lnTo>
                  <a:lnTo>
                    <a:pt x="3519" y="185"/>
                  </a:lnTo>
                  <a:lnTo>
                    <a:pt x="3532" y="183"/>
                  </a:lnTo>
                  <a:lnTo>
                    <a:pt x="3544" y="181"/>
                  </a:lnTo>
                  <a:lnTo>
                    <a:pt x="3556" y="179"/>
                  </a:lnTo>
                  <a:lnTo>
                    <a:pt x="3570" y="178"/>
                  </a:lnTo>
                  <a:lnTo>
                    <a:pt x="3583" y="178"/>
                  </a:lnTo>
                  <a:lnTo>
                    <a:pt x="3599" y="178"/>
                  </a:lnTo>
                  <a:lnTo>
                    <a:pt x="3616" y="179"/>
                  </a:lnTo>
                  <a:lnTo>
                    <a:pt x="3631" y="182"/>
                  </a:lnTo>
                  <a:lnTo>
                    <a:pt x="3646" y="185"/>
                  </a:lnTo>
                  <a:lnTo>
                    <a:pt x="3659" y="188"/>
                  </a:lnTo>
                  <a:lnTo>
                    <a:pt x="3672" y="192"/>
                  </a:lnTo>
                  <a:lnTo>
                    <a:pt x="3685" y="196"/>
                  </a:lnTo>
                  <a:lnTo>
                    <a:pt x="3696" y="201"/>
                  </a:lnTo>
                  <a:lnTo>
                    <a:pt x="3678" y="265"/>
                  </a:lnTo>
                  <a:lnTo>
                    <a:pt x="3667" y="260"/>
                  </a:lnTo>
                  <a:lnTo>
                    <a:pt x="3656" y="256"/>
                  </a:lnTo>
                  <a:lnTo>
                    <a:pt x="3646" y="251"/>
                  </a:lnTo>
                  <a:lnTo>
                    <a:pt x="3633" y="248"/>
                  </a:lnTo>
                  <a:lnTo>
                    <a:pt x="3622" y="246"/>
                  </a:lnTo>
                  <a:lnTo>
                    <a:pt x="3609" y="244"/>
                  </a:lnTo>
                  <a:lnTo>
                    <a:pt x="3596" y="243"/>
                  </a:lnTo>
                  <a:lnTo>
                    <a:pt x="3583" y="243"/>
                  </a:lnTo>
                  <a:lnTo>
                    <a:pt x="3565" y="244"/>
                  </a:lnTo>
                  <a:lnTo>
                    <a:pt x="3548" y="246"/>
                  </a:lnTo>
                  <a:lnTo>
                    <a:pt x="3532" y="250"/>
                  </a:lnTo>
                  <a:lnTo>
                    <a:pt x="3516" y="256"/>
                  </a:lnTo>
                  <a:lnTo>
                    <a:pt x="3502" y="263"/>
                  </a:lnTo>
                  <a:lnTo>
                    <a:pt x="3489" y="271"/>
                  </a:lnTo>
                  <a:lnTo>
                    <a:pt x="3476" y="281"/>
                  </a:lnTo>
                  <a:lnTo>
                    <a:pt x="3465" y="294"/>
                  </a:lnTo>
                  <a:lnTo>
                    <a:pt x="3456" y="305"/>
                  </a:lnTo>
                  <a:lnTo>
                    <a:pt x="3447" y="318"/>
                  </a:lnTo>
                  <a:lnTo>
                    <a:pt x="3440" y="332"/>
                  </a:lnTo>
                  <a:lnTo>
                    <a:pt x="3434" y="346"/>
                  </a:lnTo>
                  <a:lnTo>
                    <a:pt x="3430" y="362"/>
                  </a:lnTo>
                  <a:lnTo>
                    <a:pt x="3427" y="378"/>
                  </a:lnTo>
                  <a:lnTo>
                    <a:pt x="3425" y="396"/>
                  </a:lnTo>
                  <a:lnTo>
                    <a:pt x="3424" y="413"/>
                  </a:lnTo>
                  <a:lnTo>
                    <a:pt x="3425" y="432"/>
                  </a:lnTo>
                  <a:lnTo>
                    <a:pt x="3427" y="449"/>
                  </a:lnTo>
                  <a:lnTo>
                    <a:pt x="3430" y="467"/>
                  </a:lnTo>
                  <a:lnTo>
                    <a:pt x="3435" y="482"/>
                  </a:lnTo>
                  <a:lnTo>
                    <a:pt x="3441" y="496"/>
                  </a:lnTo>
                  <a:lnTo>
                    <a:pt x="3449" y="511"/>
                  </a:lnTo>
                  <a:lnTo>
                    <a:pt x="3458" y="523"/>
                  </a:lnTo>
                  <a:lnTo>
                    <a:pt x="3468" y="535"/>
                  </a:lnTo>
                  <a:lnTo>
                    <a:pt x="3479" y="546"/>
                  </a:lnTo>
                  <a:lnTo>
                    <a:pt x="3492" y="555"/>
                  </a:lnTo>
                  <a:lnTo>
                    <a:pt x="3505" y="563"/>
                  </a:lnTo>
                  <a:lnTo>
                    <a:pt x="3518" y="569"/>
                  </a:lnTo>
                  <a:lnTo>
                    <a:pt x="3533" y="575"/>
                  </a:lnTo>
                  <a:lnTo>
                    <a:pt x="3548" y="579"/>
                  </a:lnTo>
                  <a:lnTo>
                    <a:pt x="3564" y="581"/>
                  </a:lnTo>
                  <a:lnTo>
                    <a:pt x="3580" y="581"/>
                  </a:lnTo>
                  <a:lnTo>
                    <a:pt x="3592" y="581"/>
                  </a:lnTo>
                  <a:lnTo>
                    <a:pt x="3605" y="580"/>
                  </a:lnTo>
                  <a:lnTo>
                    <a:pt x="3618" y="578"/>
                  </a:lnTo>
                  <a:lnTo>
                    <a:pt x="3630" y="576"/>
                  </a:lnTo>
                  <a:lnTo>
                    <a:pt x="3643" y="572"/>
                  </a:lnTo>
                  <a:lnTo>
                    <a:pt x="3655" y="568"/>
                  </a:lnTo>
                  <a:lnTo>
                    <a:pt x="3667" y="564"/>
                  </a:lnTo>
                  <a:lnTo>
                    <a:pt x="3680" y="559"/>
                  </a:lnTo>
                  <a:close/>
                  <a:moveTo>
                    <a:pt x="4149" y="427"/>
                  </a:moveTo>
                  <a:lnTo>
                    <a:pt x="3836" y="426"/>
                  </a:lnTo>
                  <a:lnTo>
                    <a:pt x="3837" y="445"/>
                  </a:lnTo>
                  <a:lnTo>
                    <a:pt x="3840" y="463"/>
                  </a:lnTo>
                  <a:lnTo>
                    <a:pt x="3843" y="480"/>
                  </a:lnTo>
                  <a:lnTo>
                    <a:pt x="3848" y="495"/>
                  </a:lnTo>
                  <a:lnTo>
                    <a:pt x="3855" y="510"/>
                  </a:lnTo>
                  <a:lnTo>
                    <a:pt x="3864" y="523"/>
                  </a:lnTo>
                  <a:lnTo>
                    <a:pt x="3873" y="535"/>
                  </a:lnTo>
                  <a:lnTo>
                    <a:pt x="3883" y="546"/>
                  </a:lnTo>
                  <a:lnTo>
                    <a:pt x="3893" y="554"/>
                  </a:lnTo>
                  <a:lnTo>
                    <a:pt x="3905" y="562"/>
                  </a:lnTo>
                  <a:lnTo>
                    <a:pt x="3917" y="568"/>
                  </a:lnTo>
                  <a:lnTo>
                    <a:pt x="3929" y="573"/>
                  </a:lnTo>
                  <a:lnTo>
                    <a:pt x="3943" y="577"/>
                  </a:lnTo>
                  <a:lnTo>
                    <a:pt x="3958" y="580"/>
                  </a:lnTo>
                  <a:lnTo>
                    <a:pt x="3973" y="582"/>
                  </a:lnTo>
                  <a:lnTo>
                    <a:pt x="3989" y="582"/>
                  </a:lnTo>
                  <a:lnTo>
                    <a:pt x="4006" y="582"/>
                  </a:lnTo>
                  <a:lnTo>
                    <a:pt x="4023" y="581"/>
                  </a:lnTo>
                  <a:lnTo>
                    <a:pt x="4038" y="579"/>
                  </a:lnTo>
                  <a:lnTo>
                    <a:pt x="4055" y="577"/>
                  </a:lnTo>
                  <a:lnTo>
                    <a:pt x="4070" y="573"/>
                  </a:lnTo>
                  <a:lnTo>
                    <a:pt x="4084" y="569"/>
                  </a:lnTo>
                  <a:lnTo>
                    <a:pt x="4099" y="564"/>
                  </a:lnTo>
                  <a:lnTo>
                    <a:pt x="4113" y="559"/>
                  </a:lnTo>
                  <a:lnTo>
                    <a:pt x="4127" y="618"/>
                  </a:lnTo>
                  <a:lnTo>
                    <a:pt x="4111" y="624"/>
                  </a:lnTo>
                  <a:lnTo>
                    <a:pt x="4095" y="630"/>
                  </a:lnTo>
                  <a:lnTo>
                    <a:pt x="4077" y="635"/>
                  </a:lnTo>
                  <a:lnTo>
                    <a:pt x="4059" y="639"/>
                  </a:lnTo>
                  <a:lnTo>
                    <a:pt x="4039" y="642"/>
                  </a:lnTo>
                  <a:lnTo>
                    <a:pt x="4020" y="644"/>
                  </a:lnTo>
                  <a:lnTo>
                    <a:pt x="3999" y="646"/>
                  </a:lnTo>
                  <a:lnTo>
                    <a:pt x="3978" y="647"/>
                  </a:lnTo>
                  <a:lnTo>
                    <a:pt x="3953" y="646"/>
                  </a:lnTo>
                  <a:lnTo>
                    <a:pt x="3929" y="642"/>
                  </a:lnTo>
                  <a:lnTo>
                    <a:pt x="3918" y="640"/>
                  </a:lnTo>
                  <a:lnTo>
                    <a:pt x="3907" y="637"/>
                  </a:lnTo>
                  <a:lnTo>
                    <a:pt x="3896" y="634"/>
                  </a:lnTo>
                  <a:lnTo>
                    <a:pt x="3886" y="631"/>
                  </a:lnTo>
                  <a:lnTo>
                    <a:pt x="3877" y="627"/>
                  </a:lnTo>
                  <a:lnTo>
                    <a:pt x="3867" y="622"/>
                  </a:lnTo>
                  <a:lnTo>
                    <a:pt x="3857" y="617"/>
                  </a:lnTo>
                  <a:lnTo>
                    <a:pt x="3849" y="612"/>
                  </a:lnTo>
                  <a:lnTo>
                    <a:pt x="3840" y="605"/>
                  </a:lnTo>
                  <a:lnTo>
                    <a:pt x="3832" y="598"/>
                  </a:lnTo>
                  <a:lnTo>
                    <a:pt x="3823" y="592"/>
                  </a:lnTo>
                  <a:lnTo>
                    <a:pt x="3816" y="584"/>
                  </a:lnTo>
                  <a:lnTo>
                    <a:pt x="3809" y="576"/>
                  </a:lnTo>
                  <a:lnTo>
                    <a:pt x="3803" y="567"/>
                  </a:lnTo>
                  <a:lnTo>
                    <a:pt x="3796" y="559"/>
                  </a:lnTo>
                  <a:lnTo>
                    <a:pt x="3791" y="551"/>
                  </a:lnTo>
                  <a:lnTo>
                    <a:pt x="3785" y="542"/>
                  </a:lnTo>
                  <a:lnTo>
                    <a:pt x="3780" y="531"/>
                  </a:lnTo>
                  <a:lnTo>
                    <a:pt x="3776" y="522"/>
                  </a:lnTo>
                  <a:lnTo>
                    <a:pt x="3772" y="512"/>
                  </a:lnTo>
                  <a:lnTo>
                    <a:pt x="3768" y="501"/>
                  </a:lnTo>
                  <a:lnTo>
                    <a:pt x="3765" y="490"/>
                  </a:lnTo>
                  <a:lnTo>
                    <a:pt x="3763" y="480"/>
                  </a:lnTo>
                  <a:lnTo>
                    <a:pt x="3761" y="469"/>
                  </a:lnTo>
                  <a:lnTo>
                    <a:pt x="3758" y="445"/>
                  </a:lnTo>
                  <a:lnTo>
                    <a:pt x="3757" y="419"/>
                  </a:lnTo>
                  <a:lnTo>
                    <a:pt x="3758" y="394"/>
                  </a:lnTo>
                  <a:lnTo>
                    <a:pt x="3761" y="370"/>
                  </a:lnTo>
                  <a:lnTo>
                    <a:pt x="3765" y="346"/>
                  </a:lnTo>
                  <a:lnTo>
                    <a:pt x="3771" y="324"/>
                  </a:lnTo>
                  <a:lnTo>
                    <a:pt x="3775" y="313"/>
                  </a:lnTo>
                  <a:lnTo>
                    <a:pt x="3779" y="303"/>
                  </a:lnTo>
                  <a:lnTo>
                    <a:pt x="3784" y="293"/>
                  </a:lnTo>
                  <a:lnTo>
                    <a:pt x="3790" y="282"/>
                  </a:lnTo>
                  <a:lnTo>
                    <a:pt x="3795" y="273"/>
                  </a:lnTo>
                  <a:lnTo>
                    <a:pt x="3801" y="264"/>
                  </a:lnTo>
                  <a:lnTo>
                    <a:pt x="3808" y="255"/>
                  </a:lnTo>
                  <a:lnTo>
                    <a:pt x="3814" y="246"/>
                  </a:lnTo>
                  <a:lnTo>
                    <a:pt x="3821" y="238"/>
                  </a:lnTo>
                  <a:lnTo>
                    <a:pt x="3830" y="230"/>
                  </a:lnTo>
                  <a:lnTo>
                    <a:pt x="3838" y="223"/>
                  </a:lnTo>
                  <a:lnTo>
                    <a:pt x="3846" y="217"/>
                  </a:lnTo>
                  <a:lnTo>
                    <a:pt x="3854" y="210"/>
                  </a:lnTo>
                  <a:lnTo>
                    <a:pt x="3863" y="204"/>
                  </a:lnTo>
                  <a:lnTo>
                    <a:pt x="3872" y="199"/>
                  </a:lnTo>
                  <a:lnTo>
                    <a:pt x="3881" y="195"/>
                  </a:lnTo>
                  <a:lnTo>
                    <a:pt x="3891" y="191"/>
                  </a:lnTo>
                  <a:lnTo>
                    <a:pt x="3902" y="187"/>
                  </a:lnTo>
                  <a:lnTo>
                    <a:pt x="3912" y="185"/>
                  </a:lnTo>
                  <a:lnTo>
                    <a:pt x="3922" y="182"/>
                  </a:lnTo>
                  <a:lnTo>
                    <a:pt x="3933" y="179"/>
                  </a:lnTo>
                  <a:lnTo>
                    <a:pt x="3944" y="178"/>
                  </a:lnTo>
                  <a:lnTo>
                    <a:pt x="3956" y="177"/>
                  </a:lnTo>
                  <a:lnTo>
                    <a:pt x="3967" y="177"/>
                  </a:lnTo>
                  <a:lnTo>
                    <a:pt x="3980" y="177"/>
                  </a:lnTo>
                  <a:lnTo>
                    <a:pt x="3991" y="178"/>
                  </a:lnTo>
                  <a:lnTo>
                    <a:pt x="4002" y="181"/>
                  </a:lnTo>
                  <a:lnTo>
                    <a:pt x="4014" y="183"/>
                  </a:lnTo>
                  <a:lnTo>
                    <a:pt x="4024" y="185"/>
                  </a:lnTo>
                  <a:lnTo>
                    <a:pt x="4034" y="188"/>
                  </a:lnTo>
                  <a:lnTo>
                    <a:pt x="4044" y="192"/>
                  </a:lnTo>
                  <a:lnTo>
                    <a:pt x="4054" y="196"/>
                  </a:lnTo>
                  <a:lnTo>
                    <a:pt x="4063" y="201"/>
                  </a:lnTo>
                  <a:lnTo>
                    <a:pt x="4071" y="206"/>
                  </a:lnTo>
                  <a:lnTo>
                    <a:pt x="4079" y="212"/>
                  </a:lnTo>
                  <a:lnTo>
                    <a:pt x="4088" y="220"/>
                  </a:lnTo>
                  <a:lnTo>
                    <a:pt x="4095" y="227"/>
                  </a:lnTo>
                  <a:lnTo>
                    <a:pt x="4102" y="234"/>
                  </a:lnTo>
                  <a:lnTo>
                    <a:pt x="4108" y="242"/>
                  </a:lnTo>
                  <a:lnTo>
                    <a:pt x="4115" y="251"/>
                  </a:lnTo>
                  <a:lnTo>
                    <a:pt x="4124" y="266"/>
                  </a:lnTo>
                  <a:lnTo>
                    <a:pt x="4132" y="281"/>
                  </a:lnTo>
                  <a:lnTo>
                    <a:pt x="4138" y="298"/>
                  </a:lnTo>
                  <a:lnTo>
                    <a:pt x="4143" y="314"/>
                  </a:lnTo>
                  <a:lnTo>
                    <a:pt x="4147" y="332"/>
                  </a:lnTo>
                  <a:lnTo>
                    <a:pt x="4150" y="349"/>
                  </a:lnTo>
                  <a:lnTo>
                    <a:pt x="4152" y="369"/>
                  </a:lnTo>
                  <a:lnTo>
                    <a:pt x="4153" y="388"/>
                  </a:lnTo>
                  <a:lnTo>
                    <a:pt x="4152" y="400"/>
                  </a:lnTo>
                  <a:lnTo>
                    <a:pt x="4152" y="410"/>
                  </a:lnTo>
                  <a:lnTo>
                    <a:pt x="4151" y="419"/>
                  </a:lnTo>
                  <a:lnTo>
                    <a:pt x="4149" y="427"/>
                  </a:lnTo>
                  <a:close/>
                  <a:moveTo>
                    <a:pt x="3836" y="368"/>
                  </a:moveTo>
                  <a:lnTo>
                    <a:pt x="4074" y="368"/>
                  </a:lnTo>
                  <a:lnTo>
                    <a:pt x="4074" y="355"/>
                  </a:lnTo>
                  <a:lnTo>
                    <a:pt x="4073" y="344"/>
                  </a:lnTo>
                  <a:lnTo>
                    <a:pt x="4071" y="332"/>
                  </a:lnTo>
                  <a:lnTo>
                    <a:pt x="4069" y="321"/>
                  </a:lnTo>
                  <a:lnTo>
                    <a:pt x="4066" y="311"/>
                  </a:lnTo>
                  <a:lnTo>
                    <a:pt x="4062" y="301"/>
                  </a:lnTo>
                  <a:lnTo>
                    <a:pt x="4058" y="292"/>
                  </a:lnTo>
                  <a:lnTo>
                    <a:pt x="4052" y="282"/>
                  </a:lnTo>
                  <a:lnTo>
                    <a:pt x="4044" y="271"/>
                  </a:lnTo>
                  <a:lnTo>
                    <a:pt x="4035" y="262"/>
                  </a:lnTo>
                  <a:lnTo>
                    <a:pt x="4026" y="254"/>
                  </a:lnTo>
                  <a:lnTo>
                    <a:pt x="4015" y="247"/>
                  </a:lnTo>
                  <a:lnTo>
                    <a:pt x="4003" y="242"/>
                  </a:lnTo>
                  <a:lnTo>
                    <a:pt x="3990" y="239"/>
                  </a:lnTo>
                  <a:lnTo>
                    <a:pt x="3976" y="237"/>
                  </a:lnTo>
                  <a:lnTo>
                    <a:pt x="3961" y="236"/>
                  </a:lnTo>
                  <a:lnTo>
                    <a:pt x="3947" y="237"/>
                  </a:lnTo>
                  <a:lnTo>
                    <a:pt x="3934" y="239"/>
                  </a:lnTo>
                  <a:lnTo>
                    <a:pt x="3922" y="242"/>
                  </a:lnTo>
                  <a:lnTo>
                    <a:pt x="3910" y="247"/>
                  </a:lnTo>
                  <a:lnTo>
                    <a:pt x="3900" y="254"/>
                  </a:lnTo>
                  <a:lnTo>
                    <a:pt x="3888" y="261"/>
                  </a:lnTo>
                  <a:lnTo>
                    <a:pt x="3879" y="270"/>
                  </a:lnTo>
                  <a:lnTo>
                    <a:pt x="3870" y="280"/>
                  </a:lnTo>
                  <a:lnTo>
                    <a:pt x="3864" y="290"/>
                  </a:lnTo>
                  <a:lnTo>
                    <a:pt x="3857" y="300"/>
                  </a:lnTo>
                  <a:lnTo>
                    <a:pt x="3852" y="310"/>
                  </a:lnTo>
                  <a:lnTo>
                    <a:pt x="3848" y="320"/>
                  </a:lnTo>
                  <a:lnTo>
                    <a:pt x="3844" y="332"/>
                  </a:lnTo>
                  <a:lnTo>
                    <a:pt x="3840" y="343"/>
                  </a:lnTo>
                  <a:lnTo>
                    <a:pt x="3838" y="355"/>
                  </a:lnTo>
                  <a:lnTo>
                    <a:pt x="3836" y="368"/>
                  </a:lnTo>
                  <a:close/>
                  <a:moveTo>
                    <a:pt x="4756" y="559"/>
                  </a:moveTo>
                  <a:lnTo>
                    <a:pt x="4771" y="620"/>
                  </a:lnTo>
                  <a:lnTo>
                    <a:pt x="4756" y="627"/>
                  </a:lnTo>
                  <a:lnTo>
                    <a:pt x="4742" y="632"/>
                  </a:lnTo>
                  <a:lnTo>
                    <a:pt x="4728" y="636"/>
                  </a:lnTo>
                  <a:lnTo>
                    <a:pt x="4711" y="640"/>
                  </a:lnTo>
                  <a:lnTo>
                    <a:pt x="4695" y="643"/>
                  </a:lnTo>
                  <a:lnTo>
                    <a:pt x="4678" y="646"/>
                  </a:lnTo>
                  <a:lnTo>
                    <a:pt x="4660" y="647"/>
                  </a:lnTo>
                  <a:lnTo>
                    <a:pt x="4641" y="648"/>
                  </a:lnTo>
                  <a:lnTo>
                    <a:pt x="4617" y="647"/>
                  </a:lnTo>
                  <a:lnTo>
                    <a:pt x="4593" y="643"/>
                  </a:lnTo>
                  <a:lnTo>
                    <a:pt x="4582" y="641"/>
                  </a:lnTo>
                  <a:lnTo>
                    <a:pt x="4571" y="638"/>
                  </a:lnTo>
                  <a:lnTo>
                    <a:pt x="4560" y="635"/>
                  </a:lnTo>
                  <a:lnTo>
                    <a:pt x="4550" y="631"/>
                  </a:lnTo>
                  <a:lnTo>
                    <a:pt x="4541" y="627"/>
                  </a:lnTo>
                  <a:lnTo>
                    <a:pt x="4530" y="623"/>
                  </a:lnTo>
                  <a:lnTo>
                    <a:pt x="4521" y="618"/>
                  </a:lnTo>
                  <a:lnTo>
                    <a:pt x="4512" y="612"/>
                  </a:lnTo>
                  <a:lnTo>
                    <a:pt x="4504" y="605"/>
                  </a:lnTo>
                  <a:lnTo>
                    <a:pt x="4495" y="599"/>
                  </a:lnTo>
                  <a:lnTo>
                    <a:pt x="4487" y="592"/>
                  </a:lnTo>
                  <a:lnTo>
                    <a:pt x="4479" y="584"/>
                  </a:lnTo>
                  <a:lnTo>
                    <a:pt x="4472" y="576"/>
                  </a:lnTo>
                  <a:lnTo>
                    <a:pt x="4465" y="567"/>
                  </a:lnTo>
                  <a:lnTo>
                    <a:pt x="4458" y="559"/>
                  </a:lnTo>
                  <a:lnTo>
                    <a:pt x="4452" y="550"/>
                  </a:lnTo>
                  <a:lnTo>
                    <a:pt x="4447" y="541"/>
                  </a:lnTo>
                  <a:lnTo>
                    <a:pt x="4442" y="531"/>
                  </a:lnTo>
                  <a:lnTo>
                    <a:pt x="4437" y="521"/>
                  </a:lnTo>
                  <a:lnTo>
                    <a:pt x="4434" y="511"/>
                  </a:lnTo>
                  <a:lnTo>
                    <a:pt x="4430" y="500"/>
                  </a:lnTo>
                  <a:lnTo>
                    <a:pt x="4427" y="489"/>
                  </a:lnTo>
                  <a:lnTo>
                    <a:pt x="4424" y="478"/>
                  </a:lnTo>
                  <a:lnTo>
                    <a:pt x="4421" y="467"/>
                  </a:lnTo>
                  <a:lnTo>
                    <a:pt x="4419" y="442"/>
                  </a:lnTo>
                  <a:lnTo>
                    <a:pt x="4418" y="417"/>
                  </a:lnTo>
                  <a:lnTo>
                    <a:pt x="4418" y="404"/>
                  </a:lnTo>
                  <a:lnTo>
                    <a:pt x="4419" y="391"/>
                  </a:lnTo>
                  <a:lnTo>
                    <a:pt x="4420" y="379"/>
                  </a:lnTo>
                  <a:lnTo>
                    <a:pt x="4423" y="367"/>
                  </a:lnTo>
                  <a:lnTo>
                    <a:pt x="4425" y="355"/>
                  </a:lnTo>
                  <a:lnTo>
                    <a:pt x="4428" y="344"/>
                  </a:lnTo>
                  <a:lnTo>
                    <a:pt x="4431" y="333"/>
                  </a:lnTo>
                  <a:lnTo>
                    <a:pt x="4435" y="321"/>
                  </a:lnTo>
                  <a:lnTo>
                    <a:pt x="4439" y="311"/>
                  </a:lnTo>
                  <a:lnTo>
                    <a:pt x="4444" y="301"/>
                  </a:lnTo>
                  <a:lnTo>
                    <a:pt x="4449" y="291"/>
                  </a:lnTo>
                  <a:lnTo>
                    <a:pt x="4455" y="281"/>
                  </a:lnTo>
                  <a:lnTo>
                    <a:pt x="4462" y="272"/>
                  </a:lnTo>
                  <a:lnTo>
                    <a:pt x="4469" y="263"/>
                  </a:lnTo>
                  <a:lnTo>
                    <a:pt x="4476" y="254"/>
                  </a:lnTo>
                  <a:lnTo>
                    <a:pt x="4484" y="245"/>
                  </a:lnTo>
                  <a:lnTo>
                    <a:pt x="4492" y="237"/>
                  </a:lnTo>
                  <a:lnTo>
                    <a:pt x="4502" y="230"/>
                  </a:lnTo>
                  <a:lnTo>
                    <a:pt x="4511" y="223"/>
                  </a:lnTo>
                  <a:lnTo>
                    <a:pt x="4520" y="215"/>
                  </a:lnTo>
                  <a:lnTo>
                    <a:pt x="4529" y="210"/>
                  </a:lnTo>
                  <a:lnTo>
                    <a:pt x="4540" y="204"/>
                  </a:lnTo>
                  <a:lnTo>
                    <a:pt x="4550" y="199"/>
                  </a:lnTo>
                  <a:lnTo>
                    <a:pt x="4561" y="195"/>
                  </a:lnTo>
                  <a:lnTo>
                    <a:pt x="4573" y="191"/>
                  </a:lnTo>
                  <a:lnTo>
                    <a:pt x="4584" y="188"/>
                  </a:lnTo>
                  <a:lnTo>
                    <a:pt x="4595" y="185"/>
                  </a:lnTo>
                  <a:lnTo>
                    <a:pt x="4607" y="183"/>
                  </a:lnTo>
                  <a:lnTo>
                    <a:pt x="4620" y="181"/>
                  </a:lnTo>
                  <a:lnTo>
                    <a:pt x="4632" y="179"/>
                  </a:lnTo>
                  <a:lnTo>
                    <a:pt x="4645" y="178"/>
                  </a:lnTo>
                  <a:lnTo>
                    <a:pt x="4659" y="178"/>
                  </a:lnTo>
                  <a:lnTo>
                    <a:pt x="4676" y="178"/>
                  </a:lnTo>
                  <a:lnTo>
                    <a:pt x="4692" y="179"/>
                  </a:lnTo>
                  <a:lnTo>
                    <a:pt x="4707" y="182"/>
                  </a:lnTo>
                  <a:lnTo>
                    <a:pt x="4722" y="185"/>
                  </a:lnTo>
                  <a:lnTo>
                    <a:pt x="4736" y="188"/>
                  </a:lnTo>
                  <a:lnTo>
                    <a:pt x="4748" y="192"/>
                  </a:lnTo>
                  <a:lnTo>
                    <a:pt x="4761" y="196"/>
                  </a:lnTo>
                  <a:lnTo>
                    <a:pt x="4772" y="201"/>
                  </a:lnTo>
                  <a:lnTo>
                    <a:pt x="4753" y="265"/>
                  </a:lnTo>
                  <a:lnTo>
                    <a:pt x="4743" y="260"/>
                  </a:lnTo>
                  <a:lnTo>
                    <a:pt x="4733" y="256"/>
                  </a:lnTo>
                  <a:lnTo>
                    <a:pt x="4722" y="251"/>
                  </a:lnTo>
                  <a:lnTo>
                    <a:pt x="4710" y="248"/>
                  </a:lnTo>
                  <a:lnTo>
                    <a:pt x="4698" y="246"/>
                  </a:lnTo>
                  <a:lnTo>
                    <a:pt x="4686" y="244"/>
                  </a:lnTo>
                  <a:lnTo>
                    <a:pt x="4672" y="243"/>
                  </a:lnTo>
                  <a:lnTo>
                    <a:pt x="4659" y="243"/>
                  </a:lnTo>
                  <a:lnTo>
                    <a:pt x="4641" y="244"/>
                  </a:lnTo>
                  <a:lnTo>
                    <a:pt x="4624" y="246"/>
                  </a:lnTo>
                  <a:lnTo>
                    <a:pt x="4607" y="250"/>
                  </a:lnTo>
                  <a:lnTo>
                    <a:pt x="4593" y="256"/>
                  </a:lnTo>
                  <a:lnTo>
                    <a:pt x="4579" y="263"/>
                  </a:lnTo>
                  <a:lnTo>
                    <a:pt x="4565" y="271"/>
                  </a:lnTo>
                  <a:lnTo>
                    <a:pt x="4553" y="281"/>
                  </a:lnTo>
                  <a:lnTo>
                    <a:pt x="4542" y="294"/>
                  </a:lnTo>
                  <a:lnTo>
                    <a:pt x="4531" y="305"/>
                  </a:lnTo>
                  <a:lnTo>
                    <a:pt x="4523" y="318"/>
                  </a:lnTo>
                  <a:lnTo>
                    <a:pt x="4516" y="332"/>
                  </a:lnTo>
                  <a:lnTo>
                    <a:pt x="4511" y="346"/>
                  </a:lnTo>
                  <a:lnTo>
                    <a:pt x="4507" y="362"/>
                  </a:lnTo>
                  <a:lnTo>
                    <a:pt x="4503" y="378"/>
                  </a:lnTo>
                  <a:lnTo>
                    <a:pt x="4502" y="396"/>
                  </a:lnTo>
                  <a:lnTo>
                    <a:pt x="4501" y="413"/>
                  </a:lnTo>
                  <a:lnTo>
                    <a:pt x="4502" y="432"/>
                  </a:lnTo>
                  <a:lnTo>
                    <a:pt x="4504" y="449"/>
                  </a:lnTo>
                  <a:lnTo>
                    <a:pt x="4507" y="467"/>
                  </a:lnTo>
                  <a:lnTo>
                    <a:pt x="4512" y="482"/>
                  </a:lnTo>
                  <a:lnTo>
                    <a:pt x="4518" y="496"/>
                  </a:lnTo>
                  <a:lnTo>
                    <a:pt x="4525" y="511"/>
                  </a:lnTo>
                  <a:lnTo>
                    <a:pt x="4535" y="523"/>
                  </a:lnTo>
                  <a:lnTo>
                    <a:pt x="4545" y="535"/>
                  </a:lnTo>
                  <a:lnTo>
                    <a:pt x="4556" y="546"/>
                  </a:lnTo>
                  <a:lnTo>
                    <a:pt x="4568" y="555"/>
                  </a:lnTo>
                  <a:lnTo>
                    <a:pt x="4581" y="563"/>
                  </a:lnTo>
                  <a:lnTo>
                    <a:pt x="4594" y="569"/>
                  </a:lnTo>
                  <a:lnTo>
                    <a:pt x="4608" y="575"/>
                  </a:lnTo>
                  <a:lnTo>
                    <a:pt x="4624" y="579"/>
                  </a:lnTo>
                  <a:lnTo>
                    <a:pt x="4639" y="581"/>
                  </a:lnTo>
                  <a:lnTo>
                    <a:pt x="4657" y="581"/>
                  </a:lnTo>
                  <a:lnTo>
                    <a:pt x="4669" y="581"/>
                  </a:lnTo>
                  <a:lnTo>
                    <a:pt x="4681" y="580"/>
                  </a:lnTo>
                  <a:lnTo>
                    <a:pt x="4694" y="578"/>
                  </a:lnTo>
                  <a:lnTo>
                    <a:pt x="4706" y="576"/>
                  </a:lnTo>
                  <a:lnTo>
                    <a:pt x="4718" y="572"/>
                  </a:lnTo>
                  <a:lnTo>
                    <a:pt x="4732" y="568"/>
                  </a:lnTo>
                  <a:lnTo>
                    <a:pt x="4744" y="564"/>
                  </a:lnTo>
                  <a:lnTo>
                    <a:pt x="4756" y="559"/>
                  </a:lnTo>
                  <a:close/>
                  <a:moveTo>
                    <a:pt x="5225" y="427"/>
                  </a:moveTo>
                  <a:lnTo>
                    <a:pt x="4913" y="426"/>
                  </a:lnTo>
                  <a:lnTo>
                    <a:pt x="4914" y="445"/>
                  </a:lnTo>
                  <a:lnTo>
                    <a:pt x="4916" y="463"/>
                  </a:lnTo>
                  <a:lnTo>
                    <a:pt x="4920" y="480"/>
                  </a:lnTo>
                  <a:lnTo>
                    <a:pt x="4925" y="495"/>
                  </a:lnTo>
                  <a:lnTo>
                    <a:pt x="4931" y="510"/>
                  </a:lnTo>
                  <a:lnTo>
                    <a:pt x="4939" y="523"/>
                  </a:lnTo>
                  <a:lnTo>
                    <a:pt x="4949" y="535"/>
                  </a:lnTo>
                  <a:lnTo>
                    <a:pt x="4959" y="546"/>
                  </a:lnTo>
                  <a:lnTo>
                    <a:pt x="4969" y="554"/>
                  </a:lnTo>
                  <a:lnTo>
                    <a:pt x="4980" y="562"/>
                  </a:lnTo>
                  <a:lnTo>
                    <a:pt x="4993" y="568"/>
                  </a:lnTo>
                  <a:lnTo>
                    <a:pt x="5006" y="573"/>
                  </a:lnTo>
                  <a:lnTo>
                    <a:pt x="5019" y="577"/>
                  </a:lnTo>
                  <a:lnTo>
                    <a:pt x="5034" y="580"/>
                  </a:lnTo>
                  <a:lnTo>
                    <a:pt x="5049" y="582"/>
                  </a:lnTo>
                  <a:lnTo>
                    <a:pt x="5066" y="582"/>
                  </a:lnTo>
                  <a:lnTo>
                    <a:pt x="5082" y="582"/>
                  </a:lnTo>
                  <a:lnTo>
                    <a:pt x="5099" y="581"/>
                  </a:lnTo>
                  <a:lnTo>
                    <a:pt x="5115" y="579"/>
                  </a:lnTo>
                  <a:lnTo>
                    <a:pt x="5130" y="577"/>
                  </a:lnTo>
                  <a:lnTo>
                    <a:pt x="5146" y="573"/>
                  </a:lnTo>
                  <a:lnTo>
                    <a:pt x="5161" y="569"/>
                  </a:lnTo>
                  <a:lnTo>
                    <a:pt x="5176" y="564"/>
                  </a:lnTo>
                  <a:lnTo>
                    <a:pt x="5189" y="559"/>
                  </a:lnTo>
                  <a:lnTo>
                    <a:pt x="5203" y="618"/>
                  </a:lnTo>
                  <a:lnTo>
                    <a:pt x="5187" y="624"/>
                  </a:lnTo>
                  <a:lnTo>
                    <a:pt x="5171" y="630"/>
                  </a:lnTo>
                  <a:lnTo>
                    <a:pt x="5153" y="635"/>
                  </a:lnTo>
                  <a:lnTo>
                    <a:pt x="5135" y="639"/>
                  </a:lnTo>
                  <a:lnTo>
                    <a:pt x="5116" y="642"/>
                  </a:lnTo>
                  <a:lnTo>
                    <a:pt x="5096" y="644"/>
                  </a:lnTo>
                  <a:lnTo>
                    <a:pt x="5075" y="646"/>
                  </a:lnTo>
                  <a:lnTo>
                    <a:pt x="5054" y="647"/>
                  </a:lnTo>
                  <a:lnTo>
                    <a:pt x="5029" y="646"/>
                  </a:lnTo>
                  <a:lnTo>
                    <a:pt x="5006" y="642"/>
                  </a:lnTo>
                  <a:lnTo>
                    <a:pt x="4995" y="640"/>
                  </a:lnTo>
                  <a:lnTo>
                    <a:pt x="4984" y="637"/>
                  </a:lnTo>
                  <a:lnTo>
                    <a:pt x="4973" y="634"/>
                  </a:lnTo>
                  <a:lnTo>
                    <a:pt x="4963" y="631"/>
                  </a:lnTo>
                  <a:lnTo>
                    <a:pt x="4953" y="627"/>
                  </a:lnTo>
                  <a:lnTo>
                    <a:pt x="4943" y="622"/>
                  </a:lnTo>
                  <a:lnTo>
                    <a:pt x="4934" y="617"/>
                  </a:lnTo>
                  <a:lnTo>
                    <a:pt x="4925" y="612"/>
                  </a:lnTo>
                  <a:lnTo>
                    <a:pt x="4917" y="605"/>
                  </a:lnTo>
                  <a:lnTo>
                    <a:pt x="4909" y="598"/>
                  </a:lnTo>
                  <a:lnTo>
                    <a:pt x="4900" y="592"/>
                  </a:lnTo>
                  <a:lnTo>
                    <a:pt x="4893" y="584"/>
                  </a:lnTo>
                  <a:lnTo>
                    <a:pt x="4886" y="576"/>
                  </a:lnTo>
                  <a:lnTo>
                    <a:pt x="4879" y="567"/>
                  </a:lnTo>
                  <a:lnTo>
                    <a:pt x="4873" y="559"/>
                  </a:lnTo>
                  <a:lnTo>
                    <a:pt x="4866" y="551"/>
                  </a:lnTo>
                  <a:lnTo>
                    <a:pt x="4861" y="542"/>
                  </a:lnTo>
                  <a:lnTo>
                    <a:pt x="4856" y="531"/>
                  </a:lnTo>
                  <a:lnTo>
                    <a:pt x="4852" y="522"/>
                  </a:lnTo>
                  <a:lnTo>
                    <a:pt x="4848" y="512"/>
                  </a:lnTo>
                  <a:lnTo>
                    <a:pt x="4845" y="501"/>
                  </a:lnTo>
                  <a:lnTo>
                    <a:pt x="4842" y="490"/>
                  </a:lnTo>
                  <a:lnTo>
                    <a:pt x="4840" y="480"/>
                  </a:lnTo>
                  <a:lnTo>
                    <a:pt x="4837" y="469"/>
                  </a:lnTo>
                  <a:lnTo>
                    <a:pt x="4835" y="445"/>
                  </a:lnTo>
                  <a:lnTo>
                    <a:pt x="4834" y="419"/>
                  </a:lnTo>
                  <a:lnTo>
                    <a:pt x="4835" y="394"/>
                  </a:lnTo>
                  <a:lnTo>
                    <a:pt x="4837" y="370"/>
                  </a:lnTo>
                  <a:lnTo>
                    <a:pt x="4842" y="346"/>
                  </a:lnTo>
                  <a:lnTo>
                    <a:pt x="4848" y="324"/>
                  </a:lnTo>
                  <a:lnTo>
                    <a:pt x="4852" y="313"/>
                  </a:lnTo>
                  <a:lnTo>
                    <a:pt x="4856" y="303"/>
                  </a:lnTo>
                  <a:lnTo>
                    <a:pt x="4860" y="293"/>
                  </a:lnTo>
                  <a:lnTo>
                    <a:pt x="4865" y="282"/>
                  </a:lnTo>
                  <a:lnTo>
                    <a:pt x="4872" y="273"/>
                  </a:lnTo>
                  <a:lnTo>
                    <a:pt x="4878" y="264"/>
                  </a:lnTo>
                  <a:lnTo>
                    <a:pt x="4884" y="255"/>
                  </a:lnTo>
                  <a:lnTo>
                    <a:pt x="4891" y="246"/>
                  </a:lnTo>
                  <a:lnTo>
                    <a:pt x="4898" y="238"/>
                  </a:lnTo>
                  <a:lnTo>
                    <a:pt x="4905" y="230"/>
                  </a:lnTo>
                  <a:lnTo>
                    <a:pt x="4914" y="223"/>
                  </a:lnTo>
                  <a:lnTo>
                    <a:pt x="4922" y="217"/>
                  </a:lnTo>
                  <a:lnTo>
                    <a:pt x="4930" y="210"/>
                  </a:lnTo>
                  <a:lnTo>
                    <a:pt x="4939" y="204"/>
                  </a:lnTo>
                  <a:lnTo>
                    <a:pt x="4949" y="199"/>
                  </a:lnTo>
                  <a:lnTo>
                    <a:pt x="4958" y="195"/>
                  </a:lnTo>
                  <a:lnTo>
                    <a:pt x="4967" y="191"/>
                  </a:lnTo>
                  <a:lnTo>
                    <a:pt x="4977" y="187"/>
                  </a:lnTo>
                  <a:lnTo>
                    <a:pt x="4988" y="185"/>
                  </a:lnTo>
                  <a:lnTo>
                    <a:pt x="4999" y="182"/>
                  </a:lnTo>
                  <a:lnTo>
                    <a:pt x="5009" y="179"/>
                  </a:lnTo>
                  <a:lnTo>
                    <a:pt x="5021" y="178"/>
                  </a:lnTo>
                  <a:lnTo>
                    <a:pt x="5032" y="177"/>
                  </a:lnTo>
                  <a:lnTo>
                    <a:pt x="5044" y="177"/>
                  </a:lnTo>
                  <a:lnTo>
                    <a:pt x="5055" y="177"/>
                  </a:lnTo>
                  <a:lnTo>
                    <a:pt x="5068" y="178"/>
                  </a:lnTo>
                  <a:lnTo>
                    <a:pt x="5079" y="181"/>
                  </a:lnTo>
                  <a:lnTo>
                    <a:pt x="5090" y="183"/>
                  </a:lnTo>
                  <a:lnTo>
                    <a:pt x="5101" y="185"/>
                  </a:lnTo>
                  <a:lnTo>
                    <a:pt x="5111" y="188"/>
                  </a:lnTo>
                  <a:lnTo>
                    <a:pt x="5120" y="192"/>
                  </a:lnTo>
                  <a:lnTo>
                    <a:pt x="5129" y="196"/>
                  </a:lnTo>
                  <a:lnTo>
                    <a:pt x="5139" y="201"/>
                  </a:lnTo>
                  <a:lnTo>
                    <a:pt x="5148" y="206"/>
                  </a:lnTo>
                  <a:lnTo>
                    <a:pt x="5156" y="212"/>
                  </a:lnTo>
                  <a:lnTo>
                    <a:pt x="5163" y="220"/>
                  </a:lnTo>
                  <a:lnTo>
                    <a:pt x="5172" y="227"/>
                  </a:lnTo>
                  <a:lnTo>
                    <a:pt x="5178" y="234"/>
                  </a:lnTo>
                  <a:lnTo>
                    <a:pt x="5185" y="242"/>
                  </a:lnTo>
                  <a:lnTo>
                    <a:pt x="5191" y="251"/>
                  </a:lnTo>
                  <a:lnTo>
                    <a:pt x="5200" y="266"/>
                  </a:lnTo>
                  <a:lnTo>
                    <a:pt x="5208" y="281"/>
                  </a:lnTo>
                  <a:lnTo>
                    <a:pt x="5215" y="298"/>
                  </a:lnTo>
                  <a:lnTo>
                    <a:pt x="5220" y="314"/>
                  </a:lnTo>
                  <a:lnTo>
                    <a:pt x="5224" y="332"/>
                  </a:lnTo>
                  <a:lnTo>
                    <a:pt x="5227" y="349"/>
                  </a:lnTo>
                  <a:lnTo>
                    <a:pt x="5229" y="369"/>
                  </a:lnTo>
                  <a:lnTo>
                    <a:pt x="5229" y="388"/>
                  </a:lnTo>
                  <a:lnTo>
                    <a:pt x="5229" y="400"/>
                  </a:lnTo>
                  <a:lnTo>
                    <a:pt x="5228" y="410"/>
                  </a:lnTo>
                  <a:lnTo>
                    <a:pt x="5227" y="419"/>
                  </a:lnTo>
                  <a:lnTo>
                    <a:pt x="5225" y="427"/>
                  </a:lnTo>
                  <a:close/>
                  <a:moveTo>
                    <a:pt x="4913" y="368"/>
                  </a:moveTo>
                  <a:lnTo>
                    <a:pt x="5150" y="368"/>
                  </a:lnTo>
                  <a:lnTo>
                    <a:pt x="5150" y="355"/>
                  </a:lnTo>
                  <a:lnTo>
                    <a:pt x="5149" y="344"/>
                  </a:lnTo>
                  <a:lnTo>
                    <a:pt x="5148" y="332"/>
                  </a:lnTo>
                  <a:lnTo>
                    <a:pt x="5145" y="321"/>
                  </a:lnTo>
                  <a:lnTo>
                    <a:pt x="5142" y="311"/>
                  </a:lnTo>
                  <a:lnTo>
                    <a:pt x="5139" y="301"/>
                  </a:lnTo>
                  <a:lnTo>
                    <a:pt x="5134" y="292"/>
                  </a:lnTo>
                  <a:lnTo>
                    <a:pt x="5128" y="282"/>
                  </a:lnTo>
                  <a:lnTo>
                    <a:pt x="5120" y="271"/>
                  </a:lnTo>
                  <a:lnTo>
                    <a:pt x="5112" y="262"/>
                  </a:lnTo>
                  <a:lnTo>
                    <a:pt x="5102" y="254"/>
                  </a:lnTo>
                  <a:lnTo>
                    <a:pt x="5091" y="247"/>
                  </a:lnTo>
                  <a:lnTo>
                    <a:pt x="5079" y="242"/>
                  </a:lnTo>
                  <a:lnTo>
                    <a:pt x="5067" y="239"/>
                  </a:lnTo>
                  <a:lnTo>
                    <a:pt x="5052" y="237"/>
                  </a:lnTo>
                  <a:lnTo>
                    <a:pt x="5037" y="236"/>
                  </a:lnTo>
                  <a:lnTo>
                    <a:pt x="5024" y="237"/>
                  </a:lnTo>
                  <a:lnTo>
                    <a:pt x="5010" y="239"/>
                  </a:lnTo>
                  <a:lnTo>
                    <a:pt x="4998" y="242"/>
                  </a:lnTo>
                  <a:lnTo>
                    <a:pt x="4987" y="247"/>
                  </a:lnTo>
                  <a:lnTo>
                    <a:pt x="4975" y="254"/>
                  </a:lnTo>
                  <a:lnTo>
                    <a:pt x="4965" y="261"/>
                  </a:lnTo>
                  <a:lnTo>
                    <a:pt x="4956" y="270"/>
                  </a:lnTo>
                  <a:lnTo>
                    <a:pt x="4947" y="280"/>
                  </a:lnTo>
                  <a:lnTo>
                    <a:pt x="4940" y="290"/>
                  </a:lnTo>
                  <a:lnTo>
                    <a:pt x="4934" y="300"/>
                  </a:lnTo>
                  <a:lnTo>
                    <a:pt x="4929" y="310"/>
                  </a:lnTo>
                  <a:lnTo>
                    <a:pt x="4924" y="320"/>
                  </a:lnTo>
                  <a:lnTo>
                    <a:pt x="4920" y="332"/>
                  </a:lnTo>
                  <a:lnTo>
                    <a:pt x="4917" y="343"/>
                  </a:lnTo>
                  <a:lnTo>
                    <a:pt x="4914" y="355"/>
                  </a:lnTo>
                  <a:lnTo>
                    <a:pt x="4913" y="368"/>
                  </a:lnTo>
                  <a:close/>
                  <a:moveTo>
                    <a:pt x="5330" y="637"/>
                  </a:moveTo>
                  <a:lnTo>
                    <a:pt x="5330" y="328"/>
                  </a:lnTo>
                  <a:lnTo>
                    <a:pt x="5330" y="291"/>
                  </a:lnTo>
                  <a:lnTo>
                    <a:pt x="5330" y="256"/>
                  </a:lnTo>
                  <a:lnTo>
                    <a:pt x="5329" y="221"/>
                  </a:lnTo>
                  <a:lnTo>
                    <a:pt x="5328" y="188"/>
                  </a:lnTo>
                  <a:lnTo>
                    <a:pt x="5399" y="188"/>
                  </a:lnTo>
                  <a:lnTo>
                    <a:pt x="5402" y="276"/>
                  </a:lnTo>
                  <a:lnTo>
                    <a:pt x="5406" y="276"/>
                  </a:lnTo>
                  <a:lnTo>
                    <a:pt x="5409" y="265"/>
                  </a:lnTo>
                  <a:lnTo>
                    <a:pt x="5414" y="255"/>
                  </a:lnTo>
                  <a:lnTo>
                    <a:pt x="5419" y="245"/>
                  </a:lnTo>
                  <a:lnTo>
                    <a:pt x="5425" y="236"/>
                  </a:lnTo>
                  <a:lnTo>
                    <a:pt x="5432" y="227"/>
                  </a:lnTo>
                  <a:lnTo>
                    <a:pt x="5439" y="219"/>
                  </a:lnTo>
                  <a:lnTo>
                    <a:pt x="5446" y="211"/>
                  </a:lnTo>
                  <a:lnTo>
                    <a:pt x="5454" y="204"/>
                  </a:lnTo>
                  <a:lnTo>
                    <a:pt x="5463" y="198"/>
                  </a:lnTo>
                  <a:lnTo>
                    <a:pt x="5472" y="193"/>
                  </a:lnTo>
                  <a:lnTo>
                    <a:pt x="5481" y="188"/>
                  </a:lnTo>
                  <a:lnTo>
                    <a:pt x="5490" y="185"/>
                  </a:lnTo>
                  <a:lnTo>
                    <a:pt x="5500" y="182"/>
                  </a:lnTo>
                  <a:lnTo>
                    <a:pt x="5510" y="179"/>
                  </a:lnTo>
                  <a:lnTo>
                    <a:pt x="5520" y="177"/>
                  </a:lnTo>
                  <a:lnTo>
                    <a:pt x="5529" y="177"/>
                  </a:lnTo>
                  <a:lnTo>
                    <a:pt x="5541" y="178"/>
                  </a:lnTo>
                  <a:lnTo>
                    <a:pt x="5553" y="181"/>
                  </a:lnTo>
                  <a:lnTo>
                    <a:pt x="5553" y="258"/>
                  </a:lnTo>
                  <a:lnTo>
                    <a:pt x="5539" y="256"/>
                  </a:lnTo>
                  <a:lnTo>
                    <a:pt x="5524" y="255"/>
                  </a:lnTo>
                  <a:lnTo>
                    <a:pt x="5511" y="256"/>
                  </a:lnTo>
                  <a:lnTo>
                    <a:pt x="5498" y="258"/>
                  </a:lnTo>
                  <a:lnTo>
                    <a:pt x="5486" y="261"/>
                  </a:lnTo>
                  <a:lnTo>
                    <a:pt x="5475" y="266"/>
                  </a:lnTo>
                  <a:lnTo>
                    <a:pt x="5464" y="272"/>
                  </a:lnTo>
                  <a:lnTo>
                    <a:pt x="5455" y="280"/>
                  </a:lnTo>
                  <a:lnTo>
                    <a:pt x="5446" y="290"/>
                  </a:lnTo>
                  <a:lnTo>
                    <a:pt x="5438" y="300"/>
                  </a:lnTo>
                  <a:lnTo>
                    <a:pt x="5432" y="310"/>
                  </a:lnTo>
                  <a:lnTo>
                    <a:pt x="5426" y="321"/>
                  </a:lnTo>
                  <a:lnTo>
                    <a:pt x="5421" y="333"/>
                  </a:lnTo>
                  <a:lnTo>
                    <a:pt x="5418" y="344"/>
                  </a:lnTo>
                  <a:lnTo>
                    <a:pt x="5415" y="356"/>
                  </a:lnTo>
                  <a:lnTo>
                    <a:pt x="5413" y="370"/>
                  </a:lnTo>
                  <a:lnTo>
                    <a:pt x="5411" y="383"/>
                  </a:lnTo>
                  <a:lnTo>
                    <a:pt x="5411" y="398"/>
                  </a:lnTo>
                  <a:lnTo>
                    <a:pt x="5411" y="637"/>
                  </a:lnTo>
                  <a:lnTo>
                    <a:pt x="5330" y="637"/>
                  </a:lnTo>
                  <a:close/>
                  <a:moveTo>
                    <a:pt x="5652" y="105"/>
                  </a:moveTo>
                  <a:lnTo>
                    <a:pt x="5732" y="80"/>
                  </a:lnTo>
                  <a:lnTo>
                    <a:pt x="5732" y="188"/>
                  </a:lnTo>
                  <a:lnTo>
                    <a:pt x="5849" y="188"/>
                  </a:lnTo>
                  <a:lnTo>
                    <a:pt x="5849" y="249"/>
                  </a:lnTo>
                  <a:lnTo>
                    <a:pt x="5732" y="249"/>
                  </a:lnTo>
                  <a:lnTo>
                    <a:pt x="5732" y="492"/>
                  </a:lnTo>
                  <a:lnTo>
                    <a:pt x="5733" y="503"/>
                  </a:lnTo>
                  <a:lnTo>
                    <a:pt x="5733" y="513"/>
                  </a:lnTo>
                  <a:lnTo>
                    <a:pt x="5734" y="522"/>
                  </a:lnTo>
                  <a:lnTo>
                    <a:pt x="5736" y="530"/>
                  </a:lnTo>
                  <a:lnTo>
                    <a:pt x="5738" y="539"/>
                  </a:lnTo>
                  <a:lnTo>
                    <a:pt x="5741" y="546"/>
                  </a:lnTo>
                  <a:lnTo>
                    <a:pt x="5744" y="552"/>
                  </a:lnTo>
                  <a:lnTo>
                    <a:pt x="5747" y="557"/>
                  </a:lnTo>
                  <a:lnTo>
                    <a:pt x="5751" y="562"/>
                  </a:lnTo>
                  <a:lnTo>
                    <a:pt x="5756" y="567"/>
                  </a:lnTo>
                  <a:lnTo>
                    <a:pt x="5760" y="570"/>
                  </a:lnTo>
                  <a:lnTo>
                    <a:pt x="5766" y="573"/>
                  </a:lnTo>
                  <a:lnTo>
                    <a:pt x="5773" y="577"/>
                  </a:lnTo>
                  <a:lnTo>
                    <a:pt x="5779" y="578"/>
                  </a:lnTo>
                  <a:lnTo>
                    <a:pt x="5786" y="579"/>
                  </a:lnTo>
                  <a:lnTo>
                    <a:pt x="5793" y="580"/>
                  </a:lnTo>
                  <a:lnTo>
                    <a:pt x="5807" y="579"/>
                  </a:lnTo>
                  <a:lnTo>
                    <a:pt x="5819" y="578"/>
                  </a:lnTo>
                  <a:lnTo>
                    <a:pt x="5830" y="577"/>
                  </a:lnTo>
                  <a:lnTo>
                    <a:pt x="5840" y="573"/>
                  </a:lnTo>
                  <a:lnTo>
                    <a:pt x="5844" y="635"/>
                  </a:lnTo>
                  <a:lnTo>
                    <a:pt x="5829" y="640"/>
                  </a:lnTo>
                  <a:lnTo>
                    <a:pt x="5812" y="644"/>
                  </a:lnTo>
                  <a:lnTo>
                    <a:pt x="5792" y="647"/>
                  </a:lnTo>
                  <a:lnTo>
                    <a:pt x="5772" y="648"/>
                  </a:lnTo>
                  <a:lnTo>
                    <a:pt x="5758" y="647"/>
                  </a:lnTo>
                  <a:lnTo>
                    <a:pt x="5745" y="644"/>
                  </a:lnTo>
                  <a:lnTo>
                    <a:pt x="5733" y="642"/>
                  </a:lnTo>
                  <a:lnTo>
                    <a:pt x="5721" y="638"/>
                  </a:lnTo>
                  <a:lnTo>
                    <a:pt x="5710" y="633"/>
                  </a:lnTo>
                  <a:lnTo>
                    <a:pt x="5701" y="627"/>
                  </a:lnTo>
                  <a:lnTo>
                    <a:pt x="5691" y="620"/>
                  </a:lnTo>
                  <a:lnTo>
                    <a:pt x="5683" y="612"/>
                  </a:lnTo>
                  <a:lnTo>
                    <a:pt x="5676" y="602"/>
                  </a:lnTo>
                  <a:lnTo>
                    <a:pt x="5670" y="591"/>
                  </a:lnTo>
                  <a:lnTo>
                    <a:pt x="5665" y="579"/>
                  </a:lnTo>
                  <a:lnTo>
                    <a:pt x="5660" y="565"/>
                  </a:lnTo>
                  <a:lnTo>
                    <a:pt x="5657" y="550"/>
                  </a:lnTo>
                  <a:lnTo>
                    <a:pt x="5654" y="532"/>
                  </a:lnTo>
                  <a:lnTo>
                    <a:pt x="5652" y="515"/>
                  </a:lnTo>
                  <a:lnTo>
                    <a:pt x="5652" y="495"/>
                  </a:lnTo>
                  <a:lnTo>
                    <a:pt x="5652" y="249"/>
                  </a:lnTo>
                  <a:lnTo>
                    <a:pt x="5583" y="249"/>
                  </a:lnTo>
                  <a:lnTo>
                    <a:pt x="5583" y="188"/>
                  </a:lnTo>
                  <a:lnTo>
                    <a:pt x="5652" y="188"/>
                  </a:lnTo>
                  <a:lnTo>
                    <a:pt x="5652" y="105"/>
                  </a:lnTo>
                  <a:close/>
                  <a:moveTo>
                    <a:pt x="6256" y="362"/>
                  </a:moveTo>
                  <a:lnTo>
                    <a:pt x="6256" y="529"/>
                  </a:lnTo>
                  <a:lnTo>
                    <a:pt x="6257" y="561"/>
                  </a:lnTo>
                  <a:lnTo>
                    <a:pt x="6258" y="589"/>
                  </a:lnTo>
                  <a:lnTo>
                    <a:pt x="6260" y="615"/>
                  </a:lnTo>
                  <a:lnTo>
                    <a:pt x="6263" y="637"/>
                  </a:lnTo>
                  <a:lnTo>
                    <a:pt x="6189" y="637"/>
                  </a:lnTo>
                  <a:lnTo>
                    <a:pt x="6183" y="581"/>
                  </a:lnTo>
                  <a:lnTo>
                    <a:pt x="6180" y="581"/>
                  </a:lnTo>
                  <a:lnTo>
                    <a:pt x="6173" y="588"/>
                  </a:lnTo>
                  <a:lnTo>
                    <a:pt x="6167" y="596"/>
                  </a:lnTo>
                  <a:lnTo>
                    <a:pt x="6160" y="603"/>
                  </a:lnTo>
                  <a:lnTo>
                    <a:pt x="6154" y="610"/>
                  </a:lnTo>
                  <a:lnTo>
                    <a:pt x="6146" y="616"/>
                  </a:lnTo>
                  <a:lnTo>
                    <a:pt x="6138" y="621"/>
                  </a:lnTo>
                  <a:lnTo>
                    <a:pt x="6130" y="626"/>
                  </a:lnTo>
                  <a:lnTo>
                    <a:pt x="6122" y="630"/>
                  </a:lnTo>
                  <a:lnTo>
                    <a:pt x="6113" y="634"/>
                  </a:lnTo>
                  <a:lnTo>
                    <a:pt x="6104" y="637"/>
                  </a:lnTo>
                  <a:lnTo>
                    <a:pt x="6094" y="640"/>
                  </a:lnTo>
                  <a:lnTo>
                    <a:pt x="6085" y="642"/>
                  </a:lnTo>
                  <a:lnTo>
                    <a:pt x="6075" y="644"/>
                  </a:lnTo>
                  <a:lnTo>
                    <a:pt x="6064" y="647"/>
                  </a:lnTo>
                  <a:lnTo>
                    <a:pt x="6053" y="647"/>
                  </a:lnTo>
                  <a:lnTo>
                    <a:pt x="6043" y="648"/>
                  </a:lnTo>
                  <a:lnTo>
                    <a:pt x="6026" y="647"/>
                  </a:lnTo>
                  <a:lnTo>
                    <a:pt x="6012" y="644"/>
                  </a:lnTo>
                  <a:lnTo>
                    <a:pt x="5998" y="641"/>
                  </a:lnTo>
                  <a:lnTo>
                    <a:pt x="5984" y="637"/>
                  </a:lnTo>
                  <a:lnTo>
                    <a:pt x="5972" y="631"/>
                  </a:lnTo>
                  <a:lnTo>
                    <a:pt x="5961" y="625"/>
                  </a:lnTo>
                  <a:lnTo>
                    <a:pt x="5949" y="617"/>
                  </a:lnTo>
                  <a:lnTo>
                    <a:pt x="5939" y="607"/>
                  </a:lnTo>
                  <a:lnTo>
                    <a:pt x="5932" y="598"/>
                  </a:lnTo>
                  <a:lnTo>
                    <a:pt x="5925" y="588"/>
                  </a:lnTo>
                  <a:lnTo>
                    <a:pt x="5919" y="578"/>
                  </a:lnTo>
                  <a:lnTo>
                    <a:pt x="5913" y="566"/>
                  </a:lnTo>
                  <a:lnTo>
                    <a:pt x="5910" y="555"/>
                  </a:lnTo>
                  <a:lnTo>
                    <a:pt x="5907" y="543"/>
                  </a:lnTo>
                  <a:lnTo>
                    <a:pt x="5906" y="531"/>
                  </a:lnTo>
                  <a:lnTo>
                    <a:pt x="5905" y="518"/>
                  </a:lnTo>
                  <a:lnTo>
                    <a:pt x="5905" y="508"/>
                  </a:lnTo>
                  <a:lnTo>
                    <a:pt x="5906" y="498"/>
                  </a:lnTo>
                  <a:lnTo>
                    <a:pt x="5907" y="489"/>
                  </a:lnTo>
                  <a:lnTo>
                    <a:pt x="5909" y="480"/>
                  </a:lnTo>
                  <a:lnTo>
                    <a:pt x="5912" y="471"/>
                  </a:lnTo>
                  <a:lnTo>
                    <a:pt x="5915" y="462"/>
                  </a:lnTo>
                  <a:lnTo>
                    <a:pt x="5919" y="454"/>
                  </a:lnTo>
                  <a:lnTo>
                    <a:pt x="5923" y="446"/>
                  </a:lnTo>
                  <a:lnTo>
                    <a:pt x="5928" y="439"/>
                  </a:lnTo>
                  <a:lnTo>
                    <a:pt x="5933" y="432"/>
                  </a:lnTo>
                  <a:lnTo>
                    <a:pt x="5938" y="424"/>
                  </a:lnTo>
                  <a:lnTo>
                    <a:pt x="5944" y="417"/>
                  </a:lnTo>
                  <a:lnTo>
                    <a:pt x="5951" y="411"/>
                  </a:lnTo>
                  <a:lnTo>
                    <a:pt x="5959" y="405"/>
                  </a:lnTo>
                  <a:lnTo>
                    <a:pt x="5967" y="399"/>
                  </a:lnTo>
                  <a:lnTo>
                    <a:pt x="5975" y="393"/>
                  </a:lnTo>
                  <a:lnTo>
                    <a:pt x="5994" y="383"/>
                  </a:lnTo>
                  <a:lnTo>
                    <a:pt x="6014" y="374"/>
                  </a:lnTo>
                  <a:lnTo>
                    <a:pt x="6036" y="367"/>
                  </a:lnTo>
                  <a:lnTo>
                    <a:pt x="6060" y="362"/>
                  </a:lnTo>
                  <a:lnTo>
                    <a:pt x="6086" y="356"/>
                  </a:lnTo>
                  <a:lnTo>
                    <a:pt x="6114" y="353"/>
                  </a:lnTo>
                  <a:lnTo>
                    <a:pt x="6144" y="351"/>
                  </a:lnTo>
                  <a:lnTo>
                    <a:pt x="6175" y="351"/>
                  </a:lnTo>
                  <a:lnTo>
                    <a:pt x="6175" y="342"/>
                  </a:lnTo>
                  <a:lnTo>
                    <a:pt x="6174" y="329"/>
                  </a:lnTo>
                  <a:lnTo>
                    <a:pt x="6173" y="317"/>
                  </a:lnTo>
                  <a:lnTo>
                    <a:pt x="6171" y="306"/>
                  </a:lnTo>
                  <a:lnTo>
                    <a:pt x="6168" y="296"/>
                  </a:lnTo>
                  <a:lnTo>
                    <a:pt x="6165" y="286"/>
                  </a:lnTo>
                  <a:lnTo>
                    <a:pt x="6161" y="278"/>
                  </a:lnTo>
                  <a:lnTo>
                    <a:pt x="6156" y="271"/>
                  </a:lnTo>
                  <a:lnTo>
                    <a:pt x="6150" y="264"/>
                  </a:lnTo>
                  <a:lnTo>
                    <a:pt x="6143" y="258"/>
                  </a:lnTo>
                  <a:lnTo>
                    <a:pt x="6135" y="253"/>
                  </a:lnTo>
                  <a:lnTo>
                    <a:pt x="6127" y="248"/>
                  </a:lnTo>
                  <a:lnTo>
                    <a:pt x="6118" y="244"/>
                  </a:lnTo>
                  <a:lnTo>
                    <a:pt x="6108" y="241"/>
                  </a:lnTo>
                  <a:lnTo>
                    <a:pt x="6097" y="239"/>
                  </a:lnTo>
                  <a:lnTo>
                    <a:pt x="6085" y="238"/>
                  </a:lnTo>
                  <a:lnTo>
                    <a:pt x="6073" y="238"/>
                  </a:lnTo>
                  <a:lnTo>
                    <a:pt x="6056" y="238"/>
                  </a:lnTo>
                  <a:lnTo>
                    <a:pt x="6041" y="240"/>
                  </a:lnTo>
                  <a:lnTo>
                    <a:pt x="6025" y="242"/>
                  </a:lnTo>
                  <a:lnTo>
                    <a:pt x="6010" y="246"/>
                  </a:lnTo>
                  <a:lnTo>
                    <a:pt x="5996" y="250"/>
                  </a:lnTo>
                  <a:lnTo>
                    <a:pt x="5982" y="257"/>
                  </a:lnTo>
                  <a:lnTo>
                    <a:pt x="5969" y="264"/>
                  </a:lnTo>
                  <a:lnTo>
                    <a:pt x="5957" y="271"/>
                  </a:lnTo>
                  <a:lnTo>
                    <a:pt x="5938" y="218"/>
                  </a:lnTo>
                  <a:lnTo>
                    <a:pt x="5953" y="208"/>
                  </a:lnTo>
                  <a:lnTo>
                    <a:pt x="5970" y="200"/>
                  </a:lnTo>
                  <a:lnTo>
                    <a:pt x="5987" y="193"/>
                  </a:lnTo>
                  <a:lnTo>
                    <a:pt x="6005" y="188"/>
                  </a:lnTo>
                  <a:lnTo>
                    <a:pt x="6024" y="183"/>
                  </a:lnTo>
                  <a:lnTo>
                    <a:pt x="6044" y="179"/>
                  </a:lnTo>
                  <a:lnTo>
                    <a:pt x="6063" y="178"/>
                  </a:lnTo>
                  <a:lnTo>
                    <a:pt x="6085" y="177"/>
                  </a:lnTo>
                  <a:lnTo>
                    <a:pt x="6106" y="178"/>
                  </a:lnTo>
                  <a:lnTo>
                    <a:pt x="6125" y="181"/>
                  </a:lnTo>
                  <a:lnTo>
                    <a:pt x="6143" y="184"/>
                  </a:lnTo>
                  <a:lnTo>
                    <a:pt x="6160" y="189"/>
                  </a:lnTo>
                  <a:lnTo>
                    <a:pt x="6175" y="195"/>
                  </a:lnTo>
                  <a:lnTo>
                    <a:pt x="6189" y="203"/>
                  </a:lnTo>
                  <a:lnTo>
                    <a:pt x="6202" y="212"/>
                  </a:lnTo>
                  <a:lnTo>
                    <a:pt x="6213" y="224"/>
                  </a:lnTo>
                  <a:lnTo>
                    <a:pt x="6223" y="236"/>
                  </a:lnTo>
                  <a:lnTo>
                    <a:pt x="6232" y="249"/>
                  </a:lnTo>
                  <a:lnTo>
                    <a:pt x="6239" y="264"/>
                  </a:lnTo>
                  <a:lnTo>
                    <a:pt x="6245" y="280"/>
                  </a:lnTo>
                  <a:lnTo>
                    <a:pt x="6249" y="299"/>
                  </a:lnTo>
                  <a:lnTo>
                    <a:pt x="6254" y="318"/>
                  </a:lnTo>
                  <a:lnTo>
                    <a:pt x="6255" y="339"/>
                  </a:lnTo>
                  <a:lnTo>
                    <a:pt x="6256" y="362"/>
                  </a:lnTo>
                  <a:close/>
                  <a:moveTo>
                    <a:pt x="6175" y="486"/>
                  </a:moveTo>
                  <a:lnTo>
                    <a:pt x="6175" y="408"/>
                  </a:lnTo>
                  <a:lnTo>
                    <a:pt x="6152" y="408"/>
                  </a:lnTo>
                  <a:lnTo>
                    <a:pt x="6131" y="409"/>
                  </a:lnTo>
                  <a:lnTo>
                    <a:pt x="6111" y="410"/>
                  </a:lnTo>
                  <a:lnTo>
                    <a:pt x="6092" y="413"/>
                  </a:lnTo>
                  <a:lnTo>
                    <a:pt x="6076" y="416"/>
                  </a:lnTo>
                  <a:lnTo>
                    <a:pt x="6060" y="420"/>
                  </a:lnTo>
                  <a:lnTo>
                    <a:pt x="6046" y="425"/>
                  </a:lnTo>
                  <a:lnTo>
                    <a:pt x="6034" y="432"/>
                  </a:lnTo>
                  <a:lnTo>
                    <a:pt x="6022" y="438"/>
                  </a:lnTo>
                  <a:lnTo>
                    <a:pt x="6013" y="445"/>
                  </a:lnTo>
                  <a:lnTo>
                    <a:pt x="6005" y="454"/>
                  </a:lnTo>
                  <a:lnTo>
                    <a:pt x="5999" y="463"/>
                  </a:lnTo>
                  <a:lnTo>
                    <a:pt x="5994" y="474"/>
                  </a:lnTo>
                  <a:lnTo>
                    <a:pt x="5989" y="484"/>
                  </a:lnTo>
                  <a:lnTo>
                    <a:pt x="5987" y="496"/>
                  </a:lnTo>
                  <a:lnTo>
                    <a:pt x="5986" y="509"/>
                  </a:lnTo>
                  <a:lnTo>
                    <a:pt x="5987" y="518"/>
                  </a:lnTo>
                  <a:lnTo>
                    <a:pt x="5988" y="527"/>
                  </a:lnTo>
                  <a:lnTo>
                    <a:pt x="5990" y="534"/>
                  </a:lnTo>
                  <a:lnTo>
                    <a:pt x="5993" y="543"/>
                  </a:lnTo>
                  <a:lnTo>
                    <a:pt x="5996" y="550"/>
                  </a:lnTo>
                  <a:lnTo>
                    <a:pt x="6000" y="556"/>
                  </a:lnTo>
                  <a:lnTo>
                    <a:pt x="6005" y="562"/>
                  </a:lnTo>
                  <a:lnTo>
                    <a:pt x="6010" y="567"/>
                  </a:lnTo>
                  <a:lnTo>
                    <a:pt x="6015" y="571"/>
                  </a:lnTo>
                  <a:lnTo>
                    <a:pt x="6020" y="576"/>
                  </a:lnTo>
                  <a:lnTo>
                    <a:pt x="6026" y="579"/>
                  </a:lnTo>
                  <a:lnTo>
                    <a:pt x="6034" y="582"/>
                  </a:lnTo>
                  <a:lnTo>
                    <a:pt x="6040" y="584"/>
                  </a:lnTo>
                  <a:lnTo>
                    <a:pt x="6047" y="586"/>
                  </a:lnTo>
                  <a:lnTo>
                    <a:pt x="6055" y="587"/>
                  </a:lnTo>
                  <a:lnTo>
                    <a:pt x="6063" y="587"/>
                  </a:lnTo>
                  <a:lnTo>
                    <a:pt x="6073" y="587"/>
                  </a:lnTo>
                  <a:lnTo>
                    <a:pt x="6083" y="585"/>
                  </a:lnTo>
                  <a:lnTo>
                    <a:pt x="6092" y="584"/>
                  </a:lnTo>
                  <a:lnTo>
                    <a:pt x="6100" y="581"/>
                  </a:lnTo>
                  <a:lnTo>
                    <a:pt x="6110" y="578"/>
                  </a:lnTo>
                  <a:lnTo>
                    <a:pt x="6118" y="573"/>
                  </a:lnTo>
                  <a:lnTo>
                    <a:pt x="6126" y="569"/>
                  </a:lnTo>
                  <a:lnTo>
                    <a:pt x="6133" y="563"/>
                  </a:lnTo>
                  <a:lnTo>
                    <a:pt x="6140" y="558"/>
                  </a:lnTo>
                  <a:lnTo>
                    <a:pt x="6146" y="553"/>
                  </a:lnTo>
                  <a:lnTo>
                    <a:pt x="6152" y="547"/>
                  </a:lnTo>
                  <a:lnTo>
                    <a:pt x="6156" y="541"/>
                  </a:lnTo>
                  <a:lnTo>
                    <a:pt x="6161" y="533"/>
                  </a:lnTo>
                  <a:lnTo>
                    <a:pt x="6164" y="526"/>
                  </a:lnTo>
                  <a:lnTo>
                    <a:pt x="6167" y="519"/>
                  </a:lnTo>
                  <a:lnTo>
                    <a:pt x="6170" y="512"/>
                  </a:lnTo>
                  <a:lnTo>
                    <a:pt x="6172" y="506"/>
                  </a:lnTo>
                  <a:lnTo>
                    <a:pt x="6173" y="499"/>
                  </a:lnTo>
                  <a:lnTo>
                    <a:pt x="6174" y="493"/>
                  </a:lnTo>
                  <a:lnTo>
                    <a:pt x="6175" y="486"/>
                  </a:lnTo>
                  <a:close/>
                  <a:moveTo>
                    <a:pt x="6469" y="637"/>
                  </a:moveTo>
                  <a:lnTo>
                    <a:pt x="6387" y="637"/>
                  </a:lnTo>
                  <a:lnTo>
                    <a:pt x="6387" y="188"/>
                  </a:lnTo>
                  <a:lnTo>
                    <a:pt x="6469" y="188"/>
                  </a:lnTo>
                  <a:lnTo>
                    <a:pt x="6469" y="637"/>
                  </a:lnTo>
                  <a:close/>
                  <a:moveTo>
                    <a:pt x="6427" y="105"/>
                  </a:moveTo>
                  <a:lnTo>
                    <a:pt x="6426" y="105"/>
                  </a:lnTo>
                  <a:lnTo>
                    <a:pt x="6416" y="104"/>
                  </a:lnTo>
                  <a:lnTo>
                    <a:pt x="6406" y="101"/>
                  </a:lnTo>
                  <a:lnTo>
                    <a:pt x="6401" y="99"/>
                  </a:lnTo>
                  <a:lnTo>
                    <a:pt x="6397" y="96"/>
                  </a:lnTo>
                  <a:lnTo>
                    <a:pt x="6393" y="93"/>
                  </a:lnTo>
                  <a:lnTo>
                    <a:pt x="6389" y="90"/>
                  </a:lnTo>
                  <a:lnTo>
                    <a:pt x="6383" y="82"/>
                  </a:lnTo>
                  <a:lnTo>
                    <a:pt x="6379" y="72"/>
                  </a:lnTo>
                  <a:lnTo>
                    <a:pt x="6376" y="63"/>
                  </a:lnTo>
                  <a:lnTo>
                    <a:pt x="6375" y="52"/>
                  </a:lnTo>
                  <a:lnTo>
                    <a:pt x="6376" y="42"/>
                  </a:lnTo>
                  <a:lnTo>
                    <a:pt x="6379" y="32"/>
                  </a:lnTo>
                  <a:lnTo>
                    <a:pt x="6384" y="23"/>
                  </a:lnTo>
                  <a:lnTo>
                    <a:pt x="6390" y="16"/>
                  </a:lnTo>
                  <a:lnTo>
                    <a:pt x="6394" y="12"/>
                  </a:lnTo>
                  <a:lnTo>
                    <a:pt x="6398" y="9"/>
                  </a:lnTo>
                  <a:lnTo>
                    <a:pt x="6403" y="6"/>
                  </a:lnTo>
                  <a:lnTo>
                    <a:pt x="6407" y="4"/>
                  </a:lnTo>
                  <a:lnTo>
                    <a:pt x="6417" y="2"/>
                  </a:lnTo>
                  <a:lnTo>
                    <a:pt x="6428" y="0"/>
                  </a:lnTo>
                  <a:lnTo>
                    <a:pt x="6439" y="2"/>
                  </a:lnTo>
                  <a:lnTo>
                    <a:pt x="6449" y="4"/>
                  </a:lnTo>
                  <a:lnTo>
                    <a:pt x="6454" y="6"/>
                  </a:lnTo>
                  <a:lnTo>
                    <a:pt x="6458" y="9"/>
                  </a:lnTo>
                  <a:lnTo>
                    <a:pt x="6462" y="12"/>
                  </a:lnTo>
                  <a:lnTo>
                    <a:pt x="6465" y="15"/>
                  </a:lnTo>
                  <a:lnTo>
                    <a:pt x="6472" y="23"/>
                  </a:lnTo>
                  <a:lnTo>
                    <a:pt x="6476" y="31"/>
                  </a:lnTo>
                  <a:lnTo>
                    <a:pt x="6480" y="42"/>
                  </a:lnTo>
                  <a:lnTo>
                    <a:pt x="6480" y="52"/>
                  </a:lnTo>
                  <a:lnTo>
                    <a:pt x="6480" y="63"/>
                  </a:lnTo>
                  <a:lnTo>
                    <a:pt x="6476" y="72"/>
                  </a:lnTo>
                  <a:lnTo>
                    <a:pt x="6472" y="82"/>
                  </a:lnTo>
                  <a:lnTo>
                    <a:pt x="6465" y="90"/>
                  </a:lnTo>
                  <a:lnTo>
                    <a:pt x="6462" y="93"/>
                  </a:lnTo>
                  <a:lnTo>
                    <a:pt x="6458" y="96"/>
                  </a:lnTo>
                  <a:lnTo>
                    <a:pt x="6454" y="99"/>
                  </a:lnTo>
                  <a:lnTo>
                    <a:pt x="6449" y="101"/>
                  </a:lnTo>
                  <a:lnTo>
                    <a:pt x="6444" y="103"/>
                  </a:lnTo>
                  <a:lnTo>
                    <a:pt x="6438" y="104"/>
                  </a:lnTo>
                  <a:lnTo>
                    <a:pt x="6433" y="104"/>
                  </a:lnTo>
                  <a:lnTo>
                    <a:pt x="6427" y="105"/>
                  </a:lnTo>
                  <a:close/>
                  <a:moveTo>
                    <a:pt x="6604" y="637"/>
                  </a:moveTo>
                  <a:lnTo>
                    <a:pt x="6604" y="309"/>
                  </a:lnTo>
                  <a:lnTo>
                    <a:pt x="6604" y="280"/>
                  </a:lnTo>
                  <a:lnTo>
                    <a:pt x="6603" y="250"/>
                  </a:lnTo>
                  <a:lnTo>
                    <a:pt x="6602" y="220"/>
                  </a:lnTo>
                  <a:lnTo>
                    <a:pt x="6601" y="188"/>
                  </a:lnTo>
                  <a:lnTo>
                    <a:pt x="6673" y="188"/>
                  </a:lnTo>
                  <a:lnTo>
                    <a:pt x="6678" y="262"/>
                  </a:lnTo>
                  <a:lnTo>
                    <a:pt x="6679" y="262"/>
                  </a:lnTo>
                  <a:lnTo>
                    <a:pt x="6684" y="254"/>
                  </a:lnTo>
                  <a:lnTo>
                    <a:pt x="6690" y="245"/>
                  </a:lnTo>
                  <a:lnTo>
                    <a:pt x="6695" y="237"/>
                  </a:lnTo>
                  <a:lnTo>
                    <a:pt x="6703" y="230"/>
                  </a:lnTo>
                  <a:lnTo>
                    <a:pt x="6710" y="223"/>
                  </a:lnTo>
                  <a:lnTo>
                    <a:pt x="6717" y="217"/>
                  </a:lnTo>
                  <a:lnTo>
                    <a:pt x="6725" y="210"/>
                  </a:lnTo>
                  <a:lnTo>
                    <a:pt x="6734" y="204"/>
                  </a:lnTo>
                  <a:lnTo>
                    <a:pt x="6745" y="198"/>
                  </a:lnTo>
                  <a:lnTo>
                    <a:pt x="6756" y="193"/>
                  </a:lnTo>
                  <a:lnTo>
                    <a:pt x="6767" y="188"/>
                  </a:lnTo>
                  <a:lnTo>
                    <a:pt x="6779" y="185"/>
                  </a:lnTo>
                  <a:lnTo>
                    <a:pt x="6790" y="182"/>
                  </a:lnTo>
                  <a:lnTo>
                    <a:pt x="6802" y="179"/>
                  </a:lnTo>
                  <a:lnTo>
                    <a:pt x="6815" y="177"/>
                  </a:lnTo>
                  <a:lnTo>
                    <a:pt x="6828" y="177"/>
                  </a:lnTo>
                  <a:lnTo>
                    <a:pt x="6842" y="178"/>
                  </a:lnTo>
                  <a:lnTo>
                    <a:pt x="6857" y="179"/>
                  </a:lnTo>
                  <a:lnTo>
                    <a:pt x="6870" y="183"/>
                  </a:lnTo>
                  <a:lnTo>
                    <a:pt x="6883" y="187"/>
                  </a:lnTo>
                  <a:lnTo>
                    <a:pt x="6896" y="192"/>
                  </a:lnTo>
                  <a:lnTo>
                    <a:pt x="6908" y="199"/>
                  </a:lnTo>
                  <a:lnTo>
                    <a:pt x="6919" y="206"/>
                  </a:lnTo>
                  <a:lnTo>
                    <a:pt x="6930" y="215"/>
                  </a:lnTo>
                  <a:lnTo>
                    <a:pt x="6937" y="222"/>
                  </a:lnTo>
                  <a:lnTo>
                    <a:pt x="6943" y="229"/>
                  </a:lnTo>
                  <a:lnTo>
                    <a:pt x="6949" y="236"/>
                  </a:lnTo>
                  <a:lnTo>
                    <a:pt x="6954" y="244"/>
                  </a:lnTo>
                  <a:lnTo>
                    <a:pt x="6959" y="251"/>
                  </a:lnTo>
                  <a:lnTo>
                    <a:pt x="6965" y="261"/>
                  </a:lnTo>
                  <a:lnTo>
                    <a:pt x="6969" y="269"/>
                  </a:lnTo>
                  <a:lnTo>
                    <a:pt x="6972" y="279"/>
                  </a:lnTo>
                  <a:lnTo>
                    <a:pt x="6976" y="289"/>
                  </a:lnTo>
                  <a:lnTo>
                    <a:pt x="6978" y="299"/>
                  </a:lnTo>
                  <a:lnTo>
                    <a:pt x="6981" y="309"/>
                  </a:lnTo>
                  <a:lnTo>
                    <a:pt x="6983" y="320"/>
                  </a:lnTo>
                  <a:lnTo>
                    <a:pt x="6985" y="344"/>
                  </a:lnTo>
                  <a:lnTo>
                    <a:pt x="6986" y="369"/>
                  </a:lnTo>
                  <a:lnTo>
                    <a:pt x="6986" y="637"/>
                  </a:lnTo>
                  <a:lnTo>
                    <a:pt x="6905" y="637"/>
                  </a:lnTo>
                  <a:lnTo>
                    <a:pt x="6905" y="378"/>
                  </a:lnTo>
                  <a:lnTo>
                    <a:pt x="6904" y="362"/>
                  </a:lnTo>
                  <a:lnTo>
                    <a:pt x="6903" y="346"/>
                  </a:lnTo>
                  <a:lnTo>
                    <a:pt x="6901" y="333"/>
                  </a:lnTo>
                  <a:lnTo>
                    <a:pt x="6898" y="319"/>
                  </a:lnTo>
                  <a:lnTo>
                    <a:pt x="6895" y="307"/>
                  </a:lnTo>
                  <a:lnTo>
                    <a:pt x="6890" y="297"/>
                  </a:lnTo>
                  <a:lnTo>
                    <a:pt x="6884" y="286"/>
                  </a:lnTo>
                  <a:lnTo>
                    <a:pt x="6878" y="277"/>
                  </a:lnTo>
                  <a:lnTo>
                    <a:pt x="6872" y="270"/>
                  </a:lnTo>
                  <a:lnTo>
                    <a:pt x="6864" y="263"/>
                  </a:lnTo>
                  <a:lnTo>
                    <a:pt x="6856" y="258"/>
                  </a:lnTo>
                  <a:lnTo>
                    <a:pt x="6846" y="253"/>
                  </a:lnTo>
                  <a:lnTo>
                    <a:pt x="6836" y="249"/>
                  </a:lnTo>
                  <a:lnTo>
                    <a:pt x="6825" y="246"/>
                  </a:lnTo>
                  <a:lnTo>
                    <a:pt x="6814" y="244"/>
                  </a:lnTo>
                  <a:lnTo>
                    <a:pt x="6801" y="244"/>
                  </a:lnTo>
                  <a:lnTo>
                    <a:pt x="6791" y="244"/>
                  </a:lnTo>
                  <a:lnTo>
                    <a:pt x="6782" y="245"/>
                  </a:lnTo>
                  <a:lnTo>
                    <a:pt x="6772" y="247"/>
                  </a:lnTo>
                  <a:lnTo>
                    <a:pt x="6764" y="250"/>
                  </a:lnTo>
                  <a:lnTo>
                    <a:pt x="6756" y="254"/>
                  </a:lnTo>
                  <a:lnTo>
                    <a:pt x="6748" y="258"/>
                  </a:lnTo>
                  <a:lnTo>
                    <a:pt x="6740" y="263"/>
                  </a:lnTo>
                  <a:lnTo>
                    <a:pt x="6732" y="268"/>
                  </a:lnTo>
                  <a:lnTo>
                    <a:pt x="6725" y="274"/>
                  </a:lnTo>
                  <a:lnTo>
                    <a:pt x="6719" y="281"/>
                  </a:lnTo>
                  <a:lnTo>
                    <a:pt x="6713" y="289"/>
                  </a:lnTo>
                  <a:lnTo>
                    <a:pt x="6707" y="296"/>
                  </a:lnTo>
                  <a:lnTo>
                    <a:pt x="6703" y="303"/>
                  </a:lnTo>
                  <a:lnTo>
                    <a:pt x="6698" y="311"/>
                  </a:lnTo>
                  <a:lnTo>
                    <a:pt x="6694" y="319"/>
                  </a:lnTo>
                  <a:lnTo>
                    <a:pt x="6691" y="329"/>
                  </a:lnTo>
                  <a:lnTo>
                    <a:pt x="6689" y="337"/>
                  </a:lnTo>
                  <a:lnTo>
                    <a:pt x="6687" y="346"/>
                  </a:lnTo>
                  <a:lnTo>
                    <a:pt x="6686" y="356"/>
                  </a:lnTo>
                  <a:lnTo>
                    <a:pt x="6686" y="367"/>
                  </a:lnTo>
                  <a:lnTo>
                    <a:pt x="6686" y="637"/>
                  </a:lnTo>
                  <a:lnTo>
                    <a:pt x="6604" y="637"/>
                  </a:lnTo>
                  <a:close/>
                  <a:moveTo>
                    <a:pt x="7137" y="105"/>
                  </a:moveTo>
                  <a:lnTo>
                    <a:pt x="7217" y="80"/>
                  </a:lnTo>
                  <a:lnTo>
                    <a:pt x="7217" y="188"/>
                  </a:lnTo>
                  <a:lnTo>
                    <a:pt x="7333" y="188"/>
                  </a:lnTo>
                  <a:lnTo>
                    <a:pt x="7333" y="249"/>
                  </a:lnTo>
                  <a:lnTo>
                    <a:pt x="7217" y="249"/>
                  </a:lnTo>
                  <a:lnTo>
                    <a:pt x="7217" y="492"/>
                  </a:lnTo>
                  <a:lnTo>
                    <a:pt x="7217" y="503"/>
                  </a:lnTo>
                  <a:lnTo>
                    <a:pt x="7218" y="513"/>
                  </a:lnTo>
                  <a:lnTo>
                    <a:pt x="7219" y="522"/>
                  </a:lnTo>
                  <a:lnTo>
                    <a:pt x="7220" y="530"/>
                  </a:lnTo>
                  <a:lnTo>
                    <a:pt x="7223" y="539"/>
                  </a:lnTo>
                  <a:lnTo>
                    <a:pt x="7226" y="546"/>
                  </a:lnTo>
                  <a:lnTo>
                    <a:pt x="7229" y="552"/>
                  </a:lnTo>
                  <a:lnTo>
                    <a:pt x="7233" y="557"/>
                  </a:lnTo>
                  <a:lnTo>
                    <a:pt x="7237" y="562"/>
                  </a:lnTo>
                  <a:lnTo>
                    <a:pt x="7241" y="567"/>
                  </a:lnTo>
                  <a:lnTo>
                    <a:pt x="7246" y="570"/>
                  </a:lnTo>
                  <a:lnTo>
                    <a:pt x="7251" y="573"/>
                  </a:lnTo>
                  <a:lnTo>
                    <a:pt x="7257" y="577"/>
                  </a:lnTo>
                  <a:lnTo>
                    <a:pt x="7264" y="578"/>
                  </a:lnTo>
                  <a:lnTo>
                    <a:pt x="7271" y="579"/>
                  </a:lnTo>
                  <a:lnTo>
                    <a:pt x="7278" y="580"/>
                  </a:lnTo>
                  <a:lnTo>
                    <a:pt x="7291" y="579"/>
                  </a:lnTo>
                  <a:lnTo>
                    <a:pt x="7304" y="578"/>
                  </a:lnTo>
                  <a:lnTo>
                    <a:pt x="7315" y="577"/>
                  </a:lnTo>
                  <a:lnTo>
                    <a:pt x="7325" y="573"/>
                  </a:lnTo>
                  <a:lnTo>
                    <a:pt x="7329" y="635"/>
                  </a:lnTo>
                  <a:lnTo>
                    <a:pt x="7314" y="640"/>
                  </a:lnTo>
                  <a:lnTo>
                    <a:pt x="7296" y="644"/>
                  </a:lnTo>
                  <a:lnTo>
                    <a:pt x="7278" y="647"/>
                  </a:lnTo>
                  <a:lnTo>
                    <a:pt x="7257" y="648"/>
                  </a:lnTo>
                  <a:lnTo>
                    <a:pt x="7243" y="647"/>
                  </a:lnTo>
                  <a:lnTo>
                    <a:pt x="7230" y="644"/>
                  </a:lnTo>
                  <a:lnTo>
                    <a:pt x="7217" y="642"/>
                  </a:lnTo>
                  <a:lnTo>
                    <a:pt x="7206" y="638"/>
                  </a:lnTo>
                  <a:lnTo>
                    <a:pt x="7196" y="633"/>
                  </a:lnTo>
                  <a:lnTo>
                    <a:pt x="7185" y="627"/>
                  </a:lnTo>
                  <a:lnTo>
                    <a:pt x="7176" y="620"/>
                  </a:lnTo>
                  <a:lnTo>
                    <a:pt x="7168" y="612"/>
                  </a:lnTo>
                  <a:lnTo>
                    <a:pt x="7161" y="602"/>
                  </a:lnTo>
                  <a:lnTo>
                    <a:pt x="7155" y="591"/>
                  </a:lnTo>
                  <a:lnTo>
                    <a:pt x="7149" y="579"/>
                  </a:lnTo>
                  <a:lnTo>
                    <a:pt x="7145" y="565"/>
                  </a:lnTo>
                  <a:lnTo>
                    <a:pt x="7141" y="550"/>
                  </a:lnTo>
                  <a:lnTo>
                    <a:pt x="7139" y="532"/>
                  </a:lnTo>
                  <a:lnTo>
                    <a:pt x="7138" y="515"/>
                  </a:lnTo>
                  <a:lnTo>
                    <a:pt x="7137" y="495"/>
                  </a:lnTo>
                  <a:lnTo>
                    <a:pt x="7137" y="249"/>
                  </a:lnTo>
                  <a:lnTo>
                    <a:pt x="7068" y="249"/>
                  </a:lnTo>
                  <a:lnTo>
                    <a:pt x="7068" y="188"/>
                  </a:lnTo>
                  <a:lnTo>
                    <a:pt x="7137" y="188"/>
                  </a:lnTo>
                  <a:lnTo>
                    <a:pt x="7137" y="105"/>
                  </a:lnTo>
                  <a:close/>
                  <a:moveTo>
                    <a:pt x="7366" y="188"/>
                  </a:moveTo>
                  <a:lnTo>
                    <a:pt x="7455" y="188"/>
                  </a:lnTo>
                  <a:lnTo>
                    <a:pt x="7553" y="453"/>
                  </a:lnTo>
                  <a:lnTo>
                    <a:pt x="7560" y="474"/>
                  </a:lnTo>
                  <a:lnTo>
                    <a:pt x="7568" y="495"/>
                  </a:lnTo>
                  <a:lnTo>
                    <a:pt x="7575" y="519"/>
                  </a:lnTo>
                  <a:lnTo>
                    <a:pt x="7582" y="545"/>
                  </a:lnTo>
                  <a:lnTo>
                    <a:pt x="7584" y="545"/>
                  </a:lnTo>
                  <a:lnTo>
                    <a:pt x="7589" y="527"/>
                  </a:lnTo>
                  <a:lnTo>
                    <a:pt x="7595" y="507"/>
                  </a:lnTo>
                  <a:lnTo>
                    <a:pt x="7604" y="481"/>
                  </a:lnTo>
                  <a:lnTo>
                    <a:pt x="7613" y="451"/>
                  </a:lnTo>
                  <a:lnTo>
                    <a:pt x="7701" y="188"/>
                  </a:lnTo>
                  <a:lnTo>
                    <a:pt x="7788" y="188"/>
                  </a:lnTo>
                  <a:lnTo>
                    <a:pt x="7665" y="508"/>
                  </a:lnTo>
                  <a:lnTo>
                    <a:pt x="7654" y="537"/>
                  </a:lnTo>
                  <a:lnTo>
                    <a:pt x="7644" y="564"/>
                  </a:lnTo>
                  <a:lnTo>
                    <a:pt x="7632" y="590"/>
                  </a:lnTo>
                  <a:lnTo>
                    <a:pt x="7623" y="614"/>
                  </a:lnTo>
                  <a:lnTo>
                    <a:pt x="7613" y="635"/>
                  </a:lnTo>
                  <a:lnTo>
                    <a:pt x="7604" y="655"/>
                  </a:lnTo>
                  <a:lnTo>
                    <a:pt x="7595" y="672"/>
                  </a:lnTo>
                  <a:lnTo>
                    <a:pt x="7587" y="688"/>
                  </a:lnTo>
                  <a:lnTo>
                    <a:pt x="7578" y="704"/>
                  </a:lnTo>
                  <a:lnTo>
                    <a:pt x="7569" y="719"/>
                  </a:lnTo>
                  <a:lnTo>
                    <a:pt x="7559" y="733"/>
                  </a:lnTo>
                  <a:lnTo>
                    <a:pt x="7550" y="746"/>
                  </a:lnTo>
                  <a:lnTo>
                    <a:pt x="7541" y="759"/>
                  </a:lnTo>
                  <a:lnTo>
                    <a:pt x="7532" y="770"/>
                  </a:lnTo>
                  <a:lnTo>
                    <a:pt x="7521" y="780"/>
                  </a:lnTo>
                  <a:lnTo>
                    <a:pt x="7512" y="790"/>
                  </a:lnTo>
                  <a:lnTo>
                    <a:pt x="7500" y="800"/>
                  </a:lnTo>
                  <a:lnTo>
                    <a:pt x="7487" y="809"/>
                  </a:lnTo>
                  <a:lnTo>
                    <a:pt x="7474" y="817"/>
                  </a:lnTo>
                  <a:lnTo>
                    <a:pt x="7462" y="825"/>
                  </a:lnTo>
                  <a:lnTo>
                    <a:pt x="7450" y="831"/>
                  </a:lnTo>
                  <a:lnTo>
                    <a:pt x="7437" y="835"/>
                  </a:lnTo>
                  <a:lnTo>
                    <a:pt x="7424" y="839"/>
                  </a:lnTo>
                  <a:lnTo>
                    <a:pt x="7412" y="842"/>
                  </a:lnTo>
                  <a:lnTo>
                    <a:pt x="7391" y="773"/>
                  </a:lnTo>
                  <a:lnTo>
                    <a:pt x="7409" y="766"/>
                  </a:lnTo>
                  <a:lnTo>
                    <a:pt x="7428" y="758"/>
                  </a:lnTo>
                  <a:lnTo>
                    <a:pt x="7445" y="746"/>
                  </a:lnTo>
                  <a:lnTo>
                    <a:pt x="7463" y="733"/>
                  </a:lnTo>
                  <a:lnTo>
                    <a:pt x="7473" y="725"/>
                  </a:lnTo>
                  <a:lnTo>
                    <a:pt x="7482" y="714"/>
                  </a:lnTo>
                  <a:lnTo>
                    <a:pt x="7493" y="704"/>
                  </a:lnTo>
                  <a:lnTo>
                    <a:pt x="7501" y="693"/>
                  </a:lnTo>
                  <a:lnTo>
                    <a:pt x="7509" y="682"/>
                  </a:lnTo>
                  <a:lnTo>
                    <a:pt x="7517" y="669"/>
                  </a:lnTo>
                  <a:lnTo>
                    <a:pt x="7525" y="656"/>
                  </a:lnTo>
                  <a:lnTo>
                    <a:pt x="7531" y="642"/>
                  </a:lnTo>
                  <a:lnTo>
                    <a:pt x="7536" y="631"/>
                  </a:lnTo>
                  <a:lnTo>
                    <a:pt x="7538" y="623"/>
                  </a:lnTo>
                  <a:lnTo>
                    <a:pt x="7536" y="615"/>
                  </a:lnTo>
                  <a:lnTo>
                    <a:pt x="7532" y="601"/>
                  </a:lnTo>
                  <a:lnTo>
                    <a:pt x="7366" y="188"/>
                  </a:lnTo>
                  <a:close/>
                  <a:moveTo>
                    <a:pt x="7898" y="648"/>
                  </a:moveTo>
                  <a:lnTo>
                    <a:pt x="7896" y="648"/>
                  </a:lnTo>
                  <a:lnTo>
                    <a:pt x="7890" y="647"/>
                  </a:lnTo>
                  <a:lnTo>
                    <a:pt x="7885" y="647"/>
                  </a:lnTo>
                  <a:lnTo>
                    <a:pt x="7880" y="644"/>
                  </a:lnTo>
                  <a:lnTo>
                    <a:pt x="7875" y="642"/>
                  </a:lnTo>
                  <a:lnTo>
                    <a:pt x="7871" y="640"/>
                  </a:lnTo>
                  <a:lnTo>
                    <a:pt x="7866" y="637"/>
                  </a:lnTo>
                  <a:lnTo>
                    <a:pt x="7862" y="634"/>
                  </a:lnTo>
                  <a:lnTo>
                    <a:pt x="7857" y="630"/>
                  </a:lnTo>
                  <a:lnTo>
                    <a:pt x="7854" y="626"/>
                  </a:lnTo>
                  <a:lnTo>
                    <a:pt x="7851" y="622"/>
                  </a:lnTo>
                  <a:lnTo>
                    <a:pt x="7848" y="617"/>
                  </a:lnTo>
                  <a:lnTo>
                    <a:pt x="7846" y="612"/>
                  </a:lnTo>
                  <a:lnTo>
                    <a:pt x="7844" y="600"/>
                  </a:lnTo>
                  <a:lnTo>
                    <a:pt x="7843" y="589"/>
                  </a:lnTo>
                  <a:lnTo>
                    <a:pt x="7843" y="583"/>
                  </a:lnTo>
                  <a:lnTo>
                    <a:pt x="7844" y="577"/>
                  </a:lnTo>
                  <a:lnTo>
                    <a:pt x="7845" y="571"/>
                  </a:lnTo>
                  <a:lnTo>
                    <a:pt x="7846" y="565"/>
                  </a:lnTo>
                  <a:lnTo>
                    <a:pt x="7849" y="560"/>
                  </a:lnTo>
                  <a:lnTo>
                    <a:pt x="7851" y="556"/>
                  </a:lnTo>
                  <a:lnTo>
                    <a:pt x="7854" y="551"/>
                  </a:lnTo>
                  <a:lnTo>
                    <a:pt x="7858" y="547"/>
                  </a:lnTo>
                  <a:lnTo>
                    <a:pt x="7863" y="543"/>
                  </a:lnTo>
                  <a:lnTo>
                    <a:pt x="7867" y="540"/>
                  </a:lnTo>
                  <a:lnTo>
                    <a:pt x="7872" y="536"/>
                  </a:lnTo>
                  <a:lnTo>
                    <a:pt x="7876" y="534"/>
                  </a:lnTo>
                  <a:lnTo>
                    <a:pt x="7881" y="532"/>
                  </a:lnTo>
                  <a:lnTo>
                    <a:pt x="7887" y="531"/>
                  </a:lnTo>
                  <a:lnTo>
                    <a:pt x="7892" y="530"/>
                  </a:lnTo>
                  <a:lnTo>
                    <a:pt x="7899" y="530"/>
                  </a:lnTo>
                  <a:lnTo>
                    <a:pt x="7905" y="530"/>
                  </a:lnTo>
                  <a:lnTo>
                    <a:pt x="7910" y="531"/>
                  </a:lnTo>
                  <a:lnTo>
                    <a:pt x="7915" y="532"/>
                  </a:lnTo>
                  <a:lnTo>
                    <a:pt x="7920" y="534"/>
                  </a:lnTo>
                  <a:lnTo>
                    <a:pt x="7925" y="536"/>
                  </a:lnTo>
                  <a:lnTo>
                    <a:pt x="7929" y="540"/>
                  </a:lnTo>
                  <a:lnTo>
                    <a:pt x="7933" y="543"/>
                  </a:lnTo>
                  <a:lnTo>
                    <a:pt x="7938" y="547"/>
                  </a:lnTo>
                  <a:lnTo>
                    <a:pt x="7942" y="551"/>
                  </a:lnTo>
                  <a:lnTo>
                    <a:pt x="7945" y="555"/>
                  </a:lnTo>
                  <a:lnTo>
                    <a:pt x="7947" y="560"/>
                  </a:lnTo>
                  <a:lnTo>
                    <a:pt x="7949" y="565"/>
                  </a:lnTo>
                  <a:lnTo>
                    <a:pt x="7951" y="570"/>
                  </a:lnTo>
                  <a:lnTo>
                    <a:pt x="7952" y="577"/>
                  </a:lnTo>
                  <a:lnTo>
                    <a:pt x="7953" y="583"/>
                  </a:lnTo>
                  <a:lnTo>
                    <a:pt x="7953" y="589"/>
                  </a:lnTo>
                  <a:lnTo>
                    <a:pt x="7952" y="600"/>
                  </a:lnTo>
                  <a:lnTo>
                    <a:pt x="7949" y="612"/>
                  </a:lnTo>
                  <a:lnTo>
                    <a:pt x="7947" y="617"/>
                  </a:lnTo>
                  <a:lnTo>
                    <a:pt x="7945" y="622"/>
                  </a:lnTo>
                  <a:lnTo>
                    <a:pt x="7942" y="626"/>
                  </a:lnTo>
                  <a:lnTo>
                    <a:pt x="7938" y="630"/>
                  </a:lnTo>
                  <a:lnTo>
                    <a:pt x="7933" y="634"/>
                  </a:lnTo>
                  <a:lnTo>
                    <a:pt x="7929" y="637"/>
                  </a:lnTo>
                  <a:lnTo>
                    <a:pt x="7925" y="640"/>
                  </a:lnTo>
                  <a:lnTo>
                    <a:pt x="7920" y="642"/>
                  </a:lnTo>
                  <a:lnTo>
                    <a:pt x="7915" y="644"/>
                  </a:lnTo>
                  <a:lnTo>
                    <a:pt x="7909" y="647"/>
                  </a:lnTo>
                  <a:lnTo>
                    <a:pt x="7904" y="647"/>
                  </a:lnTo>
                  <a:lnTo>
                    <a:pt x="7898" y="648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yriad Pr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408239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parator Slide 2">
    <p:bg>
      <p:bgPr>
        <a:gradFill>
          <a:gsLst>
            <a:gs pos="10000">
              <a:srgbClr val="0067AC"/>
            </a:gs>
            <a:gs pos="100000">
              <a:srgbClr val="56BBED"/>
            </a:gs>
          </a:gsLst>
          <a:lin ang="91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3" y="0"/>
            <a:ext cx="9144000" cy="5143500"/>
          </a:xfrm>
          <a:prstGeom prst="rect">
            <a:avLst/>
          </a:prstGeom>
          <a:gradFill flip="none" rotWithShape="1">
            <a:gsLst>
              <a:gs pos="2000">
                <a:srgbClr val="D6492A"/>
              </a:gs>
              <a:gs pos="100000">
                <a:srgbClr val="F1A434"/>
              </a:gs>
            </a:gsLst>
            <a:lin ang="1080000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lIns="68580" tIns="34290" rIns="68580" bIns="34290"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999"/>
          <a:stretch/>
        </p:blipFill>
        <p:spPr>
          <a:xfrm flipH="1">
            <a:off x="6689502" y="4721561"/>
            <a:ext cx="2454502" cy="421941"/>
          </a:xfrm>
          <a:prstGeom prst="rect">
            <a:avLst/>
          </a:prstGeom>
          <a:gradFill flip="none" rotWithShape="1">
            <a:gsLst>
              <a:gs pos="2000">
                <a:srgbClr val="D6492A"/>
              </a:gs>
              <a:gs pos="100000">
                <a:srgbClr val="F1A434"/>
              </a:gs>
            </a:gsLst>
            <a:lin ang="10800000" scaled="1"/>
            <a:tileRect/>
          </a:gradFill>
          <a:ln w="9525" cap="flat" cmpd="sng" algn="ctr">
            <a:noFill/>
            <a:prstDash val="solid"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3" y="2027113"/>
            <a:ext cx="6172200" cy="565206"/>
          </a:xfrm>
          <a:prstGeom prst="rect">
            <a:avLst/>
          </a:prstGeom>
        </p:spPr>
        <p:txBody>
          <a:bodyPr lIns="68580" tIns="34290" rIns="68580" bIns="34290" anchor="t">
            <a:noAutofit/>
          </a:bodyPr>
          <a:lstStyle>
            <a:lvl1pPr algn="l">
              <a:defRPr sz="23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 flipH="1">
            <a:off x="-9728" y="4286251"/>
            <a:ext cx="9153728" cy="891540"/>
          </a:xfrm>
          <a:prstGeom prst="rect">
            <a:avLst/>
          </a:prstGeom>
          <a:solidFill>
            <a:srgbClr val="B9AFA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1400" dirty="0">
              <a:latin typeface="Calibri" panose="020F0502020204030204" pitchFamily="34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03123" y="3853137"/>
            <a:ext cx="1840877" cy="84388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285753" y="192882"/>
            <a:ext cx="8630823" cy="318254"/>
            <a:chOff x="285753" y="192882"/>
            <a:chExt cx="8630823" cy="318254"/>
          </a:xfrm>
        </p:grpSpPr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8552482" y="192882"/>
              <a:ext cx="364094" cy="318254"/>
            </a:xfrm>
            <a:custGeom>
              <a:avLst/>
              <a:gdLst/>
              <a:ahLst/>
              <a:cxnLst>
                <a:cxn ang="0">
                  <a:pos x="491" y="5"/>
                </a:cxn>
                <a:cxn ang="0">
                  <a:pos x="581" y="30"/>
                </a:cxn>
                <a:cxn ang="0">
                  <a:pos x="653" y="71"/>
                </a:cxn>
                <a:cxn ang="0">
                  <a:pos x="705" y="124"/>
                </a:cxn>
                <a:cxn ang="0">
                  <a:pos x="602" y="117"/>
                </a:cxn>
                <a:cxn ang="0">
                  <a:pos x="478" y="104"/>
                </a:cxn>
                <a:cxn ang="0">
                  <a:pos x="444" y="106"/>
                </a:cxn>
                <a:cxn ang="0">
                  <a:pos x="432" y="119"/>
                </a:cxn>
                <a:cxn ang="0">
                  <a:pos x="403" y="415"/>
                </a:cxn>
                <a:cxn ang="0">
                  <a:pos x="402" y="115"/>
                </a:cxn>
                <a:cxn ang="0">
                  <a:pos x="388" y="105"/>
                </a:cxn>
                <a:cxn ang="0">
                  <a:pos x="331" y="106"/>
                </a:cxn>
                <a:cxn ang="0">
                  <a:pos x="195" y="124"/>
                </a:cxn>
                <a:cxn ang="0">
                  <a:pos x="140" y="110"/>
                </a:cxn>
                <a:cxn ang="0">
                  <a:pos x="197" y="59"/>
                </a:cxn>
                <a:cxn ang="0">
                  <a:pos x="274" y="22"/>
                </a:cxn>
                <a:cxn ang="0">
                  <a:pos x="367" y="2"/>
                </a:cxn>
                <a:cxn ang="0">
                  <a:pos x="201" y="519"/>
                </a:cxn>
                <a:cxn ang="0">
                  <a:pos x="100" y="519"/>
                </a:cxn>
                <a:cxn ang="0">
                  <a:pos x="0" y="519"/>
                </a:cxn>
                <a:cxn ang="0">
                  <a:pos x="141" y="727"/>
                </a:cxn>
                <a:cxn ang="0">
                  <a:pos x="261" y="727"/>
                </a:cxn>
                <a:cxn ang="0">
                  <a:pos x="303" y="519"/>
                </a:cxn>
                <a:cxn ang="0">
                  <a:pos x="346" y="727"/>
                </a:cxn>
                <a:cxn ang="0">
                  <a:pos x="583" y="519"/>
                </a:cxn>
                <a:cxn ang="0">
                  <a:pos x="483" y="519"/>
                </a:cxn>
                <a:cxn ang="0">
                  <a:pos x="407" y="579"/>
                </a:cxn>
                <a:cxn ang="0">
                  <a:pos x="548" y="579"/>
                </a:cxn>
                <a:cxn ang="0">
                  <a:pos x="587" y="727"/>
                </a:cxn>
                <a:cxn ang="0">
                  <a:pos x="733" y="519"/>
                </a:cxn>
                <a:cxn ang="0">
                  <a:pos x="712" y="602"/>
                </a:cxn>
                <a:cxn ang="0">
                  <a:pos x="731" y="198"/>
                </a:cxn>
                <a:cxn ang="0">
                  <a:pos x="722" y="257"/>
                </a:cxn>
                <a:cxn ang="0">
                  <a:pos x="685" y="316"/>
                </a:cxn>
                <a:cxn ang="0">
                  <a:pos x="622" y="365"/>
                </a:cxn>
                <a:cxn ang="0">
                  <a:pos x="541" y="398"/>
                </a:cxn>
                <a:cxn ang="0">
                  <a:pos x="474" y="183"/>
                </a:cxn>
                <a:cxn ang="0">
                  <a:pos x="477" y="158"/>
                </a:cxn>
                <a:cxn ang="0">
                  <a:pos x="489" y="146"/>
                </a:cxn>
                <a:cxn ang="0">
                  <a:pos x="556" y="148"/>
                </a:cxn>
                <a:cxn ang="0">
                  <a:pos x="669" y="163"/>
                </a:cxn>
                <a:cxn ang="0">
                  <a:pos x="295" y="399"/>
                </a:cxn>
                <a:cxn ang="0">
                  <a:pos x="213" y="365"/>
                </a:cxn>
                <a:cxn ang="0">
                  <a:pos x="150" y="316"/>
                </a:cxn>
                <a:cxn ang="0">
                  <a:pos x="112" y="257"/>
                </a:cxn>
                <a:cxn ang="0">
                  <a:pos x="103" y="198"/>
                </a:cxn>
                <a:cxn ang="0">
                  <a:pos x="136" y="168"/>
                </a:cxn>
                <a:cxn ang="0">
                  <a:pos x="250" y="151"/>
                </a:cxn>
                <a:cxn ang="0">
                  <a:pos x="342" y="144"/>
                </a:cxn>
                <a:cxn ang="0">
                  <a:pos x="357" y="153"/>
                </a:cxn>
                <a:cxn ang="0">
                  <a:pos x="362" y="175"/>
                </a:cxn>
                <a:cxn ang="0">
                  <a:pos x="317" y="405"/>
                </a:cxn>
              </a:cxnLst>
              <a:rect l="0" t="0" r="r" b="b"/>
              <a:pathLst>
                <a:path w="835" h="727">
                  <a:moveTo>
                    <a:pt x="417" y="0"/>
                  </a:moveTo>
                  <a:lnTo>
                    <a:pt x="443" y="0"/>
                  </a:lnTo>
                  <a:lnTo>
                    <a:pt x="467" y="2"/>
                  </a:lnTo>
                  <a:lnTo>
                    <a:pt x="491" y="5"/>
                  </a:lnTo>
                  <a:lnTo>
                    <a:pt x="515" y="9"/>
                  </a:lnTo>
                  <a:lnTo>
                    <a:pt x="538" y="16"/>
                  </a:lnTo>
                  <a:lnTo>
                    <a:pt x="559" y="22"/>
                  </a:lnTo>
                  <a:lnTo>
                    <a:pt x="581" y="30"/>
                  </a:lnTo>
                  <a:lnTo>
                    <a:pt x="600" y="38"/>
                  </a:lnTo>
                  <a:lnTo>
                    <a:pt x="620" y="48"/>
                  </a:lnTo>
                  <a:lnTo>
                    <a:pt x="637" y="59"/>
                  </a:lnTo>
                  <a:lnTo>
                    <a:pt x="653" y="71"/>
                  </a:lnTo>
                  <a:lnTo>
                    <a:pt x="668" y="83"/>
                  </a:lnTo>
                  <a:lnTo>
                    <a:pt x="682" y="96"/>
                  </a:lnTo>
                  <a:lnTo>
                    <a:pt x="694" y="110"/>
                  </a:lnTo>
                  <a:lnTo>
                    <a:pt x="705" y="124"/>
                  </a:lnTo>
                  <a:lnTo>
                    <a:pt x="714" y="139"/>
                  </a:lnTo>
                  <a:lnTo>
                    <a:pt x="676" y="131"/>
                  </a:lnTo>
                  <a:lnTo>
                    <a:pt x="639" y="124"/>
                  </a:lnTo>
                  <a:lnTo>
                    <a:pt x="602" y="117"/>
                  </a:lnTo>
                  <a:lnTo>
                    <a:pt x="567" y="113"/>
                  </a:lnTo>
                  <a:lnTo>
                    <a:pt x="534" y="109"/>
                  </a:lnTo>
                  <a:lnTo>
                    <a:pt x="504" y="106"/>
                  </a:lnTo>
                  <a:lnTo>
                    <a:pt x="478" y="104"/>
                  </a:lnTo>
                  <a:lnTo>
                    <a:pt x="458" y="104"/>
                  </a:lnTo>
                  <a:lnTo>
                    <a:pt x="453" y="104"/>
                  </a:lnTo>
                  <a:lnTo>
                    <a:pt x="448" y="105"/>
                  </a:lnTo>
                  <a:lnTo>
                    <a:pt x="444" y="106"/>
                  </a:lnTo>
                  <a:lnTo>
                    <a:pt x="440" y="109"/>
                  </a:lnTo>
                  <a:lnTo>
                    <a:pt x="436" y="112"/>
                  </a:lnTo>
                  <a:lnTo>
                    <a:pt x="434" y="115"/>
                  </a:lnTo>
                  <a:lnTo>
                    <a:pt x="432" y="119"/>
                  </a:lnTo>
                  <a:lnTo>
                    <a:pt x="432" y="124"/>
                  </a:lnTo>
                  <a:lnTo>
                    <a:pt x="432" y="133"/>
                  </a:lnTo>
                  <a:lnTo>
                    <a:pt x="432" y="415"/>
                  </a:lnTo>
                  <a:lnTo>
                    <a:pt x="403" y="415"/>
                  </a:lnTo>
                  <a:lnTo>
                    <a:pt x="404" y="133"/>
                  </a:lnTo>
                  <a:lnTo>
                    <a:pt x="404" y="124"/>
                  </a:lnTo>
                  <a:lnTo>
                    <a:pt x="403" y="119"/>
                  </a:lnTo>
                  <a:lnTo>
                    <a:pt x="402" y="115"/>
                  </a:lnTo>
                  <a:lnTo>
                    <a:pt x="398" y="112"/>
                  </a:lnTo>
                  <a:lnTo>
                    <a:pt x="395" y="109"/>
                  </a:lnTo>
                  <a:lnTo>
                    <a:pt x="392" y="106"/>
                  </a:lnTo>
                  <a:lnTo>
                    <a:pt x="388" y="105"/>
                  </a:lnTo>
                  <a:lnTo>
                    <a:pt x="382" y="104"/>
                  </a:lnTo>
                  <a:lnTo>
                    <a:pt x="378" y="104"/>
                  </a:lnTo>
                  <a:lnTo>
                    <a:pt x="356" y="104"/>
                  </a:lnTo>
                  <a:lnTo>
                    <a:pt x="331" y="106"/>
                  </a:lnTo>
                  <a:lnTo>
                    <a:pt x="301" y="109"/>
                  </a:lnTo>
                  <a:lnTo>
                    <a:pt x="268" y="113"/>
                  </a:lnTo>
                  <a:lnTo>
                    <a:pt x="232" y="118"/>
                  </a:lnTo>
                  <a:lnTo>
                    <a:pt x="195" y="124"/>
                  </a:lnTo>
                  <a:lnTo>
                    <a:pt x="157" y="131"/>
                  </a:lnTo>
                  <a:lnTo>
                    <a:pt x="121" y="139"/>
                  </a:lnTo>
                  <a:lnTo>
                    <a:pt x="129" y="125"/>
                  </a:lnTo>
                  <a:lnTo>
                    <a:pt x="140" y="110"/>
                  </a:lnTo>
                  <a:lnTo>
                    <a:pt x="152" y="96"/>
                  </a:lnTo>
                  <a:lnTo>
                    <a:pt x="166" y="83"/>
                  </a:lnTo>
                  <a:lnTo>
                    <a:pt x="180" y="71"/>
                  </a:lnTo>
                  <a:lnTo>
                    <a:pt x="197" y="59"/>
                  </a:lnTo>
                  <a:lnTo>
                    <a:pt x="215" y="48"/>
                  </a:lnTo>
                  <a:lnTo>
                    <a:pt x="233" y="38"/>
                  </a:lnTo>
                  <a:lnTo>
                    <a:pt x="254" y="30"/>
                  </a:lnTo>
                  <a:lnTo>
                    <a:pt x="274" y="22"/>
                  </a:lnTo>
                  <a:lnTo>
                    <a:pt x="296" y="16"/>
                  </a:lnTo>
                  <a:lnTo>
                    <a:pt x="319" y="9"/>
                  </a:lnTo>
                  <a:lnTo>
                    <a:pt x="342" y="5"/>
                  </a:lnTo>
                  <a:lnTo>
                    <a:pt x="367" y="2"/>
                  </a:lnTo>
                  <a:lnTo>
                    <a:pt x="392" y="0"/>
                  </a:lnTo>
                  <a:lnTo>
                    <a:pt x="417" y="0"/>
                  </a:lnTo>
                  <a:close/>
                  <a:moveTo>
                    <a:pt x="201" y="579"/>
                  </a:moveTo>
                  <a:lnTo>
                    <a:pt x="201" y="519"/>
                  </a:lnTo>
                  <a:lnTo>
                    <a:pt x="175" y="519"/>
                  </a:lnTo>
                  <a:lnTo>
                    <a:pt x="150" y="519"/>
                  </a:lnTo>
                  <a:lnTo>
                    <a:pt x="125" y="519"/>
                  </a:lnTo>
                  <a:lnTo>
                    <a:pt x="100" y="519"/>
                  </a:lnTo>
                  <a:lnTo>
                    <a:pt x="75" y="519"/>
                  </a:lnTo>
                  <a:lnTo>
                    <a:pt x="49" y="519"/>
                  </a:lnTo>
                  <a:lnTo>
                    <a:pt x="25" y="519"/>
                  </a:lnTo>
                  <a:lnTo>
                    <a:pt x="0" y="519"/>
                  </a:lnTo>
                  <a:lnTo>
                    <a:pt x="0" y="579"/>
                  </a:lnTo>
                  <a:lnTo>
                    <a:pt x="58" y="579"/>
                  </a:lnTo>
                  <a:lnTo>
                    <a:pt x="58" y="727"/>
                  </a:lnTo>
                  <a:lnTo>
                    <a:pt x="141" y="727"/>
                  </a:lnTo>
                  <a:lnTo>
                    <a:pt x="141" y="579"/>
                  </a:lnTo>
                  <a:lnTo>
                    <a:pt x="201" y="579"/>
                  </a:lnTo>
                  <a:close/>
                  <a:moveTo>
                    <a:pt x="303" y="602"/>
                  </a:moveTo>
                  <a:lnTo>
                    <a:pt x="261" y="727"/>
                  </a:lnTo>
                  <a:lnTo>
                    <a:pt x="180" y="727"/>
                  </a:lnTo>
                  <a:lnTo>
                    <a:pt x="260" y="519"/>
                  </a:lnTo>
                  <a:lnTo>
                    <a:pt x="282" y="519"/>
                  </a:lnTo>
                  <a:lnTo>
                    <a:pt x="303" y="519"/>
                  </a:lnTo>
                  <a:lnTo>
                    <a:pt x="326" y="519"/>
                  </a:lnTo>
                  <a:lnTo>
                    <a:pt x="348" y="519"/>
                  </a:lnTo>
                  <a:lnTo>
                    <a:pt x="427" y="727"/>
                  </a:lnTo>
                  <a:lnTo>
                    <a:pt x="346" y="727"/>
                  </a:lnTo>
                  <a:lnTo>
                    <a:pt x="303" y="602"/>
                  </a:lnTo>
                  <a:close/>
                  <a:moveTo>
                    <a:pt x="608" y="579"/>
                  </a:moveTo>
                  <a:lnTo>
                    <a:pt x="608" y="519"/>
                  </a:lnTo>
                  <a:lnTo>
                    <a:pt x="583" y="519"/>
                  </a:lnTo>
                  <a:lnTo>
                    <a:pt x="557" y="519"/>
                  </a:lnTo>
                  <a:lnTo>
                    <a:pt x="532" y="519"/>
                  </a:lnTo>
                  <a:lnTo>
                    <a:pt x="507" y="519"/>
                  </a:lnTo>
                  <a:lnTo>
                    <a:pt x="483" y="519"/>
                  </a:lnTo>
                  <a:lnTo>
                    <a:pt x="458" y="519"/>
                  </a:lnTo>
                  <a:lnTo>
                    <a:pt x="432" y="519"/>
                  </a:lnTo>
                  <a:lnTo>
                    <a:pt x="407" y="519"/>
                  </a:lnTo>
                  <a:lnTo>
                    <a:pt x="407" y="579"/>
                  </a:lnTo>
                  <a:lnTo>
                    <a:pt x="466" y="579"/>
                  </a:lnTo>
                  <a:lnTo>
                    <a:pt x="466" y="727"/>
                  </a:lnTo>
                  <a:lnTo>
                    <a:pt x="548" y="727"/>
                  </a:lnTo>
                  <a:lnTo>
                    <a:pt x="548" y="579"/>
                  </a:lnTo>
                  <a:lnTo>
                    <a:pt x="608" y="579"/>
                  </a:lnTo>
                  <a:close/>
                  <a:moveTo>
                    <a:pt x="712" y="602"/>
                  </a:moveTo>
                  <a:lnTo>
                    <a:pt x="669" y="727"/>
                  </a:lnTo>
                  <a:lnTo>
                    <a:pt x="587" y="727"/>
                  </a:lnTo>
                  <a:lnTo>
                    <a:pt x="667" y="519"/>
                  </a:lnTo>
                  <a:lnTo>
                    <a:pt x="689" y="519"/>
                  </a:lnTo>
                  <a:lnTo>
                    <a:pt x="712" y="519"/>
                  </a:lnTo>
                  <a:lnTo>
                    <a:pt x="733" y="519"/>
                  </a:lnTo>
                  <a:lnTo>
                    <a:pt x="755" y="519"/>
                  </a:lnTo>
                  <a:lnTo>
                    <a:pt x="835" y="727"/>
                  </a:lnTo>
                  <a:lnTo>
                    <a:pt x="754" y="727"/>
                  </a:lnTo>
                  <a:lnTo>
                    <a:pt x="712" y="602"/>
                  </a:lnTo>
                  <a:close/>
                  <a:moveTo>
                    <a:pt x="727" y="172"/>
                  </a:moveTo>
                  <a:lnTo>
                    <a:pt x="729" y="181"/>
                  </a:lnTo>
                  <a:lnTo>
                    <a:pt x="730" y="190"/>
                  </a:lnTo>
                  <a:lnTo>
                    <a:pt x="731" y="198"/>
                  </a:lnTo>
                  <a:lnTo>
                    <a:pt x="731" y="207"/>
                  </a:lnTo>
                  <a:lnTo>
                    <a:pt x="730" y="224"/>
                  </a:lnTo>
                  <a:lnTo>
                    <a:pt x="727" y="240"/>
                  </a:lnTo>
                  <a:lnTo>
                    <a:pt x="722" y="257"/>
                  </a:lnTo>
                  <a:lnTo>
                    <a:pt x="715" y="273"/>
                  </a:lnTo>
                  <a:lnTo>
                    <a:pt x="706" y="288"/>
                  </a:lnTo>
                  <a:lnTo>
                    <a:pt x="696" y="302"/>
                  </a:lnTo>
                  <a:lnTo>
                    <a:pt x="685" y="316"/>
                  </a:lnTo>
                  <a:lnTo>
                    <a:pt x="670" y="329"/>
                  </a:lnTo>
                  <a:lnTo>
                    <a:pt x="656" y="342"/>
                  </a:lnTo>
                  <a:lnTo>
                    <a:pt x="640" y="354"/>
                  </a:lnTo>
                  <a:lnTo>
                    <a:pt x="622" y="365"/>
                  </a:lnTo>
                  <a:lnTo>
                    <a:pt x="604" y="374"/>
                  </a:lnTo>
                  <a:lnTo>
                    <a:pt x="584" y="383"/>
                  </a:lnTo>
                  <a:lnTo>
                    <a:pt x="562" y="392"/>
                  </a:lnTo>
                  <a:lnTo>
                    <a:pt x="541" y="398"/>
                  </a:lnTo>
                  <a:lnTo>
                    <a:pt x="518" y="405"/>
                  </a:lnTo>
                  <a:lnTo>
                    <a:pt x="476" y="202"/>
                  </a:lnTo>
                  <a:lnTo>
                    <a:pt x="475" y="193"/>
                  </a:lnTo>
                  <a:lnTo>
                    <a:pt x="474" y="183"/>
                  </a:lnTo>
                  <a:lnTo>
                    <a:pt x="474" y="175"/>
                  </a:lnTo>
                  <a:lnTo>
                    <a:pt x="474" y="166"/>
                  </a:lnTo>
                  <a:lnTo>
                    <a:pt x="475" y="162"/>
                  </a:lnTo>
                  <a:lnTo>
                    <a:pt x="477" y="158"/>
                  </a:lnTo>
                  <a:lnTo>
                    <a:pt x="479" y="155"/>
                  </a:lnTo>
                  <a:lnTo>
                    <a:pt x="481" y="152"/>
                  </a:lnTo>
                  <a:lnTo>
                    <a:pt x="485" y="149"/>
                  </a:lnTo>
                  <a:lnTo>
                    <a:pt x="489" y="146"/>
                  </a:lnTo>
                  <a:lnTo>
                    <a:pt x="493" y="145"/>
                  </a:lnTo>
                  <a:lnTo>
                    <a:pt x="499" y="144"/>
                  </a:lnTo>
                  <a:lnTo>
                    <a:pt x="528" y="145"/>
                  </a:lnTo>
                  <a:lnTo>
                    <a:pt x="556" y="148"/>
                  </a:lnTo>
                  <a:lnTo>
                    <a:pt x="584" y="151"/>
                  </a:lnTo>
                  <a:lnTo>
                    <a:pt x="613" y="154"/>
                  </a:lnTo>
                  <a:lnTo>
                    <a:pt x="641" y="158"/>
                  </a:lnTo>
                  <a:lnTo>
                    <a:pt x="669" y="163"/>
                  </a:lnTo>
                  <a:lnTo>
                    <a:pt x="699" y="167"/>
                  </a:lnTo>
                  <a:lnTo>
                    <a:pt x="727" y="172"/>
                  </a:lnTo>
                  <a:close/>
                  <a:moveTo>
                    <a:pt x="317" y="405"/>
                  </a:moveTo>
                  <a:lnTo>
                    <a:pt x="295" y="399"/>
                  </a:lnTo>
                  <a:lnTo>
                    <a:pt x="272" y="392"/>
                  </a:lnTo>
                  <a:lnTo>
                    <a:pt x="251" y="384"/>
                  </a:lnTo>
                  <a:lnTo>
                    <a:pt x="231" y="374"/>
                  </a:lnTo>
                  <a:lnTo>
                    <a:pt x="213" y="365"/>
                  </a:lnTo>
                  <a:lnTo>
                    <a:pt x="195" y="354"/>
                  </a:lnTo>
                  <a:lnTo>
                    <a:pt x="179" y="342"/>
                  </a:lnTo>
                  <a:lnTo>
                    <a:pt x="164" y="330"/>
                  </a:lnTo>
                  <a:lnTo>
                    <a:pt x="150" y="316"/>
                  </a:lnTo>
                  <a:lnTo>
                    <a:pt x="138" y="303"/>
                  </a:lnTo>
                  <a:lnTo>
                    <a:pt x="128" y="288"/>
                  </a:lnTo>
                  <a:lnTo>
                    <a:pt x="120" y="273"/>
                  </a:lnTo>
                  <a:lnTo>
                    <a:pt x="112" y="257"/>
                  </a:lnTo>
                  <a:lnTo>
                    <a:pt x="108" y="240"/>
                  </a:lnTo>
                  <a:lnTo>
                    <a:pt x="105" y="224"/>
                  </a:lnTo>
                  <a:lnTo>
                    <a:pt x="103" y="207"/>
                  </a:lnTo>
                  <a:lnTo>
                    <a:pt x="103" y="198"/>
                  </a:lnTo>
                  <a:lnTo>
                    <a:pt x="105" y="190"/>
                  </a:lnTo>
                  <a:lnTo>
                    <a:pt x="106" y="181"/>
                  </a:lnTo>
                  <a:lnTo>
                    <a:pt x="108" y="172"/>
                  </a:lnTo>
                  <a:lnTo>
                    <a:pt x="136" y="168"/>
                  </a:lnTo>
                  <a:lnTo>
                    <a:pt x="165" y="163"/>
                  </a:lnTo>
                  <a:lnTo>
                    <a:pt x="193" y="158"/>
                  </a:lnTo>
                  <a:lnTo>
                    <a:pt x="222" y="154"/>
                  </a:lnTo>
                  <a:lnTo>
                    <a:pt x="250" y="151"/>
                  </a:lnTo>
                  <a:lnTo>
                    <a:pt x="280" y="148"/>
                  </a:lnTo>
                  <a:lnTo>
                    <a:pt x="308" y="145"/>
                  </a:lnTo>
                  <a:lnTo>
                    <a:pt x="337" y="144"/>
                  </a:lnTo>
                  <a:lnTo>
                    <a:pt x="342" y="144"/>
                  </a:lnTo>
                  <a:lnTo>
                    <a:pt x="348" y="145"/>
                  </a:lnTo>
                  <a:lnTo>
                    <a:pt x="351" y="146"/>
                  </a:lnTo>
                  <a:lnTo>
                    <a:pt x="354" y="150"/>
                  </a:lnTo>
                  <a:lnTo>
                    <a:pt x="357" y="153"/>
                  </a:lnTo>
                  <a:lnTo>
                    <a:pt x="358" y="156"/>
                  </a:lnTo>
                  <a:lnTo>
                    <a:pt x="361" y="161"/>
                  </a:lnTo>
                  <a:lnTo>
                    <a:pt x="362" y="165"/>
                  </a:lnTo>
                  <a:lnTo>
                    <a:pt x="362" y="175"/>
                  </a:lnTo>
                  <a:lnTo>
                    <a:pt x="362" y="184"/>
                  </a:lnTo>
                  <a:lnTo>
                    <a:pt x="361" y="194"/>
                  </a:lnTo>
                  <a:lnTo>
                    <a:pt x="359" y="202"/>
                  </a:lnTo>
                  <a:lnTo>
                    <a:pt x="317" y="405"/>
                  </a:lnTo>
                  <a:close/>
                </a:path>
              </a:pathLst>
            </a:custGeom>
            <a:solidFill>
              <a:srgbClr val="FEFEF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yriad Pro"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285753" y="250031"/>
              <a:ext cx="1670572" cy="84203"/>
              <a:chOff x="68096" y="6650480"/>
              <a:chExt cx="2503487" cy="127000"/>
            </a:xfrm>
            <a:solidFill>
              <a:schemeClr val="bg1"/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1838158" y="6650480"/>
                <a:ext cx="733425" cy="127000"/>
              </a:xfrm>
              <a:custGeom>
                <a:avLst/>
                <a:gdLst/>
                <a:ahLst/>
                <a:cxnLst>
                  <a:cxn ang="0">
                    <a:pos x="3511" y="637"/>
                  </a:cxn>
                  <a:cxn ang="0">
                    <a:pos x="3625" y="591"/>
                  </a:cxn>
                  <a:cxn ang="0">
                    <a:pos x="3691" y="454"/>
                  </a:cxn>
                  <a:cxn ang="0">
                    <a:pos x="3616" y="313"/>
                  </a:cxn>
                  <a:cxn ang="0">
                    <a:pos x="3441" y="224"/>
                  </a:cxn>
                  <a:cxn ang="0">
                    <a:pos x="3415" y="147"/>
                  </a:cxn>
                  <a:cxn ang="0">
                    <a:pos x="3489" y="95"/>
                  </a:cxn>
                  <a:cxn ang="0">
                    <a:pos x="3666" y="31"/>
                  </a:cxn>
                  <a:cxn ang="0">
                    <a:pos x="3447" y="8"/>
                  </a:cxn>
                  <a:cxn ang="0">
                    <a:pos x="3301" y="142"/>
                  </a:cxn>
                  <a:cxn ang="0">
                    <a:pos x="3355" y="299"/>
                  </a:cxn>
                  <a:cxn ang="0">
                    <a:pos x="3534" y="392"/>
                  </a:cxn>
                  <a:cxn ang="0">
                    <a:pos x="3575" y="471"/>
                  </a:cxn>
                  <a:cxn ang="0">
                    <a:pos x="3511" y="540"/>
                  </a:cxn>
                  <a:cxn ang="0">
                    <a:pos x="3327" y="514"/>
                  </a:cxn>
                  <a:cxn ang="0">
                    <a:pos x="3216" y="537"/>
                  </a:cxn>
                  <a:cxn ang="0">
                    <a:pos x="2637" y="544"/>
                  </a:cxn>
                  <a:cxn ang="0">
                    <a:pos x="2502" y="526"/>
                  </a:cxn>
                  <a:cxn ang="0">
                    <a:pos x="2420" y="453"/>
                  </a:cxn>
                  <a:cxn ang="0">
                    <a:pos x="2390" y="282"/>
                  </a:cxn>
                  <a:cxn ang="0">
                    <a:pos x="2435" y="168"/>
                  </a:cxn>
                  <a:cxn ang="0">
                    <a:pos x="2538" y="102"/>
                  </a:cxn>
                  <a:cxn ang="0">
                    <a:pos x="2726" y="118"/>
                  </a:cxn>
                  <a:cxn ang="0">
                    <a:pos x="2566" y="2"/>
                  </a:cxn>
                  <a:cxn ang="0">
                    <a:pos x="2399" y="59"/>
                  </a:cxn>
                  <a:cxn ang="0">
                    <a:pos x="2293" y="190"/>
                  </a:cxn>
                  <a:cxn ang="0">
                    <a:pos x="2272" y="380"/>
                  </a:cxn>
                  <a:cxn ang="0">
                    <a:pos x="2333" y="534"/>
                  </a:cxn>
                  <a:cxn ang="0">
                    <a:pos x="2467" y="623"/>
                  </a:cxn>
                  <a:cxn ang="0">
                    <a:pos x="2684" y="632"/>
                  </a:cxn>
                  <a:cxn ang="0">
                    <a:pos x="1776" y="631"/>
                  </a:cxn>
                  <a:cxn ang="0">
                    <a:pos x="1717" y="518"/>
                  </a:cxn>
                  <a:cxn ang="0">
                    <a:pos x="1447" y="10"/>
                  </a:cxn>
                  <a:cxn ang="0">
                    <a:pos x="1210" y="97"/>
                  </a:cxn>
                  <a:cxn ang="0">
                    <a:pos x="1281" y="178"/>
                  </a:cxn>
                  <a:cxn ang="0">
                    <a:pos x="1231" y="277"/>
                  </a:cxn>
                  <a:cxn ang="0">
                    <a:pos x="1090" y="375"/>
                  </a:cxn>
                  <a:cxn ang="0">
                    <a:pos x="1233" y="415"/>
                  </a:cxn>
                  <a:cxn ang="0">
                    <a:pos x="1297" y="622"/>
                  </a:cxn>
                  <a:cxn ang="0">
                    <a:pos x="1362" y="436"/>
                  </a:cxn>
                  <a:cxn ang="0">
                    <a:pos x="1282" y="337"/>
                  </a:cxn>
                  <a:cxn ang="0">
                    <a:pos x="1374" y="258"/>
                  </a:cxn>
                  <a:cxn ang="0">
                    <a:pos x="1373" y="94"/>
                  </a:cxn>
                  <a:cxn ang="0">
                    <a:pos x="1263" y="17"/>
                  </a:cxn>
                  <a:cxn ang="0">
                    <a:pos x="995" y="15"/>
                  </a:cxn>
                  <a:cxn ang="0">
                    <a:pos x="879" y="537"/>
                  </a:cxn>
                  <a:cxn ang="0">
                    <a:pos x="118" y="637"/>
                  </a:cxn>
                  <a:cxn ang="0">
                    <a:pos x="303" y="613"/>
                  </a:cxn>
                  <a:cxn ang="0">
                    <a:pos x="388" y="526"/>
                  </a:cxn>
                  <a:cxn ang="0">
                    <a:pos x="373" y="355"/>
                  </a:cxn>
                  <a:cxn ang="0">
                    <a:pos x="190" y="247"/>
                  </a:cxn>
                  <a:cxn ang="0">
                    <a:pos x="125" y="177"/>
                  </a:cxn>
                  <a:cxn ang="0">
                    <a:pos x="163" y="107"/>
                  </a:cxn>
                  <a:cxn ang="0">
                    <a:pos x="317" y="108"/>
                  </a:cxn>
                  <a:cxn ang="0">
                    <a:pos x="254" y="1"/>
                  </a:cxn>
                  <a:cxn ang="0">
                    <a:pos x="44" y="77"/>
                  </a:cxn>
                  <a:cxn ang="0">
                    <a:pos x="29" y="253"/>
                  </a:cxn>
                  <a:cxn ang="0">
                    <a:pos x="178" y="359"/>
                  </a:cxn>
                  <a:cxn ang="0">
                    <a:pos x="284" y="437"/>
                  </a:cxn>
                  <a:cxn ang="0">
                    <a:pos x="259" y="524"/>
                  </a:cxn>
                  <a:cxn ang="0">
                    <a:pos x="112" y="540"/>
                  </a:cxn>
                </a:cxnLst>
                <a:rect l="0" t="0" r="r" b="b"/>
                <a:pathLst>
                  <a:path w="3691" h="641">
                    <a:moveTo>
                      <a:pt x="3288" y="601"/>
                    </a:moveTo>
                    <a:lnTo>
                      <a:pt x="3302" y="609"/>
                    </a:lnTo>
                    <a:lnTo>
                      <a:pt x="3319" y="616"/>
                    </a:lnTo>
                    <a:lnTo>
                      <a:pt x="3338" y="622"/>
                    </a:lnTo>
                    <a:lnTo>
                      <a:pt x="3360" y="629"/>
                    </a:lnTo>
                    <a:lnTo>
                      <a:pt x="3382" y="634"/>
                    </a:lnTo>
                    <a:lnTo>
                      <a:pt x="3406" y="637"/>
                    </a:lnTo>
                    <a:lnTo>
                      <a:pt x="3431" y="640"/>
                    </a:lnTo>
                    <a:lnTo>
                      <a:pt x="3455" y="641"/>
                    </a:lnTo>
                    <a:lnTo>
                      <a:pt x="3484" y="640"/>
                    </a:lnTo>
                    <a:lnTo>
                      <a:pt x="3511" y="637"/>
                    </a:lnTo>
                    <a:lnTo>
                      <a:pt x="3524" y="635"/>
                    </a:lnTo>
                    <a:lnTo>
                      <a:pt x="3536" y="632"/>
                    </a:lnTo>
                    <a:lnTo>
                      <a:pt x="3548" y="629"/>
                    </a:lnTo>
                    <a:lnTo>
                      <a:pt x="3559" y="625"/>
                    </a:lnTo>
                    <a:lnTo>
                      <a:pt x="3570" y="621"/>
                    </a:lnTo>
                    <a:lnTo>
                      <a:pt x="3581" y="617"/>
                    </a:lnTo>
                    <a:lnTo>
                      <a:pt x="3590" y="613"/>
                    </a:lnTo>
                    <a:lnTo>
                      <a:pt x="3600" y="608"/>
                    </a:lnTo>
                    <a:lnTo>
                      <a:pt x="3608" y="603"/>
                    </a:lnTo>
                    <a:lnTo>
                      <a:pt x="3618" y="597"/>
                    </a:lnTo>
                    <a:lnTo>
                      <a:pt x="3625" y="591"/>
                    </a:lnTo>
                    <a:lnTo>
                      <a:pt x="3633" y="584"/>
                    </a:lnTo>
                    <a:lnTo>
                      <a:pt x="3639" y="578"/>
                    </a:lnTo>
                    <a:lnTo>
                      <a:pt x="3646" y="571"/>
                    </a:lnTo>
                    <a:lnTo>
                      <a:pt x="3653" y="564"/>
                    </a:lnTo>
                    <a:lnTo>
                      <a:pt x="3658" y="557"/>
                    </a:lnTo>
                    <a:lnTo>
                      <a:pt x="3668" y="541"/>
                    </a:lnTo>
                    <a:lnTo>
                      <a:pt x="3676" y="526"/>
                    </a:lnTo>
                    <a:lnTo>
                      <a:pt x="3682" y="508"/>
                    </a:lnTo>
                    <a:lnTo>
                      <a:pt x="3687" y="491"/>
                    </a:lnTo>
                    <a:lnTo>
                      <a:pt x="3690" y="472"/>
                    </a:lnTo>
                    <a:lnTo>
                      <a:pt x="3691" y="454"/>
                    </a:lnTo>
                    <a:lnTo>
                      <a:pt x="3690" y="437"/>
                    </a:lnTo>
                    <a:lnTo>
                      <a:pt x="3688" y="422"/>
                    </a:lnTo>
                    <a:lnTo>
                      <a:pt x="3684" y="407"/>
                    </a:lnTo>
                    <a:lnTo>
                      <a:pt x="3680" y="393"/>
                    </a:lnTo>
                    <a:lnTo>
                      <a:pt x="3675" y="380"/>
                    </a:lnTo>
                    <a:lnTo>
                      <a:pt x="3668" y="367"/>
                    </a:lnTo>
                    <a:lnTo>
                      <a:pt x="3660" y="355"/>
                    </a:lnTo>
                    <a:lnTo>
                      <a:pt x="3651" y="344"/>
                    </a:lnTo>
                    <a:lnTo>
                      <a:pt x="3640" y="332"/>
                    </a:lnTo>
                    <a:lnTo>
                      <a:pt x="3629" y="322"/>
                    </a:lnTo>
                    <a:lnTo>
                      <a:pt x="3616" y="313"/>
                    </a:lnTo>
                    <a:lnTo>
                      <a:pt x="3601" y="303"/>
                    </a:lnTo>
                    <a:lnTo>
                      <a:pt x="3586" y="294"/>
                    </a:lnTo>
                    <a:lnTo>
                      <a:pt x="3568" y="286"/>
                    </a:lnTo>
                    <a:lnTo>
                      <a:pt x="3550" y="278"/>
                    </a:lnTo>
                    <a:lnTo>
                      <a:pt x="3530" y="270"/>
                    </a:lnTo>
                    <a:lnTo>
                      <a:pt x="3502" y="258"/>
                    </a:lnTo>
                    <a:lnTo>
                      <a:pt x="3477" y="247"/>
                    </a:lnTo>
                    <a:lnTo>
                      <a:pt x="3467" y="242"/>
                    </a:lnTo>
                    <a:lnTo>
                      <a:pt x="3457" y="236"/>
                    </a:lnTo>
                    <a:lnTo>
                      <a:pt x="3448" y="230"/>
                    </a:lnTo>
                    <a:lnTo>
                      <a:pt x="3441" y="224"/>
                    </a:lnTo>
                    <a:lnTo>
                      <a:pt x="3434" y="219"/>
                    </a:lnTo>
                    <a:lnTo>
                      <a:pt x="3428" y="213"/>
                    </a:lnTo>
                    <a:lnTo>
                      <a:pt x="3423" y="206"/>
                    </a:lnTo>
                    <a:lnTo>
                      <a:pt x="3419" y="200"/>
                    </a:lnTo>
                    <a:lnTo>
                      <a:pt x="3416" y="192"/>
                    </a:lnTo>
                    <a:lnTo>
                      <a:pt x="3414" y="184"/>
                    </a:lnTo>
                    <a:lnTo>
                      <a:pt x="3412" y="177"/>
                    </a:lnTo>
                    <a:lnTo>
                      <a:pt x="3412" y="168"/>
                    </a:lnTo>
                    <a:lnTo>
                      <a:pt x="3412" y="162"/>
                    </a:lnTo>
                    <a:lnTo>
                      <a:pt x="3413" y="154"/>
                    </a:lnTo>
                    <a:lnTo>
                      <a:pt x="3415" y="147"/>
                    </a:lnTo>
                    <a:lnTo>
                      <a:pt x="3418" y="141"/>
                    </a:lnTo>
                    <a:lnTo>
                      <a:pt x="3421" y="135"/>
                    </a:lnTo>
                    <a:lnTo>
                      <a:pt x="3426" y="129"/>
                    </a:lnTo>
                    <a:lnTo>
                      <a:pt x="3431" y="122"/>
                    </a:lnTo>
                    <a:lnTo>
                      <a:pt x="3437" y="117"/>
                    </a:lnTo>
                    <a:lnTo>
                      <a:pt x="3443" y="112"/>
                    </a:lnTo>
                    <a:lnTo>
                      <a:pt x="3450" y="107"/>
                    </a:lnTo>
                    <a:lnTo>
                      <a:pt x="3459" y="103"/>
                    </a:lnTo>
                    <a:lnTo>
                      <a:pt x="3469" y="100"/>
                    </a:lnTo>
                    <a:lnTo>
                      <a:pt x="3479" y="97"/>
                    </a:lnTo>
                    <a:lnTo>
                      <a:pt x="3489" y="95"/>
                    </a:lnTo>
                    <a:lnTo>
                      <a:pt x="3502" y="94"/>
                    </a:lnTo>
                    <a:lnTo>
                      <a:pt x="3515" y="94"/>
                    </a:lnTo>
                    <a:lnTo>
                      <a:pt x="3535" y="94"/>
                    </a:lnTo>
                    <a:lnTo>
                      <a:pt x="3555" y="96"/>
                    </a:lnTo>
                    <a:lnTo>
                      <a:pt x="3573" y="100"/>
                    </a:lnTo>
                    <a:lnTo>
                      <a:pt x="3590" y="104"/>
                    </a:lnTo>
                    <a:lnTo>
                      <a:pt x="3604" y="108"/>
                    </a:lnTo>
                    <a:lnTo>
                      <a:pt x="3618" y="113"/>
                    </a:lnTo>
                    <a:lnTo>
                      <a:pt x="3629" y="118"/>
                    </a:lnTo>
                    <a:lnTo>
                      <a:pt x="3638" y="122"/>
                    </a:lnTo>
                    <a:lnTo>
                      <a:pt x="3666" y="31"/>
                    </a:lnTo>
                    <a:lnTo>
                      <a:pt x="3653" y="25"/>
                    </a:lnTo>
                    <a:lnTo>
                      <a:pt x="3638" y="20"/>
                    </a:lnTo>
                    <a:lnTo>
                      <a:pt x="3622" y="14"/>
                    </a:lnTo>
                    <a:lnTo>
                      <a:pt x="3604" y="9"/>
                    </a:lnTo>
                    <a:lnTo>
                      <a:pt x="3585" y="6"/>
                    </a:lnTo>
                    <a:lnTo>
                      <a:pt x="3564" y="3"/>
                    </a:lnTo>
                    <a:lnTo>
                      <a:pt x="3542" y="1"/>
                    </a:lnTo>
                    <a:lnTo>
                      <a:pt x="3517" y="0"/>
                    </a:lnTo>
                    <a:lnTo>
                      <a:pt x="3492" y="1"/>
                    </a:lnTo>
                    <a:lnTo>
                      <a:pt x="3469" y="4"/>
                    </a:lnTo>
                    <a:lnTo>
                      <a:pt x="3447" y="8"/>
                    </a:lnTo>
                    <a:lnTo>
                      <a:pt x="3426" y="14"/>
                    </a:lnTo>
                    <a:lnTo>
                      <a:pt x="3406" y="22"/>
                    </a:lnTo>
                    <a:lnTo>
                      <a:pt x="3389" y="30"/>
                    </a:lnTo>
                    <a:lnTo>
                      <a:pt x="3372" y="40"/>
                    </a:lnTo>
                    <a:lnTo>
                      <a:pt x="3357" y="51"/>
                    </a:lnTo>
                    <a:lnTo>
                      <a:pt x="3343" y="64"/>
                    </a:lnTo>
                    <a:lnTo>
                      <a:pt x="3331" y="77"/>
                    </a:lnTo>
                    <a:lnTo>
                      <a:pt x="3322" y="93"/>
                    </a:lnTo>
                    <a:lnTo>
                      <a:pt x="3312" y="108"/>
                    </a:lnTo>
                    <a:lnTo>
                      <a:pt x="3306" y="124"/>
                    </a:lnTo>
                    <a:lnTo>
                      <a:pt x="3301" y="142"/>
                    </a:lnTo>
                    <a:lnTo>
                      <a:pt x="3298" y="159"/>
                    </a:lnTo>
                    <a:lnTo>
                      <a:pt x="3297" y="179"/>
                    </a:lnTo>
                    <a:lnTo>
                      <a:pt x="3298" y="194"/>
                    </a:lnTo>
                    <a:lnTo>
                      <a:pt x="3300" y="211"/>
                    </a:lnTo>
                    <a:lnTo>
                      <a:pt x="3304" y="225"/>
                    </a:lnTo>
                    <a:lnTo>
                      <a:pt x="3309" y="240"/>
                    </a:lnTo>
                    <a:lnTo>
                      <a:pt x="3316" y="253"/>
                    </a:lnTo>
                    <a:lnTo>
                      <a:pt x="3324" y="265"/>
                    </a:lnTo>
                    <a:lnTo>
                      <a:pt x="3333" y="277"/>
                    </a:lnTo>
                    <a:lnTo>
                      <a:pt x="3343" y="288"/>
                    </a:lnTo>
                    <a:lnTo>
                      <a:pt x="3355" y="299"/>
                    </a:lnTo>
                    <a:lnTo>
                      <a:pt x="3367" y="310"/>
                    </a:lnTo>
                    <a:lnTo>
                      <a:pt x="3381" y="319"/>
                    </a:lnTo>
                    <a:lnTo>
                      <a:pt x="3396" y="328"/>
                    </a:lnTo>
                    <a:lnTo>
                      <a:pt x="3412" y="336"/>
                    </a:lnTo>
                    <a:lnTo>
                      <a:pt x="3429" y="345"/>
                    </a:lnTo>
                    <a:lnTo>
                      <a:pt x="3447" y="352"/>
                    </a:lnTo>
                    <a:lnTo>
                      <a:pt x="3466" y="359"/>
                    </a:lnTo>
                    <a:lnTo>
                      <a:pt x="3492" y="369"/>
                    </a:lnTo>
                    <a:lnTo>
                      <a:pt x="3516" y="381"/>
                    </a:lnTo>
                    <a:lnTo>
                      <a:pt x="3525" y="386"/>
                    </a:lnTo>
                    <a:lnTo>
                      <a:pt x="3534" y="392"/>
                    </a:lnTo>
                    <a:lnTo>
                      <a:pt x="3543" y="397"/>
                    </a:lnTo>
                    <a:lnTo>
                      <a:pt x="3550" y="403"/>
                    </a:lnTo>
                    <a:lnTo>
                      <a:pt x="3556" y="409"/>
                    </a:lnTo>
                    <a:lnTo>
                      <a:pt x="3561" y="417"/>
                    </a:lnTo>
                    <a:lnTo>
                      <a:pt x="3565" y="423"/>
                    </a:lnTo>
                    <a:lnTo>
                      <a:pt x="3569" y="430"/>
                    </a:lnTo>
                    <a:lnTo>
                      <a:pt x="3571" y="437"/>
                    </a:lnTo>
                    <a:lnTo>
                      <a:pt x="3573" y="445"/>
                    </a:lnTo>
                    <a:lnTo>
                      <a:pt x="3575" y="454"/>
                    </a:lnTo>
                    <a:lnTo>
                      <a:pt x="3576" y="462"/>
                    </a:lnTo>
                    <a:lnTo>
                      <a:pt x="3575" y="471"/>
                    </a:lnTo>
                    <a:lnTo>
                      <a:pt x="3573" y="480"/>
                    </a:lnTo>
                    <a:lnTo>
                      <a:pt x="3571" y="489"/>
                    </a:lnTo>
                    <a:lnTo>
                      <a:pt x="3567" y="497"/>
                    </a:lnTo>
                    <a:lnTo>
                      <a:pt x="3563" y="504"/>
                    </a:lnTo>
                    <a:lnTo>
                      <a:pt x="3558" y="511"/>
                    </a:lnTo>
                    <a:lnTo>
                      <a:pt x="3553" y="517"/>
                    </a:lnTo>
                    <a:lnTo>
                      <a:pt x="3546" y="524"/>
                    </a:lnTo>
                    <a:lnTo>
                      <a:pt x="3539" y="529"/>
                    </a:lnTo>
                    <a:lnTo>
                      <a:pt x="3530" y="533"/>
                    </a:lnTo>
                    <a:lnTo>
                      <a:pt x="3521" y="537"/>
                    </a:lnTo>
                    <a:lnTo>
                      <a:pt x="3511" y="540"/>
                    </a:lnTo>
                    <a:lnTo>
                      <a:pt x="3500" y="543"/>
                    </a:lnTo>
                    <a:lnTo>
                      <a:pt x="3488" y="545"/>
                    </a:lnTo>
                    <a:lnTo>
                      <a:pt x="3476" y="546"/>
                    </a:lnTo>
                    <a:lnTo>
                      <a:pt x="3463" y="546"/>
                    </a:lnTo>
                    <a:lnTo>
                      <a:pt x="3441" y="546"/>
                    </a:lnTo>
                    <a:lnTo>
                      <a:pt x="3420" y="543"/>
                    </a:lnTo>
                    <a:lnTo>
                      <a:pt x="3400" y="540"/>
                    </a:lnTo>
                    <a:lnTo>
                      <a:pt x="3379" y="535"/>
                    </a:lnTo>
                    <a:lnTo>
                      <a:pt x="3361" y="529"/>
                    </a:lnTo>
                    <a:lnTo>
                      <a:pt x="3343" y="523"/>
                    </a:lnTo>
                    <a:lnTo>
                      <a:pt x="3327" y="514"/>
                    </a:lnTo>
                    <a:lnTo>
                      <a:pt x="3312" y="507"/>
                    </a:lnTo>
                    <a:lnTo>
                      <a:pt x="3288" y="601"/>
                    </a:lnTo>
                    <a:close/>
                    <a:moveTo>
                      <a:pt x="3188" y="263"/>
                    </a:moveTo>
                    <a:lnTo>
                      <a:pt x="2955" y="263"/>
                    </a:lnTo>
                    <a:lnTo>
                      <a:pt x="2955" y="104"/>
                    </a:lnTo>
                    <a:lnTo>
                      <a:pt x="3202" y="104"/>
                    </a:lnTo>
                    <a:lnTo>
                      <a:pt x="3202" y="10"/>
                    </a:lnTo>
                    <a:lnTo>
                      <a:pt x="2841" y="10"/>
                    </a:lnTo>
                    <a:lnTo>
                      <a:pt x="2841" y="631"/>
                    </a:lnTo>
                    <a:lnTo>
                      <a:pt x="3216" y="631"/>
                    </a:lnTo>
                    <a:lnTo>
                      <a:pt x="3216" y="537"/>
                    </a:lnTo>
                    <a:lnTo>
                      <a:pt x="2955" y="537"/>
                    </a:lnTo>
                    <a:lnTo>
                      <a:pt x="2955" y="355"/>
                    </a:lnTo>
                    <a:lnTo>
                      <a:pt x="3188" y="355"/>
                    </a:lnTo>
                    <a:lnTo>
                      <a:pt x="3188" y="263"/>
                    </a:lnTo>
                    <a:close/>
                    <a:moveTo>
                      <a:pt x="2727" y="523"/>
                    </a:moveTo>
                    <a:lnTo>
                      <a:pt x="2714" y="528"/>
                    </a:lnTo>
                    <a:lnTo>
                      <a:pt x="2701" y="532"/>
                    </a:lnTo>
                    <a:lnTo>
                      <a:pt x="2687" y="536"/>
                    </a:lnTo>
                    <a:lnTo>
                      <a:pt x="2671" y="539"/>
                    </a:lnTo>
                    <a:lnTo>
                      <a:pt x="2655" y="542"/>
                    </a:lnTo>
                    <a:lnTo>
                      <a:pt x="2637" y="544"/>
                    </a:lnTo>
                    <a:lnTo>
                      <a:pt x="2621" y="545"/>
                    </a:lnTo>
                    <a:lnTo>
                      <a:pt x="2604" y="545"/>
                    </a:lnTo>
                    <a:lnTo>
                      <a:pt x="2590" y="545"/>
                    </a:lnTo>
                    <a:lnTo>
                      <a:pt x="2579" y="544"/>
                    </a:lnTo>
                    <a:lnTo>
                      <a:pt x="2567" y="543"/>
                    </a:lnTo>
                    <a:lnTo>
                      <a:pt x="2555" y="541"/>
                    </a:lnTo>
                    <a:lnTo>
                      <a:pt x="2544" y="539"/>
                    </a:lnTo>
                    <a:lnTo>
                      <a:pt x="2533" y="537"/>
                    </a:lnTo>
                    <a:lnTo>
                      <a:pt x="2522" y="534"/>
                    </a:lnTo>
                    <a:lnTo>
                      <a:pt x="2512" y="530"/>
                    </a:lnTo>
                    <a:lnTo>
                      <a:pt x="2502" y="526"/>
                    </a:lnTo>
                    <a:lnTo>
                      <a:pt x="2493" y="522"/>
                    </a:lnTo>
                    <a:lnTo>
                      <a:pt x="2483" y="516"/>
                    </a:lnTo>
                    <a:lnTo>
                      <a:pt x="2475" y="511"/>
                    </a:lnTo>
                    <a:lnTo>
                      <a:pt x="2467" y="505"/>
                    </a:lnTo>
                    <a:lnTo>
                      <a:pt x="2459" y="499"/>
                    </a:lnTo>
                    <a:lnTo>
                      <a:pt x="2451" y="492"/>
                    </a:lnTo>
                    <a:lnTo>
                      <a:pt x="2444" y="486"/>
                    </a:lnTo>
                    <a:lnTo>
                      <a:pt x="2437" y="477"/>
                    </a:lnTo>
                    <a:lnTo>
                      <a:pt x="2431" y="470"/>
                    </a:lnTo>
                    <a:lnTo>
                      <a:pt x="2426" y="462"/>
                    </a:lnTo>
                    <a:lnTo>
                      <a:pt x="2420" y="453"/>
                    </a:lnTo>
                    <a:lnTo>
                      <a:pt x="2414" y="443"/>
                    </a:lnTo>
                    <a:lnTo>
                      <a:pt x="2410" y="434"/>
                    </a:lnTo>
                    <a:lnTo>
                      <a:pt x="2406" y="425"/>
                    </a:lnTo>
                    <a:lnTo>
                      <a:pt x="2402" y="415"/>
                    </a:lnTo>
                    <a:lnTo>
                      <a:pt x="2396" y="393"/>
                    </a:lnTo>
                    <a:lnTo>
                      <a:pt x="2391" y="371"/>
                    </a:lnTo>
                    <a:lnTo>
                      <a:pt x="2389" y="347"/>
                    </a:lnTo>
                    <a:lnTo>
                      <a:pt x="2388" y="322"/>
                    </a:lnTo>
                    <a:lnTo>
                      <a:pt x="2388" y="309"/>
                    </a:lnTo>
                    <a:lnTo>
                      <a:pt x="2389" y="295"/>
                    </a:lnTo>
                    <a:lnTo>
                      <a:pt x="2390" y="282"/>
                    </a:lnTo>
                    <a:lnTo>
                      <a:pt x="2392" y="270"/>
                    </a:lnTo>
                    <a:lnTo>
                      <a:pt x="2394" y="257"/>
                    </a:lnTo>
                    <a:lnTo>
                      <a:pt x="2397" y="246"/>
                    </a:lnTo>
                    <a:lnTo>
                      <a:pt x="2400" y="235"/>
                    </a:lnTo>
                    <a:lnTo>
                      <a:pt x="2403" y="223"/>
                    </a:lnTo>
                    <a:lnTo>
                      <a:pt x="2408" y="213"/>
                    </a:lnTo>
                    <a:lnTo>
                      <a:pt x="2412" y="203"/>
                    </a:lnTo>
                    <a:lnTo>
                      <a:pt x="2418" y="193"/>
                    </a:lnTo>
                    <a:lnTo>
                      <a:pt x="2423" y="184"/>
                    </a:lnTo>
                    <a:lnTo>
                      <a:pt x="2429" y="176"/>
                    </a:lnTo>
                    <a:lnTo>
                      <a:pt x="2435" y="168"/>
                    </a:lnTo>
                    <a:lnTo>
                      <a:pt x="2441" y="159"/>
                    </a:lnTo>
                    <a:lnTo>
                      <a:pt x="2448" y="152"/>
                    </a:lnTo>
                    <a:lnTo>
                      <a:pt x="2457" y="145"/>
                    </a:lnTo>
                    <a:lnTo>
                      <a:pt x="2464" y="139"/>
                    </a:lnTo>
                    <a:lnTo>
                      <a:pt x="2472" y="133"/>
                    </a:lnTo>
                    <a:lnTo>
                      <a:pt x="2480" y="127"/>
                    </a:lnTo>
                    <a:lnTo>
                      <a:pt x="2489" y="121"/>
                    </a:lnTo>
                    <a:lnTo>
                      <a:pt x="2499" y="117"/>
                    </a:lnTo>
                    <a:lnTo>
                      <a:pt x="2508" y="112"/>
                    </a:lnTo>
                    <a:lnTo>
                      <a:pt x="2517" y="109"/>
                    </a:lnTo>
                    <a:lnTo>
                      <a:pt x="2538" y="102"/>
                    </a:lnTo>
                    <a:lnTo>
                      <a:pt x="2559" y="98"/>
                    </a:lnTo>
                    <a:lnTo>
                      <a:pt x="2582" y="95"/>
                    </a:lnTo>
                    <a:lnTo>
                      <a:pt x="2605" y="94"/>
                    </a:lnTo>
                    <a:lnTo>
                      <a:pt x="2623" y="95"/>
                    </a:lnTo>
                    <a:lnTo>
                      <a:pt x="2641" y="96"/>
                    </a:lnTo>
                    <a:lnTo>
                      <a:pt x="2658" y="98"/>
                    </a:lnTo>
                    <a:lnTo>
                      <a:pt x="2673" y="101"/>
                    </a:lnTo>
                    <a:lnTo>
                      <a:pt x="2688" y="105"/>
                    </a:lnTo>
                    <a:lnTo>
                      <a:pt x="2701" y="109"/>
                    </a:lnTo>
                    <a:lnTo>
                      <a:pt x="2714" y="113"/>
                    </a:lnTo>
                    <a:lnTo>
                      <a:pt x="2726" y="118"/>
                    </a:lnTo>
                    <a:lnTo>
                      <a:pt x="2750" y="28"/>
                    </a:lnTo>
                    <a:lnTo>
                      <a:pt x="2740" y="24"/>
                    </a:lnTo>
                    <a:lnTo>
                      <a:pt x="2728" y="19"/>
                    </a:lnTo>
                    <a:lnTo>
                      <a:pt x="2712" y="13"/>
                    </a:lnTo>
                    <a:lnTo>
                      <a:pt x="2695" y="9"/>
                    </a:lnTo>
                    <a:lnTo>
                      <a:pt x="2674" y="6"/>
                    </a:lnTo>
                    <a:lnTo>
                      <a:pt x="2652" y="3"/>
                    </a:lnTo>
                    <a:lnTo>
                      <a:pt x="2627" y="1"/>
                    </a:lnTo>
                    <a:lnTo>
                      <a:pt x="2600" y="0"/>
                    </a:lnTo>
                    <a:lnTo>
                      <a:pt x="2583" y="1"/>
                    </a:lnTo>
                    <a:lnTo>
                      <a:pt x="2566" y="2"/>
                    </a:lnTo>
                    <a:lnTo>
                      <a:pt x="2548" y="4"/>
                    </a:lnTo>
                    <a:lnTo>
                      <a:pt x="2532" y="6"/>
                    </a:lnTo>
                    <a:lnTo>
                      <a:pt x="2515" y="9"/>
                    </a:lnTo>
                    <a:lnTo>
                      <a:pt x="2499" y="13"/>
                    </a:lnTo>
                    <a:lnTo>
                      <a:pt x="2483" y="17"/>
                    </a:lnTo>
                    <a:lnTo>
                      <a:pt x="2468" y="23"/>
                    </a:lnTo>
                    <a:lnTo>
                      <a:pt x="2454" y="29"/>
                    </a:lnTo>
                    <a:lnTo>
                      <a:pt x="2439" y="35"/>
                    </a:lnTo>
                    <a:lnTo>
                      <a:pt x="2426" y="42"/>
                    </a:lnTo>
                    <a:lnTo>
                      <a:pt x="2411" y="50"/>
                    </a:lnTo>
                    <a:lnTo>
                      <a:pt x="2399" y="59"/>
                    </a:lnTo>
                    <a:lnTo>
                      <a:pt x="2387" y="68"/>
                    </a:lnTo>
                    <a:lnTo>
                      <a:pt x="2374" y="77"/>
                    </a:lnTo>
                    <a:lnTo>
                      <a:pt x="2363" y="87"/>
                    </a:lnTo>
                    <a:lnTo>
                      <a:pt x="2352" y="99"/>
                    </a:lnTo>
                    <a:lnTo>
                      <a:pt x="2342" y="110"/>
                    </a:lnTo>
                    <a:lnTo>
                      <a:pt x="2332" y="122"/>
                    </a:lnTo>
                    <a:lnTo>
                      <a:pt x="2323" y="135"/>
                    </a:lnTo>
                    <a:lnTo>
                      <a:pt x="2315" y="148"/>
                    </a:lnTo>
                    <a:lnTo>
                      <a:pt x="2307" y="162"/>
                    </a:lnTo>
                    <a:lnTo>
                      <a:pt x="2300" y="176"/>
                    </a:lnTo>
                    <a:lnTo>
                      <a:pt x="2293" y="190"/>
                    </a:lnTo>
                    <a:lnTo>
                      <a:pt x="2288" y="206"/>
                    </a:lnTo>
                    <a:lnTo>
                      <a:pt x="2283" y="222"/>
                    </a:lnTo>
                    <a:lnTo>
                      <a:pt x="2278" y="239"/>
                    </a:lnTo>
                    <a:lnTo>
                      <a:pt x="2275" y="255"/>
                    </a:lnTo>
                    <a:lnTo>
                      <a:pt x="2272" y="273"/>
                    </a:lnTo>
                    <a:lnTo>
                      <a:pt x="2270" y="290"/>
                    </a:lnTo>
                    <a:lnTo>
                      <a:pt x="2269" y="309"/>
                    </a:lnTo>
                    <a:lnTo>
                      <a:pt x="2269" y="328"/>
                    </a:lnTo>
                    <a:lnTo>
                      <a:pt x="2269" y="346"/>
                    </a:lnTo>
                    <a:lnTo>
                      <a:pt x="2270" y="362"/>
                    </a:lnTo>
                    <a:lnTo>
                      <a:pt x="2272" y="380"/>
                    </a:lnTo>
                    <a:lnTo>
                      <a:pt x="2274" y="395"/>
                    </a:lnTo>
                    <a:lnTo>
                      <a:pt x="2277" y="412"/>
                    </a:lnTo>
                    <a:lnTo>
                      <a:pt x="2281" y="427"/>
                    </a:lnTo>
                    <a:lnTo>
                      <a:pt x="2285" y="441"/>
                    </a:lnTo>
                    <a:lnTo>
                      <a:pt x="2290" y="457"/>
                    </a:lnTo>
                    <a:lnTo>
                      <a:pt x="2295" y="470"/>
                    </a:lnTo>
                    <a:lnTo>
                      <a:pt x="2302" y="484"/>
                    </a:lnTo>
                    <a:lnTo>
                      <a:pt x="2309" y="497"/>
                    </a:lnTo>
                    <a:lnTo>
                      <a:pt x="2317" y="509"/>
                    </a:lnTo>
                    <a:lnTo>
                      <a:pt x="2325" y="522"/>
                    </a:lnTo>
                    <a:lnTo>
                      <a:pt x="2333" y="534"/>
                    </a:lnTo>
                    <a:lnTo>
                      <a:pt x="2343" y="544"/>
                    </a:lnTo>
                    <a:lnTo>
                      <a:pt x="2353" y="555"/>
                    </a:lnTo>
                    <a:lnTo>
                      <a:pt x="2363" y="565"/>
                    </a:lnTo>
                    <a:lnTo>
                      <a:pt x="2374" y="574"/>
                    </a:lnTo>
                    <a:lnTo>
                      <a:pt x="2386" y="583"/>
                    </a:lnTo>
                    <a:lnTo>
                      <a:pt x="2398" y="592"/>
                    </a:lnTo>
                    <a:lnTo>
                      <a:pt x="2411" y="599"/>
                    </a:lnTo>
                    <a:lnTo>
                      <a:pt x="2424" y="606"/>
                    </a:lnTo>
                    <a:lnTo>
                      <a:pt x="2438" y="612"/>
                    </a:lnTo>
                    <a:lnTo>
                      <a:pt x="2452" y="618"/>
                    </a:lnTo>
                    <a:lnTo>
                      <a:pt x="2467" y="623"/>
                    </a:lnTo>
                    <a:lnTo>
                      <a:pt x="2482" y="628"/>
                    </a:lnTo>
                    <a:lnTo>
                      <a:pt x="2499" y="632"/>
                    </a:lnTo>
                    <a:lnTo>
                      <a:pt x="2515" y="635"/>
                    </a:lnTo>
                    <a:lnTo>
                      <a:pt x="2532" y="637"/>
                    </a:lnTo>
                    <a:lnTo>
                      <a:pt x="2549" y="639"/>
                    </a:lnTo>
                    <a:lnTo>
                      <a:pt x="2567" y="640"/>
                    </a:lnTo>
                    <a:lnTo>
                      <a:pt x="2585" y="641"/>
                    </a:lnTo>
                    <a:lnTo>
                      <a:pt x="2612" y="640"/>
                    </a:lnTo>
                    <a:lnTo>
                      <a:pt x="2637" y="638"/>
                    </a:lnTo>
                    <a:lnTo>
                      <a:pt x="2661" y="635"/>
                    </a:lnTo>
                    <a:lnTo>
                      <a:pt x="2684" y="632"/>
                    </a:lnTo>
                    <a:lnTo>
                      <a:pt x="2702" y="628"/>
                    </a:lnTo>
                    <a:lnTo>
                      <a:pt x="2720" y="622"/>
                    </a:lnTo>
                    <a:lnTo>
                      <a:pt x="2734" y="617"/>
                    </a:lnTo>
                    <a:lnTo>
                      <a:pt x="2745" y="612"/>
                    </a:lnTo>
                    <a:lnTo>
                      <a:pt x="2727" y="523"/>
                    </a:lnTo>
                    <a:close/>
                    <a:moveTo>
                      <a:pt x="2058" y="10"/>
                    </a:moveTo>
                    <a:lnTo>
                      <a:pt x="2058" y="631"/>
                    </a:lnTo>
                    <a:lnTo>
                      <a:pt x="2171" y="631"/>
                    </a:lnTo>
                    <a:lnTo>
                      <a:pt x="2171" y="10"/>
                    </a:lnTo>
                    <a:lnTo>
                      <a:pt x="2058" y="10"/>
                    </a:lnTo>
                    <a:close/>
                    <a:moveTo>
                      <a:pt x="1776" y="631"/>
                    </a:moveTo>
                    <a:lnTo>
                      <a:pt x="1991" y="10"/>
                    </a:lnTo>
                    <a:lnTo>
                      <a:pt x="1871" y="10"/>
                    </a:lnTo>
                    <a:lnTo>
                      <a:pt x="1780" y="294"/>
                    </a:lnTo>
                    <a:lnTo>
                      <a:pt x="1771" y="322"/>
                    </a:lnTo>
                    <a:lnTo>
                      <a:pt x="1762" y="351"/>
                    </a:lnTo>
                    <a:lnTo>
                      <a:pt x="1754" y="379"/>
                    </a:lnTo>
                    <a:lnTo>
                      <a:pt x="1746" y="407"/>
                    </a:lnTo>
                    <a:lnTo>
                      <a:pt x="1738" y="435"/>
                    </a:lnTo>
                    <a:lnTo>
                      <a:pt x="1730" y="463"/>
                    </a:lnTo>
                    <a:lnTo>
                      <a:pt x="1724" y="491"/>
                    </a:lnTo>
                    <a:lnTo>
                      <a:pt x="1717" y="518"/>
                    </a:lnTo>
                    <a:lnTo>
                      <a:pt x="1715" y="518"/>
                    </a:lnTo>
                    <a:lnTo>
                      <a:pt x="1709" y="491"/>
                    </a:lnTo>
                    <a:lnTo>
                      <a:pt x="1702" y="462"/>
                    </a:lnTo>
                    <a:lnTo>
                      <a:pt x="1695" y="434"/>
                    </a:lnTo>
                    <a:lnTo>
                      <a:pt x="1688" y="406"/>
                    </a:lnTo>
                    <a:lnTo>
                      <a:pt x="1680" y="379"/>
                    </a:lnTo>
                    <a:lnTo>
                      <a:pt x="1672" y="350"/>
                    </a:lnTo>
                    <a:lnTo>
                      <a:pt x="1663" y="321"/>
                    </a:lnTo>
                    <a:lnTo>
                      <a:pt x="1654" y="292"/>
                    </a:lnTo>
                    <a:lnTo>
                      <a:pt x="1570" y="10"/>
                    </a:lnTo>
                    <a:lnTo>
                      <a:pt x="1447" y="10"/>
                    </a:lnTo>
                    <a:lnTo>
                      <a:pt x="1647" y="631"/>
                    </a:lnTo>
                    <a:lnTo>
                      <a:pt x="1776" y="631"/>
                    </a:lnTo>
                    <a:close/>
                    <a:moveTo>
                      <a:pt x="1090" y="97"/>
                    </a:moveTo>
                    <a:lnTo>
                      <a:pt x="1101" y="95"/>
                    </a:lnTo>
                    <a:lnTo>
                      <a:pt x="1117" y="93"/>
                    </a:lnTo>
                    <a:lnTo>
                      <a:pt x="1136" y="92"/>
                    </a:lnTo>
                    <a:lnTo>
                      <a:pt x="1161" y="91"/>
                    </a:lnTo>
                    <a:lnTo>
                      <a:pt x="1174" y="92"/>
                    </a:lnTo>
                    <a:lnTo>
                      <a:pt x="1187" y="93"/>
                    </a:lnTo>
                    <a:lnTo>
                      <a:pt x="1199" y="95"/>
                    </a:lnTo>
                    <a:lnTo>
                      <a:pt x="1210" y="97"/>
                    </a:lnTo>
                    <a:lnTo>
                      <a:pt x="1222" y="100"/>
                    </a:lnTo>
                    <a:lnTo>
                      <a:pt x="1231" y="105"/>
                    </a:lnTo>
                    <a:lnTo>
                      <a:pt x="1240" y="109"/>
                    </a:lnTo>
                    <a:lnTo>
                      <a:pt x="1248" y="115"/>
                    </a:lnTo>
                    <a:lnTo>
                      <a:pt x="1256" y="121"/>
                    </a:lnTo>
                    <a:lnTo>
                      <a:pt x="1263" y="130"/>
                    </a:lnTo>
                    <a:lnTo>
                      <a:pt x="1268" y="137"/>
                    </a:lnTo>
                    <a:lnTo>
                      <a:pt x="1273" y="146"/>
                    </a:lnTo>
                    <a:lnTo>
                      <a:pt x="1277" y="156"/>
                    </a:lnTo>
                    <a:lnTo>
                      <a:pt x="1279" y="167"/>
                    </a:lnTo>
                    <a:lnTo>
                      <a:pt x="1281" y="178"/>
                    </a:lnTo>
                    <a:lnTo>
                      <a:pt x="1281" y="190"/>
                    </a:lnTo>
                    <a:lnTo>
                      <a:pt x="1281" y="202"/>
                    </a:lnTo>
                    <a:lnTo>
                      <a:pt x="1279" y="212"/>
                    </a:lnTo>
                    <a:lnTo>
                      <a:pt x="1277" y="222"/>
                    </a:lnTo>
                    <a:lnTo>
                      <a:pt x="1273" y="232"/>
                    </a:lnTo>
                    <a:lnTo>
                      <a:pt x="1268" y="242"/>
                    </a:lnTo>
                    <a:lnTo>
                      <a:pt x="1263" y="250"/>
                    </a:lnTo>
                    <a:lnTo>
                      <a:pt x="1255" y="257"/>
                    </a:lnTo>
                    <a:lnTo>
                      <a:pt x="1248" y="264"/>
                    </a:lnTo>
                    <a:lnTo>
                      <a:pt x="1240" y="271"/>
                    </a:lnTo>
                    <a:lnTo>
                      <a:pt x="1231" y="277"/>
                    </a:lnTo>
                    <a:lnTo>
                      <a:pt x="1221" y="281"/>
                    </a:lnTo>
                    <a:lnTo>
                      <a:pt x="1209" y="285"/>
                    </a:lnTo>
                    <a:lnTo>
                      <a:pt x="1197" y="288"/>
                    </a:lnTo>
                    <a:lnTo>
                      <a:pt x="1185" y="291"/>
                    </a:lnTo>
                    <a:lnTo>
                      <a:pt x="1171" y="292"/>
                    </a:lnTo>
                    <a:lnTo>
                      <a:pt x="1158" y="292"/>
                    </a:lnTo>
                    <a:lnTo>
                      <a:pt x="1090" y="292"/>
                    </a:lnTo>
                    <a:lnTo>
                      <a:pt x="1090" y="97"/>
                    </a:lnTo>
                    <a:close/>
                    <a:moveTo>
                      <a:pt x="978" y="631"/>
                    </a:moveTo>
                    <a:lnTo>
                      <a:pt x="1090" y="631"/>
                    </a:lnTo>
                    <a:lnTo>
                      <a:pt x="1090" y="375"/>
                    </a:lnTo>
                    <a:lnTo>
                      <a:pt x="1148" y="375"/>
                    </a:lnTo>
                    <a:lnTo>
                      <a:pt x="1159" y="377"/>
                    </a:lnTo>
                    <a:lnTo>
                      <a:pt x="1170" y="378"/>
                    </a:lnTo>
                    <a:lnTo>
                      <a:pt x="1180" y="380"/>
                    </a:lnTo>
                    <a:lnTo>
                      <a:pt x="1190" y="382"/>
                    </a:lnTo>
                    <a:lnTo>
                      <a:pt x="1198" y="385"/>
                    </a:lnTo>
                    <a:lnTo>
                      <a:pt x="1206" y="389"/>
                    </a:lnTo>
                    <a:lnTo>
                      <a:pt x="1213" y="394"/>
                    </a:lnTo>
                    <a:lnTo>
                      <a:pt x="1221" y="400"/>
                    </a:lnTo>
                    <a:lnTo>
                      <a:pt x="1227" y="407"/>
                    </a:lnTo>
                    <a:lnTo>
                      <a:pt x="1233" y="415"/>
                    </a:lnTo>
                    <a:lnTo>
                      <a:pt x="1238" y="424"/>
                    </a:lnTo>
                    <a:lnTo>
                      <a:pt x="1243" y="433"/>
                    </a:lnTo>
                    <a:lnTo>
                      <a:pt x="1247" y="444"/>
                    </a:lnTo>
                    <a:lnTo>
                      <a:pt x="1251" y="457"/>
                    </a:lnTo>
                    <a:lnTo>
                      <a:pt x="1255" y="470"/>
                    </a:lnTo>
                    <a:lnTo>
                      <a:pt x="1259" y="485"/>
                    </a:lnTo>
                    <a:lnTo>
                      <a:pt x="1272" y="537"/>
                    </a:lnTo>
                    <a:lnTo>
                      <a:pt x="1283" y="579"/>
                    </a:lnTo>
                    <a:lnTo>
                      <a:pt x="1288" y="597"/>
                    </a:lnTo>
                    <a:lnTo>
                      <a:pt x="1292" y="611"/>
                    </a:lnTo>
                    <a:lnTo>
                      <a:pt x="1297" y="622"/>
                    </a:lnTo>
                    <a:lnTo>
                      <a:pt x="1301" y="631"/>
                    </a:lnTo>
                    <a:lnTo>
                      <a:pt x="1417" y="631"/>
                    </a:lnTo>
                    <a:lnTo>
                      <a:pt x="1413" y="619"/>
                    </a:lnTo>
                    <a:lnTo>
                      <a:pt x="1406" y="605"/>
                    </a:lnTo>
                    <a:lnTo>
                      <a:pt x="1401" y="585"/>
                    </a:lnTo>
                    <a:lnTo>
                      <a:pt x="1395" y="565"/>
                    </a:lnTo>
                    <a:lnTo>
                      <a:pt x="1389" y="540"/>
                    </a:lnTo>
                    <a:lnTo>
                      <a:pt x="1382" y="514"/>
                    </a:lnTo>
                    <a:lnTo>
                      <a:pt x="1376" y="487"/>
                    </a:lnTo>
                    <a:lnTo>
                      <a:pt x="1368" y="458"/>
                    </a:lnTo>
                    <a:lnTo>
                      <a:pt x="1362" y="436"/>
                    </a:lnTo>
                    <a:lnTo>
                      <a:pt x="1354" y="416"/>
                    </a:lnTo>
                    <a:lnTo>
                      <a:pt x="1346" y="398"/>
                    </a:lnTo>
                    <a:lnTo>
                      <a:pt x="1336" y="382"/>
                    </a:lnTo>
                    <a:lnTo>
                      <a:pt x="1330" y="374"/>
                    </a:lnTo>
                    <a:lnTo>
                      <a:pt x="1324" y="367"/>
                    </a:lnTo>
                    <a:lnTo>
                      <a:pt x="1318" y="361"/>
                    </a:lnTo>
                    <a:lnTo>
                      <a:pt x="1312" y="355"/>
                    </a:lnTo>
                    <a:lnTo>
                      <a:pt x="1305" y="350"/>
                    </a:lnTo>
                    <a:lnTo>
                      <a:pt x="1298" y="346"/>
                    </a:lnTo>
                    <a:lnTo>
                      <a:pt x="1290" y="342"/>
                    </a:lnTo>
                    <a:lnTo>
                      <a:pt x="1282" y="337"/>
                    </a:lnTo>
                    <a:lnTo>
                      <a:pt x="1282" y="335"/>
                    </a:lnTo>
                    <a:lnTo>
                      <a:pt x="1292" y="330"/>
                    </a:lnTo>
                    <a:lnTo>
                      <a:pt x="1304" y="326"/>
                    </a:lnTo>
                    <a:lnTo>
                      <a:pt x="1314" y="320"/>
                    </a:lnTo>
                    <a:lnTo>
                      <a:pt x="1324" y="314"/>
                    </a:lnTo>
                    <a:lnTo>
                      <a:pt x="1334" y="306"/>
                    </a:lnTo>
                    <a:lnTo>
                      <a:pt x="1343" y="298"/>
                    </a:lnTo>
                    <a:lnTo>
                      <a:pt x="1352" y="289"/>
                    </a:lnTo>
                    <a:lnTo>
                      <a:pt x="1360" y="280"/>
                    </a:lnTo>
                    <a:lnTo>
                      <a:pt x="1367" y="270"/>
                    </a:lnTo>
                    <a:lnTo>
                      <a:pt x="1374" y="258"/>
                    </a:lnTo>
                    <a:lnTo>
                      <a:pt x="1380" y="247"/>
                    </a:lnTo>
                    <a:lnTo>
                      <a:pt x="1385" y="235"/>
                    </a:lnTo>
                    <a:lnTo>
                      <a:pt x="1389" y="222"/>
                    </a:lnTo>
                    <a:lnTo>
                      <a:pt x="1392" y="209"/>
                    </a:lnTo>
                    <a:lnTo>
                      <a:pt x="1394" y="194"/>
                    </a:lnTo>
                    <a:lnTo>
                      <a:pt x="1394" y="180"/>
                    </a:lnTo>
                    <a:lnTo>
                      <a:pt x="1393" y="160"/>
                    </a:lnTo>
                    <a:lnTo>
                      <a:pt x="1391" y="142"/>
                    </a:lnTo>
                    <a:lnTo>
                      <a:pt x="1386" y="124"/>
                    </a:lnTo>
                    <a:lnTo>
                      <a:pt x="1381" y="108"/>
                    </a:lnTo>
                    <a:lnTo>
                      <a:pt x="1373" y="94"/>
                    </a:lnTo>
                    <a:lnTo>
                      <a:pt x="1363" y="79"/>
                    </a:lnTo>
                    <a:lnTo>
                      <a:pt x="1353" y="67"/>
                    </a:lnTo>
                    <a:lnTo>
                      <a:pt x="1341" y="56"/>
                    </a:lnTo>
                    <a:lnTo>
                      <a:pt x="1333" y="49"/>
                    </a:lnTo>
                    <a:lnTo>
                      <a:pt x="1324" y="43"/>
                    </a:lnTo>
                    <a:lnTo>
                      <a:pt x="1315" y="38"/>
                    </a:lnTo>
                    <a:lnTo>
                      <a:pt x="1306" y="33"/>
                    </a:lnTo>
                    <a:lnTo>
                      <a:pt x="1296" y="28"/>
                    </a:lnTo>
                    <a:lnTo>
                      <a:pt x="1285" y="24"/>
                    </a:lnTo>
                    <a:lnTo>
                      <a:pt x="1275" y="21"/>
                    </a:lnTo>
                    <a:lnTo>
                      <a:pt x="1263" y="17"/>
                    </a:lnTo>
                    <a:lnTo>
                      <a:pt x="1238" y="12"/>
                    </a:lnTo>
                    <a:lnTo>
                      <a:pt x="1211" y="8"/>
                    </a:lnTo>
                    <a:lnTo>
                      <a:pt x="1181" y="6"/>
                    </a:lnTo>
                    <a:lnTo>
                      <a:pt x="1150" y="5"/>
                    </a:lnTo>
                    <a:lnTo>
                      <a:pt x="1125" y="5"/>
                    </a:lnTo>
                    <a:lnTo>
                      <a:pt x="1101" y="6"/>
                    </a:lnTo>
                    <a:lnTo>
                      <a:pt x="1078" y="7"/>
                    </a:lnTo>
                    <a:lnTo>
                      <a:pt x="1055" y="9"/>
                    </a:lnTo>
                    <a:lnTo>
                      <a:pt x="1034" y="11"/>
                    </a:lnTo>
                    <a:lnTo>
                      <a:pt x="1014" y="13"/>
                    </a:lnTo>
                    <a:lnTo>
                      <a:pt x="995" y="15"/>
                    </a:lnTo>
                    <a:lnTo>
                      <a:pt x="978" y="19"/>
                    </a:lnTo>
                    <a:lnTo>
                      <a:pt x="978" y="631"/>
                    </a:lnTo>
                    <a:close/>
                    <a:moveTo>
                      <a:pt x="852" y="263"/>
                    </a:moveTo>
                    <a:lnTo>
                      <a:pt x="617" y="263"/>
                    </a:lnTo>
                    <a:lnTo>
                      <a:pt x="617" y="104"/>
                    </a:lnTo>
                    <a:lnTo>
                      <a:pt x="865" y="104"/>
                    </a:lnTo>
                    <a:lnTo>
                      <a:pt x="865" y="10"/>
                    </a:lnTo>
                    <a:lnTo>
                      <a:pt x="504" y="10"/>
                    </a:lnTo>
                    <a:lnTo>
                      <a:pt x="504" y="631"/>
                    </a:lnTo>
                    <a:lnTo>
                      <a:pt x="879" y="631"/>
                    </a:lnTo>
                    <a:lnTo>
                      <a:pt x="879" y="537"/>
                    </a:lnTo>
                    <a:lnTo>
                      <a:pt x="617" y="537"/>
                    </a:lnTo>
                    <a:lnTo>
                      <a:pt x="617" y="355"/>
                    </a:lnTo>
                    <a:lnTo>
                      <a:pt x="852" y="355"/>
                    </a:lnTo>
                    <a:lnTo>
                      <a:pt x="852" y="263"/>
                    </a:lnTo>
                    <a:close/>
                    <a:moveTo>
                      <a:pt x="0" y="601"/>
                    </a:moveTo>
                    <a:lnTo>
                      <a:pt x="14" y="609"/>
                    </a:lnTo>
                    <a:lnTo>
                      <a:pt x="32" y="616"/>
                    </a:lnTo>
                    <a:lnTo>
                      <a:pt x="50" y="622"/>
                    </a:lnTo>
                    <a:lnTo>
                      <a:pt x="72" y="629"/>
                    </a:lnTo>
                    <a:lnTo>
                      <a:pt x="94" y="634"/>
                    </a:lnTo>
                    <a:lnTo>
                      <a:pt x="118" y="637"/>
                    </a:lnTo>
                    <a:lnTo>
                      <a:pt x="143" y="640"/>
                    </a:lnTo>
                    <a:lnTo>
                      <a:pt x="167" y="641"/>
                    </a:lnTo>
                    <a:lnTo>
                      <a:pt x="196" y="640"/>
                    </a:lnTo>
                    <a:lnTo>
                      <a:pt x="224" y="637"/>
                    </a:lnTo>
                    <a:lnTo>
                      <a:pt x="236" y="635"/>
                    </a:lnTo>
                    <a:lnTo>
                      <a:pt x="248" y="632"/>
                    </a:lnTo>
                    <a:lnTo>
                      <a:pt x="261" y="629"/>
                    </a:lnTo>
                    <a:lnTo>
                      <a:pt x="272" y="625"/>
                    </a:lnTo>
                    <a:lnTo>
                      <a:pt x="282" y="621"/>
                    </a:lnTo>
                    <a:lnTo>
                      <a:pt x="293" y="617"/>
                    </a:lnTo>
                    <a:lnTo>
                      <a:pt x="303" y="613"/>
                    </a:lnTo>
                    <a:lnTo>
                      <a:pt x="312" y="608"/>
                    </a:lnTo>
                    <a:lnTo>
                      <a:pt x="321" y="603"/>
                    </a:lnTo>
                    <a:lnTo>
                      <a:pt x="330" y="597"/>
                    </a:lnTo>
                    <a:lnTo>
                      <a:pt x="338" y="591"/>
                    </a:lnTo>
                    <a:lnTo>
                      <a:pt x="345" y="584"/>
                    </a:lnTo>
                    <a:lnTo>
                      <a:pt x="352" y="578"/>
                    </a:lnTo>
                    <a:lnTo>
                      <a:pt x="358" y="571"/>
                    </a:lnTo>
                    <a:lnTo>
                      <a:pt x="365" y="564"/>
                    </a:lnTo>
                    <a:lnTo>
                      <a:pt x="371" y="557"/>
                    </a:lnTo>
                    <a:lnTo>
                      <a:pt x="380" y="541"/>
                    </a:lnTo>
                    <a:lnTo>
                      <a:pt x="388" y="526"/>
                    </a:lnTo>
                    <a:lnTo>
                      <a:pt x="394" y="508"/>
                    </a:lnTo>
                    <a:lnTo>
                      <a:pt x="400" y="491"/>
                    </a:lnTo>
                    <a:lnTo>
                      <a:pt x="402" y="472"/>
                    </a:lnTo>
                    <a:lnTo>
                      <a:pt x="403" y="454"/>
                    </a:lnTo>
                    <a:lnTo>
                      <a:pt x="402" y="437"/>
                    </a:lnTo>
                    <a:lnTo>
                      <a:pt x="401" y="422"/>
                    </a:lnTo>
                    <a:lnTo>
                      <a:pt x="397" y="407"/>
                    </a:lnTo>
                    <a:lnTo>
                      <a:pt x="393" y="393"/>
                    </a:lnTo>
                    <a:lnTo>
                      <a:pt x="387" y="380"/>
                    </a:lnTo>
                    <a:lnTo>
                      <a:pt x="381" y="367"/>
                    </a:lnTo>
                    <a:lnTo>
                      <a:pt x="373" y="355"/>
                    </a:lnTo>
                    <a:lnTo>
                      <a:pt x="364" y="344"/>
                    </a:lnTo>
                    <a:lnTo>
                      <a:pt x="353" y="332"/>
                    </a:lnTo>
                    <a:lnTo>
                      <a:pt x="341" y="322"/>
                    </a:lnTo>
                    <a:lnTo>
                      <a:pt x="328" y="313"/>
                    </a:lnTo>
                    <a:lnTo>
                      <a:pt x="313" y="303"/>
                    </a:lnTo>
                    <a:lnTo>
                      <a:pt x="298" y="294"/>
                    </a:lnTo>
                    <a:lnTo>
                      <a:pt x="281" y="286"/>
                    </a:lnTo>
                    <a:lnTo>
                      <a:pt x="263" y="278"/>
                    </a:lnTo>
                    <a:lnTo>
                      <a:pt x="243" y="270"/>
                    </a:lnTo>
                    <a:lnTo>
                      <a:pt x="215" y="258"/>
                    </a:lnTo>
                    <a:lnTo>
                      <a:pt x="190" y="247"/>
                    </a:lnTo>
                    <a:lnTo>
                      <a:pt x="179" y="242"/>
                    </a:lnTo>
                    <a:lnTo>
                      <a:pt x="169" y="236"/>
                    </a:lnTo>
                    <a:lnTo>
                      <a:pt x="161" y="230"/>
                    </a:lnTo>
                    <a:lnTo>
                      <a:pt x="153" y="224"/>
                    </a:lnTo>
                    <a:lnTo>
                      <a:pt x="146" y="219"/>
                    </a:lnTo>
                    <a:lnTo>
                      <a:pt x="141" y="213"/>
                    </a:lnTo>
                    <a:lnTo>
                      <a:pt x="135" y="206"/>
                    </a:lnTo>
                    <a:lnTo>
                      <a:pt x="131" y="200"/>
                    </a:lnTo>
                    <a:lnTo>
                      <a:pt x="128" y="192"/>
                    </a:lnTo>
                    <a:lnTo>
                      <a:pt x="126" y="184"/>
                    </a:lnTo>
                    <a:lnTo>
                      <a:pt x="125" y="177"/>
                    </a:lnTo>
                    <a:lnTo>
                      <a:pt x="125" y="168"/>
                    </a:lnTo>
                    <a:lnTo>
                      <a:pt x="125" y="162"/>
                    </a:lnTo>
                    <a:lnTo>
                      <a:pt x="126" y="154"/>
                    </a:lnTo>
                    <a:lnTo>
                      <a:pt x="128" y="147"/>
                    </a:lnTo>
                    <a:lnTo>
                      <a:pt x="130" y="141"/>
                    </a:lnTo>
                    <a:lnTo>
                      <a:pt x="134" y="135"/>
                    </a:lnTo>
                    <a:lnTo>
                      <a:pt x="139" y="129"/>
                    </a:lnTo>
                    <a:lnTo>
                      <a:pt x="143" y="122"/>
                    </a:lnTo>
                    <a:lnTo>
                      <a:pt x="149" y="117"/>
                    </a:lnTo>
                    <a:lnTo>
                      <a:pt x="156" y="112"/>
                    </a:lnTo>
                    <a:lnTo>
                      <a:pt x="163" y="107"/>
                    </a:lnTo>
                    <a:lnTo>
                      <a:pt x="171" y="103"/>
                    </a:lnTo>
                    <a:lnTo>
                      <a:pt x="181" y="100"/>
                    </a:lnTo>
                    <a:lnTo>
                      <a:pt x="191" y="97"/>
                    </a:lnTo>
                    <a:lnTo>
                      <a:pt x="202" y="95"/>
                    </a:lnTo>
                    <a:lnTo>
                      <a:pt x="215" y="94"/>
                    </a:lnTo>
                    <a:lnTo>
                      <a:pt x="227" y="94"/>
                    </a:lnTo>
                    <a:lnTo>
                      <a:pt x="248" y="94"/>
                    </a:lnTo>
                    <a:lnTo>
                      <a:pt x="268" y="96"/>
                    </a:lnTo>
                    <a:lnTo>
                      <a:pt x="285" y="100"/>
                    </a:lnTo>
                    <a:lnTo>
                      <a:pt x="302" y="104"/>
                    </a:lnTo>
                    <a:lnTo>
                      <a:pt x="317" y="108"/>
                    </a:lnTo>
                    <a:lnTo>
                      <a:pt x="331" y="113"/>
                    </a:lnTo>
                    <a:lnTo>
                      <a:pt x="342" y="118"/>
                    </a:lnTo>
                    <a:lnTo>
                      <a:pt x="351" y="122"/>
                    </a:lnTo>
                    <a:lnTo>
                      <a:pt x="378" y="31"/>
                    </a:lnTo>
                    <a:lnTo>
                      <a:pt x="366" y="25"/>
                    </a:lnTo>
                    <a:lnTo>
                      <a:pt x="350" y="20"/>
                    </a:lnTo>
                    <a:lnTo>
                      <a:pt x="335" y="14"/>
                    </a:lnTo>
                    <a:lnTo>
                      <a:pt x="316" y="9"/>
                    </a:lnTo>
                    <a:lnTo>
                      <a:pt x="298" y="6"/>
                    </a:lnTo>
                    <a:lnTo>
                      <a:pt x="276" y="3"/>
                    </a:lnTo>
                    <a:lnTo>
                      <a:pt x="254" y="1"/>
                    </a:lnTo>
                    <a:lnTo>
                      <a:pt x="229" y="0"/>
                    </a:lnTo>
                    <a:lnTo>
                      <a:pt x="204" y="1"/>
                    </a:lnTo>
                    <a:lnTo>
                      <a:pt x="182" y="4"/>
                    </a:lnTo>
                    <a:lnTo>
                      <a:pt x="159" y="8"/>
                    </a:lnTo>
                    <a:lnTo>
                      <a:pt x="139" y="14"/>
                    </a:lnTo>
                    <a:lnTo>
                      <a:pt x="119" y="22"/>
                    </a:lnTo>
                    <a:lnTo>
                      <a:pt x="101" y="30"/>
                    </a:lnTo>
                    <a:lnTo>
                      <a:pt x="84" y="40"/>
                    </a:lnTo>
                    <a:lnTo>
                      <a:pt x="70" y="51"/>
                    </a:lnTo>
                    <a:lnTo>
                      <a:pt x="56" y="64"/>
                    </a:lnTo>
                    <a:lnTo>
                      <a:pt x="44" y="77"/>
                    </a:lnTo>
                    <a:lnTo>
                      <a:pt x="34" y="93"/>
                    </a:lnTo>
                    <a:lnTo>
                      <a:pt x="26" y="108"/>
                    </a:lnTo>
                    <a:lnTo>
                      <a:pt x="18" y="124"/>
                    </a:lnTo>
                    <a:lnTo>
                      <a:pt x="14" y="142"/>
                    </a:lnTo>
                    <a:lnTo>
                      <a:pt x="11" y="159"/>
                    </a:lnTo>
                    <a:lnTo>
                      <a:pt x="10" y="179"/>
                    </a:lnTo>
                    <a:lnTo>
                      <a:pt x="11" y="194"/>
                    </a:lnTo>
                    <a:lnTo>
                      <a:pt x="13" y="211"/>
                    </a:lnTo>
                    <a:lnTo>
                      <a:pt x="16" y="225"/>
                    </a:lnTo>
                    <a:lnTo>
                      <a:pt x="21" y="240"/>
                    </a:lnTo>
                    <a:lnTo>
                      <a:pt x="29" y="253"/>
                    </a:lnTo>
                    <a:lnTo>
                      <a:pt x="36" y="265"/>
                    </a:lnTo>
                    <a:lnTo>
                      <a:pt x="45" y="277"/>
                    </a:lnTo>
                    <a:lnTo>
                      <a:pt x="55" y="288"/>
                    </a:lnTo>
                    <a:lnTo>
                      <a:pt x="67" y="299"/>
                    </a:lnTo>
                    <a:lnTo>
                      <a:pt x="80" y="310"/>
                    </a:lnTo>
                    <a:lnTo>
                      <a:pt x="93" y="319"/>
                    </a:lnTo>
                    <a:lnTo>
                      <a:pt x="109" y="328"/>
                    </a:lnTo>
                    <a:lnTo>
                      <a:pt x="124" y="336"/>
                    </a:lnTo>
                    <a:lnTo>
                      <a:pt x="142" y="345"/>
                    </a:lnTo>
                    <a:lnTo>
                      <a:pt x="159" y="352"/>
                    </a:lnTo>
                    <a:lnTo>
                      <a:pt x="178" y="359"/>
                    </a:lnTo>
                    <a:lnTo>
                      <a:pt x="205" y="369"/>
                    </a:lnTo>
                    <a:lnTo>
                      <a:pt x="228" y="381"/>
                    </a:lnTo>
                    <a:lnTo>
                      <a:pt x="238" y="386"/>
                    </a:lnTo>
                    <a:lnTo>
                      <a:pt x="247" y="392"/>
                    </a:lnTo>
                    <a:lnTo>
                      <a:pt x="255" y="397"/>
                    </a:lnTo>
                    <a:lnTo>
                      <a:pt x="262" y="403"/>
                    </a:lnTo>
                    <a:lnTo>
                      <a:pt x="268" y="409"/>
                    </a:lnTo>
                    <a:lnTo>
                      <a:pt x="273" y="417"/>
                    </a:lnTo>
                    <a:lnTo>
                      <a:pt x="278" y="423"/>
                    </a:lnTo>
                    <a:lnTo>
                      <a:pt x="281" y="430"/>
                    </a:lnTo>
                    <a:lnTo>
                      <a:pt x="284" y="437"/>
                    </a:lnTo>
                    <a:lnTo>
                      <a:pt x="287" y="445"/>
                    </a:lnTo>
                    <a:lnTo>
                      <a:pt x="288" y="454"/>
                    </a:lnTo>
                    <a:lnTo>
                      <a:pt x="288" y="462"/>
                    </a:lnTo>
                    <a:lnTo>
                      <a:pt x="288" y="471"/>
                    </a:lnTo>
                    <a:lnTo>
                      <a:pt x="285" y="480"/>
                    </a:lnTo>
                    <a:lnTo>
                      <a:pt x="283" y="489"/>
                    </a:lnTo>
                    <a:lnTo>
                      <a:pt x="280" y="497"/>
                    </a:lnTo>
                    <a:lnTo>
                      <a:pt x="276" y="504"/>
                    </a:lnTo>
                    <a:lnTo>
                      <a:pt x="271" y="511"/>
                    </a:lnTo>
                    <a:lnTo>
                      <a:pt x="265" y="517"/>
                    </a:lnTo>
                    <a:lnTo>
                      <a:pt x="259" y="524"/>
                    </a:lnTo>
                    <a:lnTo>
                      <a:pt x="251" y="529"/>
                    </a:lnTo>
                    <a:lnTo>
                      <a:pt x="242" y="533"/>
                    </a:lnTo>
                    <a:lnTo>
                      <a:pt x="233" y="537"/>
                    </a:lnTo>
                    <a:lnTo>
                      <a:pt x="223" y="540"/>
                    </a:lnTo>
                    <a:lnTo>
                      <a:pt x="213" y="543"/>
                    </a:lnTo>
                    <a:lnTo>
                      <a:pt x="200" y="545"/>
                    </a:lnTo>
                    <a:lnTo>
                      <a:pt x="188" y="546"/>
                    </a:lnTo>
                    <a:lnTo>
                      <a:pt x="175" y="546"/>
                    </a:lnTo>
                    <a:lnTo>
                      <a:pt x="154" y="546"/>
                    </a:lnTo>
                    <a:lnTo>
                      <a:pt x="132" y="543"/>
                    </a:lnTo>
                    <a:lnTo>
                      <a:pt x="112" y="540"/>
                    </a:lnTo>
                    <a:lnTo>
                      <a:pt x="92" y="535"/>
                    </a:lnTo>
                    <a:lnTo>
                      <a:pt x="74" y="529"/>
                    </a:lnTo>
                    <a:lnTo>
                      <a:pt x="56" y="523"/>
                    </a:lnTo>
                    <a:lnTo>
                      <a:pt x="40" y="514"/>
                    </a:lnTo>
                    <a:lnTo>
                      <a:pt x="26" y="507"/>
                    </a:lnTo>
                    <a:lnTo>
                      <a:pt x="0" y="60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bg1"/>
                  </a:solidFill>
                  <a:latin typeface="Myriad Pro"/>
                </a:endParaRPr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623721" y="6650480"/>
                <a:ext cx="1169987" cy="127000"/>
              </a:xfrm>
              <a:custGeom>
                <a:avLst/>
                <a:gdLst/>
                <a:ahLst/>
                <a:cxnLst>
                  <a:cxn ang="0">
                    <a:pos x="5506" y="10"/>
                  </a:cxn>
                  <a:cxn ang="0">
                    <a:pos x="5169" y="544"/>
                  </a:cxn>
                  <a:cxn ang="0">
                    <a:pos x="5029" y="477"/>
                  </a:cxn>
                  <a:cxn ang="0">
                    <a:pos x="4982" y="270"/>
                  </a:cxn>
                  <a:cxn ang="0">
                    <a:pos x="5063" y="133"/>
                  </a:cxn>
                  <a:cxn ang="0">
                    <a:pos x="5293" y="109"/>
                  </a:cxn>
                  <a:cxn ang="0">
                    <a:pos x="5122" y="6"/>
                  </a:cxn>
                  <a:cxn ang="0">
                    <a:pos x="4924" y="122"/>
                  </a:cxn>
                  <a:cxn ang="0">
                    <a:pos x="4861" y="362"/>
                  </a:cxn>
                  <a:cxn ang="0">
                    <a:pos x="4955" y="565"/>
                  </a:cxn>
                  <a:cxn ang="0">
                    <a:pos x="5175" y="641"/>
                  </a:cxn>
                  <a:cxn ang="0">
                    <a:pos x="4373" y="269"/>
                  </a:cxn>
                  <a:cxn ang="0">
                    <a:pos x="4761" y="631"/>
                  </a:cxn>
                  <a:cxn ang="0">
                    <a:pos x="4630" y="407"/>
                  </a:cxn>
                  <a:cxn ang="0">
                    <a:pos x="3905" y="100"/>
                  </a:cxn>
                  <a:cxn ang="0">
                    <a:pos x="3809" y="456"/>
                  </a:cxn>
                  <a:cxn ang="0">
                    <a:pos x="3020" y="10"/>
                  </a:cxn>
                  <a:cxn ang="0">
                    <a:pos x="2324" y="528"/>
                  </a:cxn>
                  <a:cxn ang="0">
                    <a:pos x="2455" y="633"/>
                  </a:cxn>
                  <a:cxn ang="0">
                    <a:pos x="2663" y="610"/>
                  </a:cxn>
                  <a:cxn ang="0">
                    <a:pos x="2767" y="461"/>
                  </a:cxn>
                  <a:cxn ang="0">
                    <a:pos x="2644" y="481"/>
                  </a:cxn>
                  <a:cxn ang="0">
                    <a:pos x="2470" y="533"/>
                  </a:cxn>
                  <a:cxn ang="0">
                    <a:pos x="1803" y="609"/>
                  </a:cxn>
                  <a:cxn ang="0">
                    <a:pos x="2082" y="617"/>
                  </a:cxn>
                  <a:cxn ang="0">
                    <a:pos x="2191" y="472"/>
                  </a:cxn>
                  <a:cxn ang="0">
                    <a:pos x="2070" y="286"/>
                  </a:cxn>
                  <a:cxn ang="0">
                    <a:pos x="1914" y="177"/>
                  </a:cxn>
                  <a:cxn ang="0">
                    <a:pos x="1991" y="95"/>
                  </a:cxn>
                  <a:cxn ang="0">
                    <a:pos x="2106" y="9"/>
                  </a:cxn>
                  <a:cxn ang="0">
                    <a:pos x="1823" y="93"/>
                  </a:cxn>
                  <a:cxn ang="0">
                    <a:pos x="1869" y="310"/>
                  </a:cxn>
                  <a:cxn ang="0">
                    <a:pos x="2067" y="423"/>
                  </a:cxn>
                  <a:cxn ang="0">
                    <a:pos x="2031" y="533"/>
                  </a:cxn>
                  <a:cxn ang="0">
                    <a:pos x="1789" y="601"/>
                  </a:cxn>
                  <a:cxn ang="0">
                    <a:pos x="1348" y="251"/>
                  </a:cxn>
                  <a:cxn ang="0">
                    <a:pos x="1587" y="422"/>
                  </a:cxn>
                  <a:cxn ang="0">
                    <a:pos x="1300" y="631"/>
                  </a:cxn>
                  <a:cxn ang="0">
                    <a:pos x="679" y="482"/>
                  </a:cxn>
                  <a:cxn ang="0">
                    <a:pos x="668" y="177"/>
                  </a:cxn>
                  <a:cxn ang="0">
                    <a:pos x="807" y="91"/>
                  </a:cxn>
                  <a:cxn ang="0">
                    <a:pos x="944" y="177"/>
                  </a:cxn>
                  <a:cxn ang="0">
                    <a:pos x="933" y="482"/>
                  </a:cxn>
                  <a:cxn ang="0">
                    <a:pos x="804" y="550"/>
                  </a:cxn>
                  <a:cxn ang="0">
                    <a:pos x="993" y="575"/>
                  </a:cxn>
                  <a:cxn ang="0">
                    <a:pos x="1094" y="370"/>
                  </a:cxn>
                  <a:cxn ang="0">
                    <a:pos x="1054" y="137"/>
                  </a:cxn>
                  <a:cxn ang="0">
                    <a:pos x="890" y="9"/>
                  </a:cxn>
                  <a:cxn ang="0">
                    <a:pos x="665" y="37"/>
                  </a:cxn>
                  <a:cxn ang="0">
                    <a:pos x="531" y="209"/>
                  </a:cxn>
                  <a:cxn ang="0">
                    <a:pos x="535" y="452"/>
                  </a:cxn>
                  <a:cxn ang="0">
                    <a:pos x="670" y="611"/>
                  </a:cxn>
                  <a:cxn ang="0">
                    <a:pos x="403" y="539"/>
                  </a:cxn>
                  <a:cxn ang="0">
                    <a:pos x="216" y="516"/>
                  </a:cxn>
                  <a:cxn ang="0">
                    <a:pos x="123" y="371"/>
                  </a:cxn>
                  <a:cxn ang="0">
                    <a:pos x="160" y="176"/>
                  </a:cxn>
                  <a:cxn ang="0">
                    <a:pos x="337" y="94"/>
                  </a:cxn>
                  <a:cxn ang="0">
                    <a:pos x="383" y="3"/>
                  </a:cxn>
                  <a:cxn ang="0">
                    <a:pos x="130" y="59"/>
                  </a:cxn>
                  <a:cxn ang="0">
                    <a:pos x="6" y="255"/>
                  </a:cxn>
                  <a:cxn ang="0">
                    <a:pos x="41" y="497"/>
                  </a:cxn>
                  <a:cxn ang="0">
                    <a:pos x="215" y="628"/>
                  </a:cxn>
                  <a:cxn ang="0">
                    <a:pos x="458" y="523"/>
                  </a:cxn>
                </a:cxnLst>
                <a:rect l="0" t="0" r="r" b="b"/>
                <a:pathLst>
                  <a:path w="5893" h="641">
                    <a:moveTo>
                      <a:pt x="5686" y="631"/>
                    </a:moveTo>
                    <a:lnTo>
                      <a:pt x="5686" y="369"/>
                    </a:lnTo>
                    <a:lnTo>
                      <a:pt x="5893" y="10"/>
                    </a:lnTo>
                    <a:lnTo>
                      <a:pt x="5764" y="10"/>
                    </a:lnTo>
                    <a:lnTo>
                      <a:pt x="5690" y="169"/>
                    </a:lnTo>
                    <a:lnTo>
                      <a:pt x="5675" y="202"/>
                    </a:lnTo>
                    <a:lnTo>
                      <a:pt x="5661" y="232"/>
                    </a:lnTo>
                    <a:lnTo>
                      <a:pt x="5648" y="262"/>
                    </a:lnTo>
                    <a:lnTo>
                      <a:pt x="5636" y="292"/>
                    </a:lnTo>
                    <a:lnTo>
                      <a:pt x="5635" y="292"/>
                    </a:lnTo>
                    <a:lnTo>
                      <a:pt x="5621" y="261"/>
                    </a:lnTo>
                    <a:lnTo>
                      <a:pt x="5609" y="232"/>
                    </a:lnTo>
                    <a:lnTo>
                      <a:pt x="5596" y="202"/>
                    </a:lnTo>
                    <a:lnTo>
                      <a:pt x="5580" y="170"/>
                    </a:lnTo>
                    <a:lnTo>
                      <a:pt x="5506" y="10"/>
                    </a:lnTo>
                    <a:lnTo>
                      <a:pt x="5377" y="10"/>
                    </a:lnTo>
                    <a:lnTo>
                      <a:pt x="5573" y="372"/>
                    </a:lnTo>
                    <a:lnTo>
                      <a:pt x="5573" y="631"/>
                    </a:lnTo>
                    <a:lnTo>
                      <a:pt x="5686" y="631"/>
                    </a:lnTo>
                    <a:close/>
                    <a:moveTo>
                      <a:pt x="5318" y="523"/>
                    </a:moveTo>
                    <a:lnTo>
                      <a:pt x="5306" y="528"/>
                    </a:lnTo>
                    <a:lnTo>
                      <a:pt x="5293" y="532"/>
                    </a:lnTo>
                    <a:lnTo>
                      <a:pt x="5277" y="536"/>
                    </a:lnTo>
                    <a:lnTo>
                      <a:pt x="5262" y="539"/>
                    </a:lnTo>
                    <a:lnTo>
                      <a:pt x="5245" y="542"/>
                    </a:lnTo>
                    <a:lnTo>
                      <a:pt x="5229" y="544"/>
                    </a:lnTo>
                    <a:lnTo>
                      <a:pt x="5211" y="545"/>
                    </a:lnTo>
                    <a:lnTo>
                      <a:pt x="5194" y="545"/>
                    </a:lnTo>
                    <a:lnTo>
                      <a:pt x="5182" y="545"/>
                    </a:lnTo>
                    <a:lnTo>
                      <a:pt x="5169" y="544"/>
                    </a:lnTo>
                    <a:lnTo>
                      <a:pt x="5157" y="543"/>
                    </a:lnTo>
                    <a:lnTo>
                      <a:pt x="5146" y="541"/>
                    </a:lnTo>
                    <a:lnTo>
                      <a:pt x="5134" y="539"/>
                    </a:lnTo>
                    <a:lnTo>
                      <a:pt x="5124" y="537"/>
                    </a:lnTo>
                    <a:lnTo>
                      <a:pt x="5113" y="534"/>
                    </a:lnTo>
                    <a:lnTo>
                      <a:pt x="5104" y="530"/>
                    </a:lnTo>
                    <a:lnTo>
                      <a:pt x="5093" y="526"/>
                    </a:lnTo>
                    <a:lnTo>
                      <a:pt x="5084" y="522"/>
                    </a:lnTo>
                    <a:lnTo>
                      <a:pt x="5075" y="516"/>
                    </a:lnTo>
                    <a:lnTo>
                      <a:pt x="5067" y="511"/>
                    </a:lnTo>
                    <a:lnTo>
                      <a:pt x="5057" y="505"/>
                    </a:lnTo>
                    <a:lnTo>
                      <a:pt x="5050" y="499"/>
                    </a:lnTo>
                    <a:lnTo>
                      <a:pt x="5042" y="492"/>
                    </a:lnTo>
                    <a:lnTo>
                      <a:pt x="5036" y="486"/>
                    </a:lnTo>
                    <a:lnTo>
                      <a:pt x="5029" y="477"/>
                    </a:lnTo>
                    <a:lnTo>
                      <a:pt x="5022" y="470"/>
                    </a:lnTo>
                    <a:lnTo>
                      <a:pt x="5016" y="462"/>
                    </a:lnTo>
                    <a:lnTo>
                      <a:pt x="5011" y="453"/>
                    </a:lnTo>
                    <a:lnTo>
                      <a:pt x="5006" y="443"/>
                    </a:lnTo>
                    <a:lnTo>
                      <a:pt x="5001" y="434"/>
                    </a:lnTo>
                    <a:lnTo>
                      <a:pt x="4997" y="425"/>
                    </a:lnTo>
                    <a:lnTo>
                      <a:pt x="4993" y="415"/>
                    </a:lnTo>
                    <a:lnTo>
                      <a:pt x="4986" y="393"/>
                    </a:lnTo>
                    <a:lnTo>
                      <a:pt x="4982" y="371"/>
                    </a:lnTo>
                    <a:lnTo>
                      <a:pt x="4979" y="347"/>
                    </a:lnTo>
                    <a:lnTo>
                      <a:pt x="4978" y="322"/>
                    </a:lnTo>
                    <a:lnTo>
                      <a:pt x="4979" y="309"/>
                    </a:lnTo>
                    <a:lnTo>
                      <a:pt x="4979" y="295"/>
                    </a:lnTo>
                    <a:lnTo>
                      <a:pt x="4981" y="282"/>
                    </a:lnTo>
                    <a:lnTo>
                      <a:pt x="4982" y="270"/>
                    </a:lnTo>
                    <a:lnTo>
                      <a:pt x="4985" y="257"/>
                    </a:lnTo>
                    <a:lnTo>
                      <a:pt x="4987" y="246"/>
                    </a:lnTo>
                    <a:lnTo>
                      <a:pt x="4991" y="235"/>
                    </a:lnTo>
                    <a:lnTo>
                      <a:pt x="4995" y="223"/>
                    </a:lnTo>
                    <a:lnTo>
                      <a:pt x="4999" y="213"/>
                    </a:lnTo>
                    <a:lnTo>
                      <a:pt x="5004" y="203"/>
                    </a:lnTo>
                    <a:lnTo>
                      <a:pt x="5008" y="193"/>
                    </a:lnTo>
                    <a:lnTo>
                      <a:pt x="5014" y="184"/>
                    </a:lnTo>
                    <a:lnTo>
                      <a:pt x="5019" y="176"/>
                    </a:lnTo>
                    <a:lnTo>
                      <a:pt x="5026" y="168"/>
                    </a:lnTo>
                    <a:lnTo>
                      <a:pt x="5033" y="159"/>
                    </a:lnTo>
                    <a:lnTo>
                      <a:pt x="5040" y="152"/>
                    </a:lnTo>
                    <a:lnTo>
                      <a:pt x="5047" y="145"/>
                    </a:lnTo>
                    <a:lnTo>
                      <a:pt x="5055" y="139"/>
                    </a:lnTo>
                    <a:lnTo>
                      <a:pt x="5063" y="133"/>
                    </a:lnTo>
                    <a:lnTo>
                      <a:pt x="5072" y="127"/>
                    </a:lnTo>
                    <a:lnTo>
                      <a:pt x="5080" y="121"/>
                    </a:lnTo>
                    <a:lnTo>
                      <a:pt x="5089" y="117"/>
                    </a:lnTo>
                    <a:lnTo>
                      <a:pt x="5098" y="112"/>
                    </a:lnTo>
                    <a:lnTo>
                      <a:pt x="5109" y="109"/>
                    </a:lnTo>
                    <a:lnTo>
                      <a:pt x="5129" y="102"/>
                    </a:lnTo>
                    <a:lnTo>
                      <a:pt x="5150" y="98"/>
                    </a:lnTo>
                    <a:lnTo>
                      <a:pt x="5172" y="95"/>
                    </a:lnTo>
                    <a:lnTo>
                      <a:pt x="5196" y="94"/>
                    </a:lnTo>
                    <a:lnTo>
                      <a:pt x="5215" y="95"/>
                    </a:lnTo>
                    <a:lnTo>
                      <a:pt x="5232" y="96"/>
                    </a:lnTo>
                    <a:lnTo>
                      <a:pt x="5248" y="98"/>
                    </a:lnTo>
                    <a:lnTo>
                      <a:pt x="5264" y="101"/>
                    </a:lnTo>
                    <a:lnTo>
                      <a:pt x="5279" y="105"/>
                    </a:lnTo>
                    <a:lnTo>
                      <a:pt x="5293" y="109"/>
                    </a:lnTo>
                    <a:lnTo>
                      <a:pt x="5305" y="113"/>
                    </a:lnTo>
                    <a:lnTo>
                      <a:pt x="5316" y="118"/>
                    </a:lnTo>
                    <a:lnTo>
                      <a:pt x="5341" y="28"/>
                    </a:lnTo>
                    <a:lnTo>
                      <a:pt x="5332" y="24"/>
                    </a:lnTo>
                    <a:lnTo>
                      <a:pt x="5318" y="19"/>
                    </a:lnTo>
                    <a:lnTo>
                      <a:pt x="5303" y="13"/>
                    </a:lnTo>
                    <a:lnTo>
                      <a:pt x="5285" y="9"/>
                    </a:lnTo>
                    <a:lnTo>
                      <a:pt x="5265" y="6"/>
                    </a:lnTo>
                    <a:lnTo>
                      <a:pt x="5242" y="3"/>
                    </a:lnTo>
                    <a:lnTo>
                      <a:pt x="5218" y="1"/>
                    </a:lnTo>
                    <a:lnTo>
                      <a:pt x="5191" y="0"/>
                    </a:lnTo>
                    <a:lnTo>
                      <a:pt x="5173" y="1"/>
                    </a:lnTo>
                    <a:lnTo>
                      <a:pt x="5156" y="2"/>
                    </a:lnTo>
                    <a:lnTo>
                      <a:pt x="5139" y="4"/>
                    </a:lnTo>
                    <a:lnTo>
                      <a:pt x="5122" y="6"/>
                    </a:lnTo>
                    <a:lnTo>
                      <a:pt x="5106" y="9"/>
                    </a:lnTo>
                    <a:lnTo>
                      <a:pt x="5090" y="13"/>
                    </a:lnTo>
                    <a:lnTo>
                      <a:pt x="5075" y="17"/>
                    </a:lnTo>
                    <a:lnTo>
                      <a:pt x="5059" y="23"/>
                    </a:lnTo>
                    <a:lnTo>
                      <a:pt x="5045" y="29"/>
                    </a:lnTo>
                    <a:lnTo>
                      <a:pt x="5031" y="35"/>
                    </a:lnTo>
                    <a:lnTo>
                      <a:pt x="5016" y="42"/>
                    </a:lnTo>
                    <a:lnTo>
                      <a:pt x="5003" y="50"/>
                    </a:lnTo>
                    <a:lnTo>
                      <a:pt x="4989" y="59"/>
                    </a:lnTo>
                    <a:lnTo>
                      <a:pt x="4977" y="68"/>
                    </a:lnTo>
                    <a:lnTo>
                      <a:pt x="4966" y="77"/>
                    </a:lnTo>
                    <a:lnTo>
                      <a:pt x="4955" y="87"/>
                    </a:lnTo>
                    <a:lnTo>
                      <a:pt x="4943" y="99"/>
                    </a:lnTo>
                    <a:lnTo>
                      <a:pt x="4933" y="110"/>
                    </a:lnTo>
                    <a:lnTo>
                      <a:pt x="4924" y="122"/>
                    </a:lnTo>
                    <a:lnTo>
                      <a:pt x="4914" y="135"/>
                    </a:lnTo>
                    <a:lnTo>
                      <a:pt x="4906" y="148"/>
                    </a:lnTo>
                    <a:lnTo>
                      <a:pt x="4898" y="162"/>
                    </a:lnTo>
                    <a:lnTo>
                      <a:pt x="4891" y="176"/>
                    </a:lnTo>
                    <a:lnTo>
                      <a:pt x="4885" y="190"/>
                    </a:lnTo>
                    <a:lnTo>
                      <a:pt x="4879" y="206"/>
                    </a:lnTo>
                    <a:lnTo>
                      <a:pt x="4873" y="222"/>
                    </a:lnTo>
                    <a:lnTo>
                      <a:pt x="4869" y="239"/>
                    </a:lnTo>
                    <a:lnTo>
                      <a:pt x="4866" y="255"/>
                    </a:lnTo>
                    <a:lnTo>
                      <a:pt x="4863" y="273"/>
                    </a:lnTo>
                    <a:lnTo>
                      <a:pt x="4861" y="290"/>
                    </a:lnTo>
                    <a:lnTo>
                      <a:pt x="4860" y="309"/>
                    </a:lnTo>
                    <a:lnTo>
                      <a:pt x="4859" y="328"/>
                    </a:lnTo>
                    <a:lnTo>
                      <a:pt x="4860" y="346"/>
                    </a:lnTo>
                    <a:lnTo>
                      <a:pt x="4861" y="362"/>
                    </a:lnTo>
                    <a:lnTo>
                      <a:pt x="4862" y="380"/>
                    </a:lnTo>
                    <a:lnTo>
                      <a:pt x="4865" y="395"/>
                    </a:lnTo>
                    <a:lnTo>
                      <a:pt x="4868" y="412"/>
                    </a:lnTo>
                    <a:lnTo>
                      <a:pt x="4871" y="427"/>
                    </a:lnTo>
                    <a:lnTo>
                      <a:pt x="4876" y="441"/>
                    </a:lnTo>
                    <a:lnTo>
                      <a:pt x="4881" y="457"/>
                    </a:lnTo>
                    <a:lnTo>
                      <a:pt x="4887" y="470"/>
                    </a:lnTo>
                    <a:lnTo>
                      <a:pt x="4893" y="484"/>
                    </a:lnTo>
                    <a:lnTo>
                      <a:pt x="4900" y="497"/>
                    </a:lnTo>
                    <a:lnTo>
                      <a:pt x="4907" y="509"/>
                    </a:lnTo>
                    <a:lnTo>
                      <a:pt x="4915" y="522"/>
                    </a:lnTo>
                    <a:lnTo>
                      <a:pt x="4925" y="534"/>
                    </a:lnTo>
                    <a:lnTo>
                      <a:pt x="4934" y="544"/>
                    </a:lnTo>
                    <a:lnTo>
                      <a:pt x="4943" y="555"/>
                    </a:lnTo>
                    <a:lnTo>
                      <a:pt x="4955" y="565"/>
                    </a:lnTo>
                    <a:lnTo>
                      <a:pt x="4965" y="574"/>
                    </a:lnTo>
                    <a:lnTo>
                      <a:pt x="4977" y="583"/>
                    </a:lnTo>
                    <a:lnTo>
                      <a:pt x="4989" y="592"/>
                    </a:lnTo>
                    <a:lnTo>
                      <a:pt x="5002" y="599"/>
                    </a:lnTo>
                    <a:lnTo>
                      <a:pt x="5015" y="606"/>
                    </a:lnTo>
                    <a:lnTo>
                      <a:pt x="5029" y="612"/>
                    </a:lnTo>
                    <a:lnTo>
                      <a:pt x="5043" y="618"/>
                    </a:lnTo>
                    <a:lnTo>
                      <a:pt x="5058" y="623"/>
                    </a:lnTo>
                    <a:lnTo>
                      <a:pt x="5074" y="628"/>
                    </a:lnTo>
                    <a:lnTo>
                      <a:pt x="5089" y="632"/>
                    </a:lnTo>
                    <a:lnTo>
                      <a:pt x="5106" y="635"/>
                    </a:lnTo>
                    <a:lnTo>
                      <a:pt x="5122" y="637"/>
                    </a:lnTo>
                    <a:lnTo>
                      <a:pt x="5139" y="639"/>
                    </a:lnTo>
                    <a:lnTo>
                      <a:pt x="5158" y="640"/>
                    </a:lnTo>
                    <a:lnTo>
                      <a:pt x="5175" y="641"/>
                    </a:lnTo>
                    <a:lnTo>
                      <a:pt x="5203" y="640"/>
                    </a:lnTo>
                    <a:lnTo>
                      <a:pt x="5229" y="638"/>
                    </a:lnTo>
                    <a:lnTo>
                      <a:pt x="5253" y="635"/>
                    </a:lnTo>
                    <a:lnTo>
                      <a:pt x="5274" y="632"/>
                    </a:lnTo>
                    <a:lnTo>
                      <a:pt x="5294" y="628"/>
                    </a:lnTo>
                    <a:lnTo>
                      <a:pt x="5310" y="622"/>
                    </a:lnTo>
                    <a:lnTo>
                      <a:pt x="5324" y="617"/>
                    </a:lnTo>
                    <a:lnTo>
                      <a:pt x="5337" y="612"/>
                    </a:lnTo>
                    <a:lnTo>
                      <a:pt x="5318" y="523"/>
                    </a:lnTo>
                    <a:close/>
                    <a:moveTo>
                      <a:pt x="4374" y="631"/>
                    </a:moveTo>
                    <a:lnTo>
                      <a:pt x="4374" y="408"/>
                    </a:lnTo>
                    <a:lnTo>
                      <a:pt x="4374" y="371"/>
                    </a:lnTo>
                    <a:lnTo>
                      <a:pt x="4374" y="335"/>
                    </a:lnTo>
                    <a:lnTo>
                      <a:pt x="4374" y="301"/>
                    </a:lnTo>
                    <a:lnTo>
                      <a:pt x="4373" y="269"/>
                    </a:lnTo>
                    <a:lnTo>
                      <a:pt x="4372" y="237"/>
                    </a:lnTo>
                    <a:lnTo>
                      <a:pt x="4371" y="205"/>
                    </a:lnTo>
                    <a:lnTo>
                      <a:pt x="4370" y="175"/>
                    </a:lnTo>
                    <a:lnTo>
                      <a:pt x="4369" y="144"/>
                    </a:lnTo>
                    <a:lnTo>
                      <a:pt x="4371" y="144"/>
                    </a:lnTo>
                    <a:lnTo>
                      <a:pt x="4383" y="170"/>
                    </a:lnTo>
                    <a:lnTo>
                      <a:pt x="4396" y="198"/>
                    </a:lnTo>
                    <a:lnTo>
                      <a:pt x="4410" y="224"/>
                    </a:lnTo>
                    <a:lnTo>
                      <a:pt x="4423" y="251"/>
                    </a:lnTo>
                    <a:lnTo>
                      <a:pt x="4438" y="279"/>
                    </a:lnTo>
                    <a:lnTo>
                      <a:pt x="4453" y="306"/>
                    </a:lnTo>
                    <a:lnTo>
                      <a:pt x="4468" y="332"/>
                    </a:lnTo>
                    <a:lnTo>
                      <a:pt x="4483" y="358"/>
                    </a:lnTo>
                    <a:lnTo>
                      <a:pt x="4644" y="631"/>
                    </a:lnTo>
                    <a:lnTo>
                      <a:pt x="4761" y="631"/>
                    </a:lnTo>
                    <a:lnTo>
                      <a:pt x="4761" y="10"/>
                    </a:lnTo>
                    <a:lnTo>
                      <a:pt x="4657" y="10"/>
                    </a:lnTo>
                    <a:lnTo>
                      <a:pt x="4657" y="226"/>
                    </a:lnTo>
                    <a:lnTo>
                      <a:pt x="4657" y="261"/>
                    </a:lnTo>
                    <a:lnTo>
                      <a:pt x="4658" y="295"/>
                    </a:lnTo>
                    <a:lnTo>
                      <a:pt x="4658" y="328"/>
                    </a:lnTo>
                    <a:lnTo>
                      <a:pt x="4659" y="360"/>
                    </a:lnTo>
                    <a:lnTo>
                      <a:pt x="4661" y="391"/>
                    </a:lnTo>
                    <a:lnTo>
                      <a:pt x="4662" y="422"/>
                    </a:lnTo>
                    <a:lnTo>
                      <a:pt x="4665" y="453"/>
                    </a:lnTo>
                    <a:lnTo>
                      <a:pt x="4667" y="484"/>
                    </a:lnTo>
                    <a:lnTo>
                      <a:pt x="4665" y="485"/>
                    </a:lnTo>
                    <a:lnTo>
                      <a:pt x="4653" y="459"/>
                    </a:lnTo>
                    <a:lnTo>
                      <a:pt x="4642" y="433"/>
                    </a:lnTo>
                    <a:lnTo>
                      <a:pt x="4630" y="407"/>
                    </a:lnTo>
                    <a:lnTo>
                      <a:pt x="4616" y="381"/>
                    </a:lnTo>
                    <a:lnTo>
                      <a:pt x="4603" y="355"/>
                    </a:lnTo>
                    <a:lnTo>
                      <a:pt x="4589" y="328"/>
                    </a:lnTo>
                    <a:lnTo>
                      <a:pt x="4574" y="302"/>
                    </a:lnTo>
                    <a:lnTo>
                      <a:pt x="4559" y="277"/>
                    </a:lnTo>
                    <a:lnTo>
                      <a:pt x="4399" y="10"/>
                    </a:lnTo>
                    <a:lnTo>
                      <a:pt x="4270" y="10"/>
                    </a:lnTo>
                    <a:lnTo>
                      <a:pt x="4270" y="631"/>
                    </a:lnTo>
                    <a:lnTo>
                      <a:pt x="4374" y="631"/>
                    </a:lnTo>
                    <a:close/>
                    <a:moveTo>
                      <a:pt x="3827" y="369"/>
                    </a:moveTo>
                    <a:lnTo>
                      <a:pt x="3876" y="216"/>
                    </a:lnTo>
                    <a:lnTo>
                      <a:pt x="3884" y="187"/>
                    </a:lnTo>
                    <a:lnTo>
                      <a:pt x="3891" y="158"/>
                    </a:lnTo>
                    <a:lnTo>
                      <a:pt x="3898" y="129"/>
                    </a:lnTo>
                    <a:lnTo>
                      <a:pt x="3905" y="100"/>
                    </a:lnTo>
                    <a:lnTo>
                      <a:pt x="3908" y="100"/>
                    </a:lnTo>
                    <a:lnTo>
                      <a:pt x="3915" y="128"/>
                    </a:lnTo>
                    <a:lnTo>
                      <a:pt x="3922" y="157"/>
                    </a:lnTo>
                    <a:lnTo>
                      <a:pt x="3930" y="187"/>
                    </a:lnTo>
                    <a:lnTo>
                      <a:pt x="3938" y="217"/>
                    </a:lnTo>
                    <a:lnTo>
                      <a:pt x="3988" y="369"/>
                    </a:lnTo>
                    <a:lnTo>
                      <a:pt x="3827" y="369"/>
                    </a:lnTo>
                    <a:close/>
                    <a:moveTo>
                      <a:pt x="4006" y="456"/>
                    </a:moveTo>
                    <a:lnTo>
                      <a:pt x="4063" y="631"/>
                    </a:lnTo>
                    <a:lnTo>
                      <a:pt x="4184" y="631"/>
                    </a:lnTo>
                    <a:lnTo>
                      <a:pt x="3983" y="10"/>
                    </a:lnTo>
                    <a:lnTo>
                      <a:pt x="3839" y="10"/>
                    </a:lnTo>
                    <a:lnTo>
                      <a:pt x="3639" y="631"/>
                    </a:lnTo>
                    <a:lnTo>
                      <a:pt x="3756" y="631"/>
                    </a:lnTo>
                    <a:lnTo>
                      <a:pt x="3809" y="456"/>
                    </a:lnTo>
                    <a:lnTo>
                      <a:pt x="4006" y="456"/>
                    </a:lnTo>
                    <a:close/>
                    <a:moveTo>
                      <a:pt x="3389" y="631"/>
                    </a:moveTo>
                    <a:lnTo>
                      <a:pt x="3502" y="631"/>
                    </a:lnTo>
                    <a:lnTo>
                      <a:pt x="3502" y="105"/>
                    </a:lnTo>
                    <a:lnTo>
                      <a:pt x="3680" y="105"/>
                    </a:lnTo>
                    <a:lnTo>
                      <a:pt x="3680" y="10"/>
                    </a:lnTo>
                    <a:lnTo>
                      <a:pt x="3211" y="10"/>
                    </a:lnTo>
                    <a:lnTo>
                      <a:pt x="3211" y="105"/>
                    </a:lnTo>
                    <a:lnTo>
                      <a:pt x="3389" y="105"/>
                    </a:lnTo>
                    <a:lnTo>
                      <a:pt x="3389" y="631"/>
                    </a:lnTo>
                    <a:close/>
                    <a:moveTo>
                      <a:pt x="2906" y="631"/>
                    </a:moveTo>
                    <a:lnTo>
                      <a:pt x="3275" y="631"/>
                    </a:lnTo>
                    <a:lnTo>
                      <a:pt x="3275" y="536"/>
                    </a:lnTo>
                    <a:lnTo>
                      <a:pt x="3020" y="536"/>
                    </a:lnTo>
                    <a:lnTo>
                      <a:pt x="3020" y="10"/>
                    </a:lnTo>
                    <a:lnTo>
                      <a:pt x="2906" y="10"/>
                    </a:lnTo>
                    <a:lnTo>
                      <a:pt x="2906" y="631"/>
                    </a:lnTo>
                    <a:close/>
                    <a:moveTo>
                      <a:pt x="2293" y="10"/>
                    </a:moveTo>
                    <a:lnTo>
                      <a:pt x="2293" y="365"/>
                    </a:lnTo>
                    <a:lnTo>
                      <a:pt x="2293" y="383"/>
                    </a:lnTo>
                    <a:lnTo>
                      <a:pt x="2294" y="400"/>
                    </a:lnTo>
                    <a:lnTo>
                      <a:pt x="2295" y="417"/>
                    </a:lnTo>
                    <a:lnTo>
                      <a:pt x="2297" y="433"/>
                    </a:lnTo>
                    <a:lnTo>
                      <a:pt x="2299" y="449"/>
                    </a:lnTo>
                    <a:lnTo>
                      <a:pt x="2303" y="463"/>
                    </a:lnTo>
                    <a:lnTo>
                      <a:pt x="2306" y="477"/>
                    </a:lnTo>
                    <a:lnTo>
                      <a:pt x="2310" y="491"/>
                    </a:lnTo>
                    <a:lnTo>
                      <a:pt x="2314" y="503"/>
                    </a:lnTo>
                    <a:lnTo>
                      <a:pt x="2319" y="515"/>
                    </a:lnTo>
                    <a:lnTo>
                      <a:pt x="2324" y="528"/>
                    </a:lnTo>
                    <a:lnTo>
                      <a:pt x="2330" y="538"/>
                    </a:lnTo>
                    <a:lnTo>
                      <a:pt x="2336" y="548"/>
                    </a:lnTo>
                    <a:lnTo>
                      <a:pt x="2343" y="559"/>
                    </a:lnTo>
                    <a:lnTo>
                      <a:pt x="2350" y="568"/>
                    </a:lnTo>
                    <a:lnTo>
                      <a:pt x="2357" y="576"/>
                    </a:lnTo>
                    <a:lnTo>
                      <a:pt x="2365" y="584"/>
                    </a:lnTo>
                    <a:lnTo>
                      <a:pt x="2373" y="592"/>
                    </a:lnTo>
                    <a:lnTo>
                      <a:pt x="2383" y="599"/>
                    </a:lnTo>
                    <a:lnTo>
                      <a:pt x="2392" y="605"/>
                    </a:lnTo>
                    <a:lnTo>
                      <a:pt x="2401" y="611"/>
                    </a:lnTo>
                    <a:lnTo>
                      <a:pt x="2411" y="616"/>
                    </a:lnTo>
                    <a:lnTo>
                      <a:pt x="2422" y="621"/>
                    </a:lnTo>
                    <a:lnTo>
                      <a:pt x="2432" y="625"/>
                    </a:lnTo>
                    <a:lnTo>
                      <a:pt x="2443" y="629"/>
                    </a:lnTo>
                    <a:lnTo>
                      <a:pt x="2455" y="633"/>
                    </a:lnTo>
                    <a:lnTo>
                      <a:pt x="2466" y="635"/>
                    </a:lnTo>
                    <a:lnTo>
                      <a:pt x="2478" y="637"/>
                    </a:lnTo>
                    <a:lnTo>
                      <a:pt x="2503" y="640"/>
                    </a:lnTo>
                    <a:lnTo>
                      <a:pt x="2530" y="641"/>
                    </a:lnTo>
                    <a:lnTo>
                      <a:pt x="2543" y="641"/>
                    </a:lnTo>
                    <a:lnTo>
                      <a:pt x="2556" y="640"/>
                    </a:lnTo>
                    <a:lnTo>
                      <a:pt x="2570" y="639"/>
                    </a:lnTo>
                    <a:lnTo>
                      <a:pt x="2583" y="637"/>
                    </a:lnTo>
                    <a:lnTo>
                      <a:pt x="2595" y="635"/>
                    </a:lnTo>
                    <a:lnTo>
                      <a:pt x="2608" y="632"/>
                    </a:lnTo>
                    <a:lnTo>
                      <a:pt x="2619" y="629"/>
                    </a:lnTo>
                    <a:lnTo>
                      <a:pt x="2631" y="624"/>
                    </a:lnTo>
                    <a:lnTo>
                      <a:pt x="2643" y="620"/>
                    </a:lnTo>
                    <a:lnTo>
                      <a:pt x="2653" y="615"/>
                    </a:lnTo>
                    <a:lnTo>
                      <a:pt x="2663" y="610"/>
                    </a:lnTo>
                    <a:lnTo>
                      <a:pt x="2673" y="604"/>
                    </a:lnTo>
                    <a:lnTo>
                      <a:pt x="2683" y="598"/>
                    </a:lnTo>
                    <a:lnTo>
                      <a:pt x="2692" y="591"/>
                    </a:lnTo>
                    <a:lnTo>
                      <a:pt x="2701" y="582"/>
                    </a:lnTo>
                    <a:lnTo>
                      <a:pt x="2709" y="574"/>
                    </a:lnTo>
                    <a:lnTo>
                      <a:pt x="2718" y="566"/>
                    </a:lnTo>
                    <a:lnTo>
                      <a:pt x="2725" y="557"/>
                    </a:lnTo>
                    <a:lnTo>
                      <a:pt x="2732" y="546"/>
                    </a:lnTo>
                    <a:lnTo>
                      <a:pt x="2738" y="536"/>
                    </a:lnTo>
                    <a:lnTo>
                      <a:pt x="2744" y="525"/>
                    </a:lnTo>
                    <a:lnTo>
                      <a:pt x="2750" y="513"/>
                    </a:lnTo>
                    <a:lnTo>
                      <a:pt x="2755" y="501"/>
                    </a:lnTo>
                    <a:lnTo>
                      <a:pt x="2760" y="489"/>
                    </a:lnTo>
                    <a:lnTo>
                      <a:pt x="2764" y="475"/>
                    </a:lnTo>
                    <a:lnTo>
                      <a:pt x="2767" y="461"/>
                    </a:lnTo>
                    <a:lnTo>
                      <a:pt x="2770" y="446"/>
                    </a:lnTo>
                    <a:lnTo>
                      <a:pt x="2772" y="431"/>
                    </a:lnTo>
                    <a:lnTo>
                      <a:pt x="2774" y="416"/>
                    </a:lnTo>
                    <a:lnTo>
                      <a:pt x="2776" y="399"/>
                    </a:lnTo>
                    <a:lnTo>
                      <a:pt x="2777" y="383"/>
                    </a:lnTo>
                    <a:lnTo>
                      <a:pt x="2777" y="364"/>
                    </a:lnTo>
                    <a:lnTo>
                      <a:pt x="2777" y="10"/>
                    </a:lnTo>
                    <a:lnTo>
                      <a:pt x="2664" y="10"/>
                    </a:lnTo>
                    <a:lnTo>
                      <a:pt x="2664" y="372"/>
                    </a:lnTo>
                    <a:lnTo>
                      <a:pt x="2663" y="394"/>
                    </a:lnTo>
                    <a:lnTo>
                      <a:pt x="2661" y="415"/>
                    </a:lnTo>
                    <a:lnTo>
                      <a:pt x="2659" y="433"/>
                    </a:lnTo>
                    <a:lnTo>
                      <a:pt x="2655" y="451"/>
                    </a:lnTo>
                    <a:lnTo>
                      <a:pt x="2650" y="467"/>
                    </a:lnTo>
                    <a:lnTo>
                      <a:pt x="2644" y="481"/>
                    </a:lnTo>
                    <a:lnTo>
                      <a:pt x="2638" y="495"/>
                    </a:lnTo>
                    <a:lnTo>
                      <a:pt x="2629" y="506"/>
                    </a:lnTo>
                    <a:lnTo>
                      <a:pt x="2620" y="516"/>
                    </a:lnTo>
                    <a:lnTo>
                      <a:pt x="2611" y="526"/>
                    </a:lnTo>
                    <a:lnTo>
                      <a:pt x="2600" y="533"/>
                    </a:lnTo>
                    <a:lnTo>
                      <a:pt x="2588" y="539"/>
                    </a:lnTo>
                    <a:lnTo>
                      <a:pt x="2576" y="544"/>
                    </a:lnTo>
                    <a:lnTo>
                      <a:pt x="2563" y="547"/>
                    </a:lnTo>
                    <a:lnTo>
                      <a:pt x="2548" y="549"/>
                    </a:lnTo>
                    <a:lnTo>
                      <a:pt x="2534" y="549"/>
                    </a:lnTo>
                    <a:lnTo>
                      <a:pt x="2519" y="549"/>
                    </a:lnTo>
                    <a:lnTo>
                      <a:pt x="2506" y="547"/>
                    </a:lnTo>
                    <a:lnTo>
                      <a:pt x="2493" y="543"/>
                    </a:lnTo>
                    <a:lnTo>
                      <a:pt x="2481" y="539"/>
                    </a:lnTo>
                    <a:lnTo>
                      <a:pt x="2470" y="533"/>
                    </a:lnTo>
                    <a:lnTo>
                      <a:pt x="2460" y="526"/>
                    </a:lnTo>
                    <a:lnTo>
                      <a:pt x="2449" y="516"/>
                    </a:lnTo>
                    <a:lnTo>
                      <a:pt x="2441" y="506"/>
                    </a:lnTo>
                    <a:lnTo>
                      <a:pt x="2433" y="495"/>
                    </a:lnTo>
                    <a:lnTo>
                      <a:pt x="2426" y="481"/>
                    </a:lnTo>
                    <a:lnTo>
                      <a:pt x="2421" y="467"/>
                    </a:lnTo>
                    <a:lnTo>
                      <a:pt x="2416" y="451"/>
                    </a:lnTo>
                    <a:lnTo>
                      <a:pt x="2411" y="433"/>
                    </a:lnTo>
                    <a:lnTo>
                      <a:pt x="2408" y="415"/>
                    </a:lnTo>
                    <a:lnTo>
                      <a:pt x="2406" y="394"/>
                    </a:lnTo>
                    <a:lnTo>
                      <a:pt x="2406" y="372"/>
                    </a:lnTo>
                    <a:lnTo>
                      <a:pt x="2406" y="10"/>
                    </a:lnTo>
                    <a:lnTo>
                      <a:pt x="2293" y="10"/>
                    </a:lnTo>
                    <a:close/>
                    <a:moveTo>
                      <a:pt x="1789" y="601"/>
                    </a:moveTo>
                    <a:lnTo>
                      <a:pt x="1803" y="609"/>
                    </a:lnTo>
                    <a:lnTo>
                      <a:pt x="1821" y="616"/>
                    </a:lnTo>
                    <a:lnTo>
                      <a:pt x="1840" y="622"/>
                    </a:lnTo>
                    <a:lnTo>
                      <a:pt x="1861" y="629"/>
                    </a:lnTo>
                    <a:lnTo>
                      <a:pt x="1883" y="634"/>
                    </a:lnTo>
                    <a:lnTo>
                      <a:pt x="1908" y="637"/>
                    </a:lnTo>
                    <a:lnTo>
                      <a:pt x="1932" y="640"/>
                    </a:lnTo>
                    <a:lnTo>
                      <a:pt x="1956" y="641"/>
                    </a:lnTo>
                    <a:lnTo>
                      <a:pt x="1986" y="640"/>
                    </a:lnTo>
                    <a:lnTo>
                      <a:pt x="2013" y="637"/>
                    </a:lnTo>
                    <a:lnTo>
                      <a:pt x="2025" y="635"/>
                    </a:lnTo>
                    <a:lnTo>
                      <a:pt x="2037" y="632"/>
                    </a:lnTo>
                    <a:lnTo>
                      <a:pt x="2050" y="629"/>
                    </a:lnTo>
                    <a:lnTo>
                      <a:pt x="2061" y="625"/>
                    </a:lnTo>
                    <a:lnTo>
                      <a:pt x="2071" y="621"/>
                    </a:lnTo>
                    <a:lnTo>
                      <a:pt x="2082" y="617"/>
                    </a:lnTo>
                    <a:lnTo>
                      <a:pt x="2092" y="613"/>
                    </a:lnTo>
                    <a:lnTo>
                      <a:pt x="2101" y="608"/>
                    </a:lnTo>
                    <a:lnTo>
                      <a:pt x="2110" y="603"/>
                    </a:lnTo>
                    <a:lnTo>
                      <a:pt x="2119" y="597"/>
                    </a:lnTo>
                    <a:lnTo>
                      <a:pt x="2127" y="591"/>
                    </a:lnTo>
                    <a:lnTo>
                      <a:pt x="2134" y="584"/>
                    </a:lnTo>
                    <a:lnTo>
                      <a:pt x="2141" y="578"/>
                    </a:lnTo>
                    <a:lnTo>
                      <a:pt x="2147" y="571"/>
                    </a:lnTo>
                    <a:lnTo>
                      <a:pt x="2154" y="564"/>
                    </a:lnTo>
                    <a:lnTo>
                      <a:pt x="2160" y="557"/>
                    </a:lnTo>
                    <a:lnTo>
                      <a:pt x="2170" y="541"/>
                    </a:lnTo>
                    <a:lnTo>
                      <a:pt x="2177" y="526"/>
                    </a:lnTo>
                    <a:lnTo>
                      <a:pt x="2183" y="508"/>
                    </a:lnTo>
                    <a:lnTo>
                      <a:pt x="2189" y="491"/>
                    </a:lnTo>
                    <a:lnTo>
                      <a:pt x="2191" y="472"/>
                    </a:lnTo>
                    <a:lnTo>
                      <a:pt x="2192" y="454"/>
                    </a:lnTo>
                    <a:lnTo>
                      <a:pt x="2192" y="437"/>
                    </a:lnTo>
                    <a:lnTo>
                      <a:pt x="2190" y="422"/>
                    </a:lnTo>
                    <a:lnTo>
                      <a:pt x="2186" y="407"/>
                    </a:lnTo>
                    <a:lnTo>
                      <a:pt x="2182" y="393"/>
                    </a:lnTo>
                    <a:lnTo>
                      <a:pt x="2176" y="380"/>
                    </a:lnTo>
                    <a:lnTo>
                      <a:pt x="2170" y="367"/>
                    </a:lnTo>
                    <a:lnTo>
                      <a:pt x="2162" y="355"/>
                    </a:lnTo>
                    <a:lnTo>
                      <a:pt x="2153" y="344"/>
                    </a:lnTo>
                    <a:lnTo>
                      <a:pt x="2142" y="332"/>
                    </a:lnTo>
                    <a:lnTo>
                      <a:pt x="2130" y="322"/>
                    </a:lnTo>
                    <a:lnTo>
                      <a:pt x="2117" y="313"/>
                    </a:lnTo>
                    <a:lnTo>
                      <a:pt x="2102" y="303"/>
                    </a:lnTo>
                    <a:lnTo>
                      <a:pt x="2087" y="294"/>
                    </a:lnTo>
                    <a:lnTo>
                      <a:pt x="2070" y="286"/>
                    </a:lnTo>
                    <a:lnTo>
                      <a:pt x="2052" y="278"/>
                    </a:lnTo>
                    <a:lnTo>
                      <a:pt x="2032" y="270"/>
                    </a:lnTo>
                    <a:lnTo>
                      <a:pt x="2004" y="258"/>
                    </a:lnTo>
                    <a:lnTo>
                      <a:pt x="1979" y="247"/>
                    </a:lnTo>
                    <a:lnTo>
                      <a:pt x="1969" y="242"/>
                    </a:lnTo>
                    <a:lnTo>
                      <a:pt x="1958" y="236"/>
                    </a:lnTo>
                    <a:lnTo>
                      <a:pt x="1950" y="230"/>
                    </a:lnTo>
                    <a:lnTo>
                      <a:pt x="1942" y="224"/>
                    </a:lnTo>
                    <a:lnTo>
                      <a:pt x="1936" y="219"/>
                    </a:lnTo>
                    <a:lnTo>
                      <a:pt x="1930" y="213"/>
                    </a:lnTo>
                    <a:lnTo>
                      <a:pt x="1924" y="206"/>
                    </a:lnTo>
                    <a:lnTo>
                      <a:pt x="1920" y="200"/>
                    </a:lnTo>
                    <a:lnTo>
                      <a:pt x="1917" y="192"/>
                    </a:lnTo>
                    <a:lnTo>
                      <a:pt x="1915" y="184"/>
                    </a:lnTo>
                    <a:lnTo>
                      <a:pt x="1914" y="177"/>
                    </a:lnTo>
                    <a:lnTo>
                      <a:pt x="1914" y="168"/>
                    </a:lnTo>
                    <a:lnTo>
                      <a:pt x="1914" y="162"/>
                    </a:lnTo>
                    <a:lnTo>
                      <a:pt x="1915" y="154"/>
                    </a:lnTo>
                    <a:lnTo>
                      <a:pt x="1917" y="147"/>
                    </a:lnTo>
                    <a:lnTo>
                      <a:pt x="1919" y="141"/>
                    </a:lnTo>
                    <a:lnTo>
                      <a:pt x="1923" y="135"/>
                    </a:lnTo>
                    <a:lnTo>
                      <a:pt x="1928" y="129"/>
                    </a:lnTo>
                    <a:lnTo>
                      <a:pt x="1933" y="122"/>
                    </a:lnTo>
                    <a:lnTo>
                      <a:pt x="1938" y="117"/>
                    </a:lnTo>
                    <a:lnTo>
                      <a:pt x="1945" y="112"/>
                    </a:lnTo>
                    <a:lnTo>
                      <a:pt x="1952" y="107"/>
                    </a:lnTo>
                    <a:lnTo>
                      <a:pt x="1960" y="103"/>
                    </a:lnTo>
                    <a:lnTo>
                      <a:pt x="1970" y="100"/>
                    </a:lnTo>
                    <a:lnTo>
                      <a:pt x="1980" y="97"/>
                    </a:lnTo>
                    <a:lnTo>
                      <a:pt x="1991" y="95"/>
                    </a:lnTo>
                    <a:lnTo>
                      <a:pt x="2004" y="94"/>
                    </a:lnTo>
                    <a:lnTo>
                      <a:pt x="2016" y="94"/>
                    </a:lnTo>
                    <a:lnTo>
                      <a:pt x="2037" y="94"/>
                    </a:lnTo>
                    <a:lnTo>
                      <a:pt x="2057" y="96"/>
                    </a:lnTo>
                    <a:lnTo>
                      <a:pt x="2075" y="100"/>
                    </a:lnTo>
                    <a:lnTo>
                      <a:pt x="2092" y="104"/>
                    </a:lnTo>
                    <a:lnTo>
                      <a:pt x="2106" y="108"/>
                    </a:lnTo>
                    <a:lnTo>
                      <a:pt x="2120" y="113"/>
                    </a:lnTo>
                    <a:lnTo>
                      <a:pt x="2131" y="118"/>
                    </a:lnTo>
                    <a:lnTo>
                      <a:pt x="2140" y="122"/>
                    </a:lnTo>
                    <a:lnTo>
                      <a:pt x="2167" y="31"/>
                    </a:lnTo>
                    <a:lnTo>
                      <a:pt x="2155" y="25"/>
                    </a:lnTo>
                    <a:lnTo>
                      <a:pt x="2139" y="20"/>
                    </a:lnTo>
                    <a:lnTo>
                      <a:pt x="2124" y="14"/>
                    </a:lnTo>
                    <a:lnTo>
                      <a:pt x="2106" y="9"/>
                    </a:lnTo>
                    <a:lnTo>
                      <a:pt x="2087" y="6"/>
                    </a:lnTo>
                    <a:lnTo>
                      <a:pt x="2065" y="3"/>
                    </a:lnTo>
                    <a:lnTo>
                      <a:pt x="2043" y="1"/>
                    </a:lnTo>
                    <a:lnTo>
                      <a:pt x="2019" y="0"/>
                    </a:lnTo>
                    <a:lnTo>
                      <a:pt x="1994" y="1"/>
                    </a:lnTo>
                    <a:lnTo>
                      <a:pt x="1971" y="4"/>
                    </a:lnTo>
                    <a:lnTo>
                      <a:pt x="1948" y="8"/>
                    </a:lnTo>
                    <a:lnTo>
                      <a:pt x="1928" y="14"/>
                    </a:lnTo>
                    <a:lnTo>
                      <a:pt x="1908" y="22"/>
                    </a:lnTo>
                    <a:lnTo>
                      <a:pt x="1890" y="30"/>
                    </a:lnTo>
                    <a:lnTo>
                      <a:pt x="1873" y="40"/>
                    </a:lnTo>
                    <a:lnTo>
                      <a:pt x="1859" y="51"/>
                    </a:lnTo>
                    <a:lnTo>
                      <a:pt x="1845" y="64"/>
                    </a:lnTo>
                    <a:lnTo>
                      <a:pt x="1833" y="77"/>
                    </a:lnTo>
                    <a:lnTo>
                      <a:pt x="1823" y="93"/>
                    </a:lnTo>
                    <a:lnTo>
                      <a:pt x="1815" y="108"/>
                    </a:lnTo>
                    <a:lnTo>
                      <a:pt x="1808" y="124"/>
                    </a:lnTo>
                    <a:lnTo>
                      <a:pt x="1803" y="142"/>
                    </a:lnTo>
                    <a:lnTo>
                      <a:pt x="1800" y="159"/>
                    </a:lnTo>
                    <a:lnTo>
                      <a:pt x="1799" y="179"/>
                    </a:lnTo>
                    <a:lnTo>
                      <a:pt x="1800" y="194"/>
                    </a:lnTo>
                    <a:lnTo>
                      <a:pt x="1802" y="211"/>
                    </a:lnTo>
                    <a:lnTo>
                      <a:pt x="1806" y="225"/>
                    </a:lnTo>
                    <a:lnTo>
                      <a:pt x="1811" y="240"/>
                    </a:lnTo>
                    <a:lnTo>
                      <a:pt x="1818" y="253"/>
                    </a:lnTo>
                    <a:lnTo>
                      <a:pt x="1825" y="265"/>
                    </a:lnTo>
                    <a:lnTo>
                      <a:pt x="1834" y="277"/>
                    </a:lnTo>
                    <a:lnTo>
                      <a:pt x="1844" y="288"/>
                    </a:lnTo>
                    <a:lnTo>
                      <a:pt x="1857" y="299"/>
                    </a:lnTo>
                    <a:lnTo>
                      <a:pt x="1869" y="310"/>
                    </a:lnTo>
                    <a:lnTo>
                      <a:pt x="1882" y="319"/>
                    </a:lnTo>
                    <a:lnTo>
                      <a:pt x="1898" y="328"/>
                    </a:lnTo>
                    <a:lnTo>
                      <a:pt x="1913" y="336"/>
                    </a:lnTo>
                    <a:lnTo>
                      <a:pt x="1931" y="345"/>
                    </a:lnTo>
                    <a:lnTo>
                      <a:pt x="1948" y="352"/>
                    </a:lnTo>
                    <a:lnTo>
                      <a:pt x="1967" y="359"/>
                    </a:lnTo>
                    <a:lnTo>
                      <a:pt x="1994" y="369"/>
                    </a:lnTo>
                    <a:lnTo>
                      <a:pt x="2017" y="381"/>
                    </a:lnTo>
                    <a:lnTo>
                      <a:pt x="2027" y="386"/>
                    </a:lnTo>
                    <a:lnTo>
                      <a:pt x="2036" y="392"/>
                    </a:lnTo>
                    <a:lnTo>
                      <a:pt x="2044" y="397"/>
                    </a:lnTo>
                    <a:lnTo>
                      <a:pt x="2051" y="403"/>
                    </a:lnTo>
                    <a:lnTo>
                      <a:pt x="2057" y="409"/>
                    </a:lnTo>
                    <a:lnTo>
                      <a:pt x="2062" y="417"/>
                    </a:lnTo>
                    <a:lnTo>
                      <a:pt x="2067" y="423"/>
                    </a:lnTo>
                    <a:lnTo>
                      <a:pt x="2070" y="430"/>
                    </a:lnTo>
                    <a:lnTo>
                      <a:pt x="2073" y="437"/>
                    </a:lnTo>
                    <a:lnTo>
                      <a:pt x="2075" y="445"/>
                    </a:lnTo>
                    <a:lnTo>
                      <a:pt x="2077" y="454"/>
                    </a:lnTo>
                    <a:lnTo>
                      <a:pt x="2077" y="462"/>
                    </a:lnTo>
                    <a:lnTo>
                      <a:pt x="2077" y="471"/>
                    </a:lnTo>
                    <a:lnTo>
                      <a:pt x="2074" y="480"/>
                    </a:lnTo>
                    <a:lnTo>
                      <a:pt x="2072" y="489"/>
                    </a:lnTo>
                    <a:lnTo>
                      <a:pt x="2069" y="497"/>
                    </a:lnTo>
                    <a:lnTo>
                      <a:pt x="2065" y="504"/>
                    </a:lnTo>
                    <a:lnTo>
                      <a:pt x="2060" y="511"/>
                    </a:lnTo>
                    <a:lnTo>
                      <a:pt x="2054" y="517"/>
                    </a:lnTo>
                    <a:lnTo>
                      <a:pt x="2048" y="524"/>
                    </a:lnTo>
                    <a:lnTo>
                      <a:pt x="2040" y="529"/>
                    </a:lnTo>
                    <a:lnTo>
                      <a:pt x="2031" y="533"/>
                    </a:lnTo>
                    <a:lnTo>
                      <a:pt x="2022" y="537"/>
                    </a:lnTo>
                    <a:lnTo>
                      <a:pt x="2012" y="540"/>
                    </a:lnTo>
                    <a:lnTo>
                      <a:pt x="2002" y="543"/>
                    </a:lnTo>
                    <a:lnTo>
                      <a:pt x="1989" y="545"/>
                    </a:lnTo>
                    <a:lnTo>
                      <a:pt x="1977" y="546"/>
                    </a:lnTo>
                    <a:lnTo>
                      <a:pt x="1965" y="546"/>
                    </a:lnTo>
                    <a:lnTo>
                      <a:pt x="1943" y="546"/>
                    </a:lnTo>
                    <a:lnTo>
                      <a:pt x="1921" y="543"/>
                    </a:lnTo>
                    <a:lnTo>
                      <a:pt x="1901" y="540"/>
                    </a:lnTo>
                    <a:lnTo>
                      <a:pt x="1881" y="535"/>
                    </a:lnTo>
                    <a:lnTo>
                      <a:pt x="1863" y="529"/>
                    </a:lnTo>
                    <a:lnTo>
                      <a:pt x="1845" y="523"/>
                    </a:lnTo>
                    <a:lnTo>
                      <a:pt x="1829" y="514"/>
                    </a:lnTo>
                    <a:lnTo>
                      <a:pt x="1815" y="507"/>
                    </a:lnTo>
                    <a:lnTo>
                      <a:pt x="1789" y="601"/>
                    </a:lnTo>
                    <a:close/>
                    <a:moveTo>
                      <a:pt x="1300" y="631"/>
                    </a:moveTo>
                    <a:lnTo>
                      <a:pt x="1300" y="408"/>
                    </a:lnTo>
                    <a:lnTo>
                      <a:pt x="1300" y="371"/>
                    </a:lnTo>
                    <a:lnTo>
                      <a:pt x="1299" y="335"/>
                    </a:lnTo>
                    <a:lnTo>
                      <a:pt x="1299" y="301"/>
                    </a:lnTo>
                    <a:lnTo>
                      <a:pt x="1298" y="269"/>
                    </a:lnTo>
                    <a:lnTo>
                      <a:pt x="1298" y="237"/>
                    </a:lnTo>
                    <a:lnTo>
                      <a:pt x="1297" y="205"/>
                    </a:lnTo>
                    <a:lnTo>
                      <a:pt x="1295" y="175"/>
                    </a:lnTo>
                    <a:lnTo>
                      <a:pt x="1294" y="144"/>
                    </a:lnTo>
                    <a:lnTo>
                      <a:pt x="1297" y="144"/>
                    </a:lnTo>
                    <a:lnTo>
                      <a:pt x="1308" y="170"/>
                    </a:lnTo>
                    <a:lnTo>
                      <a:pt x="1321" y="198"/>
                    </a:lnTo>
                    <a:lnTo>
                      <a:pt x="1335" y="224"/>
                    </a:lnTo>
                    <a:lnTo>
                      <a:pt x="1348" y="251"/>
                    </a:lnTo>
                    <a:lnTo>
                      <a:pt x="1362" y="279"/>
                    </a:lnTo>
                    <a:lnTo>
                      <a:pt x="1378" y="306"/>
                    </a:lnTo>
                    <a:lnTo>
                      <a:pt x="1392" y="332"/>
                    </a:lnTo>
                    <a:lnTo>
                      <a:pt x="1408" y="358"/>
                    </a:lnTo>
                    <a:lnTo>
                      <a:pt x="1569" y="631"/>
                    </a:lnTo>
                    <a:lnTo>
                      <a:pt x="1686" y="631"/>
                    </a:lnTo>
                    <a:lnTo>
                      <a:pt x="1686" y="10"/>
                    </a:lnTo>
                    <a:lnTo>
                      <a:pt x="1582" y="10"/>
                    </a:lnTo>
                    <a:lnTo>
                      <a:pt x="1582" y="226"/>
                    </a:lnTo>
                    <a:lnTo>
                      <a:pt x="1582" y="261"/>
                    </a:lnTo>
                    <a:lnTo>
                      <a:pt x="1582" y="295"/>
                    </a:lnTo>
                    <a:lnTo>
                      <a:pt x="1583" y="328"/>
                    </a:lnTo>
                    <a:lnTo>
                      <a:pt x="1584" y="360"/>
                    </a:lnTo>
                    <a:lnTo>
                      <a:pt x="1585" y="391"/>
                    </a:lnTo>
                    <a:lnTo>
                      <a:pt x="1587" y="422"/>
                    </a:lnTo>
                    <a:lnTo>
                      <a:pt x="1589" y="453"/>
                    </a:lnTo>
                    <a:lnTo>
                      <a:pt x="1592" y="484"/>
                    </a:lnTo>
                    <a:lnTo>
                      <a:pt x="1589" y="485"/>
                    </a:lnTo>
                    <a:lnTo>
                      <a:pt x="1578" y="459"/>
                    </a:lnTo>
                    <a:lnTo>
                      <a:pt x="1567" y="433"/>
                    </a:lnTo>
                    <a:lnTo>
                      <a:pt x="1555" y="407"/>
                    </a:lnTo>
                    <a:lnTo>
                      <a:pt x="1541" y="381"/>
                    </a:lnTo>
                    <a:lnTo>
                      <a:pt x="1528" y="355"/>
                    </a:lnTo>
                    <a:lnTo>
                      <a:pt x="1513" y="328"/>
                    </a:lnTo>
                    <a:lnTo>
                      <a:pt x="1499" y="302"/>
                    </a:lnTo>
                    <a:lnTo>
                      <a:pt x="1484" y="277"/>
                    </a:lnTo>
                    <a:lnTo>
                      <a:pt x="1324" y="10"/>
                    </a:lnTo>
                    <a:lnTo>
                      <a:pt x="1195" y="10"/>
                    </a:lnTo>
                    <a:lnTo>
                      <a:pt x="1195" y="631"/>
                    </a:lnTo>
                    <a:lnTo>
                      <a:pt x="1300" y="631"/>
                    </a:lnTo>
                    <a:close/>
                    <a:moveTo>
                      <a:pt x="804" y="550"/>
                    </a:moveTo>
                    <a:lnTo>
                      <a:pt x="795" y="549"/>
                    </a:lnTo>
                    <a:lnTo>
                      <a:pt x="785" y="549"/>
                    </a:lnTo>
                    <a:lnTo>
                      <a:pt x="776" y="547"/>
                    </a:lnTo>
                    <a:lnTo>
                      <a:pt x="766" y="545"/>
                    </a:lnTo>
                    <a:lnTo>
                      <a:pt x="757" y="543"/>
                    </a:lnTo>
                    <a:lnTo>
                      <a:pt x="749" y="540"/>
                    </a:lnTo>
                    <a:lnTo>
                      <a:pt x="741" y="536"/>
                    </a:lnTo>
                    <a:lnTo>
                      <a:pt x="733" y="532"/>
                    </a:lnTo>
                    <a:lnTo>
                      <a:pt x="724" y="527"/>
                    </a:lnTo>
                    <a:lnTo>
                      <a:pt x="717" y="523"/>
                    </a:lnTo>
                    <a:lnTo>
                      <a:pt x="710" y="516"/>
                    </a:lnTo>
                    <a:lnTo>
                      <a:pt x="703" y="510"/>
                    </a:lnTo>
                    <a:lnTo>
                      <a:pt x="690" y="497"/>
                    </a:lnTo>
                    <a:lnTo>
                      <a:pt x="679" y="482"/>
                    </a:lnTo>
                    <a:lnTo>
                      <a:pt x="668" y="466"/>
                    </a:lnTo>
                    <a:lnTo>
                      <a:pt x="660" y="449"/>
                    </a:lnTo>
                    <a:lnTo>
                      <a:pt x="651" y="430"/>
                    </a:lnTo>
                    <a:lnTo>
                      <a:pt x="645" y="410"/>
                    </a:lnTo>
                    <a:lnTo>
                      <a:pt x="640" y="389"/>
                    </a:lnTo>
                    <a:lnTo>
                      <a:pt x="637" y="367"/>
                    </a:lnTo>
                    <a:lnTo>
                      <a:pt x="634" y="346"/>
                    </a:lnTo>
                    <a:lnTo>
                      <a:pt x="634" y="322"/>
                    </a:lnTo>
                    <a:lnTo>
                      <a:pt x="634" y="299"/>
                    </a:lnTo>
                    <a:lnTo>
                      <a:pt x="636" y="277"/>
                    </a:lnTo>
                    <a:lnTo>
                      <a:pt x="640" y="255"/>
                    </a:lnTo>
                    <a:lnTo>
                      <a:pt x="645" y="235"/>
                    </a:lnTo>
                    <a:lnTo>
                      <a:pt x="651" y="214"/>
                    </a:lnTo>
                    <a:lnTo>
                      <a:pt x="659" y="194"/>
                    </a:lnTo>
                    <a:lnTo>
                      <a:pt x="668" y="177"/>
                    </a:lnTo>
                    <a:lnTo>
                      <a:pt x="677" y="160"/>
                    </a:lnTo>
                    <a:lnTo>
                      <a:pt x="689" y="145"/>
                    </a:lnTo>
                    <a:lnTo>
                      <a:pt x="702" y="132"/>
                    </a:lnTo>
                    <a:lnTo>
                      <a:pt x="709" y="126"/>
                    </a:lnTo>
                    <a:lnTo>
                      <a:pt x="716" y="119"/>
                    </a:lnTo>
                    <a:lnTo>
                      <a:pt x="723" y="114"/>
                    </a:lnTo>
                    <a:lnTo>
                      <a:pt x="732" y="109"/>
                    </a:lnTo>
                    <a:lnTo>
                      <a:pt x="740" y="105"/>
                    </a:lnTo>
                    <a:lnTo>
                      <a:pt x="748" y="102"/>
                    </a:lnTo>
                    <a:lnTo>
                      <a:pt x="757" y="99"/>
                    </a:lnTo>
                    <a:lnTo>
                      <a:pt x="766" y="96"/>
                    </a:lnTo>
                    <a:lnTo>
                      <a:pt x="776" y="94"/>
                    </a:lnTo>
                    <a:lnTo>
                      <a:pt x="786" y="92"/>
                    </a:lnTo>
                    <a:lnTo>
                      <a:pt x="795" y="91"/>
                    </a:lnTo>
                    <a:lnTo>
                      <a:pt x="807" y="91"/>
                    </a:lnTo>
                    <a:lnTo>
                      <a:pt x="817" y="91"/>
                    </a:lnTo>
                    <a:lnTo>
                      <a:pt x="827" y="92"/>
                    </a:lnTo>
                    <a:lnTo>
                      <a:pt x="836" y="94"/>
                    </a:lnTo>
                    <a:lnTo>
                      <a:pt x="846" y="96"/>
                    </a:lnTo>
                    <a:lnTo>
                      <a:pt x="855" y="99"/>
                    </a:lnTo>
                    <a:lnTo>
                      <a:pt x="864" y="102"/>
                    </a:lnTo>
                    <a:lnTo>
                      <a:pt x="872" y="106"/>
                    </a:lnTo>
                    <a:lnTo>
                      <a:pt x="881" y="110"/>
                    </a:lnTo>
                    <a:lnTo>
                      <a:pt x="889" y="114"/>
                    </a:lnTo>
                    <a:lnTo>
                      <a:pt x="896" y="120"/>
                    </a:lnTo>
                    <a:lnTo>
                      <a:pt x="903" y="126"/>
                    </a:lnTo>
                    <a:lnTo>
                      <a:pt x="910" y="132"/>
                    </a:lnTo>
                    <a:lnTo>
                      <a:pt x="923" y="145"/>
                    </a:lnTo>
                    <a:lnTo>
                      <a:pt x="934" y="160"/>
                    </a:lnTo>
                    <a:lnTo>
                      <a:pt x="944" y="177"/>
                    </a:lnTo>
                    <a:lnTo>
                      <a:pt x="952" y="194"/>
                    </a:lnTo>
                    <a:lnTo>
                      <a:pt x="961" y="214"/>
                    </a:lnTo>
                    <a:lnTo>
                      <a:pt x="967" y="234"/>
                    </a:lnTo>
                    <a:lnTo>
                      <a:pt x="971" y="254"/>
                    </a:lnTo>
                    <a:lnTo>
                      <a:pt x="974" y="275"/>
                    </a:lnTo>
                    <a:lnTo>
                      <a:pt x="976" y="296"/>
                    </a:lnTo>
                    <a:lnTo>
                      <a:pt x="977" y="318"/>
                    </a:lnTo>
                    <a:lnTo>
                      <a:pt x="976" y="343"/>
                    </a:lnTo>
                    <a:lnTo>
                      <a:pt x="974" y="365"/>
                    </a:lnTo>
                    <a:lnTo>
                      <a:pt x="971" y="388"/>
                    </a:lnTo>
                    <a:lnTo>
                      <a:pt x="966" y="409"/>
                    </a:lnTo>
                    <a:lnTo>
                      <a:pt x="960" y="430"/>
                    </a:lnTo>
                    <a:lnTo>
                      <a:pt x="951" y="449"/>
                    </a:lnTo>
                    <a:lnTo>
                      <a:pt x="943" y="467"/>
                    </a:lnTo>
                    <a:lnTo>
                      <a:pt x="933" y="482"/>
                    </a:lnTo>
                    <a:lnTo>
                      <a:pt x="921" y="498"/>
                    </a:lnTo>
                    <a:lnTo>
                      <a:pt x="908" y="511"/>
                    </a:lnTo>
                    <a:lnTo>
                      <a:pt x="901" y="517"/>
                    </a:lnTo>
                    <a:lnTo>
                      <a:pt x="894" y="523"/>
                    </a:lnTo>
                    <a:lnTo>
                      <a:pt x="887" y="528"/>
                    </a:lnTo>
                    <a:lnTo>
                      <a:pt x="878" y="532"/>
                    </a:lnTo>
                    <a:lnTo>
                      <a:pt x="870" y="536"/>
                    </a:lnTo>
                    <a:lnTo>
                      <a:pt x="862" y="540"/>
                    </a:lnTo>
                    <a:lnTo>
                      <a:pt x="854" y="543"/>
                    </a:lnTo>
                    <a:lnTo>
                      <a:pt x="845" y="545"/>
                    </a:lnTo>
                    <a:lnTo>
                      <a:pt x="835" y="547"/>
                    </a:lnTo>
                    <a:lnTo>
                      <a:pt x="826" y="549"/>
                    </a:lnTo>
                    <a:lnTo>
                      <a:pt x="816" y="549"/>
                    </a:lnTo>
                    <a:lnTo>
                      <a:pt x="805" y="550"/>
                    </a:lnTo>
                    <a:lnTo>
                      <a:pt x="804" y="550"/>
                    </a:lnTo>
                    <a:close/>
                    <a:moveTo>
                      <a:pt x="802" y="641"/>
                    </a:moveTo>
                    <a:lnTo>
                      <a:pt x="818" y="641"/>
                    </a:lnTo>
                    <a:lnTo>
                      <a:pt x="833" y="640"/>
                    </a:lnTo>
                    <a:lnTo>
                      <a:pt x="849" y="638"/>
                    </a:lnTo>
                    <a:lnTo>
                      <a:pt x="863" y="636"/>
                    </a:lnTo>
                    <a:lnTo>
                      <a:pt x="878" y="633"/>
                    </a:lnTo>
                    <a:lnTo>
                      <a:pt x="893" y="629"/>
                    </a:lnTo>
                    <a:lnTo>
                      <a:pt x="906" y="624"/>
                    </a:lnTo>
                    <a:lnTo>
                      <a:pt x="920" y="619"/>
                    </a:lnTo>
                    <a:lnTo>
                      <a:pt x="933" y="613"/>
                    </a:lnTo>
                    <a:lnTo>
                      <a:pt x="946" y="607"/>
                    </a:lnTo>
                    <a:lnTo>
                      <a:pt x="959" y="600"/>
                    </a:lnTo>
                    <a:lnTo>
                      <a:pt x="970" y="593"/>
                    </a:lnTo>
                    <a:lnTo>
                      <a:pt x="982" y="584"/>
                    </a:lnTo>
                    <a:lnTo>
                      <a:pt x="993" y="575"/>
                    </a:lnTo>
                    <a:lnTo>
                      <a:pt x="1004" y="566"/>
                    </a:lnTo>
                    <a:lnTo>
                      <a:pt x="1013" y="556"/>
                    </a:lnTo>
                    <a:lnTo>
                      <a:pt x="1023" y="545"/>
                    </a:lnTo>
                    <a:lnTo>
                      <a:pt x="1033" y="533"/>
                    </a:lnTo>
                    <a:lnTo>
                      <a:pt x="1041" y="522"/>
                    </a:lnTo>
                    <a:lnTo>
                      <a:pt x="1049" y="509"/>
                    </a:lnTo>
                    <a:lnTo>
                      <a:pt x="1056" y="496"/>
                    </a:lnTo>
                    <a:lnTo>
                      <a:pt x="1063" y="482"/>
                    </a:lnTo>
                    <a:lnTo>
                      <a:pt x="1070" y="468"/>
                    </a:lnTo>
                    <a:lnTo>
                      <a:pt x="1076" y="453"/>
                    </a:lnTo>
                    <a:lnTo>
                      <a:pt x="1081" y="437"/>
                    </a:lnTo>
                    <a:lnTo>
                      <a:pt x="1085" y="422"/>
                    </a:lnTo>
                    <a:lnTo>
                      <a:pt x="1089" y="405"/>
                    </a:lnTo>
                    <a:lnTo>
                      <a:pt x="1092" y="388"/>
                    </a:lnTo>
                    <a:lnTo>
                      <a:pt x="1094" y="370"/>
                    </a:lnTo>
                    <a:lnTo>
                      <a:pt x="1096" y="352"/>
                    </a:lnTo>
                    <a:lnTo>
                      <a:pt x="1097" y="333"/>
                    </a:lnTo>
                    <a:lnTo>
                      <a:pt x="1097" y="314"/>
                    </a:lnTo>
                    <a:lnTo>
                      <a:pt x="1097" y="297"/>
                    </a:lnTo>
                    <a:lnTo>
                      <a:pt x="1096" y="281"/>
                    </a:lnTo>
                    <a:lnTo>
                      <a:pt x="1095" y="265"/>
                    </a:lnTo>
                    <a:lnTo>
                      <a:pt x="1093" y="250"/>
                    </a:lnTo>
                    <a:lnTo>
                      <a:pt x="1090" y="235"/>
                    </a:lnTo>
                    <a:lnTo>
                      <a:pt x="1087" y="219"/>
                    </a:lnTo>
                    <a:lnTo>
                      <a:pt x="1083" y="205"/>
                    </a:lnTo>
                    <a:lnTo>
                      <a:pt x="1078" y="190"/>
                    </a:lnTo>
                    <a:lnTo>
                      <a:pt x="1073" y="176"/>
                    </a:lnTo>
                    <a:lnTo>
                      <a:pt x="1068" y="163"/>
                    </a:lnTo>
                    <a:lnTo>
                      <a:pt x="1061" y="149"/>
                    </a:lnTo>
                    <a:lnTo>
                      <a:pt x="1054" y="137"/>
                    </a:lnTo>
                    <a:lnTo>
                      <a:pt x="1047" y="124"/>
                    </a:lnTo>
                    <a:lnTo>
                      <a:pt x="1039" y="113"/>
                    </a:lnTo>
                    <a:lnTo>
                      <a:pt x="1031" y="102"/>
                    </a:lnTo>
                    <a:lnTo>
                      <a:pt x="1021" y="91"/>
                    </a:lnTo>
                    <a:lnTo>
                      <a:pt x="1012" y="80"/>
                    </a:lnTo>
                    <a:lnTo>
                      <a:pt x="1002" y="71"/>
                    </a:lnTo>
                    <a:lnTo>
                      <a:pt x="991" y="62"/>
                    </a:lnTo>
                    <a:lnTo>
                      <a:pt x="980" y="52"/>
                    </a:lnTo>
                    <a:lnTo>
                      <a:pt x="969" y="44"/>
                    </a:lnTo>
                    <a:lnTo>
                      <a:pt x="957" y="37"/>
                    </a:lnTo>
                    <a:lnTo>
                      <a:pt x="944" y="30"/>
                    </a:lnTo>
                    <a:lnTo>
                      <a:pt x="932" y="24"/>
                    </a:lnTo>
                    <a:lnTo>
                      <a:pt x="917" y="19"/>
                    </a:lnTo>
                    <a:lnTo>
                      <a:pt x="904" y="13"/>
                    </a:lnTo>
                    <a:lnTo>
                      <a:pt x="890" y="9"/>
                    </a:lnTo>
                    <a:lnTo>
                      <a:pt x="874" y="6"/>
                    </a:lnTo>
                    <a:lnTo>
                      <a:pt x="859" y="3"/>
                    </a:lnTo>
                    <a:lnTo>
                      <a:pt x="844" y="2"/>
                    </a:lnTo>
                    <a:lnTo>
                      <a:pt x="827" y="0"/>
                    </a:lnTo>
                    <a:lnTo>
                      <a:pt x="811" y="0"/>
                    </a:lnTo>
                    <a:lnTo>
                      <a:pt x="794" y="0"/>
                    </a:lnTo>
                    <a:lnTo>
                      <a:pt x="778" y="2"/>
                    </a:lnTo>
                    <a:lnTo>
                      <a:pt x="762" y="3"/>
                    </a:lnTo>
                    <a:lnTo>
                      <a:pt x="747" y="6"/>
                    </a:lnTo>
                    <a:lnTo>
                      <a:pt x="733" y="9"/>
                    </a:lnTo>
                    <a:lnTo>
                      <a:pt x="718" y="13"/>
                    </a:lnTo>
                    <a:lnTo>
                      <a:pt x="704" y="19"/>
                    </a:lnTo>
                    <a:lnTo>
                      <a:pt x="690" y="24"/>
                    </a:lnTo>
                    <a:lnTo>
                      <a:pt x="677" y="30"/>
                    </a:lnTo>
                    <a:lnTo>
                      <a:pt x="665" y="37"/>
                    </a:lnTo>
                    <a:lnTo>
                      <a:pt x="652" y="44"/>
                    </a:lnTo>
                    <a:lnTo>
                      <a:pt x="640" y="52"/>
                    </a:lnTo>
                    <a:lnTo>
                      <a:pt x="629" y="62"/>
                    </a:lnTo>
                    <a:lnTo>
                      <a:pt x="617" y="71"/>
                    </a:lnTo>
                    <a:lnTo>
                      <a:pt x="607" y="80"/>
                    </a:lnTo>
                    <a:lnTo>
                      <a:pt x="597" y="92"/>
                    </a:lnTo>
                    <a:lnTo>
                      <a:pt x="588" y="102"/>
                    </a:lnTo>
                    <a:lnTo>
                      <a:pt x="578" y="114"/>
                    </a:lnTo>
                    <a:lnTo>
                      <a:pt x="570" y="126"/>
                    </a:lnTo>
                    <a:lnTo>
                      <a:pt x="562" y="139"/>
                    </a:lnTo>
                    <a:lnTo>
                      <a:pt x="555" y="151"/>
                    </a:lnTo>
                    <a:lnTo>
                      <a:pt x="549" y="166"/>
                    </a:lnTo>
                    <a:lnTo>
                      <a:pt x="542" y="179"/>
                    </a:lnTo>
                    <a:lnTo>
                      <a:pt x="536" y="194"/>
                    </a:lnTo>
                    <a:lnTo>
                      <a:pt x="531" y="209"/>
                    </a:lnTo>
                    <a:lnTo>
                      <a:pt x="527" y="224"/>
                    </a:lnTo>
                    <a:lnTo>
                      <a:pt x="524" y="241"/>
                    </a:lnTo>
                    <a:lnTo>
                      <a:pt x="521" y="256"/>
                    </a:lnTo>
                    <a:lnTo>
                      <a:pt x="518" y="273"/>
                    </a:lnTo>
                    <a:lnTo>
                      <a:pt x="517" y="290"/>
                    </a:lnTo>
                    <a:lnTo>
                      <a:pt x="516" y="308"/>
                    </a:lnTo>
                    <a:lnTo>
                      <a:pt x="515" y="325"/>
                    </a:lnTo>
                    <a:lnTo>
                      <a:pt x="516" y="342"/>
                    </a:lnTo>
                    <a:lnTo>
                      <a:pt x="517" y="359"/>
                    </a:lnTo>
                    <a:lnTo>
                      <a:pt x="518" y="374"/>
                    </a:lnTo>
                    <a:lnTo>
                      <a:pt x="520" y="391"/>
                    </a:lnTo>
                    <a:lnTo>
                      <a:pt x="523" y="406"/>
                    </a:lnTo>
                    <a:lnTo>
                      <a:pt x="526" y="422"/>
                    </a:lnTo>
                    <a:lnTo>
                      <a:pt x="530" y="436"/>
                    </a:lnTo>
                    <a:lnTo>
                      <a:pt x="535" y="452"/>
                    </a:lnTo>
                    <a:lnTo>
                      <a:pt x="540" y="465"/>
                    </a:lnTo>
                    <a:lnTo>
                      <a:pt x="547" y="479"/>
                    </a:lnTo>
                    <a:lnTo>
                      <a:pt x="553" y="492"/>
                    </a:lnTo>
                    <a:lnTo>
                      <a:pt x="559" y="505"/>
                    </a:lnTo>
                    <a:lnTo>
                      <a:pt x="567" y="517"/>
                    </a:lnTo>
                    <a:lnTo>
                      <a:pt x="575" y="529"/>
                    </a:lnTo>
                    <a:lnTo>
                      <a:pt x="584" y="540"/>
                    </a:lnTo>
                    <a:lnTo>
                      <a:pt x="593" y="551"/>
                    </a:lnTo>
                    <a:lnTo>
                      <a:pt x="602" y="562"/>
                    </a:lnTo>
                    <a:lnTo>
                      <a:pt x="612" y="571"/>
                    </a:lnTo>
                    <a:lnTo>
                      <a:pt x="623" y="580"/>
                    </a:lnTo>
                    <a:lnTo>
                      <a:pt x="634" y="588"/>
                    </a:lnTo>
                    <a:lnTo>
                      <a:pt x="645" y="597"/>
                    </a:lnTo>
                    <a:lnTo>
                      <a:pt x="658" y="604"/>
                    </a:lnTo>
                    <a:lnTo>
                      <a:pt x="670" y="611"/>
                    </a:lnTo>
                    <a:lnTo>
                      <a:pt x="682" y="617"/>
                    </a:lnTo>
                    <a:lnTo>
                      <a:pt x="696" y="622"/>
                    </a:lnTo>
                    <a:lnTo>
                      <a:pt x="710" y="628"/>
                    </a:lnTo>
                    <a:lnTo>
                      <a:pt x="724" y="632"/>
                    </a:lnTo>
                    <a:lnTo>
                      <a:pt x="739" y="635"/>
                    </a:lnTo>
                    <a:lnTo>
                      <a:pt x="753" y="638"/>
                    </a:lnTo>
                    <a:lnTo>
                      <a:pt x="769" y="640"/>
                    </a:lnTo>
                    <a:lnTo>
                      <a:pt x="785" y="641"/>
                    </a:lnTo>
                    <a:lnTo>
                      <a:pt x="801" y="641"/>
                    </a:lnTo>
                    <a:lnTo>
                      <a:pt x="802" y="641"/>
                    </a:lnTo>
                    <a:close/>
                    <a:moveTo>
                      <a:pt x="458" y="523"/>
                    </a:moveTo>
                    <a:lnTo>
                      <a:pt x="447" y="528"/>
                    </a:lnTo>
                    <a:lnTo>
                      <a:pt x="434" y="532"/>
                    </a:lnTo>
                    <a:lnTo>
                      <a:pt x="418" y="536"/>
                    </a:lnTo>
                    <a:lnTo>
                      <a:pt x="403" y="539"/>
                    </a:lnTo>
                    <a:lnTo>
                      <a:pt x="386" y="542"/>
                    </a:lnTo>
                    <a:lnTo>
                      <a:pt x="370" y="544"/>
                    </a:lnTo>
                    <a:lnTo>
                      <a:pt x="352" y="545"/>
                    </a:lnTo>
                    <a:lnTo>
                      <a:pt x="335" y="545"/>
                    </a:lnTo>
                    <a:lnTo>
                      <a:pt x="323" y="545"/>
                    </a:lnTo>
                    <a:lnTo>
                      <a:pt x="310" y="544"/>
                    </a:lnTo>
                    <a:lnTo>
                      <a:pt x="298" y="543"/>
                    </a:lnTo>
                    <a:lnTo>
                      <a:pt x="287" y="541"/>
                    </a:lnTo>
                    <a:lnTo>
                      <a:pt x="275" y="539"/>
                    </a:lnTo>
                    <a:lnTo>
                      <a:pt x="265" y="537"/>
                    </a:lnTo>
                    <a:lnTo>
                      <a:pt x="254" y="534"/>
                    </a:lnTo>
                    <a:lnTo>
                      <a:pt x="243" y="530"/>
                    </a:lnTo>
                    <a:lnTo>
                      <a:pt x="234" y="526"/>
                    </a:lnTo>
                    <a:lnTo>
                      <a:pt x="225" y="522"/>
                    </a:lnTo>
                    <a:lnTo>
                      <a:pt x="216" y="516"/>
                    </a:lnTo>
                    <a:lnTo>
                      <a:pt x="207" y="511"/>
                    </a:lnTo>
                    <a:lnTo>
                      <a:pt x="198" y="505"/>
                    </a:lnTo>
                    <a:lnTo>
                      <a:pt x="191" y="499"/>
                    </a:lnTo>
                    <a:lnTo>
                      <a:pt x="183" y="492"/>
                    </a:lnTo>
                    <a:lnTo>
                      <a:pt x="177" y="486"/>
                    </a:lnTo>
                    <a:lnTo>
                      <a:pt x="169" y="477"/>
                    </a:lnTo>
                    <a:lnTo>
                      <a:pt x="163" y="470"/>
                    </a:lnTo>
                    <a:lnTo>
                      <a:pt x="157" y="462"/>
                    </a:lnTo>
                    <a:lnTo>
                      <a:pt x="152" y="453"/>
                    </a:lnTo>
                    <a:lnTo>
                      <a:pt x="147" y="443"/>
                    </a:lnTo>
                    <a:lnTo>
                      <a:pt x="142" y="434"/>
                    </a:lnTo>
                    <a:lnTo>
                      <a:pt x="138" y="425"/>
                    </a:lnTo>
                    <a:lnTo>
                      <a:pt x="134" y="415"/>
                    </a:lnTo>
                    <a:lnTo>
                      <a:pt x="127" y="393"/>
                    </a:lnTo>
                    <a:lnTo>
                      <a:pt x="123" y="371"/>
                    </a:lnTo>
                    <a:lnTo>
                      <a:pt x="120" y="347"/>
                    </a:lnTo>
                    <a:lnTo>
                      <a:pt x="119" y="322"/>
                    </a:lnTo>
                    <a:lnTo>
                      <a:pt x="119" y="309"/>
                    </a:lnTo>
                    <a:lnTo>
                      <a:pt x="120" y="295"/>
                    </a:lnTo>
                    <a:lnTo>
                      <a:pt x="122" y="282"/>
                    </a:lnTo>
                    <a:lnTo>
                      <a:pt x="123" y="270"/>
                    </a:lnTo>
                    <a:lnTo>
                      <a:pt x="125" y="257"/>
                    </a:lnTo>
                    <a:lnTo>
                      <a:pt x="128" y="246"/>
                    </a:lnTo>
                    <a:lnTo>
                      <a:pt x="131" y="235"/>
                    </a:lnTo>
                    <a:lnTo>
                      <a:pt x="136" y="223"/>
                    </a:lnTo>
                    <a:lnTo>
                      <a:pt x="140" y="213"/>
                    </a:lnTo>
                    <a:lnTo>
                      <a:pt x="145" y="203"/>
                    </a:lnTo>
                    <a:lnTo>
                      <a:pt x="149" y="193"/>
                    </a:lnTo>
                    <a:lnTo>
                      <a:pt x="155" y="184"/>
                    </a:lnTo>
                    <a:lnTo>
                      <a:pt x="160" y="176"/>
                    </a:lnTo>
                    <a:lnTo>
                      <a:pt x="167" y="168"/>
                    </a:lnTo>
                    <a:lnTo>
                      <a:pt x="174" y="159"/>
                    </a:lnTo>
                    <a:lnTo>
                      <a:pt x="181" y="152"/>
                    </a:lnTo>
                    <a:lnTo>
                      <a:pt x="188" y="145"/>
                    </a:lnTo>
                    <a:lnTo>
                      <a:pt x="196" y="139"/>
                    </a:lnTo>
                    <a:lnTo>
                      <a:pt x="204" y="133"/>
                    </a:lnTo>
                    <a:lnTo>
                      <a:pt x="213" y="127"/>
                    </a:lnTo>
                    <a:lnTo>
                      <a:pt x="221" y="121"/>
                    </a:lnTo>
                    <a:lnTo>
                      <a:pt x="230" y="117"/>
                    </a:lnTo>
                    <a:lnTo>
                      <a:pt x="239" y="112"/>
                    </a:lnTo>
                    <a:lnTo>
                      <a:pt x="250" y="109"/>
                    </a:lnTo>
                    <a:lnTo>
                      <a:pt x="270" y="102"/>
                    </a:lnTo>
                    <a:lnTo>
                      <a:pt x="291" y="98"/>
                    </a:lnTo>
                    <a:lnTo>
                      <a:pt x="313" y="95"/>
                    </a:lnTo>
                    <a:lnTo>
                      <a:pt x="337" y="94"/>
                    </a:lnTo>
                    <a:lnTo>
                      <a:pt x="355" y="95"/>
                    </a:lnTo>
                    <a:lnTo>
                      <a:pt x="373" y="96"/>
                    </a:lnTo>
                    <a:lnTo>
                      <a:pt x="389" y="98"/>
                    </a:lnTo>
                    <a:lnTo>
                      <a:pt x="405" y="101"/>
                    </a:lnTo>
                    <a:lnTo>
                      <a:pt x="420" y="105"/>
                    </a:lnTo>
                    <a:lnTo>
                      <a:pt x="434" y="109"/>
                    </a:lnTo>
                    <a:lnTo>
                      <a:pt x="446" y="113"/>
                    </a:lnTo>
                    <a:lnTo>
                      <a:pt x="457" y="118"/>
                    </a:lnTo>
                    <a:lnTo>
                      <a:pt x="482" y="28"/>
                    </a:lnTo>
                    <a:lnTo>
                      <a:pt x="473" y="24"/>
                    </a:lnTo>
                    <a:lnTo>
                      <a:pt x="459" y="19"/>
                    </a:lnTo>
                    <a:lnTo>
                      <a:pt x="444" y="13"/>
                    </a:lnTo>
                    <a:lnTo>
                      <a:pt x="426" y="9"/>
                    </a:lnTo>
                    <a:lnTo>
                      <a:pt x="406" y="6"/>
                    </a:lnTo>
                    <a:lnTo>
                      <a:pt x="383" y="3"/>
                    </a:lnTo>
                    <a:lnTo>
                      <a:pt x="359" y="1"/>
                    </a:lnTo>
                    <a:lnTo>
                      <a:pt x="332" y="0"/>
                    </a:lnTo>
                    <a:lnTo>
                      <a:pt x="314" y="1"/>
                    </a:lnTo>
                    <a:lnTo>
                      <a:pt x="297" y="2"/>
                    </a:lnTo>
                    <a:lnTo>
                      <a:pt x="280" y="4"/>
                    </a:lnTo>
                    <a:lnTo>
                      <a:pt x="263" y="6"/>
                    </a:lnTo>
                    <a:lnTo>
                      <a:pt x="247" y="9"/>
                    </a:lnTo>
                    <a:lnTo>
                      <a:pt x="231" y="13"/>
                    </a:lnTo>
                    <a:lnTo>
                      <a:pt x="216" y="17"/>
                    </a:lnTo>
                    <a:lnTo>
                      <a:pt x="200" y="23"/>
                    </a:lnTo>
                    <a:lnTo>
                      <a:pt x="185" y="29"/>
                    </a:lnTo>
                    <a:lnTo>
                      <a:pt x="172" y="35"/>
                    </a:lnTo>
                    <a:lnTo>
                      <a:pt x="157" y="42"/>
                    </a:lnTo>
                    <a:lnTo>
                      <a:pt x="144" y="50"/>
                    </a:lnTo>
                    <a:lnTo>
                      <a:pt x="130" y="59"/>
                    </a:lnTo>
                    <a:lnTo>
                      <a:pt x="118" y="68"/>
                    </a:lnTo>
                    <a:lnTo>
                      <a:pt x="107" y="77"/>
                    </a:lnTo>
                    <a:lnTo>
                      <a:pt x="94" y="87"/>
                    </a:lnTo>
                    <a:lnTo>
                      <a:pt x="84" y="99"/>
                    </a:lnTo>
                    <a:lnTo>
                      <a:pt x="74" y="110"/>
                    </a:lnTo>
                    <a:lnTo>
                      <a:pt x="65" y="122"/>
                    </a:lnTo>
                    <a:lnTo>
                      <a:pt x="55" y="135"/>
                    </a:lnTo>
                    <a:lnTo>
                      <a:pt x="47" y="148"/>
                    </a:lnTo>
                    <a:lnTo>
                      <a:pt x="39" y="162"/>
                    </a:lnTo>
                    <a:lnTo>
                      <a:pt x="32" y="176"/>
                    </a:lnTo>
                    <a:lnTo>
                      <a:pt x="26" y="190"/>
                    </a:lnTo>
                    <a:lnTo>
                      <a:pt x="19" y="206"/>
                    </a:lnTo>
                    <a:lnTo>
                      <a:pt x="14" y="222"/>
                    </a:lnTo>
                    <a:lnTo>
                      <a:pt x="10" y="239"/>
                    </a:lnTo>
                    <a:lnTo>
                      <a:pt x="6" y="255"/>
                    </a:lnTo>
                    <a:lnTo>
                      <a:pt x="4" y="273"/>
                    </a:lnTo>
                    <a:lnTo>
                      <a:pt x="2" y="290"/>
                    </a:lnTo>
                    <a:lnTo>
                      <a:pt x="1" y="309"/>
                    </a:lnTo>
                    <a:lnTo>
                      <a:pt x="0" y="328"/>
                    </a:lnTo>
                    <a:lnTo>
                      <a:pt x="1" y="346"/>
                    </a:lnTo>
                    <a:lnTo>
                      <a:pt x="2" y="362"/>
                    </a:lnTo>
                    <a:lnTo>
                      <a:pt x="3" y="380"/>
                    </a:lnTo>
                    <a:lnTo>
                      <a:pt x="6" y="395"/>
                    </a:lnTo>
                    <a:lnTo>
                      <a:pt x="9" y="412"/>
                    </a:lnTo>
                    <a:lnTo>
                      <a:pt x="12" y="427"/>
                    </a:lnTo>
                    <a:lnTo>
                      <a:pt x="16" y="441"/>
                    </a:lnTo>
                    <a:lnTo>
                      <a:pt x="22" y="457"/>
                    </a:lnTo>
                    <a:lnTo>
                      <a:pt x="28" y="470"/>
                    </a:lnTo>
                    <a:lnTo>
                      <a:pt x="34" y="484"/>
                    </a:lnTo>
                    <a:lnTo>
                      <a:pt x="41" y="497"/>
                    </a:lnTo>
                    <a:lnTo>
                      <a:pt x="48" y="509"/>
                    </a:lnTo>
                    <a:lnTo>
                      <a:pt x="56" y="522"/>
                    </a:lnTo>
                    <a:lnTo>
                      <a:pt x="66" y="534"/>
                    </a:lnTo>
                    <a:lnTo>
                      <a:pt x="75" y="544"/>
                    </a:lnTo>
                    <a:lnTo>
                      <a:pt x="84" y="555"/>
                    </a:lnTo>
                    <a:lnTo>
                      <a:pt x="95" y="565"/>
                    </a:lnTo>
                    <a:lnTo>
                      <a:pt x="106" y="574"/>
                    </a:lnTo>
                    <a:lnTo>
                      <a:pt x="118" y="583"/>
                    </a:lnTo>
                    <a:lnTo>
                      <a:pt x="130" y="592"/>
                    </a:lnTo>
                    <a:lnTo>
                      <a:pt x="143" y="599"/>
                    </a:lnTo>
                    <a:lnTo>
                      <a:pt x="156" y="606"/>
                    </a:lnTo>
                    <a:lnTo>
                      <a:pt x="169" y="612"/>
                    </a:lnTo>
                    <a:lnTo>
                      <a:pt x="184" y="618"/>
                    </a:lnTo>
                    <a:lnTo>
                      <a:pt x="199" y="623"/>
                    </a:lnTo>
                    <a:lnTo>
                      <a:pt x="215" y="628"/>
                    </a:lnTo>
                    <a:lnTo>
                      <a:pt x="230" y="632"/>
                    </a:lnTo>
                    <a:lnTo>
                      <a:pt x="247" y="635"/>
                    </a:lnTo>
                    <a:lnTo>
                      <a:pt x="263" y="637"/>
                    </a:lnTo>
                    <a:lnTo>
                      <a:pt x="280" y="639"/>
                    </a:lnTo>
                    <a:lnTo>
                      <a:pt x="298" y="640"/>
                    </a:lnTo>
                    <a:lnTo>
                      <a:pt x="316" y="641"/>
                    </a:lnTo>
                    <a:lnTo>
                      <a:pt x="344" y="640"/>
                    </a:lnTo>
                    <a:lnTo>
                      <a:pt x="370" y="638"/>
                    </a:lnTo>
                    <a:lnTo>
                      <a:pt x="393" y="635"/>
                    </a:lnTo>
                    <a:lnTo>
                      <a:pt x="415" y="632"/>
                    </a:lnTo>
                    <a:lnTo>
                      <a:pt x="435" y="628"/>
                    </a:lnTo>
                    <a:lnTo>
                      <a:pt x="451" y="622"/>
                    </a:lnTo>
                    <a:lnTo>
                      <a:pt x="465" y="617"/>
                    </a:lnTo>
                    <a:lnTo>
                      <a:pt x="478" y="612"/>
                    </a:lnTo>
                    <a:lnTo>
                      <a:pt x="458" y="52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bg1"/>
                  </a:solidFill>
                  <a:latin typeface="Myriad Pro"/>
                </a:endParaRPr>
              </a:p>
            </p:txBody>
          </p:sp>
          <p:sp>
            <p:nvSpPr>
              <p:cNvPr id="28" name="Freeform 27"/>
              <p:cNvSpPr>
                <a:spLocks noEditPoints="1"/>
              </p:cNvSpPr>
              <p:nvPr/>
            </p:nvSpPr>
            <p:spPr bwMode="auto">
              <a:xfrm>
                <a:off x="68096" y="6652068"/>
                <a:ext cx="493712" cy="123825"/>
              </a:xfrm>
              <a:custGeom>
                <a:avLst/>
                <a:gdLst/>
                <a:ahLst/>
                <a:cxnLst>
                  <a:cxn ang="0">
                    <a:pos x="598" y="179"/>
                  </a:cxn>
                  <a:cxn ang="0">
                    <a:pos x="598" y="0"/>
                  </a:cxn>
                  <a:cxn ang="0">
                    <a:pos x="524" y="0"/>
                  </a:cxn>
                  <a:cxn ang="0">
                    <a:pos x="449" y="0"/>
                  </a:cxn>
                  <a:cxn ang="0">
                    <a:pos x="374" y="0"/>
                  </a:cxn>
                  <a:cxn ang="0">
                    <a:pos x="299" y="0"/>
                  </a:cxn>
                  <a:cxn ang="0">
                    <a:pos x="224" y="0"/>
                  </a:cxn>
                  <a:cxn ang="0">
                    <a:pos x="150" y="0"/>
                  </a:cxn>
                  <a:cxn ang="0">
                    <a:pos x="75" y="0"/>
                  </a:cxn>
                  <a:cxn ang="0">
                    <a:pos x="0" y="0"/>
                  </a:cxn>
                  <a:cxn ang="0">
                    <a:pos x="0" y="179"/>
                  </a:cxn>
                  <a:cxn ang="0">
                    <a:pos x="176" y="179"/>
                  </a:cxn>
                  <a:cxn ang="0">
                    <a:pos x="176" y="621"/>
                  </a:cxn>
                  <a:cxn ang="0">
                    <a:pos x="423" y="621"/>
                  </a:cxn>
                  <a:cxn ang="0">
                    <a:pos x="423" y="179"/>
                  </a:cxn>
                  <a:cxn ang="0">
                    <a:pos x="598" y="179"/>
                  </a:cxn>
                  <a:cxn ang="0">
                    <a:pos x="907" y="250"/>
                  </a:cxn>
                  <a:cxn ang="0">
                    <a:pos x="781" y="621"/>
                  </a:cxn>
                  <a:cxn ang="0">
                    <a:pos x="539" y="621"/>
                  </a:cxn>
                  <a:cxn ang="0">
                    <a:pos x="776" y="0"/>
                  </a:cxn>
                  <a:cxn ang="0">
                    <a:pos x="809" y="0"/>
                  </a:cxn>
                  <a:cxn ang="0">
                    <a:pos x="842" y="0"/>
                  </a:cxn>
                  <a:cxn ang="0">
                    <a:pos x="874" y="0"/>
                  </a:cxn>
                  <a:cxn ang="0">
                    <a:pos x="907" y="0"/>
                  </a:cxn>
                  <a:cxn ang="0">
                    <a:pos x="939" y="0"/>
                  </a:cxn>
                  <a:cxn ang="0">
                    <a:pos x="972" y="0"/>
                  </a:cxn>
                  <a:cxn ang="0">
                    <a:pos x="1005" y="0"/>
                  </a:cxn>
                  <a:cxn ang="0">
                    <a:pos x="1038" y="0"/>
                  </a:cxn>
                  <a:cxn ang="0">
                    <a:pos x="1275" y="621"/>
                  </a:cxn>
                  <a:cxn ang="0">
                    <a:pos x="1033" y="621"/>
                  </a:cxn>
                  <a:cxn ang="0">
                    <a:pos x="907" y="250"/>
                  </a:cxn>
                  <a:cxn ang="0">
                    <a:pos x="1814" y="179"/>
                  </a:cxn>
                  <a:cxn ang="0">
                    <a:pos x="1814" y="0"/>
                  </a:cxn>
                  <a:cxn ang="0">
                    <a:pos x="1740" y="0"/>
                  </a:cxn>
                  <a:cxn ang="0">
                    <a:pos x="1665" y="0"/>
                  </a:cxn>
                  <a:cxn ang="0">
                    <a:pos x="1590" y="0"/>
                  </a:cxn>
                  <a:cxn ang="0">
                    <a:pos x="1515" y="0"/>
                  </a:cxn>
                  <a:cxn ang="0">
                    <a:pos x="1440" y="0"/>
                  </a:cxn>
                  <a:cxn ang="0">
                    <a:pos x="1366" y="0"/>
                  </a:cxn>
                  <a:cxn ang="0">
                    <a:pos x="1291" y="0"/>
                  </a:cxn>
                  <a:cxn ang="0">
                    <a:pos x="1216" y="0"/>
                  </a:cxn>
                  <a:cxn ang="0">
                    <a:pos x="1216" y="179"/>
                  </a:cxn>
                  <a:cxn ang="0">
                    <a:pos x="1391" y="179"/>
                  </a:cxn>
                  <a:cxn ang="0">
                    <a:pos x="1391" y="621"/>
                  </a:cxn>
                  <a:cxn ang="0">
                    <a:pos x="1639" y="621"/>
                  </a:cxn>
                  <a:cxn ang="0">
                    <a:pos x="1639" y="179"/>
                  </a:cxn>
                  <a:cxn ang="0">
                    <a:pos x="1814" y="179"/>
                  </a:cxn>
                  <a:cxn ang="0">
                    <a:pos x="2123" y="250"/>
                  </a:cxn>
                  <a:cxn ang="0">
                    <a:pos x="1996" y="621"/>
                  </a:cxn>
                  <a:cxn ang="0">
                    <a:pos x="1754" y="621"/>
                  </a:cxn>
                  <a:cxn ang="0">
                    <a:pos x="1991" y="0"/>
                  </a:cxn>
                  <a:cxn ang="0">
                    <a:pos x="2024" y="0"/>
                  </a:cxn>
                  <a:cxn ang="0">
                    <a:pos x="2057" y="0"/>
                  </a:cxn>
                  <a:cxn ang="0">
                    <a:pos x="2090" y="0"/>
                  </a:cxn>
                  <a:cxn ang="0">
                    <a:pos x="2123" y="0"/>
                  </a:cxn>
                  <a:cxn ang="0">
                    <a:pos x="2155" y="0"/>
                  </a:cxn>
                  <a:cxn ang="0">
                    <a:pos x="2188" y="0"/>
                  </a:cxn>
                  <a:cxn ang="0">
                    <a:pos x="2220" y="0"/>
                  </a:cxn>
                  <a:cxn ang="0">
                    <a:pos x="2253" y="0"/>
                  </a:cxn>
                  <a:cxn ang="0">
                    <a:pos x="2491" y="621"/>
                  </a:cxn>
                  <a:cxn ang="0">
                    <a:pos x="2248" y="621"/>
                  </a:cxn>
                  <a:cxn ang="0">
                    <a:pos x="2123" y="250"/>
                  </a:cxn>
                </a:cxnLst>
                <a:rect l="0" t="0" r="r" b="b"/>
                <a:pathLst>
                  <a:path w="2491" h="621">
                    <a:moveTo>
                      <a:pt x="598" y="179"/>
                    </a:moveTo>
                    <a:lnTo>
                      <a:pt x="598" y="0"/>
                    </a:lnTo>
                    <a:lnTo>
                      <a:pt x="524" y="0"/>
                    </a:lnTo>
                    <a:lnTo>
                      <a:pt x="449" y="0"/>
                    </a:lnTo>
                    <a:lnTo>
                      <a:pt x="374" y="0"/>
                    </a:lnTo>
                    <a:lnTo>
                      <a:pt x="299" y="0"/>
                    </a:lnTo>
                    <a:lnTo>
                      <a:pt x="224" y="0"/>
                    </a:lnTo>
                    <a:lnTo>
                      <a:pt x="150" y="0"/>
                    </a:lnTo>
                    <a:lnTo>
                      <a:pt x="75" y="0"/>
                    </a:lnTo>
                    <a:lnTo>
                      <a:pt x="0" y="0"/>
                    </a:lnTo>
                    <a:lnTo>
                      <a:pt x="0" y="179"/>
                    </a:lnTo>
                    <a:lnTo>
                      <a:pt x="176" y="179"/>
                    </a:lnTo>
                    <a:lnTo>
                      <a:pt x="176" y="621"/>
                    </a:lnTo>
                    <a:lnTo>
                      <a:pt x="423" y="621"/>
                    </a:lnTo>
                    <a:lnTo>
                      <a:pt x="423" y="179"/>
                    </a:lnTo>
                    <a:lnTo>
                      <a:pt x="598" y="179"/>
                    </a:lnTo>
                    <a:close/>
                    <a:moveTo>
                      <a:pt x="907" y="250"/>
                    </a:moveTo>
                    <a:lnTo>
                      <a:pt x="781" y="621"/>
                    </a:lnTo>
                    <a:lnTo>
                      <a:pt x="539" y="621"/>
                    </a:lnTo>
                    <a:lnTo>
                      <a:pt x="776" y="0"/>
                    </a:lnTo>
                    <a:lnTo>
                      <a:pt x="809" y="0"/>
                    </a:lnTo>
                    <a:lnTo>
                      <a:pt x="842" y="0"/>
                    </a:lnTo>
                    <a:lnTo>
                      <a:pt x="874" y="0"/>
                    </a:lnTo>
                    <a:lnTo>
                      <a:pt x="907" y="0"/>
                    </a:lnTo>
                    <a:lnTo>
                      <a:pt x="939" y="0"/>
                    </a:lnTo>
                    <a:lnTo>
                      <a:pt x="972" y="0"/>
                    </a:lnTo>
                    <a:lnTo>
                      <a:pt x="1005" y="0"/>
                    </a:lnTo>
                    <a:lnTo>
                      <a:pt x="1038" y="0"/>
                    </a:lnTo>
                    <a:lnTo>
                      <a:pt x="1275" y="621"/>
                    </a:lnTo>
                    <a:lnTo>
                      <a:pt x="1033" y="621"/>
                    </a:lnTo>
                    <a:lnTo>
                      <a:pt x="907" y="250"/>
                    </a:lnTo>
                    <a:close/>
                    <a:moveTo>
                      <a:pt x="1814" y="179"/>
                    </a:moveTo>
                    <a:lnTo>
                      <a:pt x="1814" y="0"/>
                    </a:lnTo>
                    <a:lnTo>
                      <a:pt x="1740" y="0"/>
                    </a:lnTo>
                    <a:lnTo>
                      <a:pt x="1665" y="0"/>
                    </a:lnTo>
                    <a:lnTo>
                      <a:pt x="1590" y="0"/>
                    </a:lnTo>
                    <a:lnTo>
                      <a:pt x="1515" y="0"/>
                    </a:lnTo>
                    <a:lnTo>
                      <a:pt x="1440" y="0"/>
                    </a:lnTo>
                    <a:lnTo>
                      <a:pt x="1366" y="0"/>
                    </a:lnTo>
                    <a:lnTo>
                      <a:pt x="1291" y="0"/>
                    </a:lnTo>
                    <a:lnTo>
                      <a:pt x="1216" y="0"/>
                    </a:lnTo>
                    <a:lnTo>
                      <a:pt x="1216" y="179"/>
                    </a:lnTo>
                    <a:lnTo>
                      <a:pt x="1391" y="179"/>
                    </a:lnTo>
                    <a:lnTo>
                      <a:pt x="1391" y="621"/>
                    </a:lnTo>
                    <a:lnTo>
                      <a:pt x="1639" y="621"/>
                    </a:lnTo>
                    <a:lnTo>
                      <a:pt x="1639" y="179"/>
                    </a:lnTo>
                    <a:lnTo>
                      <a:pt x="1814" y="179"/>
                    </a:lnTo>
                    <a:close/>
                    <a:moveTo>
                      <a:pt x="2123" y="250"/>
                    </a:moveTo>
                    <a:lnTo>
                      <a:pt x="1996" y="621"/>
                    </a:lnTo>
                    <a:lnTo>
                      <a:pt x="1754" y="621"/>
                    </a:lnTo>
                    <a:lnTo>
                      <a:pt x="1991" y="0"/>
                    </a:lnTo>
                    <a:lnTo>
                      <a:pt x="2024" y="0"/>
                    </a:lnTo>
                    <a:lnTo>
                      <a:pt x="2057" y="0"/>
                    </a:lnTo>
                    <a:lnTo>
                      <a:pt x="2090" y="0"/>
                    </a:lnTo>
                    <a:lnTo>
                      <a:pt x="2123" y="0"/>
                    </a:lnTo>
                    <a:lnTo>
                      <a:pt x="2155" y="0"/>
                    </a:lnTo>
                    <a:lnTo>
                      <a:pt x="2188" y="0"/>
                    </a:lnTo>
                    <a:lnTo>
                      <a:pt x="2220" y="0"/>
                    </a:lnTo>
                    <a:lnTo>
                      <a:pt x="2253" y="0"/>
                    </a:lnTo>
                    <a:lnTo>
                      <a:pt x="2491" y="621"/>
                    </a:lnTo>
                    <a:lnTo>
                      <a:pt x="2248" y="621"/>
                    </a:lnTo>
                    <a:lnTo>
                      <a:pt x="2123" y="25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bg1"/>
                  </a:solidFill>
                  <a:latin typeface="Myriad Pro"/>
                </a:endParaRPr>
              </a:p>
            </p:txBody>
          </p:sp>
        </p:grpSp>
        <p:sp>
          <p:nvSpPr>
            <p:cNvPr id="20" name="Freeform 19"/>
            <p:cNvSpPr>
              <a:spLocks noEditPoints="1"/>
            </p:cNvSpPr>
            <p:nvPr/>
          </p:nvSpPr>
          <p:spPr bwMode="auto">
            <a:xfrm>
              <a:off x="1409510" y="392855"/>
              <a:ext cx="878871" cy="92839"/>
            </a:xfrm>
            <a:custGeom>
              <a:avLst/>
              <a:gdLst/>
              <a:ahLst/>
              <a:cxnLst>
                <a:cxn ang="0">
                  <a:pos x="805" y="637"/>
                </a:cxn>
                <a:cxn ang="0">
                  <a:pos x="996" y="219"/>
                </a:cxn>
                <a:cxn ang="0">
                  <a:pos x="1304" y="357"/>
                </a:cxn>
                <a:cxn ang="0">
                  <a:pos x="1069" y="644"/>
                </a:cxn>
                <a:cxn ang="0">
                  <a:pos x="1040" y="573"/>
                </a:cxn>
                <a:cxn ang="0">
                  <a:pos x="1182" y="280"/>
                </a:cxn>
                <a:cxn ang="0">
                  <a:pos x="1457" y="426"/>
                </a:cxn>
                <a:cxn ang="0">
                  <a:pos x="1680" y="639"/>
                </a:cxn>
                <a:cxn ang="0">
                  <a:pos x="1384" y="480"/>
                </a:cxn>
                <a:cxn ang="0">
                  <a:pos x="1565" y="178"/>
                </a:cxn>
                <a:cxn ang="0">
                  <a:pos x="1772" y="419"/>
                </a:cxn>
                <a:cxn ang="0">
                  <a:pos x="1479" y="300"/>
                </a:cxn>
                <a:cxn ang="0">
                  <a:pos x="2054" y="179"/>
                </a:cxn>
                <a:cxn ang="0">
                  <a:pos x="2260" y="188"/>
                </a:cxn>
                <a:cxn ang="0">
                  <a:pos x="2257" y="15"/>
                </a:cxn>
                <a:cxn ang="0">
                  <a:pos x="2523" y="568"/>
                </a:cxn>
                <a:cxn ang="0">
                  <a:pos x="2483" y="627"/>
                </a:cxn>
                <a:cxn ang="0">
                  <a:pos x="2395" y="282"/>
                </a:cxn>
                <a:cxn ang="0">
                  <a:pos x="2669" y="201"/>
                </a:cxn>
                <a:cxn ang="0">
                  <a:pos x="2657" y="282"/>
                </a:cxn>
                <a:cxn ang="0">
                  <a:pos x="2858" y="220"/>
                </a:cxn>
                <a:cxn ang="0">
                  <a:pos x="3192" y="222"/>
                </a:cxn>
                <a:cxn ang="0">
                  <a:pos x="3092" y="249"/>
                </a:cxn>
                <a:cxn ang="0">
                  <a:pos x="3666" y="632"/>
                </a:cxn>
                <a:cxn ang="0">
                  <a:pos x="3354" y="500"/>
                </a:cxn>
                <a:cxn ang="0">
                  <a:pos x="3484" y="195"/>
                </a:cxn>
                <a:cxn ang="0">
                  <a:pos x="3516" y="256"/>
                </a:cxn>
                <a:cxn ang="0">
                  <a:pos x="3592" y="581"/>
                </a:cxn>
                <a:cxn ang="0">
                  <a:pos x="4055" y="577"/>
                </a:cxn>
                <a:cxn ang="0">
                  <a:pos x="3803" y="567"/>
                </a:cxn>
                <a:cxn ang="0">
                  <a:pos x="3854" y="210"/>
                </a:cxn>
                <a:cxn ang="0">
                  <a:pos x="4132" y="281"/>
                </a:cxn>
                <a:cxn ang="0">
                  <a:pos x="3947" y="237"/>
                </a:cxn>
                <a:cxn ang="0">
                  <a:pos x="4571" y="638"/>
                </a:cxn>
                <a:cxn ang="0">
                  <a:pos x="4425" y="355"/>
                </a:cxn>
                <a:cxn ang="0">
                  <a:pos x="4692" y="179"/>
                </a:cxn>
                <a:cxn ang="0">
                  <a:pos x="4503" y="378"/>
                </a:cxn>
                <a:cxn ang="0">
                  <a:pos x="4914" y="445"/>
                </a:cxn>
                <a:cxn ang="0">
                  <a:pos x="5116" y="642"/>
                </a:cxn>
                <a:cxn ang="0">
                  <a:pos x="4837" y="469"/>
                </a:cxn>
                <a:cxn ang="0">
                  <a:pos x="5032" y="177"/>
                </a:cxn>
                <a:cxn ang="0">
                  <a:pos x="5225" y="427"/>
                </a:cxn>
                <a:cxn ang="0">
                  <a:pos x="4929" y="310"/>
                </a:cxn>
                <a:cxn ang="0">
                  <a:pos x="5520" y="177"/>
                </a:cxn>
                <a:cxn ang="0">
                  <a:pos x="5849" y="249"/>
                </a:cxn>
                <a:cxn ang="0">
                  <a:pos x="5745" y="644"/>
                </a:cxn>
                <a:cxn ang="0">
                  <a:pos x="6173" y="588"/>
                </a:cxn>
                <a:cxn ang="0">
                  <a:pos x="5907" y="543"/>
                </a:cxn>
                <a:cxn ang="0">
                  <a:pos x="6173" y="317"/>
                </a:cxn>
                <a:cxn ang="0">
                  <a:pos x="6044" y="179"/>
                </a:cxn>
                <a:cxn ang="0">
                  <a:pos x="6022" y="438"/>
                </a:cxn>
                <a:cxn ang="0">
                  <a:pos x="6118" y="573"/>
                </a:cxn>
                <a:cxn ang="0">
                  <a:pos x="6379" y="72"/>
                </a:cxn>
                <a:cxn ang="0">
                  <a:pos x="6454" y="99"/>
                </a:cxn>
                <a:cxn ang="0">
                  <a:pos x="6815" y="177"/>
                </a:cxn>
                <a:cxn ang="0">
                  <a:pos x="6901" y="333"/>
                </a:cxn>
                <a:cxn ang="0">
                  <a:pos x="6691" y="329"/>
                </a:cxn>
                <a:cxn ang="0">
                  <a:pos x="7278" y="580"/>
                </a:cxn>
                <a:cxn ang="0">
                  <a:pos x="7137" y="188"/>
                </a:cxn>
                <a:cxn ang="0">
                  <a:pos x="7541" y="759"/>
                </a:cxn>
                <a:cxn ang="0">
                  <a:pos x="7366" y="188"/>
                </a:cxn>
                <a:cxn ang="0">
                  <a:pos x="7881" y="532"/>
                </a:cxn>
                <a:cxn ang="0">
                  <a:pos x="7920" y="642"/>
                </a:cxn>
              </a:cxnLst>
              <a:rect l="0" t="0" r="r" b="b"/>
              <a:pathLst>
                <a:path w="7953" h="842">
                  <a:moveTo>
                    <a:pt x="324" y="277"/>
                  </a:moveTo>
                  <a:lnTo>
                    <a:pt x="324" y="344"/>
                  </a:lnTo>
                  <a:lnTo>
                    <a:pt x="81" y="344"/>
                  </a:lnTo>
                  <a:lnTo>
                    <a:pt x="81" y="569"/>
                  </a:lnTo>
                  <a:lnTo>
                    <a:pt x="352" y="569"/>
                  </a:lnTo>
                  <a:lnTo>
                    <a:pt x="352" y="637"/>
                  </a:lnTo>
                  <a:lnTo>
                    <a:pt x="0" y="637"/>
                  </a:lnTo>
                  <a:lnTo>
                    <a:pt x="0" y="11"/>
                  </a:lnTo>
                  <a:lnTo>
                    <a:pt x="338" y="11"/>
                  </a:lnTo>
                  <a:lnTo>
                    <a:pt x="338" y="79"/>
                  </a:lnTo>
                  <a:lnTo>
                    <a:pt x="81" y="79"/>
                  </a:lnTo>
                  <a:lnTo>
                    <a:pt x="81" y="277"/>
                  </a:lnTo>
                  <a:lnTo>
                    <a:pt x="324" y="277"/>
                  </a:lnTo>
                  <a:close/>
                  <a:moveTo>
                    <a:pt x="401" y="188"/>
                  </a:moveTo>
                  <a:lnTo>
                    <a:pt x="492" y="188"/>
                  </a:lnTo>
                  <a:lnTo>
                    <a:pt x="556" y="284"/>
                  </a:lnTo>
                  <a:lnTo>
                    <a:pt x="566" y="300"/>
                  </a:lnTo>
                  <a:lnTo>
                    <a:pt x="578" y="317"/>
                  </a:lnTo>
                  <a:lnTo>
                    <a:pt x="589" y="337"/>
                  </a:lnTo>
                  <a:lnTo>
                    <a:pt x="601" y="357"/>
                  </a:lnTo>
                  <a:lnTo>
                    <a:pt x="604" y="357"/>
                  </a:lnTo>
                  <a:lnTo>
                    <a:pt x="614" y="340"/>
                  </a:lnTo>
                  <a:lnTo>
                    <a:pt x="625" y="321"/>
                  </a:lnTo>
                  <a:lnTo>
                    <a:pt x="636" y="303"/>
                  </a:lnTo>
                  <a:lnTo>
                    <a:pt x="649" y="283"/>
                  </a:lnTo>
                  <a:lnTo>
                    <a:pt x="712" y="188"/>
                  </a:lnTo>
                  <a:lnTo>
                    <a:pt x="800" y="188"/>
                  </a:lnTo>
                  <a:lnTo>
                    <a:pt x="646" y="405"/>
                  </a:lnTo>
                  <a:lnTo>
                    <a:pt x="805" y="637"/>
                  </a:lnTo>
                  <a:lnTo>
                    <a:pt x="712" y="637"/>
                  </a:lnTo>
                  <a:lnTo>
                    <a:pt x="646" y="535"/>
                  </a:lnTo>
                  <a:lnTo>
                    <a:pt x="635" y="520"/>
                  </a:lnTo>
                  <a:lnTo>
                    <a:pt x="624" y="501"/>
                  </a:lnTo>
                  <a:lnTo>
                    <a:pt x="612" y="481"/>
                  </a:lnTo>
                  <a:lnTo>
                    <a:pt x="598" y="457"/>
                  </a:lnTo>
                  <a:lnTo>
                    <a:pt x="596" y="457"/>
                  </a:lnTo>
                  <a:lnTo>
                    <a:pt x="588" y="472"/>
                  </a:lnTo>
                  <a:lnTo>
                    <a:pt x="578" y="490"/>
                  </a:lnTo>
                  <a:lnTo>
                    <a:pt x="564" y="511"/>
                  </a:lnTo>
                  <a:lnTo>
                    <a:pt x="549" y="535"/>
                  </a:lnTo>
                  <a:lnTo>
                    <a:pt x="484" y="637"/>
                  </a:lnTo>
                  <a:lnTo>
                    <a:pt x="394" y="637"/>
                  </a:lnTo>
                  <a:lnTo>
                    <a:pt x="553" y="408"/>
                  </a:lnTo>
                  <a:lnTo>
                    <a:pt x="401" y="188"/>
                  </a:lnTo>
                  <a:close/>
                  <a:moveTo>
                    <a:pt x="883" y="820"/>
                  </a:moveTo>
                  <a:lnTo>
                    <a:pt x="883" y="334"/>
                  </a:lnTo>
                  <a:lnTo>
                    <a:pt x="883" y="298"/>
                  </a:lnTo>
                  <a:lnTo>
                    <a:pt x="882" y="261"/>
                  </a:lnTo>
                  <a:lnTo>
                    <a:pt x="881" y="224"/>
                  </a:lnTo>
                  <a:lnTo>
                    <a:pt x="880" y="188"/>
                  </a:lnTo>
                  <a:lnTo>
                    <a:pt x="953" y="188"/>
                  </a:lnTo>
                  <a:lnTo>
                    <a:pt x="957" y="265"/>
                  </a:lnTo>
                  <a:lnTo>
                    <a:pt x="958" y="265"/>
                  </a:lnTo>
                  <a:lnTo>
                    <a:pt x="965" y="255"/>
                  </a:lnTo>
                  <a:lnTo>
                    <a:pt x="972" y="244"/>
                  </a:lnTo>
                  <a:lnTo>
                    <a:pt x="979" y="235"/>
                  </a:lnTo>
                  <a:lnTo>
                    <a:pt x="988" y="227"/>
                  </a:lnTo>
                  <a:lnTo>
                    <a:pt x="996" y="219"/>
                  </a:lnTo>
                  <a:lnTo>
                    <a:pt x="1005" y="211"/>
                  </a:lnTo>
                  <a:lnTo>
                    <a:pt x="1014" y="205"/>
                  </a:lnTo>
                  <a:lnTo>
                    <a:pt x="1024" y="199"/>
                  </a:lnTo>
                  <a:lnTo>
                    <a:pt x="1034" y="194"/>
                  </a:lnTo>
                  <a:lnTo>
                    <a:pt x="1045" y="190"/>
                  </a:lnTo>
                  <a:lnTo>
                    <a:pt x="1055" y="186"/>
                  </a:lnTo>
                  <a:lnTo>
                    <a:pt x="1068" y="183"/>
                  </a:lnTo>
                  <a:lnTo>
                    <a:pt x="1079" y="181"/>
                  </a:lnTo>
                  <a:lnTo>
                    <a:pt x="1091" y="178"/>
                  </a:lnTo>
                  <a:lnTo>
                    <a:pt x="1105" y="177"/>
                  </a:lnTo>
                  <a:lnTo>
                    <a:pt x="1118" y="177"/>
                  </a:lnTo>
                  <a:lnTo>
                    <a:pt x="1138" y="178"/>
                  </a:lnTo>
                  <a:lnTo>
                    <a:pt x="1157" y="182"/>
                  </a:lnTo>
                  <a:lnTo>
                    <a:pt x="1166" y="184"/>
                  </a:lnTo>
                  <a:lnTo>
                    <a:pt x="1176" y="187"/>
                  </a:lnTo>
                  <a:lnTo>
                    <a:pt x="1185" y="190"/>
                  </a:lnTo>
                  <a:lnTo>
                    <a:pt x="1193" y="193"/>
                  </a:lnTo>
                  <a:lnTo>
                    <a:pt x="1201" y="198"/>
                  </a:lnTo>
                  <a:lnTo>
                    <a:pt x="1210" y="202"/>
                  </a:lnTo>
                  <a:lnTo>
                    <a:pt x="1218" y="207"/>
                  </a:lnTo>
                  <a:lnTo>
                    <a:pt x="1225" y="213"/>
                  </a:lnTo>
                  <a:lnTo>
                    <a:pt x="1240" y="226"/>
                  </a:lnTo>
                  <a:lnTo>
                    <a:pt x="1254" y="241"/>
                  </a:lnTo>
                  <a:lnTo>
                    <a:pt x="1266" y="258"/>
                  </a:lnTo>
                  <a:lnTo>
                    <a:pt x="1277" y="275"/>
                  </a:lnTo>
                  <a:lnTo>
                    <a:pt x="1287" y="294"/>
                  </a:lnTo>
                  <a:lnTo>
                    <a:pt x="1294" y="314"/>
                  </a:lnTo>
                  <a:lnTo>
                    <a:pt x="1300" y="335"/>
                  </a:lnTo>
                  <a:lnTo>
                    <a:pt x="1304" y="357"/>
                  </a:lnTo>
                  <a:lnTo>
                    <a:pt x="1307" y="381"/>
                  </a:lnTo>
                  <a:lnTo>
                    <a:pt x="1308" y="406"/>
                  </a:lnTo>
                  <a:lnTo>
                    <a:pt x="1307" y="434"/>
                  </a:lnTo>
                  <a:lnTo>
                    <a:pt x="1304" y="460"/>
                  </a:lnTo>
                  <a:lnTo>
                    <a:pt x="1302" y="473"/>
                  </a:lnTo>
                  <a:lnTo>
                    <a:pt x="1299" y="485"/>
                  </a:lnTo>
                  <a:lnTo>
                    <a:pt x="1296" y="497"/>
                  </a:lnTo>
                  <a:lnTo>
                    <a:pt x="1292" y="509"/>
                  </a:lnTo>
                  <a:lnTo>
                    <a:pt x="1288" y="520"/>
                  </a:lnTo>
                  <a:lnTo>
                    <a:pt x="1283" y="530"/>
                  </a:lnTo>
                  <a:lnTo>
                    <a:pt x="1278" y="541"/>
                  </a:lnTo>
                  <a:lnTo>
                    <a:pt x="1272" y="551"/>
                  </a:lnTo>
                  <a:lnTo>
                    <a:pt x="1266" y="560"/>
                  </a:lnTo>
                  <a:lnTo>
                    <a:pt x="1260" y="569"/>
                  </a:lnTo>
                  <a:lnTo>
                    <a:pt x="1253" y="579"/>
                  </a:lnTo>
                  <a:lnTo>
                    <a:pt x="1245" y="587"/>
                  </a:lnTo>
                  <a:lnTo>
                    <a:pt x="1231" y="601"/>
                  </a:lnTo>
                  <a:lnTo>
                    <a:pt x="1215" y="614"/>
                  </a:lnTo>
                  <a:lnTo>
                    <a:pt x="1207" y="619"/>
                  </a:lnTo>
                  <a:lnTo>
                    <a:pt x="1198" y="624"/>
                  </a:lnTo>
                  <a:lnTo>
                    <a:pt x="1190" y="628"/>
                  </a:lnTo>
                  <a:lnTo>
                    <a:pt x="1181" y="632"/>
                  </a:lnTo>
                  <a:lnTo>
                    <a:pt x="1163" y="638"/>
                  </a:lnTo>
                  <a:lnTo>
                    <a:pt x="1144" y="643"/>
                  </a:lnTo>
                  <a:lnTo>
                    <a:pt x="1123" y="647"/>
                  </a:lnTo>
                  <a:lnTo>
                    <a:pt x="1103" y="648"/>
                  </a:lnTo>
                  <a:lnTo>
                    <a:pt x="1091" y="647"/>
                  </a:lnTo>
                  <a:lnTo>
                    <a:pt x="1079" y="646"/>
                  </a:lnTo>
                  <a:lnTo>
                    <a:pt x="1069" y="644"/>
                  </a:lnTo>
                  <a:lnTo>
                    <a:pt x="1058" y="642"/>
                  </a:lnTo>
                  <a:lnTo>
                    <a:pt x="1048" y="640"/>
                  </a:lnTo>
                  <a:lnTo>
                    <a:pt x="1038" y="637"/>
                  </a:lnTo>
                  <a:lnTo>
                    <a:pt x="1029" y="633"/>
                  </a:lnTo>
                  <a:lnTo>
                    <a:pt x="1019" y="629"/>
                  </a:lnTo>
                  <a:lnTo>
                    <a:pt x="1011" y="625"/>
                  </a:lnTo>
                  <a:lnTo>
                    <a:pt x="1003" y="620"/>
                  </a:lnTo>
                  <a:lnTo>
                    <a:pt x="996" y="614"/>
                  </a:lnTo>
                  <a:lnTo>
                    <a:pt x="989" y="607"/>
                  </a:lnTo>
                  <a:lnTo>
                    <a:pt x="981" y="600"/>
                  </a:lnTo>
                  <a:lnTo>
                    <a:pt x="975" y="593"/>
                  </a:lnTo>
                  <a:lnTo>
                    <a:pt x="969" y="585"/>
                  </a:lnTo>
                  <a:lnTo>
                    <a:pt x="964" y="577"/>
                  </a:lnTo>
                  <a:lnTo>
                    <a:pt x="964" y="820"/>
                  </a:lnTo>
                  <a:lnTo>
                    <a:pt x="883" y="820"/>
                  </a:lnTo>
                  <a:close/>
                  <a:moveTo>
                    <a:pt x="964" y="377"/>
                  </a:moveTo>
                  <a:lnTo>
                    <a:pt x="964" y="454"/>
                  </a:lnTo>
                  <a:lnTo>
                    <a:pt x="964" y="468"/>
                  </a:lnTo>
                  <a:lnTo>
                    <a:pt x="966" y="480"/>
                  </a:lnTo>
                  <a:lnTo>
                    <a:pt x="969" y="492"/>
                  </a:lnTo>
                  <a:lnTo>
                    <a:pt x="972" y="504"/>
                  </a:lnTo>
                  <a:lnTo>
                    <a:pt x="977" y="515"/>
                  </a:lnTo>
                  <a:lnTo>
                    <a:pt x="983" y="525"/>
                  </a:lnTo>
                  <a:lnTo>
                    <a:pt x="991" y="535"/>
                  </a:lnTo>
                  <a:lnTo>
                    <a:pt x="1000" y="546"/>
                  </a:lnTo>
                  <a:lnTo>
                    <a:pt x="1009" y="554"/>
                  </a:lnTo>
                  <a:lnTo>
                    <a:pt x="1018" y="562"/>
                  </a:lnTo>
                  <a:lnTo>
                    <a:pt x="1029" y="568"/>
                  </a:lnTo>
                  <a:lnTo>
                    <a:pt x="1040" y="573"/>
                  </a:lnTo>
                  <a:lnTo>
                    <a:pt x="1051" y="578"/>
                  </a:lnTo>
                  <a:lnTo>
                    <a:pt x="1064" y="581"/>
                  </a:lnTo>
                  <a:lnTo>
                    <a:pt x="1077" y="583"/>
                  </a:lnTo>
                  <a:lnTo>
                    <a:pt x="1090" y="583"/>
                  </a:lnTo>
                  <a:lnTo>
                    <a:pt x="1106" y="583"/>
                  </a:lnTo>
                  <a:lnTo>
                    <a:pt x="1120" y="580"/>
                  </a:lnTo>
                  <a:lnTo>
                    <a:pt x="1133" y="577"/>
                  </a:lnTo>
                  <a:lnTo>
                    <a:pt x="1147" y="571"/>
                  </a:lnTo>
                  <a:lnTo>
                    <a:pt x="1159" y="564"/>
                  </a:lnTo>
                  <a:lnTo>
                    <a:pt x="1170" y="556"/>
                  </a:lnTo>
                  <a:lnTo>
                    <a:pt x="1181" y="547"/>
                  </a:lnTo>
                  <a:lnTo>
                    <a:pt x="1190" y="535"/>
                  </a:lnTo>
                  <a:lnTo>
                    <a:pt x="1198" y="523"/>
                  </a:lnTo>
                  <a:lnTo>
                    <a:pt x="1205" y="510"/>
                  </a:lnTo>
                  <a:lnTo>
                    <a:pt x="1212" y="495"/>
                  </a:lnTo>
                  <a:lnTo>
                    <a:pt x="1217" y="480"/>
                  </a:lnTo>
                  <a:lnTo>
                    <a:pt x="1221" y="463"/>
                  </a:lnTo>
                  <a:lnTo>
                    <a:pt x="1224" y="447"/>
                  </a:lnTo>
                  <a:lnTo>
                    <a:pt x="1226" y="428"/>
                  </a:lnTo>
                  <a:lnTo>
                    <a:pt x="1226" y="410"/>
                  </a:lnTo>
                  <a:lnTo>
                    <a:pt x="1226" y="392"/>
                  </a:lnTo>
                  <a:lnTo>
                    <a:pt x="1224" y="376"/>
                  </a:lnTo>
                  <a:lnTo>
                    <a:pt x="1221" y="360"/>
                  </a:lnTo>
                  <a:lnTo>
                    <a:pt x="1218" y="345"/>
                  </a:lnTo>
                  <a:lnTo>
                    <a:pt x="1213" y="331"/>
                  </a:lnTo>
                  <a:lnTo>
                    <a:pt x="1206" y="317"/>
                  </a:lnTo>
                  <a:lnTo>
                    <a:pt x="1200" y="305"/>
                  </a:lnTo>
                  <a:lnTo>
                    <a:pt x="1192" y="293"/>
                  </a:lnTo>
                  <a:lnTo>
                    <a:pt x="1182" y="280"/>
                  </a:lnTo>
                  <a:lnTo>
                    <a:pt x="1172" y="271"/>
                  </a:lnTo>
                  <a:lnTo>
                    <a:pt x="1160" y="262"/>
                  </a:lnTo>
                  <a:lnTo>
                    <a:pt x="1149" y="255"/>
                  </a:lnTo>
                  <a:lnTo>
                    <a:pt x="1136" y="249"/>
                  </a:lnTo>
                  <a:lnTo>
                    <a:pt x="1122" y="245"/>
                  </a:lnTo>
                  <a:lnTo>
                    <a:pt x="1108" y="243"/>
                  </a:lnTo>
                  <a:lnTo>
                    <a:pt x="1092" y="242"/>
                  </a:lnTo>
                  <a:lnTo>
                    <a:pt x="1082" y="243"/>
                  </a:lnTo>
                  <a:lnTo>
                    <a:pt x="1072" y="244"/>
                  </a:lnTo>
                  <a:lnTo>
                    <a:pt x="1062" y="246"/>
                  </a:lnTo>
                  <a:lnTo>
                    <a:pt x="1052" y="249"/>
                  </a:lnTo>
                  <a:lnTo>
                    <a:pt x="1042" y="254"/>
                  </a:lnTo>
                  <a:lnTo>
                    <a:pt x="1033" y="258"/>
                  </a:lnTo>
                  <a:lnTo>
                    <a:pt x="1024" y="264"/>
                  </a:lnTo>
                  <a:lnTo>
                    <a:pt x="1015" y="270"/>
                  </a:lnTo>
                  <a:lnTo>
                    <a:pt x="1007" y="277"/>
                  </a:lnTo>
                  <a:lnTo>
                    <a:pt x="999" y="285"/>
                  </a:lnTo>
                  <a:lnTo>
                    <a:pt x="993" y="294"/>
                  </a:lnTo>
                  <a:lnTo>
                    <a:pt x="987" y="303"/>
                  </a:lnTo>
                  <a:lnTo>
                    <a:pt x="981" y="312"/>
                  </a:lnTo>
                  <a:lnTo>
                    <a:pt x="976" y="321"/>
                  </a:lnTo>
                  <a:lnTo>
                    <a:pt x="972" y="333"/>
                  </a:lnTo>
                  <a:lnTo>
                    <a:pt x="969" y="344"/>
                  </a:lnTo>
                  <a:lnTo>
                    <a:pt x="967" y="353"/>
                  </a:lnTo>
                  <a:lnTo>
                    <a:pt x="965" y="363"/>
                  </a:lnTo>
                  <a:lnTo>
                    <a:pt x="964" y="370"/>
                  </a:lnTo>
                  <a:lnTo>
                    <a:pt x="964" y="377"/>
                  </a:lnTo>
                  <a:close/>
                  <a:moveTo>
                    <a:pt x="1771" y="427"/>
                  </a:moveTo>
                  <a:lnTo>
                    <a:pt x="1457" y="426"/>
                  </a:lnTo>
                  <a:lnTo>
                    <a:pt x="1458" y="445"/>
                  </a:lnTo>
                  <a:lnTo>
                    <a:pt x="1460" y="463"/>
                  </a:lnTo>
                  <a:lnTo>
                    <a:pt x="1464" y="480"/>
                  </a:lnTo>
                  <a:lnTo>
                    <a:pt x="1469" y="495"/>
                  </a:lnTo>
                  <a:lnTo>
                    <a:pt x="1477" y="510"/>
                  </a:lnTo>
                  <a:lnTo>
                    <a:pt x="1484" y="523"/>
                  </a:lnTo>
                  <a:lnTo>
                    <a:pt x="1493" y="535"/>
                  </a:lnTo>
                  <a:lnTo>
                    <a:pt x="1504" y="546"/>
                  </a:lnTo>
                  <a:lnTo>
                    <a:pt x="1515" y="554"/>
                  </a:lnTo>
                  <a:lnTo>
                    <a:pt x="1526" y="562"/>
                  </a:lnTo>
                  <a:lnTo>
                    <a:pt x="1537" y="568"/>
                  </a:lnTo>
                  <a:lnTo>
                    <a:pt x="1551" y="573"/>
                  </a:lnTo>
                  <a:lnTo>
                    <a:pt x="1564" y="577"/>
                  </a:lnTo>
                  <a:lnTo>
                    <a:pt x="1578" y="580"/>
                  </a:lnTo>
                  <a:lnTo>
                    <a:pt x="1594" y="582"/>
                  </a:lnTo>
                  <a:lnTo>
                    <a:pt x="1610" y="582"/>
                  </a:lnTo>
                  <a:lnTo>
                    <a:pt x="1628" y="582"/>
                  </a:lnTo>
                  <a:lnTo>
                    <a:pt x="1644" y="581"/>
                  </a:lnTo>
                  <a:lnTo>
                    <a:pt x="1660" y="579"/>
                  </a:lnTo>
                  <a:lnTo>
                    <a:pt x="1676" y="577"/>
                  </a:lnTo>
                  <a:lnTo>
                    <a:pt x="1690" y="573"/>
                  </a:lnTo>
                  <a:lnTo>
                    <a:pt x="1706" y="569"/>
                  </a:lnTo>
                  <a:lnTo>
                    <a:pt x="1720" y="564"/>
                  </a:lnTo>
                  <a:lnTo>
                    <a:pt x="1735" y="559"/>
                  </a:lnTo>
                  <a:lnTo>
                    <a:pt x="1748" y="618"/>
                  </a:lnTo>
                  <a:lnTo>
                    <a:pt x="1733" y="624"/>
                  </a:lnTo>
                  <a:lnTo>
                    <a:pt x="1715" y="630"/>
                  </a:lnTo>
                  <a:lnTo>
                    <a:pt x="1698" y="635"/>
                  </a:lnTo>
                  <a:lnTo>
                    <a:pt x="1680" y="639"/>
                  </a:lnTo>
                  <a:lnTo>
                    <a:pt x="1661" y="642"/>
                  </a:lnTo>
                  <a:lnTo>
                    <a:pt x="1641" y="644"/>
                  </a:lnTo>
                  <a:lnTo>
                    <a:pt x="1621" y="646"/>
                  </a:lnTo>
                  <a:lnTo>
                    <a:pt x="1599" y="647"/>
                  </a:lnTo>
                  <a:lnTo>
                    <a:pt x="1574" y="646"/>
                  </a:lnTo>
                  <a:lnTo>
                    <a:pt x="1551" y="642"/>
                  </a:lnTo>
                  <a:lnTo>
                    <a:pt x="1539" y="640"/>
                  </a:lnTo>
                  <a:lnTo>
                    <a:pt x="1528" y="637"/>
                  </a:lnTo>
                  <a:lnTo>
                    <a:pt x="1518" y="634"/>
                  </a:lnTo>
                  <a:lnTo>
                    <a:pt x="1507" y="631"/>
                  </a:lnTo>
                  <a:lnTo>
                    <a:pt x="1497" y="627"/>
                  </a:lnTo>
                  <a:lnTo>
                    <a:pt x="1488" y="622"/>
                  </a:lnTo>
                  <a:lnTo>
                    <a:pt x="1479" y="617"/>
                  </a:lnTo>
                  <a:lnTo>
                    <a:pt x="1469" y="612"/>
                  </a:lnTo>
                  <a:lnTo>
                    <a:pt x="1461" y="605"/>
                  </a:lnTo>
                  <a:lnTo>
                    <a:pt x="1453" y="598"/>
                  </a:lnTo>
                  <a:lnTo>
                    <a:pt x="1445" y="592"/>
                  </a:lnTo>
                  <a:lnTo>
                    <a:pt x="1438" y="584"/>
                  </a:lnTo>
                  <a:lnTo>
                    <a:pt x="1430" y="576"/>
                  </a:lnTo>
                  <a:lnTo>
                    <a:pt x="1423" y="567"/>
                  </a:lnTo>
                  <a:lnTo>
                    <a:pt x="1417" y="559"/>
                  </a:lnTo>
                  <a:lnTo>
                    <a:pt x="1412" y="551"/>
                  </a:lnTo>
                  <a:lnTo>
                    <a:pt x="1406" y="542"/>
                  </a:lnTo>
                  <a:lnTo>
                    <a:pt x="1402" y="531"/>
                  </a:lnTo>
                  <a:lnTo>
                    <a:pt x="1397" y="522"/>
                  </a:lnTo>
                  <a:lnTo>
                    <a:pt x="1393" y="512"/>
                  </a:lnTo>
                  <a:lnTo>
                    <a:pt x="1389" y="501"/>
                  </a:lnTo>
                  <a:lnTo>
                    <a:pt x="1386" y="490"/>
                  </a:lnTo>
                  <a:lnTo>
                    <a:pt x="1384" y="480"/>
                  </a:lnTo>
                  <a:lnTo>
                    <a:pt x="1382" y="469"/>
                  </a:lnTo>
                  <a:lnTo>
                    <a:pt x="1379" y="445"/>
                  </a:lnTo>
                  <a:lnTo>
                    <a:pt x="1378" y="419"/>
                  </a:lnTo>
                  <a:lnTo>
                    <a:pt x="1379" y="394"/>
                  </a:lnTo>
                  <a:lnTo>
                    <a:pt x="1382" y="370"/>
                  </a:lnTo>
                  <a:lnTo>
                    <a:pt x="1386" y="346"/>
                  </a:lnTo>
                  <a:lnTo>
                    <a:pt x="1392" y="324"/>
                  </a:lnTo>
                  <a:lnTo>
                    <a:pt x="1397" y="313"/>
                  </a:lnTo>
                  <a:lnTo>
                    <a:pt x="1401" y="303"/>
                  </a:lnTo>
                  <a:lnTo>
                    <a:pt x="1406" y="293"/>
                  </a:lnTo>
                  <a:lnTo>
                    <a:pt x="1411" y="282"/>
                  </a:lnTo>
                  <a:lnTo>
                    <a:pt x="1416" y="273"/>
                  </a:lnTo>
                  <a:lnTo>
                    <a:pt x="1422" y="264"/>
                  </a:lnTo>
                  <a:lnTo>
                    <a:pt x="1428" y="255"/>
                  </a:lnTo>
                  <a:lnTo>
                    <a:pt x="1436" y="246"/>
                  </a:lnTo>
                  <a:lnTo>
                    <a:pt x="1443" y="238"/>
                  </a:lnTo>
                  <a:lnTo>
                    <a:pt x="1451" y="230"/>
                  </a:lnTo>
                  <a:lnTo>
                    <a:pt x="1458" y="223"/>
                  </a:lnTo>
                  <a:lnTo>
                    <a:pt x="1466" y="217"/>
                  </a:lnTo>
                  <a:lnTo>
                    <a:pt x="1476" y="210"/>
                  </a:lnTo>
                  <a:lnTo>
                    <a:pt x="1484" y="204"/>
                  </a:lnTo>
                  <a:lnTo>
                    <a:pt x="1493" y="199"/>
                  </a:lnTo>
                  <a:lnTo>
                    <a:pt x="1502" y="195"/>
                  </a:lnTo>
                  <a:lnTo>
                    <a:pt x="1513" y="191"/>
                  </a:lnTo>
                  <a:lnTo>
                    <a:pt x="1522" y="187"/>
                  </a:lnTo>
                  <a:lnTo>
                    <a:pt x="1532" y="185"/>
                  </a:lnTo>
                  <a:lnTo>
                    <a:pt x="1543" y="182"/>
                  </a:lnTo>
                  <a:lnTo>
                    <a:pt x="1554" y="179"/>
                  </a:lnTo>
                  <a:lnTo>
                    <a:pt x="1565" y="178"/>
                  </a:lnTo>
                  <a:lnTo>
                    <a:pt x="1576" y="177"/>
                  </a:lnTo>
                  <a:lnTo>
                    <a:pt x="1589" y="177"/>
                  </a:lnTo>
                  <a:lnTo>
                    <a:pt x="1601" y="177"/>
                  </a:lnTo>
                  <a:lnTo>
                    <a:pt x="1612" y="178"/>
                  </a:lnTo>
                  <a:lnTo>
                    <a:pt x="1624" y="181"/>
                  </a:lnTo>
                  <a:lnTo>
                    <a:pt x="1635" y="183"/>
                  </a:lnTo>
                  <a:lnTo>
                    <a:pt x="1645" y="185"/>
                  </a:lnTo>
                  <a:lnTo>
                    <a:pt x="1655" y="188"/>
                  </a:lnTo>
                  <a:lnTo>
                    <a:pt x="1665" y="192"/>
                  </a:lnTo>
                  <a:lnTo>
                    <a:pt x="1675" y="196"/>
                  </a:lnTo>
                  <a:lnTo>
                    <a:pt x="1683" y="201"/>
                  </a:lnTo>
                  <a:lnTo>
                    <a:pt x="1692" y="206"/>
                  </a:lnTo>
                  <a:lnTo>
                    <a:pt x="1701" y="212"/>
                  </a:lnTo>
                  <a:lnTo>
                    <a:pt x="1708" y="220"/>
                  </a:lnTo>
                  <a:lnTo>
                    <a:pt x="1716" y="227"/>
                  </a:lnTo>
                  <a:lnTo>
                    <a:pt x="1723" y="234"/>
                  </a:lnTo>
                  <a:lnTo>
                    <a:pt x="1729" y="242"/>
                  </a:lnTo>
                  <a:lnTo>
                    <a:pt x="1736" y="251"/>
                  </a:lnTo>
                  <a:lnTo>
                    <a:pt x="1745" y="266"/>
                  </a:lnTo>
                  <a:lnTo>
                    <a:pt x="1753" y="281"/>
                  </a:lnTo>
                  <a:lnTo>
                    <a:pt x="1759" y="298"/>
                  </a:lnTo>
                  <a:lnTo>
                    <a:pt x="1764" y="314"/>
                  </a:lnTo>
                  <a:lnTo>
                    <a:pt x="1768" y="332"/>
                  </a:lnTo>
                  <a:lnTo>
                    <a:pt x="1772" y="349"/>
                  </a:lnTo>
                  <a:lnTo>
                    <a:pt x="1774" y="369"/>
                  </a:lnTo>
                  <a:lnTo>
                    <a:pt x="1774" y="388"/>
                  </a:lnTo>
                  <a:lnTo>
                    <a:pt x="1774" y="400"/>
                  </a:lnTo>
                  <a:lnTo>
                    <a:pt x="1773" y="410"/>
                  </a:lnTo>
                  <a:lnTo>
                    <a:pt x="1772" y="419"/>
                  </a:lnTo>
                  <a:lnTo>
                    <a:pt x="1771" y="427"/>
                  </a:lnTo>
                  <a:close/>
                  <a:moveTo>
                    <a:pt x="1457" y="368"/>
                  </a:moveTo>
                  <a:lnTo>
                    <a:pt x="1696" y="368"/>
                  </a:lnTo>
                  <a:lnTo>
                    <a:pt x="1696" y="355"/>
                  </a:lnTo>
                  <a:lnTo>
                    <a:pt x="1694" y="344"/>
                  </a:lnTo>
                  <a:lnTo>
                    <a:pt x="1692" y="332"/>
                  </a:lnTo>
                  <a:lnTo>
                    <a:pt x="1690" y="321"/>
                  </a:lnTo>
                  <a:lnTo>
                    <a:pt x="1687" y="311"/>
                  </a:lnTo>
                  <a:lnTo>
                    <a:pt x="1683" y="301"/>
                  </a:lnTo>
                  <a:lnTo>
                    <a:pt x="1678" y="292"/>
                  </a:lnTo>
                  <a:lnTo>
                    <a:pt x="1673" y="282"/>
                  </a:lnTo>
                  <a:lnTo>
                    <a:pt x="1666" y="271"/>
                  </a:lnTo>
                  <a:lnTo>
                    <a:pt x="1656" y="262"/>
                  </a:lnTo>
                  <a:lnTo>
                    <a:pt x="1646" y="254"/>
                  </a:lnTo>
                  <a:lnTo>
                    <a:pt x="1636" y="247"/>
                  </a:lnTo>
                  <a:lnTo>
                    <a:pt x="1624" y="242"/>
                  </a:lnTo>
                  <a:lnTo>
                    <a:pt x="1611" y="239"/>
                  </a:lnTo>
                  <a:lnTo>
                    <a:pt x="1597" y="237"/>
                  </a:lnTo>
                  <a:lnTo>
                    <a:pt x="1583" y="236"/>
                  </a:lnTo>
                  <a:lnTo>
                    <a:pt x="1568" y="237"/>
                  </a:lnTo>
                  <a:lnTo>
                    <a:pt x="1555" y="239"/>
                  </a:lnTo>
                  <a:lnTo>
                    <a:pt x="1542" y="242"/>
                  </a:lnTo>
                  <a:lnTo>
                    <a:pt x="1531" y="247"/>
                  </a:lnTo>
                  <a:lnTo>
                    <a:pt x="1520" y="254"/>
                  </a:lnTo>
                  <a:lnTo>
                    <a:pt x="1510" y="261"/>
                  </a:lnTo>
                  <a:lnTo>
                    <a:pt x="1500" y="270"/>
                  </a:lnTo>
                  <a:lnTo>
                    <a:pt x="1491" y="280"/>
                  </a:lnTo>
                  <a:lnTo>
                    <a:pt x="1485" y="290"/>
                  </a:lnTo>
                  <a:lnTo>
                    <a:pt x="1479" y="300"/>
                  </a:lnTo>
                  <a:lnTo>
                    <a:pt x="1474" y="310"/>
                  </a:lnTo>
                  <a:lnTo>
                    <a:pt x="1468" y="320"/>
                  </a:lnTo>
                  <a:lnTo>
                    <a:pt x="1464" y="332"/>
                  </a:lnTo>
                  <a:lnTo>
                    <a:pt x="1461" y="343"/>
                  </a:lnTo>
                  <a:lnTo>
                    <a:pt x="1459" y="355"/>
                  </a:lnTo>
                  <a:lnTo>
                    <a:pt x="1457" y="368"/>
                  </a:lnTo>
                  <a:close/>
                  <a:moveTo>
                    <a:pt x="1875" y="637"/>
                  </a:moveTo>
                  <a:lnTo>
                    <a:pt x="1875" y="328"/>
                  </a:lnTo>
                  <a:lnTo>
                    <a:pt x="1875" y="291"/>
                  </a:lnTo>
                  <a:lnTo>
                    <a:pt x="1874" y="256"/>
                  </a:lnTo>
                  <a:lnTo>
                    <a:pt x="1873" y="221"/>
                  </a:lnTo>
                  <a:lnTo>
                    <a:pt x="1872" y="188"/>
                  </a:lnTo>
                  <a:lnTo>
                    <a:pt x="1944" y="188"/>
                  </a:lnTo>
                  <a:lnTo>
                    <a:pt x="1946" y="276"/>
                  </a:lnTo>
                  <a:lnTo>
                    <a:pt x="1950" y="276"/>
                  </a:lnTo>
                  <a:lnTo>
                    <a:pt x="1954" y="265"/>
                  </a:lnTo>
                  <a:lnTo>
                    <a:pt x="1959" y="255"/>
                  </a:lnTo>
                  <a:lnTo>
                    <a:pt x="1964" y="245"/>
                  </a:lnTo>
                  <a:lnTo>
                    <a:pt x="1970" y="236"/>
                  </a:lnTo>
                  <a:lnTo>
                    <a:pt x="1976" y="227"/>
                  </a:lnTo>
                  <a:lnTo>
                    <a:pt x="1983" y="219"/>
                  </a:lnTo>
                  <a:lnTo>
                    <a:pt x="1991" y="211"/>
                  </a:lnTo>
                  <a:lnTo>
                    <a:pt x="2000" y="204"/>
                  </a:lnTo>
                  <a:lnTo>
                    <a:pt x="2008" y="198"/>
                  </a:lnTo>
                  <a:lnTo>
                    <a:pt x="2017" y="193"/>
                  </a:lnTo>
                  <a:lnTo>
                    <a:pt x="2026" y="188"/>
                  </a:lnTo>
                  <a:lnTo>
                    <a:pt x="2036" y="185"/>
                  </a:lnTo>
                  <a:lnTo>
                    <a:pt x="2045" y="182"/>
                  </a:lnTo>
                  <a:lnTo>
                    <a:pt x="2054" y="179"/>
                  </a:lnTo>
                  <a:lnTo>
                    <a:pt x="2064" y="177"/>
                  </a:lnTo>
                  <a:lnTo>
                    <a:pt x="2075" y="177"/>
                  </a:lnTo>
                  <a:lnTo>
                    <a:pt x="2087" y="178"/>
                  </a:lnTo>
                  <a:lnTo>
                    <a:pt x="2097" y="181"/>
                  </a:lnTo>
                  <a:lnTo>
                    <a:pt x="2097" y="258"/>
                  </a:lnTo>
                  <a:lnTo>
                    <a:pt x="2084" y="256"/>
                  </a:lnTo>
                  <a:lnTo>
                    <a:pt x="2069" y="255"/>
                  </a:lnTo>
                  <a:lnTo>
                    <a:pt x="2055" y="256"/>
                  </a:lnTo>
                  <a:lnTo>
                    <a:pt x="2043" y="258"/>
                  </a:lnTo>
                  <a:lnTo>
                    <a:pt x="2032" y="261"/>
                  </a:lnTo>
                  <a:lnTo>
                    <a:pt x="2020" y="266"/>
                  </a:lnTo>
                  <a:lnTo>
                    <a:pt x="2010" y="272"/>
                  </a:lnTo>
                  <a:lnTo>
                    <a:pt x="2000" y="280"/>
                  </a:lnTo>
                  <a:lnTo>
                    <a:pt x="1990" y="290"/>
                  </a:lnTo>
                  <a:lnTo>
                    <a:pt x="1982" y="300"/>
                  </a:lnTo>
                  <a:lnTo>
                    <a:pt x="1976" y="310"/>
                  </a:lnTo>
                  <a:lnTo>
                    <a:pt x="1971" y="321"/>
                  </a:lnTo>
                  <a:lnTo>
                    <a:pt x="1966" y="333"/>
                  </a:lnTo>
                  <a:lnTo>
                    <a:pt x="1963" y="344"/>
                  </a:lnTo>
                  <a:lnTo>
                    <a:pt x="1960" y="356"/>
                  </a:lnTo>
                  <a:lnTo>
                    <a:pt x="1958" y="370"/>
                  </a:lnTo>
                  <a:lnTo>
                    <a:pt x="1957" y="383"/>
                  </a:lnTo>
                  <a:lnTo>
                    <a:pt x="1955" y="398"/>
                  </a:lnTo>
                  <a:lnTo>
                    <a:pt x="1955" y="637"/>
                  </a:lnTo>
                  <a:lnTo>
                    <a:pt x="1875" y="637"/>
                  </a:lnTo>
                  <a:close/>
                  <a:moveTo>
                    <a:pt x="2260" y="637"/>
                  </a:moveTo>
                  <a:lnTo>
                    <a:pt x="2178" y="637"/>
                  </a:lnTo>
                  <a:lnTo>
                    <a:pt x="2178" y="188"/>
                  </a:lnTo>
                  <a:lnTo>
                    <a:pt x="2260" y="188"/>
                  </a:lnTo>
                  <a:lnTo>
                    <a:pt x="2260" y="637"/>
                  </a:lnTo>
                  <a:close/>
                  <a:moveTo>
                    <a:pt x="2219" y="105"/>
                  </a:moveTo>
                  <a:lnTo>
                    <a:pt x="2217" y="105"/>
                  </a:lnTo>
                  <a:lnTo>
                    <a:pt x="2206" y="104"/>
                  </a:lnTo>
                  <a:lnTo>
                    <a:pt x="2197" y="101"/>
                  </a:lnTo>
                  <a:lnTo>
                    <a:pt x="2193" y="99"/>
                  </a:lnTo>
                  <a:lnTo>
                    <a:pt x="2189" y="96"/>
                  </a:lnTo>
                  <a:lnTo>
                    <a:pt x="2185" y="93"/>
                  </a:lnTo>
                  <a:lnTo>
                    <a:pt x="2181" y="90"/>
                  </a:lnTo>
                  <a:lnTo>
                    <a:pt x="2174" y="82"/>
                  </a:lnTo>
                  <a:lnTo>
                    <a:pt x="2170" y="72"/>
                  </a:lnTo>
                  <a:lnTo>
                    <a:pt x="2167" y="63"/>
                  </a:lnTo>
                  <a:lnTo>
                    <a:pt x="2166" y="52"/>
                  </a:lnTo>
                  <a:lnTo>
                    <a:pt x="2167" y="42"/>
                  </a:lnTo>
                  <a:lnTo>
                    <a:pt x="2170" y="32"/>
                  </a:lnTo>
                  <a:lnTo>
                    <a:pt x="2174" y="23"/>
                  </a:lnTo>
                  <a:lnTo>
                    <a:pt x="2182" y="16"/>
                  </a:lnTo>
                  <a:lnTo>
                    <a:pt x="2185" y="12"/>
                  </a:lnTo>
                  <a:lnTo>
                    <a:pt x="2189" y="9"/>
                  </a:lnTo>
                  <a:lnTo>
                    <a:pt x="2194" y="6"/>
                  </a:lnTo>
                  <a:lnTo>
                    <a:pt x="2198" y="4"/>
                  </a:lnTo>
                  <a:lnTo>
                    <a:pt x="2208" y="2"/>
                  </a:lnTo>
                  <a:lnTo>
                    <a:pt x="2220" y="0"/>
                  </a:lnTo>
                  <a:lnTo>
                    <a:pt x="2230" y="2"/>
                  </a:lnTo>
                  <a:lnTo>
                    <a:pt x="2240" y="4"/>
                  </a:lnTo>
                  <a:lnTo>
                    <a:pt x="2244" y="6"/>
                  </a:lnTo>
                  <a:lnTo>
                    <a:pt x="2249" y="9"/>
                  </a:lnTo>
                  <a:lnTo>
                    <a:pt x="2253" y="12"/>
                  </a:lnTo>
                  <a:lnTo>
                    <a:pt x="2257" y="15"/>
                  </a:lnTo>
                  <a:lnTo>
                    <a:pt x="2263" y="23"/>
                  </a:lnTo>
                  <a:lnTo>
                    <a:pt x="2268" y="31"/>
                  </a:lnTo>
                  <a:lnTo>
                    <a:pt x="2270" y="42"/>
                  </a:lnTo>
                  <a:lnTo>
                    <a:pt x="2271" y="52"/>
                  </a:lnTo>
                  <a:lnTo>
                    <a:pt x="2270" y="63"/>
                  </a:lnTo>
                  <a:lnTo>
                    <a:pt x="2268" y="72"/>
                  </a:lnTo>
                  <a:lnTo>
                    <a:pt x="2263" y="82"/>
                  </a:lnTo>
                  <a:lnTo>
                    <a:pt x="2257" y="90"/>
                  </a:lnTo>
                  <a:lnTo>
                    <a:pt x="2253" y="93"/>
                  </a:lnTo>
                  <a:lnTo>
                    <a:pt x="2249" y="96"/>
                  </a:lnTo>
                  <a:lnTo>
                    <a:pt x="2244" y="99"/>
                  </a:lnTo>
                  <a:lnTo>
                    <a:pt x="2240" y="101"/>
                  </a:lnTo>
                  <a:lnTo>
                    <a:pt x="2235" y="103"/>
                  </a:lnTo>
                  <a:lnTo>
                    <a:pt x="2230" y="104"/>
                  </a:lnTo>
                  <a:lnTo>
                    <a:pt x="2224" y="104"/>
                  </a:lnTo>
                  <a:lnTo>
                    <a:pt x="2219" y="105"/>
                  </a:lnTo>
                  <a:close/>
                  <a:moveTo>
                    <a:pt x="2755" y="427"/>
                  </a:moveTo>
                  <a:lnTo>
                    <a:pt x="2441" y="426"/>
                  </a:lnTo>
                  <a:lnTo>
                    <a:pt x="2443" y="445"/>
                  </a:lnTo>
                  <a:lnTo>
                    <a:pt x="2446" y="463"/>
                  </a:lnTo>
                  <a:lnTo>
                    <a:pt x="2449" y="480"/>
                  </a:lnTo>
                  <a:lnTo>
                    <a:pt x="2454" y="495"/>
                  </a:lnTo>
                  <a:lnTo>
                    <a:pt x="2461" y="510"/>
                  </a:lnTo>
                  <a:lnTo>
                    <a:pt x="2469" y="523"/>
                  </a:lnTo>
                  <a:lnTo>
                    <a:pt x="2478" y="535"/>
                  </a:lnTo>
                  <a:lnTo>
                    <a:pt x="2489" y="546"/>
                  </a:lnTo>
                  <a:lnTo>
                    <a:pt x="2499" y="554"/>
                  </a:lnTo>
                  <a:lnTo>
                    <a:pt x="2510" y="562"/>
                  </a:lnTo>
                  <a:lnTo>
                    <a:pt x="2523" y="568"/>
                  </a:lnTo>
                  <a:lnTo>
                    <a:pt x="2535" y="573"/>
                  </a:lnTo>
                  <a:lnTo>
                    <a:pt x="2548" y="577"/>
                  </a:lnTo>
                  <a:lnTo>
                    <a:pt x="2564" y="580"/>
                  </a:lnTo>
                  <a:lnTo>
                    <a:pt x="2579" y="582"/>
                  </a:lnTo>
                  <a:lnTo>
                    <a:pt x="2595" y="582"/>
                  </a:lnTo>
                  <a:lnTo>
                    <a:pt x="2612" y="582"/>
                  </a:lnTo>
                  <a:lnTo>
                    <a:pt x="2628" y="581"/>
                  </a:lnTo>
                  <a:lnTo>
                    <a:pt x="2644" y="579"/>
                  </a:lnTo>
                  <a:lnTo>
                    <a:pt x="2660" y="577"/>
                  </a:lnTo>
                  <a:lnTo>
                    <a:pt x="2676" y="573"/>
                  </a:lnTo>
                  <a:lnTo>
                    <a:pt x="2690" y="569"/>
                  </a:lnTo>
                  <a:lnTo>
                    <a:pt x="2705" y="564"/>
                  </a:lnTo>
                  <a:lnTo>
                    <a:pt x="2719" y="559"/>
                  </a:lnTo>
                  <a:lnTo>
                    <a:pt x="2732" y="618"/>
                  </a:lnTo>
                  <a:lnTo>
                    <a:pt x="2717" y="624"/>
                  </a:lnTo>
                  <a:lnTo>
                    <a:pt x="2700" y="630"/>
                  </a:lnTo>
                  <a:lnTo>
                    <a:pt x="2683" y="635"/>
                  </a:lnTo>
                  <a:lnTo>
                    <a:pt x="2664" y="639"/>
                  </a:lnTo>
                  <a:lnTo>
                    <a:pt x="2645" y="642"/>
                  </a:lnTo>
                  <a:lnTo>
                    <a:pt x="2625" y="644"/>
                  </a:lnTo>
                  <a:lnTo>
                    <a:pt x="2605" y="646"/>
                  </a:lnTo>
                  <a:lnTo>
                    <a:pt x="2583" y="647"/>
                  </a:lnTo>
                  <a:lnTo>
                    <a:pt x="2559" y="646"/>
                  </a:lnTo>
                  <a:lnTo>
                    <a:pt x="2535" y="642"/>
                  </a:lnTo>
                  <a:lnTo>
                    <a:pt x="2524" y="640"/>
                  </a:lnTo>
                  <a:lnTo>
                    <a:pt x="2512" y="637"/>
                  </a:lnTo>
                  <a:lnTo>
                    <a:pt x="2502" y="634"/>
                  </a:lnTo>
                  <a:lnTo>
                    <a:pt x="2492" y="631"/>
                  </a:lnTo>
                  <a:lnTo>
                    <a:pt x="2483" y="627"/>
                  </a:lnTo>
                  <a:lnTo>
                    <a:pt x="2472" y="622"/>
                  </a:lnTo>
                  <a:lnTo>
                    <a:pt x="2463" y="617"/>
                  </a:lnTo>
                  <a:lnTo>
                    <a:pt x="2455" y="612"/>
                  </a:lnTo>
                  <a:lnTo>
                    <a:pt x="2446" y="605"/>
                  </a:lnTo>
                  <a:lnTo>
                    <a:pt x="2437" y="598"/>
                  </a:lnTo>
                  <a:lnTo>
                    <a:pt x="2429" y="592"/>
                  </a:lnTo>
                  <a:lnTo>
                    <a:pt x="2422" y="584"/>
                  </a:lnTo>
                  <a:lnTo>
                    <a:pt x="2415" y="576"/>
                  </a:lnTo>
                  <a:lnTo>
                    <a:pt x="2409" y="567"/>
                  </a:lnTo>
                  <a:lnTo>
                    <a:pt x="2401" y="559"/>
                  </a:lnTo>
                  <a:lnTo>
                    <a:pt x="2396" y="551"/>
                  </a:lnTo>
                  <a:lnTo>
                    <a:pt x="2391" y="542"/>
                  </a:lnTo>
                  <a:lnTo>
                    <a:pt x="2386" y="531"/>
                  </a:lnTo>
                  <a:lnTo>
                    <a:pt x="2382" y="522"/>
                  </a:lnTo>
                  <a:lnTo>
                    <a:pt x="2378" y="512"/>
                  </a:lnTo>
                  <a:lnTo>
                    <a:pt x="2374" y="501"/>
                  </a:lnTo>
                  <a:lnTo>
                    <a:pt x="2371" y="490"/>
                  </a:lnTo>
                  <a:lnTo>
                    <a:pt x="2369" y="480"/>
                  </a:lnTo>
                  <a:lnTo>
                    <a:pt x="2366" y="469"/>
                  </a:lnTo>
                  <a:lnTo>
                    <a:pt x="2363" y="445"/>
                  </a:lnTo>
                  <a:lnTo>
                    <a:pt x="2362" y="419"/>
                  </a:lnTo>
                  <a:lnTo>
                    <a:pt x="2363" y="394"/>
                  </a:lnTo>
                  <a:lnTo>
                    <a:pt x="2366" y="370"/>
                  </a:lnTo>
                  <a:lnTo>
                    <a:pt x="2371" y="346"/>
                  </a:lnTo>
                  <a:lnTo>
                    <a:pt x="2377" y="324"/>
                  </a:lnTo>
                  <a:lnTo>
                    <a:pt x="2381" y="313"/>
                  </a:lnTo>
                  <a:lnTo>
                    <a:pt x="2385" y="303"/>
                  </a:lnTo>
                  <a:lnTo>
                    <a:pt x="2390" y="293"/>
                  </a:lnTo>
                  <a:lnTo>
                    <a:pt x="2395" y="282"/>
                  </a:lnTo>
                  <a:lnTo>
                    <a:pt x="2400" y="273"/>
                  </a:lnTo>
                  <a:lnTo>
                    <a:pt x="2407" y="264"/>
                  </a:lnTo>
                  <a:lnTo>
                    <a:pt x="2414" y="255"/>
                  </a:lnTo>
                  <a:lnTo>
                    <a:pt x="2420" y="246"/>
                  </a:lnTo>
                  <a:lnTo>
                    <a:pt x="2427" y="238"/>
                  </a:lnTo>
                  <a:lnTo>
                    <a:pt x="2435" y="230"/>
                  </a:lnTo>
                  <a:lnTo>
                    <a:pt x="2444" y="223"/>
                  </a:lnTo>
                  <a:lnTo>
                    <a:pt x="2452" y="217"/>
                  </a:lnTo>
                  <a:lnTo>
                    <a:pt x="2460" y="210"/>
                  </a:lnTo>
                  <a:lnTo>
                    <a:pt x="2468" y="204"/>
                  </a:lnTo>
                  <a:lnTo>
                    <a:pt x="2477" y="199"/>
                  </a:lnTo>
                  <a:lnTo>
                    <a:pt x="2487" y="195"/>
                  </a:lnTo>
                  <a:lnTo>
                    <a:pt x="2497" y="191"/>
                  </a:lnTo>
                  <a:lnTo>
                    <a:pt x="2507" y="187"/>
                  </a:lnTo>
                  <a:lnTo>
                    <a:pt x="2518" y="185"/>
                  </a:lnTo>
                  <a:lnTo>
                    <a:pt x="2528" y="182"/>
                  </a:lnTo>
                  <a:lnTo>
                    <a:pt x="2539" y="179"/>
                  </a:lnTo>
                  <a:lnTo>
                    <a:pt x="2549" y="178"/>
                  </a:lnTo>
                  <a:lnTo>
                    <a:pt x="2562" y="177"/>
                  </a:lnTo>
                  <a:lnTo>
                    <a:pt x="2573" y="177"/>
                  </a:lnTo>
                  <a:lnTo>
                    <a:pt x="2585" y="177"/>
                  </a:lnTo>
                  <a:lnTo>
                    <a:pt x="2597" y="178"/>
                  </a:lnTo>
                  <a:lnTo>
                    <a:pt x="2608" y="181"/>
                  </a:lnTo>
                  <a:lnTo>
                    <a:pt x="2619" y="183"/>
                  </a:lnTo>
                  <a:lnTo>
                    <a:pt x="2630" y="185"/>
                  </a:lnTo>
                  <a:lnTo>
                    <a:pt x="2640" y="188"/>
                  </a:lnTo>
                  <a:lnTo>
                    <a:pt x="2650" y="192"/>
                  </a:lnTo>
                  <a:lnTo>
                    <a:pt x="2659" y="196"/>
                  </a:lnTo>
                  <a:lnTo>
                    <a:pt x="2669" y="201"/>
                  </a:lnTo>
                  <a:lnTo>
                    <a:pt x="2677" y="206"/>
                  </a:lnTo>
                  <a:lnTo>
                    <a:pt x="2685" y="212"/>
                  </a:lnTo>
                  <a:lnTo>
                    <a:pt x="2693" y="220"/>
                  </a:lnTo>
                  <a:lnTo>
                    <a:pt x="2700" y="227"/>
                  </a:lnTo>
                  <a:lnTo>
                    <a:pt x="2708" y="234"/>
                  </a:lnTo>
                  <a:lnTo>
                    <a:pt x="2714" y="242"/>
                  </a:lnTo>
                  <a:lnTo>
                    <a:pt x="2721" y="251"/>
                  </a:lnTo>
                  <a:lnTo>
                    <a:pt x="2729" y="266"/>
                  </a:lnTo>
                  <a:lnTo>
                    <a:pt x="2737" y="281"/>
                  </a:lnTo>
                  <a:lnTo>
                    <a:pt x="2744" y="298"/>
                  </a:lnTo>
                  <a:lnTo>
                    <a:pt x="2749" y="314"/>
                  </a:lnTo>
                  <a:lnTo>
                    <a:pt x="2753" y="332"/>
                  </a:lnTo>
                  <a:lnTo>
                    <a:pt x="2756" y="349"/>
                  </a:lnTo>
                  <a:lnTo>
                    <a:pt x="2758" y="369"/>
                  </a:lnTo>
                  <a:lnTo>
                    <a:pt x="2759" y="388"/>
                  </a:lnTo>
                  <a:lnTo>
                    <a:pt x="2758" y="400"/>
                  </a:lnTo>
                  <a:lnTo>
                    <a:pt x="2758" y="410"/>
                  </a:lnTo>
                  <a:lnTo>
                    <a:pt x="2757" y="419"/>
                  </a:lnTo>
                  <a:lnTo>
                    <a:pt x="2755" y="427"/>
                  </a:lnTo>
                  <a:close/>
                  <a:moveTo>
                    <a:pt x="2441" y="368"/>
                  </a:moveTo>
                  <a:lnTo>
                    <a:pt x="2680" y="368"/>
                  </a:lnTo>
                  <a:lnTo>
                    <a:pt x="2680" y="355"/>
                  </a:lnTo>
                  <a:lnTo>
                    <a:pt x="2679" y="344"/>
                  </a:lnTo>
                  <a:lnTo>
                    <a:pt x="2677" y="332"/>
                  </a:lnTo>
                  <a:lnTo>
                    <a:pt x="2675" y="321"/>
                  </a:lnTo>
                  <a:lnTo>
                    <a:pt x="2672" y="311"/>
                  </a:lnTo>
                  <a:lnTo>
                    <a:pt x="2668" y="301"/>
                  </a:lnTo>
                  <a:lnTo>
                    <a:pt x="2663" y="292"/>
                  </a:lnTo>
                  <a:lnTo>
                    <a:pt x="2657" y="282"/>
                  </a:lnTo>
                  <a:lnTo>
                    <a:pt x="2650" y="271"/>
                  </a:lnTo>
                  <a:lnTo>
                    <a:pt x="2641" y="262"/>
                  </a:lnTo>
                  <a:lnTo>
                    <a:pt x="2632" y="254"/>
                  </a:lnTo>
                  <a:lnTo>
                    <a:pt x="2620" y="247"/>
                  </a:lnTo>
                  <a:lnTo>
                    <a:pt x="2609" y="242"/>
                  </a:lnTo>
                  <a:lnTo>
                    <a:pt x="2596" y="239"/>
                  </a:lnTo>
                  <a:lnTo>
                    <a:pt x="2581" y="237"/>
                  </a:lnTo>
                  <a:lnTo>
                    <a:pt x="2567" y="236"/>
                  </a:lnTo>
                  <a:lnTo>
                    <a:pt x="2552" y="237"/>
                  </a:lnTo>
                  <a:lnTo>
                    <a:pt x="2540" y="239"/>
                  </a:lnTo>
                  <a:lnTo>
                    <a:pt x="2528" y="242"/>
                  </a:lnTo>
                  <a:lnTo>
                    <a:pt x="2515" y="247"/>
                  </a:lnTo>
                  <a:lnTo>
                    <a:pt x="2504" y="254"/>
                  </a:lnTo>
                  <a:lnTo>
                    <a:pt x="2494" y="261"/>
                  </a:lnTo>
                  <a:lnTo>
                    <a:pt x="2485" y="270"/>
                  </a:lnTo>
                  <a:lnTo>
                    <a:pt x="2475" y="280"/>
                  </a:lnTo>
                  <a:lnTo>
                    <a:pt x="2469" y="290"/>
                  </a:lnTo>
                  <a:lnTo>
                    <a:pt x="2463" y="300"/>
                  </a:lnTo>
                  <a:lnTo>
                    <a:pt x="2458" y="310"/>
                  </a:lnTo>
                  <a:lnTo>
                    <a:pt x="2454" y="320"/>
                  </a:lnTo>
                  <a:lnTo>
                    <a:pt x="2450" y="332"/>
                  </a:lnTo>
                  <a:lnTo>
                    <a:pt x="2446" y="343"/>
                  </a:lnTo>
                  <a:lnTo>
                    <a:pt x="2444" y="355"/>
                  </a:lnTo>
                  <a:lnTo>
                    <a:pt x="2441" y="368"/>
                  </a:lnTo>
                  <a:close/>
                  <a:moveTo>
                    <a:pt x="2860" y="637"/>
                  </a:moveTo>
                  <a:lnTo>
                    <a:pt x="2860" y="309"/>
                  </a:lnTo>
                  <a:lnTo>
                    <a:pt x="2860" y="280"/>
                  </a:lnTo>
                  <a:lnTo>
                    <a:pt x="2859" y="250"/>
                  </a:lnTo>
                  <a:lnTo>
                    <a:pt x="2858" y="220"/>
                  </a:lnTo>
                  <a:lnTo>
                    <a:pt x="2856" y="188"/>
                  </a:lnTo>
                  <a:lnTo>
                    <a:pt x="2929" y="188"/>
                  </a:lnTo>
                  <a:lnTo>
                    <a:pt x="2933" y="262"/>
                  </a:lnTo>
                  <a:lnTo>
                    <a:pt x="2935" y="262"/>
                  </a:lnTo>
                  <a:lnTo>
                    <a:pt x="2940" y="254"/>
                  </a:lnTo>
                  <a:lnTo>
                    <a:pt x="2945" y="245"/>
                  </a:lnTo>
                  <a:lnTo>
                    <a:pt x="2951" y="237"/>
                  </a:lnTo>
                  <a:lnTo>
                    <a:pt x="2958" y="230"/>
                  </a:lnTo>
                  <a:lnTo>
                    <a:pt x="2964" y="223"/>
                  </a:lnTo>
                  <a:lnTo>
                    <a:pt x="2973" y="217"/>
                  </a:lnTo>
                  <a:lnTo>
                    <a:pt x="2981" y="210"/>
                  </a:lnTo>
                  <a:lnTo>
                    <a:pt x="2989" y="204"/>
                  </a:lnTo>
                  <a:lnTo>
                    <a:pt x="3000" y="198"/>
                  </a:lnTo>
                  <a:lnTo>
                    <a:pt x="3011" y="193"/>
                  </a:lnTo>
                  <a:lnTo>
                    <a:pt x="3022" y="188"/>
                  </a:lnTo>
                  <a:lnTo>
                    <a:pt x="3033" y="185"/>
                  </a:lnTo>
                  <a:lnTo>
                    <a:pt x="3046" y="182"/>
                  </a:lnTo>
                  <a:lnTo>
                    <a:pt x="3058" y="179"/>
                  </a:lnTo>
                  <a:lnTo>
                    <a:pt x="3070" y="177"/>
                  </a:lnTo>
                  <a:lnTo>
                    <a:pt x="3084" y="177"/>
                  </a:lnTo>
                  <a:lnTo>
                    <a:pt x="3098" y="178"/>
                  </a:lnTo>
                  <a:lnTo>
                    <a:pt x="3112" y="179"/>
                  </a:lnTo>
                  <a:lnTo>
                    <a:pt x="3126" y="183"/>
                  </a:lnTo>
                  <a:lnTo>
                    <a:pt x="3139" y="187"/>
                  </a:lnTo>
                  <a:lnTo>
                    <a:pt x="3151" y="192"/>
                  </a:lnTo>
                  <a:lnTo>
                    <a:pt x="3163" y="199"/>
                  </a:lnTo>
                  <a:lnTo>
                    <a:pt x="3174" y="206"/>
                  </a:lnTo>
                  <a:lnTo>
                    <a:pt x="3185" y="215"/>
                  </a:lnTo>
                  <a:lnTo>
                    <a:pt x="3192" y="222"/>
                  </a:lnTo>
                  <a:lnTo>
                    <a:pt x="3199" y="229"/>
                  </a:lnTo>
                  <a:lnTo>
                    <a:pt x="3205" y="236"/>
                  </a:lnTo>
                  <a:lnTo>
                    <a:pt x="3210" y="244"/>
                  </a:lnTo>
                  <a:lnTo>
                    <a:pt x="3215" y="251"/>
                  </a:lnTo>
                  <a:lnTo>
                    <a:pt x="3219" y="261"/>
                  </a:lnTo>
                  <a:lnTo>
                    <a:pt x="3223" y="269"/>
                  </a:lnTo>
                  <a:lnTo>
                    <a:pt x="3228" y="279"/>
                  </a:lnTo>
                  <a:lnTo>
                    <a:pt x="3231" y="289"/>
                  </a:lnTo>
                  <a:lnTo>
                    <a:pt x="3234" y="299"/>
                  </a:lnTo>
                  <a:lnTo>
                    <a:pt x="3236" y="309"/>
                  </a:lnTo>
                  <a:lnTo>
                    <a:pt x="3238" y="320"/>
                  </a:lnTo>
                  <a:lnTo>
                    <a:pt x="3241" y="344"/>
                  </a:lnTo>
                  <a:lnTo>
                    <a:pt x="3242" y="369"/>
                  </a:lnTo>
                  <a:lnTo>
                    <a:pt x="3242" y="637"/>
                  </a:lnTo>
                  <a:lnTo>
                    <a:pt x="3160" y="637"/>
                  </a:lnTo>
                  <a:lnTo>
                    <a:pt x="3160" y="378"/>
                  </a:lnTo>
                  <a:lnTo>
                    <a:pt x="3160" y="362"/>
                  </a:lnTo>
                  <a:lnTo>
                    <a:pt x="3159" y="346"/>
                  </a:lnTo>
                  <a:lnTo>
                    <a:pt x="3157" y="333"/>
                  </a:lnTo>
                  <a:lnTo>
                    <a:pt x="3154" y="319"/>
                  </a:lnTo>
                  <a:lnTo>
                    <a:pt x="3150" y="307"/>
                  </a:lnTo>
                  <a:lnTo>
                    <a:pt x="3145" y="297"/>
                  </a:lnTo>
                  <a:lnTo>
                    <a:pt x="3140" y="286"/>
                  </a:lnTo>
                  <a:lnTo>
                    <a:pt x="3134" y="277"/>
                  </a:lnTo>
                  <a:lnTo>
                    <a:pt x="3127" y="270"/>
                  </a:lnTo>
                  <a:lnTo>
                    <a:pt x="3120" y="263"/>
                  </a:lnTo>
                  <a:lnTo>
                    <a:pt x="3111" y="258"/>
                  </a:lnTo>
                  <a:lnTo>
                    <a:pt x="3102" y="253"/>
                  </a:lnTo>
                  <a:lnTo>
                    <a:pt x="3092" y="249"/>
                  </a:lnTo>
                  <a:lnTo>
                    <a:pt x="3081" y="246"/>
                  </a:lnTo>
                  <a:lnTo>
                    <a:pt x="3069" y="244"/>
                  </a:lnTo>
                  <a:lnTo>
                    <a:pt x="3056" y="244"/>
                  </a:lnTo>
                  <a:lnTo>
                    <a:pt x="3047" y="244"/>
                  </a:lnTo>
                  <a:lnTo>
                    <a:pt x="3037" y="245"/>
                  </a:lnTo>
                  <a:lnTo>
                    <a:pt x="3028" y="247"/>
                  </a:lnTo>
                  <a:lnTo>
                    <a:pt x="3020" y="250"/>
                  </a:lnTo>
                  <a:lnTo>
                    <a:pt x="3012" y="254"/>
                  </a:lnTo>
                  <a:lnTo>
                    <a:pt x="3004" y="258"/>
                  </a:lnTo>
                  <a:lnTo>
                    <a:pt x="2995" y="263"/>
                  </a:lnTo>
                  <a:lnTo>
                    <a:pt x="2988" y="268"/>
                  </a:lnTo>
                  <a:lnTo>
                    <a:pt x="2981" y="274"/>
                  </a:lnTo>
                  <a:lnTo>
                    <a:pt x="2974" y="281"/>
                  </a:lnTo>
                  <a:lnTo>
                    <a:pt x="2968" y="289"/>
                  </a:lnTo>
                  <a:lnTo>
                    <a:pt x="2962" y="296"/>
                  </a:lnTo>
                  <a:lnTo>
                    <a:pt x="2958" y="303"/>
                  </a:lnTo>
                  <a:lnTo>
                    <a:pt x="2953" y="311"/>
                  </a:lnTo>
                  <a:lnTo>
                    <a:pt x="2950" y="319"/>
                  </a:lnTo>
                  <a:lnTo>
                    <a:pt x="2947" y="329"/>
                  </a:lnTo>
                  <a:lnTo>
                    <a:pt x="2945" y="337"/>
                  </a:lnTo>
                  <a:lnTo>
                    <a:pt x="2943" y="346"/>
                  </a:lnTo>
                  <a:lnTo>
                    <a:pt x="2942" y="356"/>
                  </a:lnTo>
                  <a:lnTo>
                    <a:pt x="2942" y="367"/>
                  </a:lnTo>
                  <a:lnTo>
                    <a:pt x="2942" y="637"/>
                  </a:lnTo>
                  <a:lnTo>
                    <a:pt x="2860" y="637"/>
                  </a:lnTo>
                  <a:close/>
                  <a:moveTo>
                    <a:pt x="3680" y="559"/>
                  </a:moveTo>
                  <a:lnTo>
                    <a:pt x="3694" y="620"/>
                  </a:lnTo>
                  <a:lnTo>
                    <a:pt x="3681" y="627"/>
                  </a:lnTo>
                  <a:lnTo>
                    <a:pt x="3666" y="632"/>
                  </a:lnTo>
                  <a:lnTo>
                    <a:pt x="3651" y="636"/>
                  </a:lnTo>
                  <a:lnTo>
                    <a:pt x="3635" y="640"/>
                  </a:lnTo>
                  <a:lnTo>
                    <a:pt x="3619" y="643"/>
                  </a:lnTo>
                  <a:lnTo>
                    <a:pt x="3602" y="646"/>
                  </a:lnTo>
                  <a:lnTo>
                    <a:pt x="3584" y="647"/>
                  </a:lnTo>
                  <a:lnTo>
                    <a:pt x="3566" y="648"/>
                  </a:lnTo>
                  <a:lnTo>
                    <a:pt x="3541" y="647"/>
                  </a:lnTo>
                  <a:lnTo>
                    <a:pt x="3517" y="643"/>
                  </a:lnTo>
                  <a:lnTo>
                    <a:pt x="3506" y="641"/>
                  </a:lnTo>
                  <a:lnTo>
                    <a:pt x="3495" y="638"/>
                  </a:lnTo>
                  <a:lnTo>
                    <a:pt x="3484" y="635"/>
                  </a:lnTo>
                  <a:lnTo>
                    <a:pt x="3474" y="631"/>
                  </a:lnTo>
                  <a:lnTo>
                    <a:pt x="3464" y="627"/>
                  </a:lnTo>
                  <a:lnTo>
                    <a:pt x="3455" y="623"/>
                  </a:lnTo>
                  <a:lnTo>
                    <a:pt x="3445" y="618"/>
                  </a:lnTo>
                  <a:lnTo>
                    <a:pt x="3436" y="612"/>
                  </a:lnTo>
                  <a:lnTo>
                    <a:pt x="3427" y="605"/>
                  </a:lnTo>
                  <a:lnTo>
                    <a:pt x="3419" y="599"/>
                  </a:lnTo>
                  <a:lnTo>
                    <a:pt x="3410" y="592"/>
                  </a:lnTo>
                  <a:lnTo>
                    <a:pt x="3403" y="584"/>
                  </a:lnTo>
                  <a:lnTo>
                    <a:pt x="3395" y="576"/>
                  </a:lnTo>
                  <a:lnTo>
                    <a:pt x="3389" y="567"/>
                  </a:lnTo>
                  <a:lnTo>
                    <a:pt x="3382" y="559"/>
                  </a:lnTo>
                  <a:lnTo>
                    <a:pt x="3377" y="550"/>
                  </a:lnTo>
                  <a:lnTo>
                    <a:pt x="3370" y="541"/>
                  </a:lnTo>
                  <a:lnTo>
                    <a:pt x="3365" y="531"/>
                  </a:lnTo>
                  <a:lnTo>
                    <a:pt x="3361" y="521"/>
                  </a:lnTo>
                  <a:lnTo>
                    <a:pt x="3357" y="511"/>
                  </a:lnTo>
                  <a:lnTo>
                    <a:pt x="3354" y="500"/>
                  </a:lnTo>
                  <a:lnTo>
                    <a:pt x="3351" y="489"/>
                  </a:lnTo>
                  <a:lnTo>
                    <a:pt x="3348" y="478"/>
                  </a:lnTo>
                  <a:lnTo>
                    <a:pt x="3346" y="467"/>
                  </a:lnTo>
                  <a:lnTo>
                    <a:pt x="3343" y="442"/>
                  </a:lnTo>
                  <a:lnTo>
                    <a:pt x="3342" y="417"/>
                  </a:lnTo>
                  <a:lnTo>
                    <a:pt x="3342" y="404"/>
                  </a:lnTo>
                  <a:lnTo>
                    <a:pt x="3343" y="391"/>
                  </a:lnTo>
                  <a:lnTo>
                    <a:pt x="3344" y="379"/>
                  </a:lnTo>
                  <a:lnTo>
                    <a:pt x="3346" y="367"/>
                  </a:lnTo>
                  <a:lnTo>
                    <a:pt x="3348" y="355"/>
                  </a:lnTo>
                  <a:lnTo>
                    <a:pt x="3351" y="344"/>
                  </a:lnTo>
                  <a:lnTo>
                    <a:pt x="3354" y="333"/>
                  </a:lnTo>
                  <a:lnTo>
                    <a:pt x="3358" y="321"/>
                  </a:lnTo>
                  <a:lnTo>
                    <a:pt x="3363" y="311"/>
                  </a:lnTo>
                  <a:lnTo>
                    <a:pt x="3367" y="301"/>
                  </a:lnTo>
                  <a:lnTo>
                    <a:pt x="3373" y="291"/>
                  </a:lnTo>
                  <a:lnTo>
                    <a:pt x="3379" y="281"/>
                  </a:lnTo>
                  <a:lnTo>
                    <a:pt x="3386" y="272"/>
                  </a:lnTo>
                  <a:lnTo>
                    <a:pt x="3393" y="263"/>
                  </a:lnTo>
                  <a:lnTo>
                    <a:pt x="3400" y="254"/>
                  </a:lnTo>
                  <a:lnTo>
                    <a:pt x="3408" y="245"/>
                  </a:lnTo>
                  <a:lnTo>
                    <a:pt x="3417" y="237"/>
                  </a:lnTo>
                  <a:lnTo>
                    <a:pt x="3425" y="230"/>
                  </a:lnTo>
                  <a:lnTo>
                    <a:pt x="3434" y="223"/>
                  </a:lnTo>
                  <a:lnTo>
                    <a:pt x="3443" y="215"/>
                  </a:lnTo>
                  <a:lnTo>
                    <a:pt x="3454" y="210"/>
                  </a:lnTo>
                  <a:lnTo>
                    <a:pt x="3464" y="204"/>
                  </a:lnTo>
                  <a:lnTo>
                    <a:pt x="3474" y="199"/>
                  </a:lnTo>
                  <a:lnTo>
                    <a:pt x="3484" y="195"/>
                  </a:lnTo>
                  <a:lnTo>
                    <a:pt x="3496" y="191"/>
                  </a:lnTo>
                  <a:lnTo>
                    <a:pt x="3507" y="188"/>
                  </a:lnTo>
                  <a:lnTo>
                    <a:pt x="3519" y="185"/>
                  </a:lnTo>
                  <a:lnTo>
                    <a:pt x="3532" y="183"/>
                  </a:lnTo>
                  <a:lnTo>
                    <a:pt x="3544" y="181"/>
                  </a:lnTo>
                  <a:lnTo>
                    <a:pt x="3556" y="179"/>
                  </a:lnTo>
                  <a:lnTo>
                    <a:pt x="3570" y="178"/>
                  </a:lnTo>
                  <a:lnTo>
                    <a:pt x="3583" y="178"/>
                  </a:lnTo>
                  <a:lnTo>
                    <a:pt x="3599" y="178"/>
                  </a:lnTo>
                  <a:lnTo>
                    <a:pt x="3616" y="179"/>
                  </a:lnTo>
                  <a:lnTo>
                    <a:pt x="3631" y="182"/>
                  </a:lnTo>
                  <a:lnTo>
                    <a:pt x="3646" y="185"/>
                  </a:lnTo>
                  <a:lnTo>
                    <a:pt x="3659" y="188"/>
                  </a:lnTo>
                  <a:lnTo>
                    <a:pt x="3672" y="192"/>
                  </a:lnTo>
                  <a:lnTo>
                    <a:pt x="3685" y="196"/>
                  </a:lnTo>
                  <a:lnTo>
                    <a:pt x="3696" y="201"/>
                  </a:lnTo>
                  <a:lnTo>
                    <a:pt x="3678" y="265"/>
                  </a:lnTo>
                  <a:lnTo>
                    <a:pt x="3667" y="260"/>
                  </a:lnTo>
                  <a:lnTo>
                    <a:pt x="3656" y="256"/>
                  </a:lnTo>
                  <a:lnTo>
                    <a:pt x="3646" y="251"/>
                  </a:lnTo>
                  <a:lnTo>
                    <a:pt x="3633" y="248"/>
                  </a:lnTo>
                  <a:lnTo>
                    <a:pt x="3622" y="246"/>
                  </a:lnTo>
                  <a:lnTo>
                    <a:pt x="3609" y="244"/>
                  </a:lnTo>
                  <a:lnTo>
                    <a:pt x="3596" y="243"/>
                  </a:lnTo>
                  <a:lnTo>
                    <a:pt x="3583" y="243"/>
                  </a:lnTo>
                  <a:lnTo>
                    <a:pt x="3565" y="244"/>
                  </a:lnTo>
                  <a:lnTo>
                    <a:pt x="3548" y="246"/>
                  </a:lnTo>
                  <a:lnTo>
                    <a:pt x="3532" y="250"/>
                  </a:lnTo>
                  <a:lnTo>
                    <a:pt x="3516" y="256"/>
                  </a:lnTo>
                  <a:lnTo>
                    <a:pt x="3502" y="263"/>
                  </a:lnTo>
                  <a:lnTo>
                    <a:pt x="3489" y="271"/>
                  </a:lnTo>
                  <a:lnTo>
                    <a:pt x="3476" y="281"/>
                  </a:lnTo>
                  <a:lnTo>
                    <a:pt x="3465" y="294"/>
                  </a:lnTo>
                  <a:lnTo>
                    <a:pt x="3456" y="305"/>
                  </a:lnTo>
                  <a:lnTo>
                    <a:pt x="3447" y="318"/>
                  </a:lnTo>
                  <a:lnTo>
                    <a:pt x="3440" y="332"/>
                  </a:lnTo>
                  <a:lnTo>
                    <a:pt x="3434" y="346"/>
                  </a:lnTo>
                  <a:lnTo>
                    <a:pt x="3430" y="362"/>
                  </a:lnTo>
                  <a:lnTo>
                    <a:pt x="3427" y="378"/>
                  </a:lnTo>
                  <a:lnTo>
                    <a:pt x="3425" y="396"/>
                  </a:lnTo>
                  <a:lnTo>
                    <a:pt x="3424" y="413"/>
                  </a:lnTo>
                  <a:lnTo>
                    <a:pt x="3425" y="432"/>
                  </a:lnTo>
                  <a:lnTo>
                    <a:pt x="3427" y="449"/>
                  </a:lnTo>
                  <a:lnTo>
                    <a:pt x="3430" y="467"/>
                  </a:lnTo>
                  <a:lnTo>
                    <a:pt x="3435" y="482"/>
                  </a:lnTo>
                  <a:lnTo>
                    <a:pt x="3441" y="496"/>
                  </a:lnTo>
                  <a:lnTo>
                    <a:pt x="3449" y="511"/>
                  </a:lnTo>
                  <a:lnTo>
                    <a:pt x="3458" y="523"/>
                  </a:lnTo>
                  <a:lnTo>
                    <a:pt x="3468" y="535"/>
                  </a:lnTo>
                  <a:lnTo>
                    <a:pt x="3479" y="546"/>
                  </a:lnTo>
                  <a:lnTo>
                    <a:pt x="3492" y="555"/>
                  </a:lnTo>
                  <a:lnTo>
                    <a:pt x="3505" y="563"/>
                  </a:lnTo>
                  <a:lnTo>
                    <a:pt x="3518" y="569"/>
                  </a:lnTo>
                  <a:lnTo>
                    <a:pt x="3533" y="575"/>
                  </a:lnTo>
                  <a:lnTo>
                    <a:pt x="3548" y="579"/>
                  </a:lnTo>
                  <a:lnTo>
                    <a:pt x="3564" y="581"/>
                  </a:lnTo>
                  <a:lnTo>
                    <a:pt x="3580" y="581"/>
                  </a:lnTo>
                  <a:lnTo>
                    <a:pt x="3592" y="581"/>
                  </a:lnTo>
                  <a:lnTo>
                    <a:pt x="3605" y="580"/>
                  </a:lnTo>
                  <a:lnTo>
                    <a:pt x="3618" y="578"/>
                  </a:lnTo>
                  <a:lnTo>
                    <a:pt x="3630" y="576"/>
                  </a:lnTo>
                  <a:lnTo>
                    <a:pt x="3643" y="572"/>
                  </a:lnTo>
                  <a:lnTo>
                    <a:pt x="3655" y="568"/>
                  </a:lnTo>
                  <a:lnTo>
                    <a:pt x="3667" y="564"/>
                  </a:lnTo>
                  <a:lnTo>
                    <a:pt x="3680" y="559"/>
                  </a:lnTo>
                  <a:close/>
                  <a:moveTo>
                    <a:pt x="4149" y="427"/>
                  </a:moveTo>
                  <a:lnTo>
                    <a:pt x="3836" y="426"/>
                  </a:lnTo>
                  <a:lnTo>
                    <a:pt x="3837" y="445"/>
                  </a:lnTo>
                  <a:lnTo>
                    <a:pt x="3840" y="463"/>
                  </a:lnTo>
                  <a:lnTo>
                    <a:pt x="3843" y="480"/>
                  </a:lnTo>
                  <a:lnTo>
                    <a:pt x="3848" y="495"/>
                  </a:lnTo>
                  <a:lnTo>
                    <a:pt x="3855" y="510"/>
                  </a:lnTo>
                  <a:lnTo>
                    <a:pt x="3864" y="523"/>
                  </a:lnTo>
                  <a:lnTo>
                    <a:pt x="3873" y="535"/>
                  </a:lnTo>
                  <a:lnTo>
                    <a:pt x="3883" y="546"/>
                  </a:lnTo>
                  <a:lnTo>
                    <a:pt x="3893" y="554"/>
                  </a:lnTo>
                  <a:lnTo>
                    <a:pt x="3905" y="562"/>
                  </a:lnTo>
                  <a:lnTo>
                    <a:pt x="3917" y="568"/>
                  </a:lnTo>
                  <a:lnTo>
                    <a:pt x="3929" y="573"/>
                  </a:lnTo>
                  <a:lnTo>
                    <a:pt x="3943" y="577"/>
                  </a:lnTo>
                  <a:lnTo>
                    <a:pt x="3958" y="580"/>
                  </a:lnTo>
                  <a:lnTo>
                    <a:pt x="3973" y="582"/>
                  </a:lnTo>
                  <a:lnTo>
                    <a:pt x="3989" y="582"/>
                  </a:lnTo>
                  <a:lnTo>
                    <a:pt x="4006" y="582"/>
                  </a:lnTo>
                  <a:lnTo>
                    <a:pt x="4023" y="581"/>
                  </a:lnTo>
                  <a:lnTo>
                    <a:pt x="4038" y="579"/>
                  </a:lnTo>
                  <a:lnTo>
                    <a:pt x="4055" y="577"/>
                  </a:lnTo>
                  <a:lnTo>
                    <a:pt x="4070" y="573"/>
                  </a:lnTo>
                  <a:lnTo>
                    <a:pt x="4084" y="569"/>
                  </a:lnTo>
                  <a:lnTo>
                    <a:pt x="4099" y="564"/>
                  </a:lnTo>
                  <a:lnTo>
                    <a:pt x="4113" y="559"/>
                  </a:lnTo>
                  <a:lnTo>
                    <a:pt x="4127" y="618"/>
                  </a:lnTo>
                  <a:lnTo>
                    <a:pt x="4111" y="624"/>
                  </a:lnTo>
                  <a:lnTo>
                    <a:pt x="4095" y="630"/>
                  </a:lnTo>
                  <a:lnTo>
                    <a:pt x="4077" y="635"/>
                  </a:lnTo>
                  <a:lnTo>
                    <a:pt x="4059" y="639"/>
                  </a:lnTo>
                  <a:lnTo>
                    <a:pt x="4039" y="642"/>
                  </a:lnTo>
                  <a:lnTo>
                    <a:pt x="4020" y="644"/>
                  </a:lnTo>
                  <a:lnTo>
                    <a:pt x="3999" y="646"/>
                  </a:lnTo>
                  <a:lnTo>
                    <a:pt x="3978" y="647"/>
                  </a:lnTo>
                  <a:lnTo>
                    <a:pt x="3953" y="646"/>
                  </a:lnTo>
                  <a:lnTo>
                    <a:pt x="3929" y="642"/>
                  </a:lnTo>
                  <a:lnTo>
                    <a:pt x="3918" y="640"/>
                  </a:lnTo>
                  <a:lnTo>
                    <a:pt x="3907" y="637"/>
                  </a:lnTo>
                  <a:lnTo>
                    <a:pt x="3896" y="634"/>
                  </a:lnTo>
                  <a:lnTo>
                    <a:pt x="3886" y="631"/>
                  </a:lnTo>
                  <a:lnTo>
                    <a:pt x="3877" y="627"/>
                  </a:lnTo>
                  <a:lnTo>
                    <a:pt x="3867" y="622"/>
                  </a:lnTo>
                  <a:lnTo>
                    <a:pt x="3857" y="617"/>
                  </a:lnTo>
                  <a:lnTo>
                    <a:pt x="3849" y="612"/>
                  </a:lnTo>
                  <a:lnTo>
                    <a:pt x="3840" y="605"/>
                  </a:lnTo>
                  <a:lnTo>
                    <a:pt x="3832" y="598"/>
                  </a:lnTo>
                  <a:lnTo>
                    <a:pt x="3823" y="592"/>
                  </a:lnTo>
                  <a:lnTo>
                    <a:pt x="3816" y="584"/>
                  </a:lnTo>
                  <a:lnTo>
                    <a:pt x="3809" y="576"/>
                  </a:lnTo>
                  <a:lnTo>
                    <a:pt x="3803" y="567"/>
                  </a:lnTo>
                  <a:lnTo>
                    <a:pt x="3796" y="559"/>
                  </a:lnTo>
                  <a:lnTo>
                    <a:pt x="3791" y="551"/>
                  </a:lnTo>
                  <a:lnTo>
                    <a:pt x="3785" y="542"/>
                  </a:lnTo>
                  <a:lnTo>
                    <a:pt x="3780" y="531"/>
                  </a:lnTo>
                  <a:lnTo>
                    <a:pt x="3776" y="522"/>
                  </a:lnTo>
                  <a:lnTo>
                    <a:pt x="3772" y="512"/>
                  </a:lnTo>
                  <a:lnTo>
                    <a:pt x="3768" y="501"/>
                  </a:lnTo>
                  <a:lnTo>
                    <a:pt x="3765" y="490"/>
                  </a:lnTo>
                  <a:lnTo>
                    <a:pt x="3763" y="480"/>
                  </a:lnTo>
                  <a:lnTo>
                    <a:pt x="3761" y="469"/>
                  </a:lnTo>
                  <a:lnTo>
                    <a:pt x="3758" y="445"/>
                  </a:lnTo>
                  <a:lnTo>
                    <a:pt x="3757" y="419"/>
                  </a:lnTo>
                  <a:lnTo>
                    <a:pt x="3758" y="394"/>
                  </a:lnTo>
                  <a:lnTo>
                    <a:pt x="3761" y="370"/>
                  </a:lnTo>
                  <a:lnTo>
                    <a:pt x="3765" y="346"/>
                  </a:lnTo>
                  <a:lnTo>
                    <a:pt x="3771" y="324"/>
                  </a:lnTo>
                  <a:lnTo>
                    <a:pt x="3775" y="313"/>
                  </a:lnTo>
                  <a:lnTo>
                    <a:pt x="3779" y="303"/>
                  </a:lnTo>
                  <a:lnTo>
                    <a:pt x="3784" y="293"/>
                  </a:lnTo>
                  <a:lnTo>
                    <a:pt x="3790" y="282"/>
                  </a:lnTo>
                  <a:lnTo>
                    <a:pt x="3795" y="273"/>
                  </a:lnTo>
                  <a:lnTo>
                    <a:pt x="3801" y="264"/>
                  </a:lnTo>
                  <a:lnTo>
                    <a:pt x="3808" y="255"/>
                  </a:lnTo>
                  <a:lnTo>
                    <a:pt x="3814" y="246"/>
                  </a:lnTo>
                  <a:lnTo>
                    <a:pt x="3821" y="238"/>
                  </a:lnTo>
                  <a:lnTo>
                    <a:pt x="3830" y="230"/>
                  </a:lnTo>
                  <a:lnTo>
                    <a:pt x="3838" y="223"/>
                  </a:lnTo>
                  <a:lnTo>
                    <a:pt x="3846" y="217"/>
                  </a:lnTo>
                  <a:lnTo>
                    <a:pt x="3854" y="210"/>
                  </a:lnTo>
                  <a:lnTo>
                    <a:pt x="3863" y="204"/>
                  </a:lnTo>
                  <a:lnTo>
                    <a:pt x="3872" y="199"/>
                  </a:lnTo>
                  <a:lnTo>
                    <a:pt x="3881" y="195"/>
                  </a:lnTo>
                  <a:lnTo>
                    <a:pt x="3891" y="191"/>
                  </a:lnTo>
                  <a:lnTo>
                    <a:pt x="3902" y="187"/>
                  </a:lnTo>
                  <a:lnTo>
                    <a:pt x="3912" y="185"/>
                  </a:lnTo>
                  <a:lnTo>
                    <a:pt x="3922" y="182"/>
                  </a:lnTo>
                  <a:lnTo>
                    <a:pt x="3933" y="179"/>
                  </a:lnTo>
                  <a:lnTo>
                    <a:pt x="3944" y="178"/>
                  </a:lnTo>
                  <a:lnTo>
                    <a:pt x="3956" y="177"/>
                  </a:lnTo>
                  <a:lnTo>
                    <a:pt x="3967" y="177"/>
                  </a:lnTo>
                  <a:lnTo>
                    <a:pt x="3980" y="177"/>
                  </a:lnTo>
                  <a:lnTo>
                    <a:pt x="3991" y="178"/>
                  </a:lnTo>
                  <a:lnTo>
                    <a:pt x="4002" y="181"/>
                  </a:lnTo>
                  <a:lnTo>
                    <a:pt x="4014" y="183"/>
                  </a:lnTo>
                  <a:lnTo>
                    <a:pt x="4024" y="185"/>
                  </a:lnTo>
                  <a:lnTo>
                    <a:pt x="4034" y="188"/>
                  </a:lnTo>
                  <a:lnTo>
                    <a:pt x="4044" y="192"/>
                  </a:lnTo>
                  <a:lnTo>
                    <a:pt x="4054" y="196"/>
                  </a:lnTo>
                  <a:lnTo>
                    <a:pt x="4063" y="201"/>
                  </a:lnTo>
                  <a:lnTo>
                    <a:pt x="4071" y="206"/>
                  </a:lnTo>
                  <a:lnTo>
                    <a:pt x="4079" y="212"/>
                  </a:lnTo>
                  <a:lnTo>
                    <a:pt x="4088" y="220"/>
                  </a:lnTo>
                  <a:lnTo>
                    <a:pt x="4095" y="227"/>
                  </a:lnTo>
                  <a:lnTo>
                    <a:pt x="4102" y="234"/>
                  </a:lnTo>
                  <a:lnTo>
                    <a:pt x="4108" y="242"/>
                  </a:lnTo>
                  <a:lnTo>
                    <a:pt x="4115" y="251"/>
                  </a:lnTo>
                  <a:lnTo>
                    <a:pt x="4124" y="266"/>
                  </a:lnTo>
                  <a:lnTo>
                    <a:pt x="4132" y="281"/>
                  </a:lnTo>
                  <a:lnTo>
                    <a:pt x="4138" y="298"/>
                  </a:lnTo>
                  <a:lnTo>
                    <a:pt x="4143" y="314"/>
                  </a:lnTo>
                  <a:lnTo>
                    <a:pt x="4147" y="332"/>
                  </a:lnTo>
                  <a:lnTo>
                    <a:pt x="4150" y="349"/>
                  </a:lnTo>
                  <a:lnTo>
                    <a:pt x="4152" y="369"/>
                  </a:lnTo>
                  <a:lnTo>
                    <a:pt x="4153" y="388"/>
                  </a:lnTo>
                  <a:lnTo>
                    <a:pt x="4152" y="400"/>
                  </a:lnTo>
                  <a:lnTo>
                    <a:pt x="4152" y="410"/>
                  </a:lnTo>
                  <a:lnTo>
                    <a:pt x="4151" y="419"/>
                  </a:lnTo>
                  <a:lnTo>
                    <a:pt x="4149" y="427"/>
                  </a:lnTo>
                  <a:close/>
                  <a:moveTo>
                    <a:pt x="3836" y="368"/>
                  </a:moveTo>
                  <a:lnTo>
                    <a:pt x="4074" y="368"/>
                  </a:lnTo>
                  <a:lnTo>
                    <a:pt x="4074" y="355"/>
                  </a:lnTo>
                  <a:lnTo>
                    <a:pt x="4073" y="344"/>
                  </a:lnTo>
                  <a:lnTo>
                    <a:pt x="4071" y="332"/>
                  </a:lnTo>
                  <a:lnTo>
                    <a:pt x="4069" y="321"/>
                  </a:lnTo>
                  <a:lnTo>
                    <a:pt x="4066" y="311"/>
                  </a:lnTo>
                  <a:lnTo>
                    <a:pt x="4062" y="301"/>
                  </a:lnTo>
                  <a:lnTo>
                    <a:pt x="4058" y="292"/>
                  </a:lnTo>
                  <a:lnTo>
                    <a:pt x="4052" y="282"/>
                  </a:lnTo>
                  <a:lnTo>
                    <a:pt x="4044" y="271"/>
                  </a:lnTo>
                  <a:lnTo>
                    <a:pt x="4035" y="262"/>
                  </a:lnTo>
                  <a:lnTo>
                    <a:pt x="4026" y="254"/>
                  </a:lnTo>
                  <a:lnTo>
                    <a:pt x="4015" y="247"/>
                  </a:lnTo>
                  <a:lnTo>
                    <a:pt x="4003" y="242"/>
                  </a:lnTo>
                  <a:lnTo>
                    <a:pt x="3990" y="239"/>
                  </a:lnTo>
                  <a:lnTo>
                    <a:pt x="3976" y="237"/>
                  </a:lnTo>
                  <a:lnTo>
                    <a:pt x="3961" y="236"/>
                  </a:lnTo>
                  <a:lnTo>
                    <a:pt x="3947" y="237"/>
                  </a:lnTo>
                  <a:lnTo>
                    <a:pt x="3934" y="239"/>
                  </a:lnTo>
                  <a:lnTo>
                    <a:pt x="3922" y="242"/>
                  </a:lnTo>
                  <a:lnTo>
                    <a:pt x="3910" y="247"/>
                  </a:lnTo>
                  <a:lnTo>
                    <a:pt x="3900" y="254"/>
                  </a:lnTo>
                  <a:lnTo>
                    <a:pt x="3888" y="261"/>
                  </a:lnTo>
                  <a:lnTo>
                    <a:pt x="3879" y="270"/>
                  </a:lnTo>
                  <a:lnTo>
                    <a:pt x="3870" y="280"/>
                  </a:lnTo>
                  <a:lnTo>
                    <a:pt x="3864" y="290"/>
                  </a:lnTo>
                  <a:lnTo>
                    <a:pt x="3857" y="300"/>
                  </a:lnTo>
                  <a:lnTo>
                    <a:pt x="3852" y="310"/>
                  </a:lnTo>
                  <a:lnTo>
                    <a:pt x="3848" y="320"/>
                  </a:lnTo>
                  <a:lnTo>
                    <a:pt x="3844" y="332"/>
                  </a:lnTo>
                  <a:lnTo>
                    <a:pt x="3840" y="343"/>
                  </a:lnTo>
                  <a:lnTo>
                    <a:pt x="3838" y="355"/>
                  </a:lnTo>
                  <a:lnTo>
                    <a:pt x="3836" y="368"/>
                  </a:lnTo>
                  <a:close/>
                  <a:moveTo>
                    <a:pt x="4756" y="559"/>
                  </a:moveTo>
                  <a:lnTo>
                    <a:pt x="4771" y="620"/>
                  </a:lnTo>
                  <a:lnTo>
                    <a:pt x="4756" y="627"/>
                  </a:lnTo>
                  <a:lnTo>
                    <a:pt x="4742" y="632"/>
                  </a:lnTo>
                  <a:lnTo>
                    <a:pt x="4728" y="636"/>
                  </a:lnTo>
                  <a:lnTo>
                    <a:pt x="4711" y="640"/>
                  </a:lnTo>
                  <a:lnTo>
                    <a:pt x="4695" y="643"/>
                  </a:lnTo>
                  <a:lnTo>
                    <a:pt x="4678" y="646"/>
                  </a:lnTo>
                  <a:lnTo>
                    <a:pt x="4660" y="647"/>
                  </a:lnTo>
                  <a:lnTo>
                    <a:pt x="4641" y="648"/>
                  </a:lnTo>
                  <a:lnTo>
                    <a:pt x="4617" y="647"/>
                  </a:lnTo>
                  <a:lnTo>
                    <a:pt x="4593" y="643"/>
                  </a:lnTo>
                  <a:lnTo>
                    <a:pt x="4582" y="641"/>
                  </a:lnTo>
                  <a:lnTo>
                    <a:pt x="4571" y="638"/>
                  </a:lnTo>
                  <a:lnTo>
                    <a:pt x="4560" y="635"/>
                  </a:lnTo>
                  <a:lnTo>
                    <a:pt x="4550" y="631"/>
                  </a:lnTo>
                  <a:lnTo>
                    <a:pt x="4541" y="627"/>
                  </a:lnTo>
                  <a:lnTo>
                    <a:pt x="4530" y="623"/>
                  </a:lnTo>
                  <a:lnTo>
                    <a:pt x="4521" y="618"/>
                  </a:lnTo>
                  <a:lnTo>
                    <a:pt x="4512" y="612"/>
                  </a:lnTo>
                  <a:lnTo>
                    <a:pt x="4504" y="605"/>
                  </a:lnTo>
                  <a:lnTo>
                    <a:pt x="4495" y="599"/>
                  </a:lnTo>
                  <a:lnTo>
                    <a:pt x="4487" y="592"/>
                  </a:lnTo>
                  <a:lnTo>
                    <a:pt x="4479" y="584"/>
                  </a:lnTo>
                  <a:lnTo>
                    <a:pt x="4472" y="576"/>
                  </a:lnTo>
                  <a:lnTo>
                    <a:pt x="4465" y="567"/>
                  </a:lnTo>
                  <a:lnTo>
                    <a:pt x="4458" y="559"/>
                  </a:lnTo>
                  <a:lnTo>
                    <a:pt x="4452" y="550"/>
                  </a:lnTo>
                  <a:lnTo>
                    <a:pt x="4447" y="541"/>
                  </a:lnTo>
                  <a:lnTo>
                    <a:pt x="4442" y="531"/>
                  </a:lnTo>
                  <a:lnTo>
                    <a:pt x="4437" y="521"/>
                  </a:lnTo>
                  <a:lnTo>
                    <a:pt x="4434" y="511"/>
                  </a:lnTo>
                  <a:lnTo>
                    <a:pt x="4430" y="500"/>
                  </a:lnTo>
                  <a:lnTo>
                    <a:pt x="4427" y="489"/>
                  </a:lnTo>
                  <a:lnTo>
                    <a:pt x="4424" y="478"/>
                  </a:lnTo>
                  <a:lnTo>
                    <a:pt x="4421" y="467"/>
                  </a:lnTo>
                  <a:lnTo>
                    <a:pt x="4419" y="442"/>
                  </a:lnTo>
                  <a:lnTo>
                    <a:pt x="4418" y="417"/>
                  </a:lnTo>
                  <a:lnTo>
                    <a:pt x="4418" y="404"/>
                  </a:lnTo>
                  <a:lnTo>
                    <a:pt x="4419" y="391"/>
                  </a:lnTo>
                  <a:lnTo>
                    <a:pt x="4420" y="379"/>
                  </a:lnTo>
                  <a:lnTo>
                    <a:pt x="4423" y="367"/>
                  </a:lnTo>
                  <a:lnTo>
                    <a:pt x="4425" y="355"/>
                  </a:lnTo>
                  <a:lnTo>
                    <a:pt x="4428" y="344"/>
                  </a:lnTo>
                  <a:lnTo>
                    <a:pt x="4431" y="333"/>
                  </a:lnTo>
                  <a:lnTo>
                    <a:pt x="4435" y="321"/>
                  </a:lnTo>
                  <a:lnTo>
                    <a:pt x="4439" y="311"/>
                  </a:lnTo>
                  <a:lnTo>
                    <a:pt x="4444" y="301"/>
                  </a:lnTo>
                  <a:lnTo>
                    <a:pt x="4449" y="291"/>
                  </a:lnTo>
                  <a:lnTo>
                    <a:pt x="4455" y="281"/>
                  </a:lnTo>
                  <a:lnTo>
                    <a:pt x="4462" y="272"/>
                  </a:lnTo>
                  <a:lnTo>
                    <a:pt x="4469" y="263"/>
                  </a:lnTo>
                  <a:lnTo>
                    <a:pt x="4476" y="254"/>
                  </a:lnTo>
                  <a:lnTo>
                    <a:pt x="4484" y="245"/>
                  </a:lnTo>
                  <a:lnTo>
                    <a:pt x="4492" y="237"/>
                  </a:lnTo>
                  <a:lnTo>
                    <a:pt x="4502" y="230"/>
                  </a:lnTo>
                  <a:lnTo>
                    <a:pt x="4511" y="223"/>
                  </a:lnTo>
                  <a:lnTo>
                    <a:pt x="4520" y="215"/>
                  </a:lnTo>
                  <a:lnTo>
                    <a:pt x="4529" y="210"/>
                  </a:lnTo>
                  <a:lnTo>
                    <a:pt x="4540" y="204"/>
                  </a:lnTo>
                  <a:lnTo>
                    <a:pt x="4550" y="199"/>
                  </a:lnTo>
                  <a:lnTo>
                    <a:pt x="4561" y="195"/>
                  </a:lnTo>
                  <a:lnTo>
                    <a:pt x="4573" y="191"/>
                  </a:lnTo>
                  <a:lnTo>
                    <a:pt x="4584" y="188"/>
                  </a:lnTo>
                  <a:lnTo>
                    <a:pt x="4595" y="185"/>
                  </a:lnTo>
                  <a:lnTo>
                    <a:pt x="4607" y="183"/>
                  </a:lnTo>
                  <a:lnTo>
                    <a:pt x="4620" y="181"/>
                  </a:lnTo>
                  <a:lnTo>
                    <a:pt x="4632" y="179"/>
                  </a:lnTo>
                  <a:lnTo>
                    <a:pt x="4645" y="178"/>
                  </a:lnTo>
                  <a:lnTo>
                    <a:pt x="4659" y="178"/>
                  </a:lnTo>
                  <a:lnTo>
                    <a:pt x="4676" y="178"/>
                  </a:lnTo>
                  <a:lnTo>
                    <a:pt x="4692" y="179"/>
                  </a:lnTo>
                  <a:lnTo>
                    <a:pt x="4707" y="182"/>
                  </a:lnTo>
                  <a:lnTo>
                    <a:pt x="4722" y="185"/>
                  </a:lnTo>
                  <a:lnTo>
                    <a:pt x="4736" y="188"/>
                  </a:lnTo>
                  <a:lnTo>
                    <a:pt x="4748" y="192"/>
                  </a:lnTo>
                  <a:lnTo>
                    <a:pt x="4761" y="196"/>
                  </a:lnTo>
                  <a:lnTo>
                    <a:pt x="4772" y="201"/>
                  </a:lnTo>
                  <a:lnTo>
                    <a:pt x="4753" y="265"/>
                  </a:lnTo>
                  <a:lnTo>
                    <a:pt x="4743" y="260"/>
                  </a:lnTo>
                  <a:lnTo>
                    <a:pt x="4733" y="256"/>
                  </a:lnTo>
                  <a:lnTo>
                    <a:pt x="4722" y="251"/>
                  </a:lnTo>
                  <a:lnTo>
                    <a:pt x="4710" y="248"/>
                  </a:lnTo>
                  <a:lnTo>
                    <a:pt x="4698" y="246"/>
                  </a:lnTo>
                  <a:lnTo>
                    <a:pt x="4686" y="244"/>
                  </a:lnTo>
                  <a:lnTo>
                    <a:pt x="4672" y="243"/>
                  </a:lnTo>
                  <a:lnTo>
                    <a:pt x="4659" y="243"/>
                  </a:lnTo>
                  <a:lnTo>
                    <a:pt x="4641" y="244"/>
                  </a:lnTo>
                  <a:lnTo>
                    <a:pt x="4624" y="246"/>
                  </a:lnTo>
                  <a:lnTo>
                    <a:pt x="4607" y="250"/>
                  </a:lnTo>
                  <a:lnTo>
                    <a:pt x="4593" y="256"/>
                  </a:lnTo>
                  <a:lnTo>
                    <a:pt x="4579" y="263"/>
                  </a:lnTo>
                  <a:lnTo>
                    <a:pt x="4565" y="271"/>
                  </a:lnTo>
                  <a:lnTo>
                    <a:pt x="4553" y="281"/>
                  </a:lnTo>
                  <a:lnTo>
                    <a:pt x="4542" y="294"/>
                  </a:lnTo>
                  <a:lnTo>
                    <a:pt x="4531" y="305"/>
                  </a:lnTo>
                  <a:lnTo>
                    <a:pt x="4523" y="318"/>
                  </a:lnTo>
                  <a:lnTo>
                    <a:pt x="4516" y="332"/>
                  </a:lnTo>
                  <a:lnTo>
                    <a:pt x="4511" y="346"/>
                  </a:lnTo>
                  <a:lnTo>
                    <a:pt x="4507" y="362"/>
                  </a:lnTo>
                  <a:lnTo>
                    <a:pt x="4503" y="378"/>
                  </a:lnTo>
                  <a:lnTo>
                    <a:pt x="4502" y="396"/>
                  </a:lnTo>
                  <a:lnTo>
                    <a:pt x="4501" y="413"/>
                  </a:lnTo>
                  <a:lnTo>
                    <a:pt x="4502" y="432"/>
                  </a:lnTo>
                  <a:lnTo>
                    <a:pt x="4504" y="449"/>
                  </a:lnTo>
                  <a:lnTo>
                    <a:pt x="4507" y="467"/>
                  </a:lnTo>
                  <a:lnTo>
                    <a:pt x="4512" y="482"/>
                  </a:lnTo>
                  <a:lnTo>
                    <a:pt x="4518" y="496"/>
                  </a:lnTo>
                  <a:lnTo>
                    <a:pt x="4525" y="511"/>
                  </a:lnTo>
                  <a:lnTo>
                    <a:pt x="4535" y="523"/>
                  </a:lnTo>
                  <a:lnTo>
                    <a:pt x="4545" y="535"/>
                  </a:lnTo>
                  <a:lnTo>
                    <a:pt x="4556" y="546"/>
                  </a:lnTo>
                  <a:lnTo>
                    <a:pt x="4568" y="555"/>
                  </a:lnTo>
                  <a:lnTo>
                    <a:pt x="4581" y="563"/>
                  </a:lnTo>
                  <a:lnTo>
                    <a:pt x="4594" y="569"/>
                  </a:lnTo>
                  <a:lnTo>
                    <a:pt x="4608" y="575"/>
                  </a:lnTo>
                  <a:lnTo>
                    <a:pt x="4624" y="579"/>
                  </a:lnTo>
                  <a:lnTo>
                    <a:pt x="4639" y="581"/>
                  </a:lnTo>
                  <a:lnTo>
                    <a:pt x="4657" y="581"/>
                  </a:lnTo>
                  <a:lnTo>
                    <a:pt x="4669" y="581"/>
                  </a:lnTo>
                  <a:lnTo>
                    <a:pt x="4681" y="580"/>
                  </a:lnTo>
                  <a:lnTo>
                    <a:pt x="4694" y="578"/>
                  </a:lnTo>
                  <a:lnTo>
                    <a:pt x="4706" y="576"/>
                  </a:lnTo>
                  <a:lnTo>
                    <a:pt x="4718" y="572"/>
                  </a:lnTo>
                  <a:lnTo>
                    <a:pt x="4732" y="568"/>
                  </a:lnTo>
                  <a:lnTo>
                    <a:pt x="4744" y="564"/>
                  </a:lnTo>
                  <a:lnTo>
                    <a:pt x="4756" y="559"/>
                  </a:lnTo>
                  <a:close/>
                  <a:moveTo>
                    <a:pt x="5225" y="427"/>
                  </a:moveTo>
                  <a:lnTo>
                    <a:pt x="4913" y="426"/>
                  </a:lnTo>
                  <a:lnTo>
                    <a:pt x="4914" y="445"/>
                  </a:lnTo>
                  <a:lnTo>
                    <a:pt x="4916" y="463"/>
                  </a:lnTo>
                  <a:lnTo>
                    <a:pt x="4920" y="480"/>
                  </a:lnTo>
                  <a:lnTo>
                    <a:pt x="4925" y="495"/>
                  </a:lnTo>
                  <a:lnTo>
                    <a:pt x="4931" y="510"/>
                  </a:lnTo>
                  <a:lnTo>
                    <a:pt x="4939" y="523"/>
                  </a:lnTo>
                  <a:lnTo>
                    <a:pt x="4949" y="535"/>
                  </a:lnTo>
                  <a:lnTo>
                    <a:pt x="4959" y="546"/>
                  </a:lnTo>
                  <a:lnTo>
                    <a:pt x="4969" y="554"/>
                  </a:lnTo>
                  <a:lnTo>
                    <a:pt x="4980" y="562"/>
                  </a:lnTo>
                  <a:lnTo>
                    <a:pt x="4993" y="568"/>
                  </a:lnTo>
                  <a:lnTo>
                    <a:pt x="5006" y="573"/>
                  </a:lnTo>
                  <a:lnTo>
                    <a:pt x="5019" y="577"/>
                  </a:lnTo>
                  <a:lnTo>
                    <a:pt x="5034" y="580"/>
                  </a:lnTo>
                  <a:lnTo>
                    <a:pt x="5049" y="582"/>
                  </a:lnTo>
                  <a:lnTo>
                    <a:pt x="5066" y="582"/>
                  </a:lnTo>
                  <a:lnTo>
                    <a:pt x="5082" y="582"/>
                  </a:lnTo>
                  <a:lnTo>
                    <a:pt x="5099" y="581"/>
                  </a:lnTo>
                  <a:lnTo>
                    <a:pt x="5115" y="579"/>
                  </a:lnTo>
                  <a:lnTo>
                    <a:pt x="5130" y="577"/>
                  </a:lnTo>
                  <a:lnTo>
                    <a:pt x="5146" y="573"/>
                  </a:lnTo>
                  <a:lnTo>
                    <a:pt x="5161" y="569"/>
                  </a:lnTo>
                  <a:lnTo>
                    <a:pt x="5176" y="564"/>
                  </a:lnTo>
                  <a:lnTo>
                    <a:pt x="5189" y="559"/>
                  </a:lnTo>
                  <a:lnTo>
                    <a:pt x="5203" y="618"/>
                  </a:lnTo>
                  <a:lnTo>
                    <a:pt x="5187" y="624"/>
                  </a:lnTo>
                  <a:lnTo>
                    <a:pt x="5171" y="630"/>
                  </a:lnTo>
                  <a:lnTo>
                    <a:pt x="5153" y="635"/>
                  </a:lnTo>
                  <a:lnTo>
                    <a:pt x="5135" y="639"/>
                  </a:lnTo>
                  <a:lnTo>
                    <a:pt x="5116" y="642"/>
                  </a:lnTo>
                  <a:lnTo>
                    <a:pt x="5096" y="644"/>
                  </a:lnTo>
                  <a:lnTo>
                    <a:pt x="5075" y="646"/>
                  </a:lnTo>
                  <a:lnTo>
                    <a:pt x="5054" y="647"/>
                  </a:lnTo>
                  <a:lnTo>
                    <a:pt x="5029" y="646"/>
                  </a:lnTo>
                  <a:lnTo>
                    <a:pt x="5006" y="642"/>
                  </a:lnTo>
                  <a:lnTo>
                    <a:pt x="4995" y="640"/>
                  </a:lnTo>
                  <a:lnTo>
                    <a:pt x="4984" y="637"/>
                  </a:lnTo>
                  <a:lnTo>
                    <a:pt x="4973" y="634"/>
                  </a:lnTo>
                  <a:lnTo>
                    <a:pt x="4963" y="631"/>
                  </a:lnTo>
                  <a:lnTo>
                    <a:pt x="4953" y="627"/>
                  </a:lnTo>
                  <a:lnTo>
                    <a:pt x="4943" y="622"/>
                  </a:lnTo>
                  <a:lnTo>
                    <a:pt x="4934" y="617"/>
                  </a:lnTo>
                  <a:lnTo>
                    <a:pt x="4925" y="612"/>
                  </a:lnTo>
                  <a:lnTo>
                    <a:pt x="4917" y="605"/>
                  </a:lnTo>
                  <a:lnTo>
                    <a:pt x="4909" y="598"/>
                  </a:lnTo>
                  <a:lnTo>
                    <a:pt x="4900" y="592"/>
                  </a:lnTo>
                  <a:lnTo>
                    <a:pt x="4893" y="584"/>
                  </a:lnTo>
                  <a:lnTo>
                    <a:pt x="4886" y="576"/>
                  </a:lnTo>
                  <a:lnTo>
                    <a:pt x="4879" y="567"/>
                  </a:lnTo>
                  <a:lnTo>
                    <a:pt x="4873" y="559"/>
                  </a:lnTo>
                  <a:lnTo>
                    <a:pt x="4866" y="551"/>
                  </a:lnTo>
                  <a:lnTo>
                    <a:pt x="4861" y="542"/>
                  </a:lnTo>
                  <a:lnTo>
                    <a:pt x="4856" y="531"/>
                  </a:lnTo>
                  <a:lnTo>
                    <a:pt x="4852" y="522"/>
                  </a:lnTo>
                  <a:lnTo>
                    <a:pt x="4848" y="512"/>
                  </a:lnTo>
                  <a:lnTo>
                    <a:pt x="4845" y="501"/>
                  </a:lnTo>
                  <a:lnTo>
                    <a:pt x="4842" y="490"/>
                  </a:lnTo>
                  <a:lnTo>
                    <a:pt x="4840" y="480"/>
                  </a:lnTo>
                  <a:lnTo>
                    <a:pt x="4837" y="469"/>
                  </a:lnTo>
                  <a:lnTo>
                    <a:pt x="4835" y="445"/>
                  </a:lnTo>
                  <a:lnTo>
                    <a:pt x="4834" y="419"/>
                  </a:lnTo>
                  <a:lnTo>
                    <a:pt x="4835" y="394"/>
                  </a:lnTo>
                  <a:lnTo>
                    <a:pt x="4837" y="370"/>
                  </a:lnTo>
                  <a:lnTo>
                    <a:pt x="4842" y="346"/>
                  </a:lnTo>
                  <a:lnTo>
                    <a:pt x="4848" y="324"/>
                  </a:lnTo>
                  <a:lnTo>
                    <a:pt x="4852" y="313"/>
                  </a:lnTo>
                  <a:lnTo>
                    <a:pt x="4856" y="303"/>
                  </a:lnTo>
                  <a:lnTo>
                    <a:pt x="4860" y="293"/>
                  </a:lnTo>
                  <a:lnTo>
                    <a:pt x="4865" y="282"/>
                  </a:lnTo>
                  <a:lnTo>
                    <a:pt x="4872" y="273"/>
                  </a:lnTo>
                  <a:lnTo>
                    <a:pt x="4878" y="264"/>
                  </a:lnTo>
                  <a:lnTo>
                    <a:pt x="4884" y="255"/>
                  </a:lnTo>
                  <a:lnTo>
                    <a:pt x="4891" y="246"/>
                  </a:lnTo>
                  <a:lnTo>
                    <a:pt x="4898" y="238"/>
                  </a:lnTo>
                  <a:lnTo>
                    <a:pt x="4905" y="230"/>
                  </a:lnTo>
                  <a:lnTo>
                    <a:pt x="4914" y="223"/>
                  </a:lnTo>
                  <a:lnTo>
                    <a:pt x="4922" y="217"/>
                  </a:lnTo>
                  <a:lnTo>
                    <a:pt x="4930" y="210"/>
                  </a:lnTo>
                  <a:lnTo>
                    <a:pt x="4939" y="204"/>
                  </a:lnTo>
                  <a:lnTo>
                    <a:pt x="4949" y="199"/>
                  </a:lnTo>
                  <a:lnTo>
                    <a:pt x="4958" y="195"/>
                  </a:lnTo>
                  <a:lnTo>
                    <a:pt x="4967" y="191"/>
                  </a:lnTo>
                  <a:lnTo>
                    <a:pt x="4977" y="187"/>
                  </a:lnTo>
                  <a:lnTo>
                    <a:pt x="4988" y="185"/>
                  </a:lnTo>
                  <a:lnTo>
                    <a:pt x="4999" y="182"/>
                  </a:lnTo>
                  <a:lnTo>
                    <a:pt x="5009" y="179"/>
                  </a:lnTo>
                  <a:lnTo>
                    <a:pt x="5021" y="178"/>
                  </a:lnTo>
                  <a:lnTo>
                    <a:pt x="5032" y="177"/>
                  </a:lnTo>
                  <a:lnTo>
                    <a:pt x="5044" y="177"/>
                  </a:lnTo>
                  <a:lnTo>
                    <a:pt x="5055" y="177"/>
                  </a:lnTo>
                  <a:lnTo>
                    <a:pt x="5068" y="178"/>
                  </a:lnTo>
                  <a:lnTo>
                    <a:pt x="5079" y="181"/>
                  </a:lnTo>
                  <a:lnTo>
                    <a:pt x="5090" y="183"/>
                  </a:lnTo>
                  <a:lnTo>
                    <a:pt x="5101" y="185"/>
                  </a:lnTo>
                  <a:lnTo>
                    <a:pt x="5111" y="188"/>
                  </a:lnTo>
                  <a:lnTo>
                    <a:pt x="5120" y="192"/>
                  </a:lnTo>
                  <a:lnTo>
                    <a:pt x="5129" y="196"/>
                  </a:lnTo>
                  <a:lnTo>
                    <a:pt x="5139" y="201"/>
                  </a:lnTo>
                  <a:lnTo>
                    <a:pt x="5148" y="206"/>
                  </a:lnTo>
                  <a:lnTo>
                    <a:pt x="5156" y="212"/>
                  </a:lnTo>
                  <a:lnTo>
                    <a:pt x="5163" y="220"/>
                  </a:lnTo>
                  <a:lnTo>
                    <a:pt x="5172" y="227"/>
                  </a:lnTo>
                  <a:lnTo>
                    <a:pt x="5178" y="234"/>
                  </a:lnTo>
                  <a:lnTo>
                    <a:pt x="5185" y="242"/>
                  </a:lnTo>
                  <a:lnTo>
                    <a:pt x="5191" y="251"/>
                  </a:lnTo>
                  <a:lnTo>
                    <a:pt x="5200" y="266"/>
                  </a:lnTo>
                  <a:lnTo>
                    <a:pt x="5208" y="281"/>
                  </a:lnTo>
                  <a:lnTo>
                    <a:pt x="5215" y="298"/>
                  </a:lnTo>
                  <a:lnTo>
                    <a:pt x="5220" y="314"/>
                  </a:lnTo>
                  <a:lnTo>
                    <a:pt x="5224" y="332"/>
                  </a:lnTo>
                  <a:lnTo>
                    <a:pt x="5227" y="349"/>
                  </a:lnTo>
                  <a:lnTo>
                    <a:pt x="5229" y="369"/>
                  </a:lnTo>
                  <a:lnTo>
                    <a:pt x="5229" y="388"/>
                  </a:lnTo>
                  <a:lnTo>
                    <a:pt x="5229" y="400"/>
                  </a:lnTo>
                  <a:lnTo>
                    <a:pt x="5228" y="410"/>
                  </a:lnTo>
                  <a:lnTo>
                    <a:pt x="5227" y="419"/>
                  </a:lnTo>
                  <a:lnTo>
                    <a:pt x="5225" y="427"/>
                  </a:lnTo>
                  <a:close/>
                  <a:moveTo>
                    <a:pt x="4913" y="368"/>
                  </a:moveTo>
                  <a:lnTo>
                    <a:pt x="5150" y="368"/>
                  </a:lnTo>
                  <a:lnTo>
                    <a:pt x="5150" y="355"/>
                  </a:lnTo>
                  <a:lnTo>
                    <a:pt x="5149" y="344"/>
                  </a:lnTo>
                  <a:lnTo>
                    <a:pt x="5148" y="332"/>
                  </a:lnTo>
                  <a:lnTo>
                    <a:pt x="5145" y="321"/>
                  </a:lnTo>
                  <a:lnTo>
                    <a:pt x="5142" y="311"/>
                  </a:lnTo>
                  <a:lnTo>
                    <a:pt x="5139" y="301"/>
                  </a:lnTo>
                  <a:lnTo>
                    <a:pt x="5134" y="292"/>
                  </a:lnTo>
                  <a:lnTo>
                    <a:pt x="5128" y="282"/>
                  </a:lnTo>
                  <a:lnTo>
                    <a:pt x="5120" y="271"/>
                  </a:lnTo>
                  <a:lnTo>
                    <a:pt x="5112" y="262"/>
                  </a:lnTo>
                  <a:lnTo>
                    <a:pt x="5102" y="254"/>
                  </a:lnTo>
                  <a:lnTo>
                    <a:pt x="5091" y="247"/>
                  </a:lnTo>
                  <a:lnTo>
                    <a:pt x="5079" y="242"/>
                  </a:lnTo>
                  <a:lnTo>
                    <a:pt x="5067" y="239"/>
                  </a:lnTo>
                  <a:lnTo>
                    <a:pt x="5052" y="237"/>
                  </a:lnTo>
                  <a:lnTo>
                    <a:pt x="5037" y="236"/>
                  </a:lnTo>
                  <a:lnTo>
                    <a:pt x="5024" y="237"/>
                  </a:lnTo>
                  <a:lnTo>
                    <a:pt x="5010" y="239"/>
                  </a:lnTo>
                  <a:lnTo>
                    <a:pt x="4998" y="242"/>
                  </a:lnTo>
                  <a:lnTo>
                    <a:pt x="4987" y="247"/>
                  </a:lnTo>
                  <a:lnTo>
                    <a:pt x="4975" y="254"/>
                  </a:lnTo>
                  <a:lnTo>
                    <a:pt x="4965" y="261"/>
                  </a:lnTo>
                  <a:lnTo>
                    <a:pt x="4956" y="270"/>
                  </a:lnTo>
                  <a:lnTo>
                    <a:pt x="4947" y="280"/>
                  </a:lnTo>
                  <a:lnTo>
                    <a:pt x="4940" y="290"/>
                  </a:lnTo>
                  <a:lnTo>
                    <a:pt x="4934" y="300"/>
                  </a:lnTo>
                  <a:lnTo>
                    <a:pt x="4929" y="310"/>
                  </a:lnTo>
                  <a:lnTo>
                    <a:pt x="4924" y="320"/>
                  </a:lnTo>
                  <a:lnTo>
                    <a:pt x="4920" y="332"/>
                  </a:lnTo>
                  <a:lnTo>
                    <a:pt x="4917" y="343"/>
                  </a:lnTo>
                  <a:lnTo>
                    <a:pt x="4914" y="355"/>
                  </a:lnTo>
                  <a:lnTo>
                    <a:pt x="4913" y="368"/>
                  </a:lnTo>
                  <a:close/>
                  <a:moveTo>
                    <a:pt x="5330" y="637"/>
                  </a:moveTo>
                  <a:lnTo>
                    <a:pt x="5330" y="328"/>
                  </a:lnTo>
                  <a:lnTo>
                    <a:pt x="5330" y="291"/>
                  </a:lnTo>
                  <a:lnTo>
                    <a:pt x="5330" y="256"/>
                  </a:lnTo>
                  <a:lnTo>
                    <a:pt x="5329" y="221"/>
                  </a:lnTo>
                  <a:lnTo>
                    <a:pt x="5328" y="188"/>
                  </a:lnTo>
                  <a:lnTo>
                    <a:pt x="5399" y="188"/>
                  </a:lnTo>
                  <a:lnTo>
                    <a:pt x="5402" y="276"/>
                  </a:lnTo>
                  <a:lnTo>
                    <a:pt x="5406" y="276"/>
                  </a:lnTo>
                  <a:lnTo>
                    <a:pt x="5409" y="265"/>
                  </a:lnTo>
                  <a:lnTo>
                    <a:pt x="5414" y="255"/>
                  </a:lnTo>
                  <a:lnTo>
                    <a:pt x="5419" y="245"/>
                  </a:lnTo>
                  <a:lnTo>
                    <a:pt x="5425" y="236"/>
                  </a:lnTo>
                  <a:lnTo>
                    <a:pt x="5432" y="227"/>
                  </a:lnTo>
                  <a:lnTo>
                    <a:pt x="5439" y="219"/>
                  </a:lnTo>
                  <a:lnTo>
                    <a:pt x="5446" y="211"/>
                  </a:lnTo>
                  <a:lnTo>
                    <a:pt x="5454" y="204"/>
                  </a:lnTo>
                  <a:lnTo>
                    <a:pt x="5463" y="198"/>
                  </a:lnTo>
                  <a:lnTo>
                    <a:pt x="5472" y="193"/>
                  </a:lnTo>
                  <a:lnTo>
                    <a:pt x="5481" y="188"/>
                  </a:lnTo>
                  <a:lnTo>
                    <a:pt x="5490" y="185"/>
                  </a:lnTo>
                  <a:lnTo>
                    <a:pt x="5500" y="182"/>
                  </a:lnTo>
                  <a:lnTo>
                    <a:pt x="5510" y="179"/>
                  </a:lnTo>
                  <a:lnTo>
                    <a:pt x="5520" y="177"/>
                  </a:lnTo>
                  <a:lnTo>
                    <a:pt x="5529" y="177"/>
                  </a:lnTo>
                  <a:lnTo>
                    <a:pt x="5541" y="178"/>
                  </a:lnTo>
                  <a:lnTo>
                    <a:pt x="5553" y="181"/>
                  </a:lnTo>
                  <a:lnTo>
                    <a:pt x="5553" y="258"/>
                  </a:lnTo>
                  <a:lnTo>
                    <a:pt x="5539" y="256"/>
                  </a:lnTo>
                  <a:lnTo>
                    <a:pt x="5524" y="255"/>
                  </a:lnTo>
                  <a:lnTo>
                    <a:pt x="5511" y="256"/>
                  </a:lnTo>
                  <a:lnTo>
                    <a:pt x="5498" y="258"/>
                  </a:lnTo>
                  <a:lnTo>
                    <a:pt x="5486" y="261"/>
                  </a:lnTo>
                  <a:lnTo>
                    <a:pt x="5475" y="266"/>
                  </a:lnTo>
                  <a:lnTo>
                    <a:pt x="5464" y="272"/>
                  </a:lnTo>
                  <a:lnTo>
                    <a:pt x="5455" y="280"/>
                  </a:lnTo>
                  <a:lnTo>
                    <a:pt x="5446" y="290"/>
                  </a:lnTo>
                  <a:lnTo>
                    <a:pt x="5438" y="300"/>
                  </a:lnTo>
                  <a:lnTo>
                    <a:pt x="5432" y="310"/>
                  </a:lnTo>
                  <a:lnTo>
                    <a:pt x="5426" y="321"/>
                  </a:lnTo>
                  <a:lnTo>
                    <a:pt x="5421" y="333"/>
                  </a:lnTo>
                  <a:lnTo>
                    <a:pt x="5418" y="344"/>
                  </a:lnTo>
                  <a:lnTo>
                    <a:pt x="5415" y="356"/>
                  </a:lnTo>
                  <a:lnTo>
                    <a:pt x="5413" y="370"/>
                  </a:lnTo>
                  <a:lnTo>
                    <a:pt x="5411" y="383"/>
                  </a:lnTo>
                  <a:lnTo>
                    <a:pt x="5411" y="398"/>
                  </a:lnTo>
                  <a:lnTo>
                    <a:pt x="5411" y="637"/>
                  </a:lnTo>
                  <a:lnTo>
                    <a:pt x="5330" y="637"/>
                  </a:lnTo>
                  <a:close/>
                  <a:moveTo>
                    <a:pt x="5652" y="105"/>
                  </a:moveTo>
                  <a:lnTo>
                    <a:pt x="5732" y="80"/>
                  </a:lnTo>
                  <a:lnTo>
                    <a:pt x="5732" y="188"/>
                  </a:lnTo>
                  <a:lnTo>
                    <a:pt x="5849" y="188"/>
                  </a:lnTo>
                  <a:lnTo>
                    <a:pt x="5849" y="249"/>
                  </a:lnTo>
                  <a:lnTo>
                    <a:pt x="5732" y="249"/>
                  </a:lnTo>
                  <a:lnTo>
                    <a:pt x="5732" y="492"/>
                  </a:lnTo>
                  <a:lnTo>
                    <a:pt x="5733" y="503"/>
                  </a:lnTo>
                  <a:lnTo>
                    <a:pt x="5733" y="513"/>
                  </a:lnTo>
                  <a:lnTo>
                    <a:pt x="5734" y="522"/>
                  </a:lnTo>
                  <a:lnTo>
                    <a:pt x="5736" y="530"/>
                  </a:lnTo>
                  <a:lnTo>
                    <a:pt x="5738" y="539"/>
                  </a:lnTo>
                  <a:lnTo>
                    <a:pt x="5741" y="546"/>
                  </a:lnTo>
                  <a:lnTo>
                    <a:pt x="5744" y="552"/>
                  </a:lnTo>
                  <a:lnTo>
                    <a:pt x="5747" y="557"/>
                  </a:lnTo>
                  <a:lnTo>
                    <a:pt x="5751" y="562"/>
                  </a:lnTo>
                  <a:lnTo>
                    <a:pt x="5756" y="567"/>
                  </a:lnTo>
                  <a:lnTo>
                    <a:pt x="5760" y="570"/>
                  </a:lnTo>
                  <a:lnTo>
                    <a:pt x="5766" y="573"/>
                  </a:lnTo>
                  <a:lnTo>
                    <a:pt x="5773" y="577"/>
                  </a:lnTo>
                  <a:lnTo>
                    <a:pt x="5779" y="578"/>
                  </a:lnTo>
                  <a:lnTo>
                    <a:pt x="5786" y="579"/>
                  </a:lnTo>
                  <a:lnTo>
                    <a:pt x="5793" y="580"/>
                  </a:lnTo>
                  <a:lnTo>
                    <a:pt x="5807" y="579"/>
                  </a:lnTo>
                  <a:lnTo>
                    <a:pt x="5819" y="578"/>
                  </a:lnTo>
                  <a:lnTo>
                    <a:pt x="5830" y="577"/>
                  </a:lnTo>
                  <a:lnTo>
                    <a:pt x="5840" y="573"/>
                  </a:lnTo>
                  <a:lnTo>
                    <a:pt x="5844" y="635"/>
                  </a:lnTo>
                  <a:lnTo>
                    <a:pt x="5829" y="640"/>
                  </a:lnTo>
                  <a:lnTo>
                    <a:pt x="5812" y="644"/>
                  </a:lnTo>
                  <a:lnTo>
                    <a:pt x="5792" y="647"/>
                  </a:lnTo>
                  <a:lnTo>
                    <a:pt x="5772" y="648"/>
                  </a:lnTo>
                  <a:lnTo>
                    <a:pt x="5758" y="647"/>
                  </a:lnTo>
                  <a:lnTo>
                    <a:pt x="5745" y="644"/>
                  </a:lnTo>
                  <a:lnTo>
                    <a:pt x="5733" y="642"/>
                  </a:lnTo>
                  <a:lnTo>
                    <a:pt x="5721" y="638"/>
                  </a:lnTo>
                  <a:lnTo>
                    <a:pt x="5710" y="633"/>
                  </a:lnTo>
                  <a:lnTo>
                    <a:pt x="5701" y="627"/>
                  </a:lnTo>
                  <a:lnTo>
                    <a:pt x="5691" y="620"/>
                  </a:lnTo>
                  <a:lnTo>
                    <a:pt x="5683" y="612"/>
                  </a:lnTo>
                  <a:lnTo>
                    <a:pt x="5676" y="602"/>
                  </a:lnTo>
                  <a:lnTo>
                    <a:pt x="5670" y="591"/>
                  </a:lnTo>
                  <a:lnTo>
                    <a:pt x="5665" y="579"/>
                  </a:lnTo>
                  <a:lnTo>
                    <a:pt x="5660" y="565"/>
                  </a:lnTo>
                  <a:lnTo>
                    <a:pt x="5657" y="550"/>
                  </a:lnTo>
                  <a:lnTo>
                    <a:pt x="5654" y="532"/>
                  </a:lnTo>
                  <a:lnTo>
                    <a:pt x="5652" y="515"/>
                  </a:lnTo>
                  <a:lnTo>
                    <a:pt x="5652" y="495"/>
                  </a:lnTo>
                  <a:lnTo>
                    <a:pt x="5652" y="249"/>
                  </a:lnTo>
                  <a:lnTo>
                    <a:pt x="5583" y="249"/>
                  </a:lnTo>
                  <a:lnTo>
                    <a:pt x="5583" y="188"/>
                  </a:lnTo>
                  <a:lnTo>
                    <a:pt x="5652" y="188"/>
                  </a:lnTo>
                  <a:lnTo>
                    <a:pt x="5652" y="105"/>
                  </a:lnTo>
                  <a:close/>
                  <a:moveTo>
                    <a:pt x="6256" y="362"/>
                  </a:moveTo>
                  <a:lnTo>
                    <a:pt x="6256" y="529"/>
                  </a:lnTo>
                  <a:lnTo>
                    <a:pt x="6257" y="561"/>
                  </a:lnTo>
                  <a:lnTo>
                    <a:pt x="6258" y="589"/>
                  </a:lnTo>
                  <a:lnTo>
                    <a:pt x="6260" y="615"/>
                  </a:lnTo>
                  <a:lnTo>
                    <a:pt x="6263" y="637"/>
                  </a:lnTo>
                  <a:lnTo>
                    <a:pt x="6189" y="637"/>
                  </a:lnTo>
                  <a:lnTo>
                    <a:pt x="6183" y="581"/>
                  </a:lnTo>
                  <a:lnTo>
                    <a:pt x="6180" y="581"/>
                  </a:lnTo>
                  <a:lnTo>
                    <a:pt x="6173" y="588"/>
                  </a:lnTo>
                  <a:lnTo>
                    <a:pt x="6167" y="596"/>
                  </a:lnTo>
                  <a:lnTo>
                    <a:pt x="6160" y="603"/>
                  </a:lnTo>
                  <a:lnTo>
                    <a:pt x="6154" y="610"/>
                  </a:lnTo>
                  <a:lnTo>
                    <a:pt x="6146" y="616"/>
                  </a:lnTo>
                  <a:lnTo>
                    <a:pt x="6138" y="621"/>
                  </a:lnTo>
                  <a:lnTo>
                    <a:pt x="6130" y="626"/>
                  </a:lnTo>
                  <a:lnTo>
                    <a:pt x="6122" y="630"/>
                  </a:lnTo>
                  <a:lnTo>
                    <a:pt x="6113" y="634"/>
                  </a:lnTo>
                  <a:lnTo>
                    <a:pt x="6104" y="637"/>
                  </a:lnTo>
                  <a:lnTo>
                    <a:pt x="6094" y="640"/>
                  </a:lnTo>
                  <a:lnTo>
                    <a:pt x="6085" y="642"/>
                  </a:lnTo>
                  <a:lnTo>
                    <a:pt x="6075" y="644"/>
                  </a:lnTo>
                  <a:lnTo>
                    <a:pt x="6064" y="647"/>
                  </a:lnTo>
                  <a:lnTo>
                    <a:pt x="6053" y="647"/>
                  </a:lnTo>
                  <a:lnTo>
                    <a:pt x="6043" y="648"/>
                  </a:lnTo>
                  <a:lnTo>
                    <a:pt x="6026" y="647"/>
                  </a:lnTo>
                  <a:lnTo>
                    <a:pt x="6012" y="644"/>
                  </a:lnTo>
                  <a:lnTo>
                    <a:pt x="5998" y="641"/>
                  </a:lnTo>
                  <a:lnTo>
                    <a:pt x="5984" y="637"/>
                  </a:lnTo>
                  <a:lnTo>
                    <a:pt x="5972" y="631"/>
                  </a:lnTo>
                  <a:lnTo>
                    <a:pt x="5961" y="625"/>
                  </a:lnTo>
                  <a:lnTo>
                    <a:pt x="5949" y="617"/>
                  </a:lnTo>
                  <a:lnTo>
                    <a:pt x="5939" y="607"/>
                  </a:lnTo>
                  <a:lnTo>
                    <a:pt x="5932" y="598"/>
                  </a:lnTo>
                  <a:lnTo>
                    <a:pt x="5925" y="588"/>
                  </a:lnTo>
                  <a:lnTo>
                    <a:pt x="5919" y="578"/>
                  </a:lnTo>
                  <a:lnTo>
                    <a:pt x="5913" y="566"/>
                  </a:lnTo>
                  <a:lnTo>
                    <a:pt x="5910" y="555"/>
                  </a:lnTo>
                  <a:lnTo>
                    <a:pt x="5907" y="543"/>
                  </a:lnTo>
                  <a:lnTo>
                    <a:pt x="5906" y="531"/>
                  </a:lnTo>
                  <a:lnTo>
                    <a:pt x="5905" y="518"/>
                  </a:lnTo>
                  <a:lnTo>
                    <a:pt x="5905" y="508"/>
                  </a:lnTo>
                  <a:lnTo>
                    <a:pt x="5906" y="498"/>
                  </a:lnTo>
                  <a:lnTo>
                    <a:pt x="5907" y="489"/>
                  </a:lnTo>
                  <a:lnTo>
                    <a:pt x="5909" y="480"/>
                  </a:lnTo>
                  <a:lnTo>
                    <a:pt x="5912" y="471"/>
                  </a:lnTo>
                  <a:lnTo>
                    <a:pt x="5915" y="462"/>
                  </a:lnTo>
                  <a:lnTo>
                    <a:pt x="5919" y="454"/>
                  </a:lnTo>
                  <a:lnTo>
                    <a:pt x="5923" y="446"/>
                  </a:lnTo>
                  <a:lnTo>
                    <a:pt x="5928" y="439"/>
                  </a:lnTo>
                  <a:lnTo>
                    <a:pt x="5933" y="432"/>
                  </a:lnTo>
                  <a:lnTo>
                    <a:pt x="5938" y="424"/>
                  </a:lnTo>
                  <a:lnTo>
                    <a:pt x="5944" y="417"/>
                  </a:lnTo>
                  <a:lnTo>
                    <a:pt x="5951" y="411"/>
                  </a:lnTo>
                  <a:lnTo>
                    <a:pt x="5959" y="405"/>
                  </a:lnTo>
                  <a:lnTo>
                    <a:pt x="5967" y="399"/>
                  </a:lnTo>
                  <a:lnTo>
                    <a:pt x="5975" y="393"/>
                  </a:lnTo>
                  <a:lnTo>
                    <a:pt x="5994" y="383"/>
                  </a:lnTo>
                  <a:lnTo>
                    <a:pt x="6014" y="374"/>
                  </a:lnTo>
                  <a:lnTo>
                    <a:pt x="6036" y="367"/>
                  </a:lnTo>
                  <a:lnTo>
                    <a:pt x="6060" y="362"/>
                  </a:lnTo>
                  <a:lnTo>
                    <a:pt x="6086" y="356"/>
                  </a:lnTo>
                  <a:lnTo>
                    <a:pt x="6114" y="353"/>
                  </a:lnTo>
                  <a:lnTo>
                    <a:pt x="6144" y="351"/>
                  </a:lnTo>
                  <a:lnTo>
                    <a:pt x="6175" y="351"/>
                  </a:lnTo>
                  <a:lnTo>
                    <a:pt x="6175" y="342"/>
                  </a:lnTo>
                  <a:lnTo>
                    <a:pt x="6174" y="329"/>
                  </a:lnTo>
                  <a:lnTo>
                    <a:pt x="6173" y="317"/>
                  </a:lnTo>
                  <a:lnTo>
                    <a:pt x="6171" y="306"/>
                  </a:lnTo>
                  <a:lnTo>
                    <a:pt x="6168" y="296"/>
                  </a:lnTo>
                  <a:lnTo>
                    <a:pt x="6165" y="286"/>
                  </a:lnTo>
                  <a:lnTo>
                    <a:pt x="6161" y="278"/>
                  </a:lnTo>
                  <a:lnTo>
                    <a:pt x="6156" y="271"/>
                  </a:lnTo>
                  <a:lnTo>
                    <a:pt x="6150" y="264"/>
                  </a:lnTo>
                  <a:lnTo>
                    <a:pt x="6143" y="258"/>
                  </a:lnTo>
                  <a:lnTo>
                    <a:pt x="6135" y="253"/>
                  </a:lnTo>
                  <a:lnTo>
                    <a:pt x="6127" y="248"/>
                  </a:lnTo>
                  <a:lnTo>
                    <a:pt x="6118" y="244"/>
                  </a:lnTo>
                  <a:lnTo>
                    <a:pt x="6108" y="241"/>
                  </a:lnTo>
                  <a:lnTo>
                    <a:pt x="6097" y="239"/>
                  </a:lnTo>
                  <a:lnTo>
                    <a:pt x="6085" y="238"/>
                  </a:lnTo>
                  <a:lnTo>
                    <a:pt x="6073" y="238"/>
                  </a:lnTo>
                  <a:lnTo>
                    <a:pt x="6056" y="238"/>
                  </a:lnTo>
                  <a:lnTo>
                    <a:pt x="6041" y="240"/>
                  </a:lnTo>
                  <a:lnTo>
                    <a:pt x="6025" y="242"/>
                  </a:lnTo>
                  <a:lnTo>
                    <a:pt x="6010" y="246"/>
                  </a:lnTo>
                  <a:lnTo>
                    <a:pt x="5996" y="250"/>
                  </a:lnTo>
                  <a:lnTo>
                    <a:pt x="5982" y="257"/>
                  </a:lnTo>
                  <a:lnTo>
                    <a:pt x="5969" y="264"/>
                  </a:lnTo>
                  <a:lnTo>
                    <a:pt x="5957" y="271"/>
                  </a:lnTo>
                  <a:lnTo>
                    <a:pt x="5938" y="218"/>
                  </a:lnTo>
                  <a:lnTo>
                    <a:pt x="5953" y="208"/>
                  </a:lnTo>
                  <a:lnTo>
                    <a:pt x="5970" y="200"/>
                  </a:lnTo>
                  <a:lnTo>
                    <a:pt x="5987" y="193"/>
                  </a:lnTo>
                  <a:lnTo>
                    <a:pt x="6005" y="188"/>
                  </a:lnTo>
                  <a:lnTo>
                    <a:pt x="6024" y="183"/>
                  </a:lnTo>
                  <a:lnTo>
                    <a:pt x="6044" y="179"/>
                  </a:lnTo>
                  <a:lnTo>
                    <a:pt x="6063" y="178"/>
                  </a:lnTo>
                  <a:lnTo>
                    <a:pt x="6085" y="177"/>
                  </a:lnTo>
                  <a:lnTo>
                    <a:pt x="6106" y="178"/>
                  </a:lnTo>
                  <a:lnTo>
                    <a:pt x="6125" y="181"/>
                  </a:lnTo>
                  <a:lnTo>
                    <a:pt x="6143" y="184"/>
                  </a:lnTo>
                  <a:lnTo>
                    <a:pt x="6160" y="189"/>
                  </a:lnTo>
                  <a:lnTo>
                    <a:pt x="6175" y="195"/>
                  </a:lnTo>
                  <a:lnTo>
                    <a:pt x="6189" y="203"/>
                  </a:lnTo>
                  <a:lnTo>
                    <a:pt x="6202" y="212"/>
                  </a:lnTo>
                  <a:lnTo>
                    <a:pt x="6213" y="224"/>
                  </a:lnTo>
                  <a:lnTo>
                    <a:pt x="6223" y="236"/>
                  </a:lnTo>
                  <a:lnTo>
                    <a:pt x="6232" y="249"/>
                  </a:lnTo>
                  <a:lnTo>
                    <a:pt x="6239" y="264"/>
                  </a:lnTo>
                  <a:lnTo>
                    <a:pt x="6245" y="280"/>
                  </a:lnTo>
                  <a:lnTo>
                    <a:pt x="6249" y="299"/>
                  </a:lnTo>
                  <a:lnTo>
                    <a:pt x="6254" y="318"/>
                  </a:lnTo>
                  <a:lnTo>
                    <a:pt x="6255" y="339"/>
                  </a:lnTo>
                  <a:lnTo>
                    <a:pt x="6256" y="362"/>
                  </a:lnTo>
                  <a:close/>
                  <a:moveTo>
                    <a:pt x="6175" y="486"/>
                  </a:moveTo>
                  <a:lnTo>
                    <a:pt x="6175" y="408"/>
                  </a:lnTo>
                  <a:lnTo>
                    <a:pt x="6152" y="408"/>
                  </a:lnTo>
                  <a:lnTo>
                    <a:pt x="6131" y="409"/>
                  </a:lnTo>
                  <a:lnTo>
                    <a:pt x="6111" y="410"/>
                  </a:lnTo>
                  <a:lnTo>
                    <a:pt x="6092" y="413"/>
                  </a:lnTo>
                  <a:lnTo>
                    <a:pt x="6076" y="416"/>
                  </a:lnTo>
                  <a:lnTo>
                    <a:pt x="6060" y="420"/>
                  </a:lnTo>
                  <a:lnTo>
                    <a:pt x="6046" y="425"/>
                  </a:lnTo>
                  <a:lnTo>
                    <a:pt x="6034" y="432"/>
                  </a:lnTo>
                  <a:lnTo>
                    <a:pt x="6022" y="438"/>
                  </a:lnTo>
                  <a:lnTo>
                    <a:pt x="6013" y="445"/>
                  </a:lnTo>
                  <a:lnTo>
                    <a:pt x="6005" y="454"/>
                  </a:lnTo>
                  <a:lnTo>
                    <a:pt x="5999" y="463"/>
                  </a:lnTo>
                  <a:lnTo>
                    <a:pt x="5994" y="474"/>
                  </a:lnTo>
                  <a:lnTo>
                    <a:pt x="5989" y="484"/>
                  </a:lnTo>
                  <a:lnTo>
                    <a:pt x="5987" y="496"/>
                  </a:lnTo>
                  <a:lnTo>
                    <a:pt x="5986" y="509"/>
                  </a:lnTo>
                  <a:lnTo>
                    <a:pt x="5987" y="518"/>
                  </a:lnTo>
                  <a:lnTo>
                    <a:pt x="5988" y="527"/>
                  </a:lnTo>
                  <a:lnTo>
                    <a:pt x="5990" y="534"/>
                  </a:lnTo>
                  <a:lnTo>
                    <a:pt x="5993" y="543"/>
                  </a:lnTo>
                  <a:lnTo>
                    <a:pt x="5996" y="550"/>
                  </a:lnTo>
                  <a:lnTo>
                    <a:pt x="6000" y="556"/>
                  </a:lnTo>
                  <a:lnTo>
                    <a:pt x="6005" y="562"/>
                  </a:lnTo>
                  <a:lnTo>
                    <a:pt x="6010" y="567"/>
                  </a:lnTo>
                  <a:lnTo>
                    <a:pt x="6015" y="571"/>
                  </a:lnTo>
                  <a:lnTo>
                    <a:pt x="6020" y="576"/>
                  </a:lnTo>
                  <a:lnTo>
                    <a:pt x="6026" y="579"/>
                  </a:lnTo>
                  <a:lnTo>
                    <a:pt x="6034" y="582"/>
                  </a:lnTo>
                  <a:lnTo>
                    <a:pt x="6040" y="584"/>
                  </a:lnTo>
                  <a:lnTo>
                    <a:pt x="6047" y="586"/>
                  </a:lnTo>
                  <a:lnTo>
                    <a:pt x="6055" y="587"/>
                  </a:lnTo>
                  <a:lnTo>
                    <a:pt x="6063" y="587"/>
                  </a:lnTo>
                  <a:lnTo>
                    <a:pt x="6073" y="587"/>
                  </a:lnTo>
                  <a:lnTo>
                    <a:pt x="6083" y="585"/>
                  </a:lnTo>
                  <a:lnTo>
                    <a:pt x="6092" y="584"/>
                  </a:lnTo>
                  <a:lnTo>
                    <a:pt x="6100" y="581"/>
                  </a:lnTo>
                  <a:lnTo>
                    <a:pt x="6110" y="578"/>
                  </a:lnTo>
                  <a:lnTo>
                    <a:pt x="6118" y="573"/>
                  </a:lnTo>
                  <a:lnTo>
                    <a:pt x="6126" y="569"/>
                  </a:lnTo>
                  <a:lnTo>
                    <a:pt x="6133" y="563"/>
                  </a:lnTo>
                  <a:lnTo>
                    <a:pt x="6140" y="558"/>
                  </a:lnTo>
                  <a:lnTo>
                    <a:pt x="6146" y="553"/>
                  </a:lnTo>
                  <a:lnTo>
                    <a:pt x="6152" y="547"/>
                  </a:lnTo>
                  <a:lnTo>
                    <a:pt x="6156" y="541"/>
                  </a:lnTo>
                  <a:lnTo>
                    <a:pt x="6161" y="533"/>
                  </a:lnTo>
                  <a:lnTo>
                    <a:pt x="6164" y="526"/>
                  </a:lnTo>
                  <a:lnTo>
                    <a:pt x="6167" y="519"/>
                  </a:lnTo>
                  <a:lnTo>
                    <a:pt x="6170" y="512"/>
                  </a:lnTo>
                  <a:lnTo>
                    <a:pt x="6172" y="506"/>
                  </a:lnTo>
                  <a:lnTo>
                    <a:pt x="6173" y="499"/>
                  </a:lnTo>
                  <a:lnTo>
                    <a:pt x="6174" y="493"/>
                  </a:lnTo>
                  <a:lnTo>
                    <a:pt x="6175" y="486"/>
                  </a:lnTo>
                  <a:close/>
                  <a:moveTo>
                    <a:pt x="6469" y="637"/>
                  </a:moveTo>
                  <a:lnTo>
                    <a:pt x="6387" y="637"/>
                  </a:lnTo>
                  <a:lnTo>
                    <a:pt x="6387" y="188"/>
                  </a:lnTo>
                  <a:lnTo>
                    <a:pt x="6469" y="188"/>
                  </a:lnTo>
                  <a:lnTo>
                    <a:pt x="6469" y="637"/>
                  </a:lnTo>
                  <a:close/>
                  <a:moveTo>
                    <a:pt x="6427" y="105"/>
                  </a:moveTo>
                  <a:lnTo>
                    <a:pt x="6426" y="105"/>
                  </a:lnTo>
                  <a:lnTo>
                    <a:pt x="6416" y="104"/>
                  </a:lnTo>
                  <a:lnTo>
                    <a:pt x="6406" y="101"/>
                  </a:lnTo>
                  <a:lnTo>
                    <a:pt x="6401" y="99"/>
                  </a:lnTo>
                  <a:lnTo>
                    <a:pt x="6397" y="96"/>
                  </a:lnTo>
                  <a:lnTo>
                    <a:pt x="6393" y="93"/>
                  </a:lnTo>
                  <a:lnTo>
                    <a:pt x="6389" y="90"/>
                  </a:lnTo>
                  <a:lnTo>
                    <a:pt x="6383" y="82"/>
                  </a:lnTo>
                  <a:lnTo>
                    <a:pt x="6379" y="72"/>
                  </a:lnTo>
                  <a:lnTo>
                    <a:pt x="6376" y="63"/>
                  </a:lnTo>
                  <a:lnTo>
                    <a:pt x="6375" y="52"/>
                  </a:lnTo>
                  <a:lnTo>
                    <a:pt x="6376" y="42"/>
                  </a:lnTo>
                  <a:lnTo>
                    <a:pt x="6379" y="32"/>
                  </a:lnTo>
                  <a:lnTo>
                    <a:pt x="6384" y="23"/>
                  </a:lnTo>
                  <a:lnTo>
                    <a:pt x="6390" y="16"/>
                  </a:lnTo>
                  <a:lnTo>
                    <a:pt x="6394" y="12"/>
                  </a:lnTo>
                  <a:lnTo>
                    <a:pt x="6398" y="9"/>
                  </a:lnTo>
                  <a:lnTo>
                    <a:pt x="6403" y="6"/>
                  </a:lnTo>
                  <a:lnTo>
                    <a:pt x="6407" y="4"/>
                  </a:lnTo>
                  <a:lnTo>
                    <a:pt x="6417" y="2"/>
                  </a:lnTo>
                  <a:lnTo>
                    <a:pt x="6428" y="0"/>
                  </a:lnTo>
                  <a:lnTo>
                    <a:pt x="6439" y="2"/>
                  </a:lnTo>
                  <a:lnTo>
                    <a:pt x="6449" y="4"/>
                  </a:lnTo>
                  <a:lnTo>
                    <a:pt x="6454" y="6"/>
                  </a:lnTo>
                  <a:lnTo>
                    <a:pt x="6458" y="9"/>
                  </a:lnTo>
                  <a:lnTo>
                    <a:pt x="6462" y="12"/>
                  </a:lnTo>
                  <a:lnTo>
                    <a:pt x="6465" y="15"/>
                  </a:lnTo>
                  <a:lnTo>
                    <a:pt x="6472" y="23"/>
                  </a:lnTo>
                  <a:lnTo>
                    <a:pt x="6476" y="31"/>
                  </a:lnTo>
                  <a:lnTo>
                    <a:pt x="6480" y="42"/>
                  </a:lnTo>
                  <a:lnTo>
                    <a:pt x="6480" y="52"/>
                  </a:lnTo>
                  <a:lnTo>
                    <a:pt x="6480" y="63"/>
                  </a:lnTo>
                  <a:lnTo>
                    <a:pt x="6476" y="72"/>
                  </a:lnTo>
                  <a:lnTo>
                    <a:pt x="6472" y="82"/>
                  </a:lnTo>
                  <a:lnTo>
                    <a:pt x="6465" y="90"/>
                  </a:lnTo>
                  <a:lnTo>
                    <a:pt x="6462" y="93"/>
                  </a:lnTo>
                  <a:lnTo>
                    <a:pt x="6458" y="96"/>
                  </a:lnTo>
                  <a:lnTo>
                    <a:pt x="6454" y="99"/>
                  </a:lnTo>
                  <a:lnTo>
                    <a:pt x="6449" y="101"/>
                  </a:lnTo>
                  <a:lnTo>
                    <a:pt x="6444" y="103"/>
                  </a:lnTo>
                  <a:lnTo>
                    <a:pt x="6438" y="104"/>
                  </a:lnTo>
                  <a:lnTo>
                    <a:pt x="6433" y="104"/>
                  </a:lnTo>
                  <a:lnTo>
                    <a:pt x="6427" y="105"/>
                  </a:lnTo>
                  <a:close/>
                  <a:moveTo>
                    <a:pt x="6604" y="637"/>
                  </a:moveTo>
                  <a:lnTo>
                    <a:pt x="6604" y="309"/>
                  </a:lnTo>
                  <a:lnTo>
                    <a:pt x="6604" y="280"/>
                  </a:lnTo>
                  <a:lnTo>
                    <a:pt x="6603" y="250"/>
                  </a:lnTo>
                  <a:lnTo>
                    <a:pt x="6602" y="220"/>
                  </a:lnTo>
                  <a:lnTo>
                    <a:pt x="6601" y="188"/>
                  </a:lnTo>
                  <a:lnTo>
                    <a:pt x="6673" y="188"/>
                  </a:lnTo>
                  <a:lnTo>
                    <a:pt x="6678" y="262"/>
                  </a:lnTo>
                  <a:lnTo>
                    <a:pt x="6679" y="262"/>
                  </a:lnTo>
                  <a:lnTo>
                    <a:pt x="6684" y="254"/>
                  </a:lnTo>
                  <a:lnTo>
                    <a:pt x="6690" y="245"/>
                  </a:lnTo>
                  <a:lnTo>
                    <a:pt x="6695" y="237"/>
                  </a:lnTo>
                  <a:lnTo>
                    <a:pt x="6703" y="230"/>
                  </a:lnTo>
                  <a:lnTo>
                    <a:pt x="6710" y="223"/>
                  </a:lnTo>
                  <a:lnTo>
                    <a:pt x="6717" y="217"/>
                  </a:lnTo>
                  <a:lnTo>
                    <a:pt x="6725" y="210"/>
                  </a:lnTo>
                  <a:lnTo>
                    <a:pt x="6734" y="204"/>
                  </a:lnTo>
                  <a:lnTo>
                    <a:pt x="6745" y="198"/>
                  </a:lnTo>
                  <a:lnTo>
                    <a:pt x="6756" y="193"/>
                  </a:lnTo>
                  <a:lnTo>
                    <a:pt x="6767" y="188"/>
                  </a:lnTo>
                  <a:lnTo>
                    <a:pt x="6779" y="185"/>
                  </a:lnTo>
                  <a:lnTo>
                    <a:pt x="6790" y="182"/>
                  </a:lnTo>
                  <a:lnTo>
                    <a:pt x="6802" y="179"/>
                  </a:lnTo>
                  <a:lnTo>
                    <a:pt x="6815" y="177"/>
                  </a:lnTo>
                  <a:lnTo>
                    <a:pt x="6828" y="177"/>
                  </a:lnTo>
                  <a:lnTo>
                    <a:pt x="6842" y="178"/>
                  </a:lnTo>
                  <a:lnTo>
                    <a:pt x="6857" y="179"/>
                  </a:lnTo>
                  <a:lnTo>
                    <a:pt x="6870" y="183"/>
                  </a:lnTo>
                  <a:lnTo>
                    <a:pt x="6883" y="187"/>
                  </a:lnTo>
                  <a:lnTo>
                    <a:pt x="6896" y="192"/>
                  </a:lnTo>
                  <a:lnTo>
                    <a:pt x="6908" y="199"/>
                  </a:lnTo>
                  <a:lnTo>
                    <a:pt x="6919" y="206"/>
                  </a:lnTo>
                  <a:lnTo>
                    <a:pt x="6930" y="215"/>
                  </a:lnTo>
                  <a:lnTo>
                    <a:pt x="6937" y="222"/>
                  </a:lnTo>
                  <a:lnTo>
                    <a:pt x="6943" y="229"/>
                  </a:lnTo>
                  <a:lnTo>
                    <a:pt x="6949" y="236"/>
                  </a:lnTo>
                  <a:lnTo>
                    <a:pt x="6954" y="244"/>
                  </a:lnTo>
                  <a:lnTo>
                    <a:pt x="6959" y="251"/>
                  </a:lnTo>
                  <a:lnTo>
                    <a:pt x="6965" y="261"/>
                  </a:lnTo>
                  <a:lnTo>
                    <a:pt x="6969" y="269"/>
                  </a:lnTo>
                  <a:lnTo>
                    <a:pt x="6972" y="279"/>
                  </a:lnTo>
                  <a:lnTo>
                    <a:pt x="6976" y="289"/>
                  </a:lnTo>
                  <a:lnTo>
                    <a:pt x="6978" y="299"/>
                  </a:lnTo>
                  <a:lnTo>
                    <a:pt x="6981" y="309"/>
                  </a:lnTo>
                  <a:lnTo>
                    <a:pt x="6983" y="320"/>
                  </a:lnTo>
                  <a:lnTo>
                    <a:pt x="6985" y="344"/>
                  </a:lnTo>
                  <a:lnTo>
                    <a:pt x="6986" y="369"/>
                  </a:lnTo>
                  <a:lnTo>
                    <a:pt x="6986" y="637"/>
                  </a:lnTo>
                  <a:lnTo>
                    <a:pt x="6905" y="637"/>
                  </a:lnTo>
                  <a:lnTo>
                    <a:pt x="6905" y="378"/>
                  </a:lnTo>
                  <a:lnTo>
                    <a:pt x="6904" y="362"/>
                  </a:lnTo>
                  <a:lnTo>
                    <a:pt x="6903" y="346"/>
                  </a:lnTo>
                  <a:lnTo>
                    <a:pt x="6901" y="333"/>
                  </a:lnTo>
                  <a:lnTo>
                    <a:pt x="6898" y="319"/>
                  </a:lnTo>
                  <a:lnTo>
                    <a:pt x="6895" y="307"/>
                  </a:lnTo>
                  <a:lnTo>
                    <a:pt x="6890" y="297"/>
                  </a:lnTo>
                  <a:lnTo>
                    <a:pt x="6884" y="286"/>
                  </a:lnTo>
                  <a:lnTo>
                    <a:pt x="6878" y="277"/>
                  </a:lnTo>
                  <a:lnTo>
                    <a:pt x="6872" y="270"/>
                  </a:lnTo>
                  <a:lnTo>
                    <a:pt x="6864" y="263"/>
                  </a:lnTo>
                  <a:lnTo>
                    <a:pt x="6856" y="258"/>
                  </a:lnTo>
                  <a:lnTo>
                    <a:pt x="6846" y="253"/>
                  </a:lnTo>
                  <a:lnTo>
                    <a:pt x="6836" y="249"/>
                  </a:lnTo>
                  <a:lnTo>
                    <a:pt x="6825" y="246"/>
                  </a:lnTo>
                  <a:lnTo>
                    <a:pt x="6814" y="244"/>
                  </a:lnTo>
                  <a:lnTo>
                    <a:pt x="6801" y="244"/>
                  </a:lnTo>
                  <a:lnTo>
                    <a:pt x="6791" y="244"/>
                  </a:lnTo>
                  <a:lnTo>
                    <a:pt x="6782" y="245"/>
                  </a:lnTo>
                  <a:lnTo>
                    <a:pt x="6772" y="247"/>
                  </a:lnTo>
                  <a:lnTo>
                    <a:pt x="6764" y="250"/>
                  </a:lnTo>
                  <a:lnTo>
                    <a:pt x="6756" y="254"/>
                  </a:lnTo>
                  <a:lnTo>
                    <a:pt x="6748" y="258"/>
                  </a:lnTo>
                  <a:lnTo>
                    <a:pt x="6740" y="263"/>
                  </a:lnTo>
                  <a:lnTo>
                    <a:pt x="6732" y="268"/>
                  </a:lnTo>
                  <a:lnTo>
                    <a:pt x="6725" y="274"/>
                  </a:lnTo>
                  <a:lnTo>
                    <a:pt x="6719" y="281"/>
                  </a:lnTo>
                  <a:lnTo>
                    <a:pt x="6713" y="289"/>
                  </a:lnTo>
                  <a:lnTo>
                    <a:pt x="6707" y="296"/>
                  </a:lnTo>
                  <a:lnTo>
                    <a:pt x="6703" y="303"/>
                  </a:lnTo>
                  <a:lnTo>
                    <a:pt x="6698" y="311"/>
                  </a:lnTo>
                  <a:lnTo>
                    <a:pt x="6694" y="319"/>
                  </a:lnTo>
                  <a:lnTo>
                    <a:pt x="6691" y="329"/>
                  </a:lnTo>
                  <a:lnTo>
                    <a:pt x="6689" y="337"/>
                  </a:lnTo>
                  <a:lnTo>
                    <a:pt x="6687" y="346"/>
                  </a:lnTo>
                  <a:lnTo>
                    <a:pt x="6686" y="356"/>
                  </a:lnTo>
                  <a:lnTo>
                    <a:pt x="6686" y="367"/>
                  </a:lnTo>
                  <a:lnTo>
                    <a:pt x="6686" y="637"/>
                  </a:lnTo>
                  <a:lnTo>
                    <a:pt x="6604" y="637"/>
                  </a:lnTo>
                  <a:close/>
                  <a:moveTo>
                    <a:pt x="7137" y="105"/>
                  </a:moveTo>
                  <a:lnTo>
                    <a:pt x="7217" y="80"/>
                  </a:lnTo>
                  <a:lnTo>
                    <a:pt x="7217" y="188"/>
                  </a:lnTo>
                  <a:lnTo>
                    <a:pt x="7333" y="188"/>
                  </a:lnTo>
                  <a:lnTo>
                    <a:pt x="7333" y="249"/>
                  </a:lnTo>
                  <a:lnTo>
                    <a:pt x="7217" y="249"/>
                  </a:lnTo>
                  <a:lnTo>
                    <a:pt x="7217" y="492"/>
                  </a:lnTo>
                  <a:lnTo>
                    <a:pt x="7217" y="503"/>
                  </a:lnTo>
                  <a:lnTo>
                    <a:pt x="7218" y="513"/>
                  </a:lnTo>
                  <a:lnTo>
                    <a:pt x="7219" y="522"/>
                  </a:lnTo>
                  <a:lnTo>
                    <a:pt x="7220" y="530"/>
                  </a:lnTo>
                  <a:lnTo>
                    <a:pt x="7223" y="539"/>
                  </a:lnTo>
                  <a:lnTo>
                    <a:pt x="7226" y="546"/>
                  </a:lnTo>
                  <a:lnTo>
                    <a:pt x="7229" y="552"/>
                  </a:lnTo>
                  <a:lnTo>
                    <a:pt x="7233" y="557"/>
                  </a:lnTo>
                  <a:lnTo>
                    <a:pt x="7237" y="562"/>
                  </a:lnTo>
                  <a:lnTo>
                    <a:pt x="7241" y="567"/>
                  </a:lnTo>
                  <a:lnTo>
                    <a:pt x="7246" y="570"/>
                  </a:lnTo>
                  <a:lnTo>
                    <a:pt x="7251" y="573"/>
                  </a:lnTo>
                  <a:lnTo>
                    <a:pt x="7257" y="577"/>
                  </a:lnTo>
                  <a:lnTo>
                    <a:pt x="7264" y="578"/>
                  </a:lnTo>
                  <a:lnTo>
                    <a:pt x="7271" y="579"/>
                  </a:lnTo>
                  <a:lnTo>
                    <a:pt x="7278" y="580"/>
                  </a:lnTo>
                  <a:lnTo>
                    <a:pt x="7291" y="579"/>
                  </a:lnTo>
                  <a:lnTo>
                    <a:pt x="7304" y="578"/>
                  </a:lnTo>
                  <a:lnTo>
                    <a:pt x="7315" y="577"/>
                  </a:lnTo>
                  <a:lnTo>
                    <a:pt x="7325" y="573"/>
                  </a:lnTo>
                  <a:lnTo>
                    <a:pt x="7329" y="635"/>
                  </a:lnTo>
                  <a:lnTo>
                    <a:pt x="7314" y="640"/>
                  </a:lnTo>
                  <a:lnTo>
                    <a:pt x="7296" y="644"/>
                  </a:lnTo>
                  <a:lnTo>
                    <a:pt x="7278" y="647"/>
                  </a:lnTo>
                  <a:lnTo>
                    <a:pt x="7257" y="648"/>
                  </a:lnTo>
                  <a:lnTo>
                    <a:pt x="7243" y="647"/>
                  </a:lnTo>
                  <a:lnTo>
                    <a:pt x="7230" y="644"/>
                  </a:lnTo>
                  <a:lnTo>
                    <a:pt x="7217" y="642"/>
                  </a:lnTo>
                  <a:lnTo>
                    <a:pt x="7206" y="638"/>
                  </a:lnTo>
                  <a:lnTo>
                    <a:pt x="7196" y="633"/>
                  </a:lnTo>
                  <a:lnTo>
                    <a:pt x="7185" y="627"/>
                  </a:lnTo>
                  <a:lnTo>
                    <a:pt x="7176" y="620"/>
                  </a:lnTo>
                  <a:lnTo>
                    <a:pt x="7168" y="612"/>
                  </a:lnTo>
                  <a:lnTo>
                    <a:pt x="7161" y="602"/>
                  </a:lnTo>
                  <a:lnTo>
                    <a:pt x="7155" y="591"/>
                  </a:lnTo>
                  <a:lnTo>
                    <a:pt x="7149" y="579"/>
                  </a:lnTo>
                  <a:lnTo>
                    <a:pt x="7145" y="565"/>
                  </a:lnTo>
                  <a:lnTo>
                    <a:pt x="7141" y="550"/>
                  </a:lnTo>
                  <a:lnTo>
                    <a:pt x="7139" y="532"/>
                  </a:lnTo>
                  <a:lnTo>
                    <a:pt x="7138" y="515"/>
                  </a:lnTo>
                  <a:lnTo>
                    <a:pt x="7137" y="495"/>
                  </a:lnTo>
                  <a:lnTo>
                    <a:pt x="7137" y="249"/>
                  </a:lnTo>
                  <a:lnTo>
                    <a:pt x="7068" y="249"/>
                  </a:lnTo>
                  <a:lnTo>
                    <a:pt x="7068" y="188"/>
                  </a:lnTo>
                  <a:lnTo>
                    <a:pt x="7137" y="188"/>
                  </a:lnTo>
                  <a:lnTo>
                    <a:pt x="7137" y="105"/>
                  </a:lnTo>
                  <a:close/>
                  <a:moveTo>
                    <a:pt x="7366" y="188"/>
                  </a:moveTo>
                  <a:lnTo>
                    <a:pt x="7455" y="188"/>
                  </a:lnTo>
                  <a:lnTo>
                    <a:pt x="7553" y="453"/>
                  </a:lnTo>
                  <a:lnTo>
                    <a:pt x="7560" y="474"/>
                  </a:lnTo>
                  <a:lnTo>
                    <a:pt x="7568" y="495"/>
                  </a:lnTo>
                  <a:lnTo>
                    <a:pt x="7575" y="519"/>
                  </a:lnTo>
                  <a:lnTo>
                    <a:pt x="7582" y="545"/>
                  </a:lnTo>
                  <a:lnTo>
                    <a:pt x="7584" y="545"/>
                  </a:lnTo>
                  <a:lnTo>
                    <a:pt x="7589" y="527"/>
                  </a:lnTo>
                  <a:lnTo>
                    <a:pt x="7595" y="507"/>
                  </a:lnTo>
                  <a:lnTo>
                    <a:pt x="7604" y="481"/>
                  </a:lnTo>
                  <a:lnTo>
                    <a:pt x="7613" y="451"/>
                  </a:lnTo>
                  <a:lnTo>
                    <a:pt x="7701" y="188"/>
                  </a:lnTo>
                  <a:lnTo>
                    <a:pt x="7788" y="188"/>
                  </a:lnTo>
                  <a:lnTo>
                    <a:pt x="7665" y="508"/>
                  </a:lnTo>
                  <a:lnTo>
                    <a:pt x="7654" y="537"/>
                  </a:lnTo>
                  <a:lnTo>
                    <a:pt x="7644" y="564"/>
                  </a:lnTo>
                  <a:lnTo>
                    <a:pt x="7632" y="590"/>
                  </a:lnTo>
                  <a:lnTo>
                    <a:pt x="7623" y="614"/>
                  </a:lnTo>
                  <a:lnTo>
                    <a:pt x="7613" y="635"/>
                  </a:lnTo>
                  <a:lnTo>
                    <a:pt x="7604" y="655"/>
                  </a:lnTo>
                  <a:lnTo>
                    <a:pt x="7595" y="672"/>
                  </a:lnTo>
                  <a:lnTo>
                    <a:pt x="7587" y="688"/>
                  </a:lnTo>
                  <a:lnTo>
                    <a:pt x="7578" y="704"/>
                  </a:lnTo>
                  <a:lnTo>
                    <a:pt x="7569" y="719"/>
                  </a:lnTo>
                  <a:lnTo>
                    <a:pt x="7559" y="733"/>
                  </a:lnTo>
                  <a:lnTo>
                    <a:pt x="7550" y="746"/>
                  </a:lnTo>
                  <a:lnTo>
                    <a:pt x="7541" y="759"/>
                  </a:lnTo>
                  <a:lnTo>
                    <a:pt x="7532" y="770"/>
                  </a:lnTo>
                  <a:lnTo>
                    <a:pt x="7521" y="780"/>
                  </a:lnTo>
                  <a:lnTo>
                    <a:pt x="7512" y="790"/>
                  </a:lnTo>
                  <a:lnTo>
                    <a:pt x="7500" y="800"/>
                  </a:lnTo>
                  <a:lnTo>
                    <a:pt x="7487" y="809"/>
                  </a:lnTo>
                  <a:lnTo>
                    <a:pt x="7474" y="817"/>
                  </a:lnTo>
                  <a:lnTo>
                    <a:pt x="7462" y="825"/>
                  </a:lnTo>
                  <a:lnTo>
                    <a:pt x="7450" y="831"/>
                  </a:lnTo>
                  <a:lnTo>
                    <a:pt x="7437" y="835"/>
                  </a:lnTo>
                  <a:lnTo>
                    <a:pt x="7424" y="839"/>
                  </a:lnTo>
                  <a:lnTo>
                    <a:pt x="7412" y="842"/>
                  </a:lnTo>
                  <a:lnTo>
                    <a:pt x="7391" y="773"/>
                  </a:lnTo>
                  <a:lnTo>
                    <a:pt x="7409" y="766"/>
                  </a:lnTo>
                  <a:lnTo>
                    <a:pt x="7428" y="758"/>
                  </a:lnTo>
                  <a:lnTo>
                    <a:pt x="7445" y="746"/>
                  </a:lnTo>
                  <a:lnTo>
                    <a:pt x="7463" y="733"/>
                  </a:lnTo>
                  <a:lnTo>
                    <a:pt x="7473" y="725"/>
                  </a:lnTo>
                  <a:lnTo>
                    <a:pt x="7482" y="714"/>
                  </a:lnTo>
                  <a:lnTo>
                    <a:pt x="7493" y="704"/>
                  </a:lnTo>
                  <a:lnTo>
                    <a:pt x="7501" y="693"/>
                  </a:lnTo>
                  <a:lnTo>
                    <a:pt x="7509" y="682"/>
                  </a:lnTo>
                  <a:lnTo>
                    <a:pt x="7517" y="669"/>
                  </a:lnTo>
                  <a:lnTo>
                    <a:pt x="7525" y="656"/>
                  </a:lnTo>
                  <a:lnTo>
                    <a:pt x="7531" y="642"/>
                  </a:lnTo>
                  <a:lnTo>
                    <a:pt x="7536" y="631"/>
                  </a:lnTo>
                  <a:lnTo>
                    <a:pt x="7538" y="623"/>
                  </a:lnTo>
                  <a:lnTo>
                    <a:pt x="7536" y="615"/>
                  </a:lnTo>
                  <a:lnTo>
                    <a:pt x="7532" y="601"/>
                  </a:lnTo>
                  <a:lnTo>
                    <a:pt x="7366" y="188"/>
                  </a:lnTo>
                  <a:close/>
                  <a:moveTo>
                    <a:pt x="7898" y="648"/>
                  </a:moveTo>
                  <a:lnTo>
                    <a:pt x="7896" y="648"/>
                  </a:lnTo>
                  <a:lnTo>
                    <a:pt x="7890" y="647"/>
                  </a:lnTo>
                  <a:lnTo>
                    <a:pt x="7885" y="647"/>
                  </a:lnTo>
                  <a:lnTo>
                    <a:pt x="7880" y="644"/>
                  </a:lnTo>
                  <a:lnTo>
                    <a:pt x="7875" y="642"/>
                  </a:lnTo>
                  <a:lnTo>
                    <a:pt x="7871" y="640"/>
                  </a:lnTo>
                  <a:lnTo>
                    <a:pt x="7866" y="637"/>
                  </a:lnTo>
                  <a:lnTo>
                    <a:pt x="7862" y="634"/>
                  </a:lnTo>
                  <a:lnTo>
                    <a:pt x="7857" y="630"/>
                  </a:lnTo>
                  <a:lnTo>
                    <a:pt x="7854" y="626"/>
                  </a:lnTo>
                  <a:lnTo>
                    <a:pt x="7851" y="622"/>
                  </a:lnTo>
                  <a:lnTo>
                    <a:pt x="7848" y="617"/>
                  </a:lnTo>
                  <a:lnTo>
                    <a:pt x="7846" y="612"/>
                  </a:lnTo>
                  <a:lnTo>
                    <a:pt x="7844" y="600"/>
                  </a:lnTo>
                  <a:lnTo>
                    <a:pt x="7843" y="589"/>
                  </a:lnTo>
                  <a:lnTo>
                    <a:pt x="7843" y="583"/>
                  </a:lnTo>
                  <a:lnTo>
                    <a:pt x="7844" y="577"/>
                  </a:lnTo>
                  <a:lnTo>
                    <a:pt x="7845" y="571"/>
                  </a:lnTo>
                  <a:lnTo>
                    <a:pt x="7846" y="565"/>
                  </a:lnTo>
                  <a:lnTo>
                    <a:pt x="7849" y="560"/>
                  </a:lnTo>
                  <a:lnTo>
                    <a:pt x="7851" y="556"/>
                  </a:lnTo>
                  <a:lnTo>
                    <a:pt x="7854" y="551"/>
                  </a:lnTo>
                  <a:lnTo>
                    <a:pt x="7858" y="547"/>
                  </a:lnTo>
                  <a:lnTo>
                    <a:pt x="7863" y="543"/>
                  </a:lnTo>
                  <a:lnTo>
                    <a:pt x="7867" y="540"/>
                  </a:lnTo>
                  <a:lnTo>
                    <a:pt x="7872" y="536"/>
                  </a:lnTo>
                  <a:lnTo>
                    <a:pt x="7876" y="534"/>
                  </a:lnTo>
                  <a:lnTo>
                    <a:pt x="7881" y="532"/>
                  </a:lnTo>
                  <a:lnTo>
                    <a:pt x="7887" y="531"/>
                  </a:lnTo>
                  <a:lnTo>
                    <a:pt x="7892" y="530"/>
                  </a:lnTo>
                  <a:lnTo>
                    <a:pt x="7899" y="530"/>
                  </a:lnTo>
                  <a:lnTo>
                    <a:pt x="7905" y="530"/>
                  </a:lnTo>
                  <a:lnTo>
                    <a:pt x="7910" y="531"/>
                  </a:lnTo>
                  <a:lnTo>
                    <a:pt x="7915" y="532"/>
                  </a:lnTo>
                  <a:lnTo>
                    <a:pt x="7920" y="534"/>
                  </a:lnTo>
                  <a:lnTo>
                    <a:pt x="7925" y="536"/>
                  </a:lnTo>
                  <a:lnTo>
                    <a:pt x="7929" y="540"/>
                  </a:lnTo>
                  <a:lnTo>
                    <a:pt x="7933" y="543"/>
                  </a:lnTo>
                  <a:lnTo>
                    <a:pt x="7938" y="547"/>
                  </a:lnTo>
                  <a:lnTo>
                    <a:pt x="7942" y="551"/>
                  </a:lnTo>
                  <a:lnTo>
                    <a:pt x="7945" y="555"/>
                  </a:lnTo>
                  <a:lnTo>
                    <a:pt x="7947" y="560"/>
                  </a:lnTo>
                  <a:lnTo>
                    <a:pt x="7949" y="565"/>
                  </a:lnTo>
                  <a:lnTo>
                    <a:pt x="7951" y="570"/>
                  </a:lnTo>
                  <a:lnTo>
                    <a:pt x="7952" y="577"/>
                  </a:lnTo>
                  <a:lnTo>
                    <a:pt x="7953" y="583"/>
                  </a:lnTo>
                  <a:lnTo>
                    <a:pt x="7953" y="589"/>
                  </a:lnTo>
                  <a:lnTo>
                    <a:pt x="7952" y="600"/>
                  </a:lnTo>
                  <a:lnTo>
                    <a:pt x="7949" y="612"/>
                  </a:lnTo>
                  <a:lnTo>
                    <a:pt x="7947" y="617"/>
                  </a:lnTo>
                  <a:lnTo>
                    <a:pt x="7945" y="622"/>
                  </a:lnTo>
                  <a:lnTo>
                    <a:pt x="7942" y="626"/>
                  </a:lnTo>
                  <a:lnTo>
                    <a:pt x="7938" y="630"/>
                  </a:lnTo>
                  <a:lnTo>
                    <a:pt x="7933" y="634"/>
                  </a:lnTo>
                  <a:lnTo>
                    <a:pt x="7929" y="637"/>
                  </a:lnTo>
                  <a:lnTo>
                    <a:pt x="7925" y="640"/>
                  </a:lnTo>
                  <a:lnTo>
                    <a:pt x="7920" y="642"/>
                  </a:lnTo>
                  <a:lnTo>
                    <a:pt x="7915" y="644"/>
                  </a:lnTo>
                  <a:lnTo>
                    <a:pt x="7909" y="647"/>
                  </a:lnTo>
                  <a:lnTo>
                    <a:pt x="7904" y="647"/>
                  </a:lnTo>
                  <a:lnTo>
                    <a:pt x="7898" y="648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yriad Pr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790014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parator Slide 3">
    <p:bg>
      <p:bgPr>
        <a:gradFill>
          <a:gsLst>
            <a:gs pos="10000">
              <a:srgbClr val="0067AC"/>
            </a:gs>
            <a:gs pos="100000">
              <a:srgbClr val="56BBED"/>
            </a:gs>
          </a:gsLst>
          <a:lin ang="91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3" y="0"/>
            <a:ext cx="9144000" cy="5143500"/>
          </a:xfrm>
          <a:prstGeom prst="rect">
            <a:avLst/>
          </a:prstGeom>
          <a:gradFill flip="none" rotWithShape="1">
            <a:gsLst>
              <a:gs pos="0">
                <a:srgbClr val="F1A434">
                  <a:shade val="30000"/>
                  <a:satMod val="115000"/>
                </a:srgbClr>
              </a:gs>
              <a:gs pos="50000">
                <a:srgbClr val="F1A434">
                  <a:shade val="67500"/>
                  <a:satMod val="115000"/>
                </a:srgbClr>
              </a:gs>
              <a:gs pos="100000">
                <a:srgbClr val="F1A434">
                  <a:shade val="100000"/>
                  <a:satMod val="115000"/>
                </a:srgbClr>
              </a:gs>
            </a:gsLst>
            <a:lin ang="1080000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lIns="68580" tIns="34290" rIns="68580" bIns="34290"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999"/>
          <a:stretch/>
        </p:blipFill>
        <p:spPr>
          <a:xfrm flipH="1">
            <a:off x="6689502" y="4721561"/>
            <a:ext cx="2454502" cy="421941"/>
          </a:xfrm>
          <a:prstGeom prst="rect">
            <a:avLst/>
          </a:prstGeom>
          <a:gradFill flip="none" rotWithShape="1">
            <a:gsLst>
              <a:gs pos="2000">
                <a:srgbClr val="D6492A"/>
              </a:gs>
              <a:gs pos="100000">
                <a:srgbClr val="F1A434"/>
              </a:gs>
            </a:gsLst>
            <a:lin ang="10800000" scaled="1"/>
            <a:tileRect/>
          </a:gradFill>
          <a:ln w="9525" cap="flat" cmpd="sng" algn="ctr">
            <a:noFill/>
            <a:prstDash val="solid"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3" y="2027113"/>
            <a:ext cx="6172200" cy="565206"/>
          </a:xfrm>
          <a:prstGeom prst="rect">
            <a:avLst/>
          </a:prstGeom>
        </p:spPr>
        <p:txBody>
          <a:bodyPr lIns="68580" tIns="34290" rIns="68580" bIns="34290" anchor="t">
            <a:noAutofit/>
          </a:bodyPr>
          <a:lstStyle>
            <a:lvl1pPr algn="l">
              <a:defRPr sz="23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 flipH="1">
            <a:off x="-9728" y="4286251"/>
            <a:ext cx="9153728" cy="891540"/>
          </a:xfrm>
          <a:prstGeom prst="rect">
            <a:avLst/>
          </a:prstGeom>
          <a:solidFill>
            <a:srgbClr val="B9AFA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1400" dirty="0">
              <a:latin typeface="Calibri" panose="020F0502020204030204" pitchFamily="34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03123" y="3853137"/>
            <a:ext cx="1840877" cy="84388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285753" y="192882"/>
            <a:ext cx="8630823" cy="318254"/>
            <a:chOff x="285753" y="192882"/>
            <a:chExt cx="8630823" cy="318254"/>
          </a:xfrm>
        </p:grpSpPr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8552482" y="192882"/>
              <a:ext cx="364094" cy="318254"/>
            </a:xfrm>
            <a:custGeom>
              <a:avLst/>
              <a:gdLst/>
              <a:ahLst/>
              <a:cxnLst>
                <a:cxn ang="0">
                  <a:pos x="491" y="5"/>
                </a:cxn>
                <a:cxn ang="0">
                  <a:pos x="581" y="30"/>
                </a:cxn>
                <a:cxn ang="0">
                  <a:pos x="653" y="71"/>
                </a:cxn>
                <a:cxn ang="0">
                  <a:pos x="705" y="124"/>
                </a:cxn>
                <a:cxn ang="0">
                  <a:pos x="602" y="117"/>
                </a:cxn>
                <a:cxn ang="0">
                  <a:pos x="478" y="104"/>
                </a:cxn>
                <a:cxn ang="0">
                  <a:pos x="444" y="106"/>
                </a:cxn>
                <a:cxn ang="0">
                  <a:pos x="432" y="119"/>
                </a:cxn>
                <a:cxn ang="0">
                  <a:pos x="403" y="415"/>
                </a:cxn>
                <a:cxn ang="0">
                  <a:pos x="402" y="115"/>
                </a:cxn>
                <a:cxn ang="0">
                  <a:pos x="388" y="105"/>
                </a:cxn>
                <a:cxn ang="0">
                  <a:pos x="331" y="106"/>
                </a:cxn>
                <a:cxn ang="0">
                  <a:pos x="195" y="124"/>
                </a:cxn>
                <a:cxn ang="0">
                  <a:pos x="140" y="110"/>
                </a:cxn>
                <a:cxn ang="0">
                  <a:pos x="197" y="59"/>
                </a:cxn>
                <a:cxn ang="0">
                  <a:pos x="274" y="22"/>
                </a:cxn>
                <a:cxn ang="0">
                  <a:pos x="367" y="2"/>
                </a:cxn>
                <a:cxn ang="0">
                  <a:pos x="201" y="519"/>
                </a:cxn>
                <a:cxn ang="0">
                  <a:pos x="100" y="519"/>
                </a:cxn>
                <a:cxn ang="0">
                  <a:pos x="0" y="519"/>
                </a:cxn>
                <a:cxn ang="0">
                  <a:pos x="141" y="727"/>
                </a:cxn>
                <a:cxn ang="0">
                  <a:pos x="261" y="727"/>
                </a:cxn>
                <a:cxn ang="0">
                  <a:pos x="303" y="519"/>
                </a:cxn>
                <a:cxn ang="0">
                  <a:pos x="346" y="727"/>
                </a:cxn>
                <a:cxn ang="0">
                  <a:pos x="583" y="519"/>
                </a:cxn>
                <a:cxn ang="0">
                  <a:pos x="483" y="519"/>
                </a:cxn>
                <a:cxn ang="0">
                  <a:pos x="407" y="579"/>
                </a:cxn>
                <a:cxn ang="0">
                  <a:pos x="548" y="579"/>
                </a:cxn>
                <a:cxn ang="0">
                  <a:pos x="587" y="727"/>
                </a:cxn>
                <a:cxn ang="0">
                  <a:pos x="733" y="519"/>
                </a:cxn>
                <a:cxn ang="0">
                  <a:pos x="712" y="602"/>
                </a:cxn>
                <a:cxn ang="0">
                  <a:pos x="731" y="198"/>
                </a:cxn>
                <a:cxn ang="0">
                  <a:pos x="722" y="257"/>
                </a:cxn>
                <a:cxn ang="0">
                  <a:pos x="685" y="316"/>
                </a:cxn>
                <a:cxn ang="0">
                  <a:pos x="622" y="365"/>
                </a:cxn>
                <a:cxn ang="0">
                  <a:pos x="541" y="398"/>
                </a:cxn>
                <a:cxn ang="0">
                  <a:pos x="474" y="183"/>
                </a:cxn>
                <a:cxn ang="0">
                  <a:pos x="477" y="158"/>
                </a:cxn>
                <a:cxn ang="0">
                  <a:pos x="489" y="146"/>
                </a:cxn>
                <a:cxn ang="0">
                  <a:pos x="556" y="148"/>
                </a:cxn>
                <a:cxn ang="0">
                  <a:pos x="669" y="163"/>
                </a:cxn>
                <a:cxn ang="0">
                  <a:pos x="295" y="399"/>
                </a:cxn>
                <a:cxn ang="0">
                  <a:pos x="213" y="365"/>
                </a:cxn>
                <a:cxn ang="0">
                  <a:pos x="150" y="316"/>
                </a:cxn>
                <a:cxn ang="0">
                  <a:pos x="112" y="257"/>
                </a:cxn>
                <a:cxn ang="0">
                  <a:pos x="103" y="198"/>
                </a:cxn>
                <a:cxn ang="0">
                  <a:pos x="136" y="168"/>
                </a:cxn>
                <a:cxn ang="0">
                  <a:pos x="250" y="151"/>
                </a:cxn>
                <a:cxn ang="0">
                  <a:pos x="342" y="144"/>
                </a:cxn>
                <a:cxn ang="0">
                  <a:pos x="357" y="153"/>
                </a:cxn>
                <a:cxn ang="0">
                  <a:pos x="362" y="175"/>
                </a:cxn>
                <a:cxn ang="0">
                  <a:pos x="317" y="405"/>
                </a:cxn>
              </a:cxnLst>
              <a:rect l="0" t="0" r="r" b="b"/>
              <a:pathLst>
                <a:path w="835" h="727">
                  <a:moveTo>
                    <a:pt x="417" y="0"/>
                  </a:moveTo>
                  <a:lnTo>
                    <a:pt x="443" y="0"/>
                  </a:lnTo>
                  <a:lnTo>
                    <a:pt x="467" y="2"/>
                  </a:lnTo>
                  <a:lnTo>
                    <a:pt x="491" y="5"/>
                  </a:lnTo>
                  <a:lnTo>
                    <a:pt x="515" y="9"/>
                  </a:lnTo>
                  <a:lnTo>
                    <a:pt x="538" y="16"/>
                  </a:lnTo>
                  <a:lnTo>
                    <a:pt x="559" y="22"/>
                  </a:lnTo>
                  <a:lnTo>
                    <a:pt x="581" y="30"/>
                  </a:lnTo>
                  <a:lnTo>
                    <a:pt x="600" y="38"/>
                  </a:lnTo>
                  <a:lnTo>
                    <a:pt x="620" y="48"/>
                  </a:lnTo>
                  <a:lnTo>
                    <a:pt x="637" y="59"/>
                  </a:lnTo>
                  <a:lnTo>
                    <a:pt x="653" y="71"/>
                  </a:lnTo>
                  <a:lnTo>
                    <a:pt x="668" y="83"/>
                  </a:lnTo>
                  <a:lnTo>
                    <a:pt x="682" y="96"/>
                  </a:lnTo>
                  <a:lnTo>
                    <a:pt x="694" y="110"/>
                  </a:lnTo>
                  <a:lnTo>
                    <a:pt x="705" y="124"/>
                  </a:lnTo>
                  <a:lnTo>
                    <a:pt x="714" y="139"/>
                  </a:lnTo>
                  <a:lnTo>
                    <a:pt x="676" y="131"/>
                  </a:lnTo>
                  <a:lnTo>
                    <a:pt x="639" y="124"/>
                  </a:lnTo>
                  <a:lnTo>
                    <a:pt x="602" y="117"/>
                  </a:lnTo>
                  <a:lnTo>
                    <a:pt x="567" y="113"/>
                  </a:lnTo>
                  <a:lnTo>
                    <a:pt x="534" y="109"/>
                  </a:lnTo>
                  <a:lnTo>
                    <a:pt x="504" y="106"/>
                  </a:lnTo>
                  <a:lnTo>
                    <a:pt x="478" y="104"/>
                  </a:lnTo>
                  <a:lnTo>
                    <a:pt x="458" y="104"/>
                  </a:lnTo>
                  <a:lnTo>
                    <a:pt x="453" y="104"/>
                  </a:lnTo>
                  <a:lnTo>
                    <a:pt x="448" y="105"/>
                  </a:lnTo>
                  <a:lnTo>
                    <a:pt x="444" y="106"/>
                  </a:lnTo>
                  <a:lnTo>
                    <a:pt x="440" y="109"/>
                  </a:lnTo>
                  <a:lnTo>
                    <a:pt x="436" y="112"/>
                  </a:lnTo>
                  <a:lnTo>
                    <a:pt x="434" y="115"/>
                  </a:lnTo>
                  <a:lnTo>
                    <a:pt x="432" y="119"/>
                  </a:lnTo>
                  <a:lnTo>
                    <a:pt x="432" y="124"/>
                  </a:lnTo>
                  <a:lnTo>
                    <a:pt x="432" y="133"/>
                  </a:lnTo>
                  <a:lnTo>
                    <a:pt x="432" y="415"/>
                  </a:lnTo>
                  <a:lnTo>
                    <a:pt x="403" y="415"/>
                  </a:lnTo>
                  <a:lnTo>
                    <a:pt x="404" y="133"/>
                  </a:lnTo>
                  <a:lnTo>
                    <a:pt x="404" y="124"/>
                  </a:lnTo>
                  <a:lnTo>
                    <a:pt x="403" y="119"/>
                  </a:lnTo>
                  <a:lnTo>
                    <a:pt x="402" y="115"/>
                  </a:lnTo>
                  <a:lnTo>
                    <a:pt x="398" y="112"/>
                  </a:lnTo>
                  <a:lnTo>
                    <a:pt x="395" y="109"/>
                  </a:lnTo>
                  <a:lnTo>
                    <a:pt x="392" y="106"/>
                  </a:lnTo>
                  <a:lnTo>
                    <a:pt x="388" y="105"/>
                  </a:lnTo>
                  <a:lnTo>
                    <a:pt x="382" y="104"/>
                  </a:lnTo>
                  <a:lnTo>
                    <a:pt x="378" y="104"/>
                  </a:lnTo>
                  <a:lnTo>
                    <a:pt x="356" y="104"/>
                  </a:lnTo>
                  <a:lnTo>
                    <a:pt x="331" y="106"/>
                  </a:lnTo>
                  <a:lnTo>
                    <a:pt x="301" y="109"/>
                  </a:lnTo>
                  <a:lnTo>
                    <a:pt x="268" y="113"/>
                  </a:lnTo>
                  <a:lnTo>
                    <a:pt x="232" y="118"/>
                  </a:lnTo>
                  <a:lnTo>
                    <a:pt x="195" y="124"/>
                  </a:lnTo>
                  <a:lnTo>
                    <a:pt x="157" y="131"/>
                  </a:lnTo>
                  <a:lnTo>
                    <a:pt x="121" y="139"/>
                  </a:lnTo>
                  <a:lnTo>
                    <a:pt x="129" y="125"/>
                  </a:lnTo>
                  <a:lnTo>
                    <a:pt x="140" y="110"/>
                  </a:lnTo>
                  <a:lnTo>
                    <a:pt x="152" y="96"/>
                  </a:lnTo>
                  <a:lnTo>
                    <a:pt x="166" y="83"/>
                  </a:lnTo>
                  <a:lnTo>
                    <a:pt x="180" y="71"/>
                  </a:lnTo>
                  <a:lnTo>
                    <a:pt x="197" y="59"/>
                  </a:lnTo>
                  <a:lnTo>
                    <a:pt x="215" y="48"/>
                  </a:lnTo>
                  <a:lnTo>
                    <a:pt x="233" y="38"/>
                  </a:lnTo>
                  <a:lnTo>
                    <a:pt x="254" y="30"/>
                  </a:lnTo>
                  <a:lnTo>
                    <a:pt x="274" y="22"/>
                  </a:lnTo>
                  <a:lnTo>
                    <a:pt x="296" y="16"/>
                  </a:lnTo>
                  <a:lnTo>
                    <a:pt x="319" y="9"/>
                  </a:lnTo>
                  <a:lnTo>
                    <a:pt x="342" y="5"/>
                  </a:lnTo>
                  <a:lnTo>
                    <a:pt x="367" y="2"/>
                  </a:lnTo>
                  <a:lnTo>
                    <a:pt x="392" y="0"/>
                  </a:lnTo>
                  <a:lnTo>
                    <a:pt x="417" y="0"/>
                  </a:lnTo>
                  <a:close/>
                  <a:moveTo>
                    <a:pt x="201" y="579"/>
                  </a:moveTo>
                  <a:lnTo>
                    <a:pt x="201" y="519"/>
                  </a:lnTo>
                  <a:lnTo>
                    <a:pt x="175" y="519"/>
                  </a:lnTo>
                  <a:lnTo>
                    <a:pt x="150" y="519"/>
                  </a:lnTo>
                  <a:lnTo>
                    <a:pt x="125" y="519"/>
                  </a:lnTo>
                  <a:lnTo>
                    <a:pt x="100" y="519"/>
                  </a:lnTo>
                  <a:lnTo>
                    <a:pt x="75" y="519"/>
                  </a:lnTo>
                  <a:lnTo>
                    <a:pt x="49" y="519"/>
                  </a:lnTo>
                  <a:lnTo>
                    <a:pt x="25" y="519"/>
                  </a:lnTo>
                  <a:lnTo>
                    <a:pt x="0" y="519"/>
                  </a:lnTo>
                  <a:lnTo>
                    <a:pt x="0" y="579"/>
                  </a:lnTo>
                  <a:lnTo>
                    <a:pt x="58" y="579"/>
                  </a:lnTo>
                  <a:lnTo>
                    <a:pt x="58" y="727"/>
                  </a:lnTo>
                  <a:lnTo>
                    <a:pt x="141" y="727"/>
                  </a:lnTo>
                  <a:lnTo>
                    <a:pt x="141" y="579"/>
                  </a:lnTo>
                  <a:lnTo>
                    <a:pt x="201" y="579"/>
                  </a:lnTo>
                  <a:close/>
                  <a:moveTo>
                    <a:pt x="303" y="602"/>
                  </a:moveTo>
                  <a:lnTo>
                    <a:pt x="261" y="727"/>
                  </a:lnTo>
                  <a:lnTo>
                    <a:pt x="180" y="727"/>
                  </a:lnTo>
                  <a:lnTo>
                    <a:pt x="260" y="519"/>
                  </a:lnTo>
                  <a:lnTo>
                    <a:pt x="282" y="519"/>
                  </a:lnTo>
                  <a:lnTo>
                    <a:pt x="303" y="519"/>
                  </a:lnTo>
                  <a:lnTo>
                    <a:pt x="326" y="519"/>
                  </a:lnTo>
                  <a:lnTo>
                    <a:pt x="348" y="519"/>
                  </a:lnTo>
                  <a:lnTo>
                    <a:pt x="427" y="727"/>
                  </a:lnTo>
                  <a:lnTo>
                    <a:pt x="346" y="727"/>
                  </a:lnTo>
                  <a:lnTo>
                    <a:pt x="303" y="602"/>
                  </a:lnTo>
                  <a:close/>
                  <a:moveTo>
                    <a:pt x="608" y="579"/>
                  </a:moveTo>
                  <a:lnTo>
                    <a:pt x="608" y="519"/>
                  </a:lnTo>
                  <a:lnTo>
                    <a:pt x="583" y="519"/>
                  </a:lnTo>
                  <a:lnTo>
                    <a:pt x="557" y="519"/>
                  </a:lnTo>
                  <a:lnTo>
                    <a:pt x="532" y="519"/>
                  </a:lnTo>
                  <a:lnTo>
                    <a:pt x="507" y="519"/>
                  </a:lnTo>
                  <a:lnTo>
                    <a:pt x="483" y="519"/>
                  </a:lnTo>
                  <a:lnTo>
                    <a:pt x="458" y="519"/>
                  </a:lnTo>
                  <a:lnTo>
                    <a:pt x="432" y="519"/>
                  </a:lnTo>
                  <a:lnTo>
                    <a:pt x="407" y="519"/>
                  </a:lnTo>
                  <a:lnTo>
                    <a:pt x="407" y="579"/>
                  </a:lnTo>
                  <a:lnTo>
                    <a:pt x="466" y="579"/>
                  </a:lnTo>
                  <a:lnTo>
                    <a:pt x="466" y="727"/>
                  </a:lnTo>
                  <a:lnTo>
                    <a:pt x="548" y="727"/>
                  </a:lnTo>
                  <a:lnTo>
                    <a:pt x="548" y="579"/>
                  </a:lnTo>
                  <a:lnTo>
                    <a:pt x="608" y="579"/>
                  </a:lnTo>
                  <a:close/>
                  <a:moveTo>
                    <a:pt x="712" y="602"/>
                  </a:moveTo>
                  <a:lnTo>
                    <a:pt x="669" y="727"/>
                  </a:lnTo>
                  <a:lnTo>
                    <a:pt x="587" y="727"/>
                  </a:lnTo>
                  <a:lnTo>
                    <a:pt x="667" y="519"/>
                  </a:lnTo>
                  <a:lnTo>
                    <a:pt x="689" y="519"/>
                  </a:lnTo>
                  <a:lnTo>
                    <a:pt x="712" y="519"/>
                  </a:lnTo>
                  <a:lnTo>
                    <a:pt x="733" y="519"/>
                  </a:lnTo>
                  <a:lnTo>
                    <a:pt x="755" y="519"/>
                  </a:lnTo>
                  <a:lnTo>
                    <a:pt x="835" y="727"/>
                  </a:lnTo>
                  <a:lnTo>
                    <a:pt x="754" y="727"/>
                  </a:lnTo>
                  <a:lnTo>
                    <a:pt x="712" y="602"/>
                  </a:lnTo>
                  <a:close/>
                  <a:moveTo>
                    <a:pt x="727" y="172"/>
                  </a:moveTo>
                  <a:lnTo>
                    <a:pt x="729" y="181"/>
                  </a:lnTo>
                  <a:lnTo>
                    <a:pt x="730" y="190"/>
                  </a:lnTo>
                  <a:lnTo>
                    <a:pt x="731" y="198"/>
                  </a:lnTo>
                  <a:lnTo>
                    <a:pt x="731" y="207"/>
                  </a:lnTo>
                  <a:lnTo>
                    <a:pt x="730" y="224"/>
                  </a:lnTo>
                  <a:lnTo>
                    <a:pt x="727" y="240"/>
                  </a:lnTo>
                  <a:lnTo>
                    <a:pt x="722" y="257"/>
                  </a:lnTo>
                  <a:lnTo>
                    <a:pt x="715" y="273"/>
                  </a:lnTo>
                  <a:lnTo>
                    <a:pt x="706" y="288"/>
                  </a:lnTo>
                  <a:lnTo>
                    <a:pt x="696" y="302"/>
                  </a:lnTo>
                  <a:lnTo>
                    <a:pt x="685" y="316"/>
                  </a:lnTo>
                  <a:lnTo>
                    <a:pt x="670" y="329"/>
                  </a:lnTo>
                  <a:lnTo>
                    <a:pt x="656" y="342"/>
                  </a:lnTo>
                  <a:lnTo>
                    <a:pt x="640" y="354"/>
                  </a:lnTo>
                  <a:lnTo>
                    <a:pt x="622" y="365"/>
                  </a:lnTo>
                  <a:lnTo>
                    <a:pt x="604" y="374"/>
                  </a:lnTo>
                  <a:lnTo>
                    <a:pt x="584" y="383"/>
                  </a:lnTo>
                  <a:lnTo>
                    <a:pt x="562" y="392"/>
                  </a:lnTo>
                  <a:lnTo>
                    <a:pt x="541" y="398"/>
                  </a:lnTo>
                  <a:lnTo>
                    <a:pt x="518" y="405"/>
                  </a:lnTo>
                  <a:lnTo>
                    <a:pt x="476" y="202"/>
                  </a:lnTo>
                  <a:lnTo>
                    <a:pt x="475" y="193"/>
                  </a:lnTo>
                  <a:lnTo>
                    <a:pt x="474" y="183"/>
                  </a:lnTo>
                  <a:lnTo>
                    <a:pt x="474" y="175"/>
                  </a:lnTo>
                  <a:lnTo>
                    <a:pt x="474" y="166"/>
                  </a:lnTo>
                  <a:lnTo>
                    <a:pt x="475" y="162"/>
                  </a:lnTo>
                  <a:lnTo>
                    <a:pt x="477" y="158"/>
                  </a:lnTo>
                  <a:lnTo>
                    <a:pt x="479" y="155"/>
                  </a:lnTo>
                  <a:lnTo>
                    <a:pt x="481" y="152"/>
                  </a:lnTo>
                  <a:lnTo>
                    <a:pt x="485" y="149"/>
                  </a:lnTo>
                  <a:lnTo>
                    <a:pt x="489" y="146"/>
                  </a:lnTo>
                  <a:lnTo>
                    <a:pt x="493" y="145"/>
                  </a:lnTo>
                  <a:lnTo>
                    <a:pt x="499" y="144"/>
                  </a:lnTo>
                  <a:lnTo>
                    <a:pt x="528" y="145"/>
                  </a:lnTo>
                  <a:lnTo>
                    <a:pt x="556" y="148"/>
                  </a:lnTo>
                  <a:lnTo>
                    <a:pt x="584" y="151"/>
                  </a:lnTo>
                  <a:lnTo>
                    <a:pt x="613" y="154"/>
                  </a:lnTo>
                  <a:lnTo>
                    <a:pt x="641" y="158"/>
                  </a:lnTo>
                  <a:lnTo>
                    <a:pt x="669" y="163"/>
                  </a:lnTo>
                  <a:lnTo>
                    <a:pt x="699" y="167"/>
                  </a:lnTo>
                  <a:lnTo>
                    <a:pt x="727" y="172"/>
                  </a:lnTo>
                  <a:close/>
                  <a:moveTo>
                    <a:pt x="317" y="405"/>
                  </a:moveTo>
                  <a:lnTo>
                    <a:pt x="295" y="399"/>
                  </a:lnTo>
                  <a:lnTo>
                    <a:pt x="272" y="392"/>
                  </a:lnTo>
                  <a:lnTo>
                    <a:pt x="251" y="384"/>
                  </a:lnTo>
                  <a:lnTo>
                    <a:pt x="231" y="374"/>
                  </a:lnTo>
                  <a:lnTo>
                    <a:pt x="213" y="365"/>
                  </a:lnTo>
                  <a:lnTo>
                    <a:pt x="195" y="354"/>
                  </a:lnTo>
                  <a:lnTo>
                    <a:pt x="179" y="342"/>
                  </a:lnTo>
                  <a:lnTo>
                    <a:pt x="164" y="330"/>
                  </a:lnTo>
                  <a:lnTo>
                    <a:pt x="150" y="316"/>
                  </a:lnTo>
                  <a:lnTo>
                    <a:pt x="138" y="303"/>
                  </a:lnTo>
                  <a:lnTo>
                    <a:pt x="128" y="288"/>
                  </a:lnTo>
                  <a:lnTo>
                    <a:pt x="120" y="273"/>
                  </a:lnTo>
                  <a:lnTo>
                    <a:pt x="112" y="257"/>
                  </a:lnTo>
                  <a:lnTo>
                    <a:pt x="108" y="240"/>
                  </a:lnTo>
                  <a:lnTo>
                    <a:pt x="105" y="224"/>
                  </a:lnTo>
                  <a:lnTo>
                    <a:pt x="103" y="207"/>
                  </a:lnTo>
                  <a:lnTo>
                    <a:pt x="103" y="198"/>
                  </a:lnTo>
                  <a:lnTo>
                    <a:pt x="105" y="190"/>
                  </a:lnTo>
                  <a:lnTo>
                    <a:pt x="106" y="181"/>
                  </a:lnTo>
                  <a:lnTo>
                    <a:pt x="108" y="172"/>
                  </a:lnTo>
                  <a:lnTo>
                    <a:pt x="136" y="168"/>
                  </a:lnTo>
                  <a:lnTo>
                    <a:pt x="165" y="163"/>
                  </a:lnTo>
                  <a:lnTo>
                    <a:pt x="193" y="158"/>
                  </a:lnTo>
                  <a:lnTo>
                    <a:pt x="222" y="154"/>
                  </a:lnTo>
                  <a:lnTo>
                    <a:pt x="250" y="151"/>
                  </a:lnTo>
                  <a:lnTo>
                    <a:pt x="280" y="148"/>
                  </a:lnTo>
                  <a:lnTo>
                    <a:pt x="308" y="145"/>
                  </a:lnTo>
                  <a:lnTo>
                    <a:pt x="337" y="144"/>
                  </a:lnTo>
                  <a:lnTo>
                    <a:pt x="342" y="144"/>
                  </a:lnTo>
                  <a:lnTo>
                    <a:pt x="348" y="145"/>
                  </a:lnTo>
                  <a:lnTo>
                    <a:pt x="351" y="146"/>
                  </a:lnTo>
                  <a:lnTo>
                    <a:pt x="354" y="150"/>
                  </a:lnTo>
                  <a:lnTo>
                    <a:pt x="357" y="153"/>
                  </a:lnTo>
                  <a:lnTo>
                    <a:pt x="358" y="156"/>
                  </a:lnTo>
                  <a:lnTo>
                    <a:pt x="361" y="161"/>
                  </a:lnTo>
                  <a:lnTo>
                    <a:pt x="362" y="165"/>
                  </a:lnTo>
                  <a:lnTo>
                    <a:pt x="362" y="175"/>
                  </a:lnTo>
                  <a:lnTo>
                    <a:pt x="362" y="184"/>
                  </a:lnTo>
                  <a:lnTo>
                    <a:pt x="361" y="194"/>
                  </a:lnTo>
                  <a:lnTo>
                    <a:pt x="359" y="202"/>
                  </a:lnTo>
                  <a:lnTo>
                    <a:pt x="317" y="405"/>
                  </a:lnTo>
                  <a:close/>
                </a:path>
              </a:pathLst>
            </a:custGeom>
            <a:solidFill>
              <a:srgbClr val="FEFEF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yriad Pro"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285753" y="250031"/>
              <a:ext cx="1670572" cy="84203"/>
              <a:chOff x="68096" y="6650480"/>
              <a:chExt cx="2503487" cy="127000"/>
            </a:xfrm>
            <a:solidFill>
              <a:schemeClr val="bg1"/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1838158" y="6650480"/>
                <a:ext cx="733425" cy="127000"/>
              </a:xfrm>
              <a:custGeom>
                <a:avLst/>
                <a:gdLst/>
                <a:ahLst/>
                <a:cxnLst>
                  <a:cxn ang="0">
                    <a:pos x="3511" y="637"/>
                  </a:cxn>
                  <a:cxn ang="0">
                    <a:pos x="3625" y="591"/>
                  </a:cxn>
                  <a:cxn ang="0">
                    <a:pos x="3691" y="454"/>
                  </a:cxn>
                  <a:cxn ang="0">
                    <a:pos x="3616" y="313"/>
                  </a:cxn>
                  <a:cxn ang="0">
                    <a:pos x="3441" y="224"/>
                  </a:cxn>
                  <a:cxn ang="0">
                    <a:pos x="3415" y="147"/>
                  </a:cxn>
                  <a:cxn ang="0">
                    <a:pos x="3489" y="95"/>
                  </a:cxn>
                  <a:cxn ang="0">
                    <a:pos x="3666" y="31"/>
                  </a:cxn>
                  <a:cxn ang="0">
                    <a:pos x="3447" y="8"/>
                  </a:cxn>
                  <a:cxn ang="0">
                    <a:pos x="3301" y="142"/>
                  </a:cxn>
                  <a:cxn ang="0">
                    <a:pos x="3355" y="299"/>
                  </a:cxn>
                  <a:cxn ang="0">
                    <a:pos x="3534" y="392"/>
                  </a:cxn>
                  <a:cxn ang="0">
                    <a:pos x="3575" y="471"/>
                  </a:cxn>
                  <a:cxn ang="0">
                    <a:pos x="3511" y="540"/>
                  </a:cxn>
                  <a:cxn ang="0">
                    <a:pos x="3327" y="514"/>
                  </a:cxn>
                  <a:cxn ang="0">
                    <a:pos x="3216" y="537"/>
                  </a:cxn>
                  <a:cxn ang="0">
                    <a:pos x="2637" y="544"/>
                  </a:cxn>
                  <a:cxn ang="0">
                    <a:pos x="2502" y="526"/>
                  </a:cxn>
                  <a:cxn ang="0">
                    <a:pos x="2420" y="453"/>
                  </a:cxn>
                  <a:cxn ang="0">
                    <a:pos x="2390" y="282"/>
                  </a:cxn>
                  <a:cxn ang="0">
                    <a:pos x="2435" y="168"/>
                  </a:cxn>
                  <a:cxn ang="0">
                    <a:pos x="2538" y="102"/>
                  </a:cxn>
                  <a:cxn ang="0">
                    <a:pos x="2726" y="118"/>
                  </a:cxn>
                  <a:cxn ang="0">
                    <a:pos x="2566" y="2"/>
                  </a:cxn>
                  <a:cxn ang="0">
                    <a:pos x="2399" y="59"/>
                  </a:cxn>
                  <a:cxn ang="0">
                    <a:pos x="2293" y="190"/>
                  </a:cxn>
                  <a:cxn ang="0">
                    <a:pos x="2272" y="380"/>
                  </a:cxn>
                  <a:cxn ang="0">
                    <a:pos x="2333" y="534"/>
                  </a:cxn>
                  <a:cxn ang="0">
                    <a:pos x="2467" y="623"/>
                  </a:cxn>
                  <a:cxn ang="0">
                    <a:pos x="2684" y="632"/>
                  </a:cxn>
                  <a:cxn ang="0">
                    <a:pos x="1776" y="631"/>
                  </a:cxn>
                  <a:cxn ang="0">
                    <a:pos x="1717" y="518"/>
                  </a:cxn>
                  <a:cxn ang="0">
                    <a:pos x="1447" y="10"/>
                  </a:cxn>
                  <a:cxn ang="0">
                    <a:pos x="1210" y="97"/>
                  </a:cxn>
                  <a:cxn ang="0">
                    <a:pos x="1281" y="178"/>
                  </a:cxn>
                  <a:cxn ang="0">
                    <a:pos x="1231" y="277"/>
                  </a:cxn>
                  <a:cxn ang="0">
                    <a:pos x="1090" y="375"/>
                  </a:cxn>
                  <a:cxn ang="0">
                    <a:pos x="1233" y="415"/>
                  </a:cxn>
                  <a:cxn ang="0">
                    <a:pos x="1297" y="622"/>
                  </a:cxn>
                  <a:cxn ang="0">
                    <a:pos x="1362" y="436"/>
                  </a:cxn>
                  <a:cxn ang="0">
                    <a:pos x="1282" y="337"/>
                  </a:cxn>
                  <a:cxn ang="0">
                    <a:pos x="1374" y="258"/>
                  </a:cxn>
                  <a:cxn ang="0">
                    <a:pos x="1373" y="94"/>
                  </a:cxn>
                  <a:cxn ang="0">
                    <a:pos x="1263" y="17"/>
                  </a:cxn>
                  <a:cxn ang="0">
                    <a:pos x="995" y="15"/>
                  </a:cxn>
                  <a:cxn ang="0">
                    <a:pos x="879" y="537"/>
                  </a:cxn>
                  <a:cxn ang="0">
                    <a:pos x="118" y="637"/>
                  </a:cxn>
                  <a:cxn ang="0">
                    <a:pos x="303" y="613"/>
                  </a:cxn>
                  <a:cxn ang="0">
                    <a:pos x="388" y="526"/>
                  </a:cxn>
                  <a:cxn ang="0">
                    <a:pos x="373" y="355"/>
                  </a:cxn>
                  <a:cxn ang="0">
                    <a:pos x="190" y="247"/>
                  </a:cxn>
                  <a:cxn ang="0">
                    <a:pos x="125" y="177"/>
                  </a:cxn>
                  <a:cxn ang="0">
                    <a:pos x="163" y="107"/>
                  </a:cxn>
                  <a:cxn ang="0">
                    <a:pos x="317" y="108"/>
                  </a:cxn>
                  <a:cxn ang="0">
                    <a:pos x="254" y="1"/>
                  </a:cxn>
                  <a:cxn ang="0">
                    <a:pos x="44" y="77"/>
                  </a:cxn>
                  <a:cxn ang="0">
                    <a:pos x="29" y="253"/>
                  </a:cxn>
                  <a:cxn ang="0">
                    <a:pos x="178" y="359"/>
                  </a:cxn>
                  <a:cxn ang="0">
                    <a:pos x="284" y="437"/>
                  </a:cxn>
                  <a:cxn ang="0">
                    <a:pos x="259" y="524"/>
                  </a:cxn>
                  <a:cxn ang="0">
                    <a:pos x="112" y="540"/>
                  </a:cxn>
                </a:cxnLst>
                <a:rect l="0" t="0" r="r" b="b"/>
                <a:pathLst>
                  <a:path w="3691" h="641">
                    <a:moveTo>
                      <a:pt x="3288" y="601"/>
                    </a:moveTo>
                    <a:lnTo>
                      <a:pt x="3302" y="609"/>
                    </a:lnTo>
                    <a:lnTo>
                      <a:pt x="3319" y="616"/>
                    </a:lnTo>
                    <a:lnTo>
                      <a:pt x="3338" y="622"/>
                    </a:lnTo>
                    <a:lnTo>
                      <a:pt x="3360" y="629"/>
                    </a:lnTo>
                    <a:lnTo>
                      <a:pt x="3382" y="634"/>
                    </a:lnTo>
                    <a:lnTo>
                      <a:pt x="3406" y="637"/>
                    </a:lnTo>
                    <a:lnTo>
                      <a:pt x="3431" y="640"/>
                    </a:lnTo>
                    <a:lnTo>
                      <a:pt x="3455" y="641"/>
                    </a:lnTo>
                    <a:lnTo>
                      <a:pt x="3484" y="640"/>
                    </a:lnTo>
                    <a:lnTo>
                      <a:pt x="3511" y="637"/>
                    </a:lnTo>
                    <a:lnTo>
                      <a:pt x="3524" y="635"/>
                    </a:lnTo>
                    <a:lnTo>
                      <a:pt x="3536" y="632"/>
                    </a:lnTo>
                    <a:lnTo>
                      <a:pt x="3548" y="629"/>
                    </a:lnTo>
                    <a:lnTo>
                      <a:pt x="3559" y="625"/>
                    </a:lnTo>
                    <a:lnTo>
                      <a:pt x="3570" y="621"/>
                    </a:lnTo>
                    <a:lnTo>
                      <a:pt x="3581" y="617"/>
                    </a:lnTo>
                    <a:lnTo>
                      <a:pt x="3590" y="613"/>
                    </a:lnTo>
                    <a:lnTo>
                      <a:pt x="3600" y="608"/>
                    </a:lnTo>
                    <a:lnTo>
                      <a:pt x="3608" y="603"/>
                    </a:lnTo>
                    <a:lnTo>
                      <a:pt x="3618" y="597"/>
                    </a:lnTo>
                    <a:lnTo>
                      <a:pt x="3625" y="591"/>
                    </a:lnTo>
                    <a:lnTo>
                      <a:pt x="3633" y="584"/>
                    </a:lnTo>
                    <a:lnTo>
                      <a:pt x="3639" y="578"/>
                    </a:lnTo>
                    <a:lnTo>
                      <a:pt x="3646" y="571"/>
                    </a:lnTo>
                    <a:lnTo>
                      <a:pt x="3653" y="564"/>
                    </a:lnTo>
                    <a:lnTo>
                      <a:pt x="3658" y="557"/>
                    </a:lnTo>
                    <a:lnTo>
                      <a:pt x="3668" y="541"/>
                    </a:lnTo>
                    <a:lnTo>
                      <a:pt x="3676" y="526"/>
                    </a:lnTo>
                    <a:lnTo>
                      <a:pt x="3682" y="508"/>
                    </a:lnTo>
                    <a:lnTo>
                      <a:pt x="3687" y="491"/>
                    </a:lnTo>
                    <a:lnTo>
                      <a:pt x="3690" y="472"/>
                    </a:lnTo>
                    <a:lnTo>
                      <a:pt x="3691" y="454"/>
                    </a:lnTo>
                    <a:lnTo>
                      <a:pt x="3690" y="437"/>
                    </a:lnTo>
                    <a:lnTo>
                      <a:pt x="3688" y="422"/>
                    </a:lnTo>
                    <a:lnTo>
                      <a:pt x="3684" y="407"/>
                    </a:lnTo>
                    <a:lnTo>
                      <a:pt x="3680" y="393"/>
                    </a:lnTo>
                    <a:lnTo>
                      <a:pt x="3675" y="380"/>
                    </a:lnTo>
                    <a:lnTo>
                      <a:pt x="3668" y="367"/>
                    </a:lnTo>
                    <a:lnTo>
                      <a:pt x="3660" y="355"/>
                    </a:lnTo>
                    <a:lnTo>
                      <a:pt x="3651" y="344"/>
                    </a:lnTo>
                    <a:lnTo>
                      <a:pt x="3640" y="332"/>
                    </a:lnTo>
                    <a:lnTo>
                      <a:pt x="3629" y="322"/>
                    </a:lnTo>
                    <a:lnTo>
                      <a:pt x="3616" y="313"/>
                    </a:lnTo>
                    <a:lnTo>
                      <a:pt x="3601" y="303"/>
                    </a:lnTo>
                    <a:lnTo>
                      <a:pt x="3586" y="294"/>
                    </a:lnTo>
                    <a:lnTo>
                      <a:pt x="3568" y="286"/>
                    </a:lnTo>
                    <a:lnTo>
                      <a:pt x="3550" y="278"/>
                    </a:lnTo>
                    <a:lnTo>
                      <a:pt x="3530" y="270"/>
                    </a:lnTo>
                    <a:lnTo>
                      <a:pt x="3502" y="258"/>
                    </a:lnTo>
                    <a:lnTo>
                      <a:pt x="3477" y="247"/>
                    </a:lnTo>
                    <a:lnTo>
                      <a:pt x="3467" y="242"/>
                    </a:lnTo>
                    <a:lnTo>
                      <a:pt x="3457" y="236"/>
                    </a:lnTo>
                    <a:lnTo>
                      <a:pt x="3448" y="230"/>
                    </a:lnTo>
                    <a:lnTo>
                      <a:pt x="3441" y="224"/>
                    </a:lnTo>
                    <a:lnTo>
                      <a:pt x="3434" y="219"/>
                    </a:lnTo>
                    <a:lnTo>
                      <a:pt x="3428" y="213"/>
                    </a:lnTo>
                    <a:lnTo>
                      <a:pt x="3423" y="206"/>
                    </a:lnTo>
                    <a:lnTo>
                      <a:pt x="3419" y="200"/>
                    </a:lnTo>
                    <a:lnTo>
                      <a:pt x="3416" y="192"/>
                    </a:lnTo>
                    <a:lnTo>
                      <a:pt x="3414" y="184"/>
                    </a:lnTo>
                    <a:lnTo>
                      <a:pt x="3412" y="177"/>
                    </a:lnTo>
                    <a:lnTo>
                      <a:pt x="3412" y="168"/>
                    </a:lnTo>
                    <a:lnTo>
                      <a:pt x="3412" y="162"/>
                    </a:lnTo>
                    <a:lnTo>
                      <a:pt x="3413" y="154"/>
                    </a:lnTo>
                    <a:lnTo>
                      <a:pt x="3415" y="147"/>
                    </a:lnTo>
                    <a:lnTo>
                      <a:pt x="3418" y="141"/>
                    </a:lnTo>
                    <a:lnTo>
                      <a:pt x="3421" y="135"/>
                    </a:lnTo>
                    <a:lnTo>
                      <a:pt x="3426" y="129"/>
                    </a:lnTo>
                    <a:lnTo>
                      <a:pt x="3431" y="122"/>
                    </a:lnTo>
                    <a:lnTo>
                      <a:pt x="3437" y="117"/>
                    </a:lnTo>
                    <a:lnTo>
                      <a:pt x="3443" y="112"/>
                    </a:lnTo>
                    <a:lnTo>
                      <a:pt x="3450" y="107"/>
                    </a:lnTo>
                    <a:lnTo>
                      <a:pt x="3459" y="103"/>
                    </a:lnTo>
                    <a:lnTo>
                      <a:pt x="3469" y="100"/>
                    </a:lnTo>
                    <a:lnTo>
                      <a:pt x="3479" y="97"/>
                    </a:lnTo>
                    <a:lnTo>
                      <a:pt x="3489" y="95"/>
                    </a:lnTo>
                    <a:lnTo>
                      <a:pt x="3502" y="94"/>
                    </a:lnTo>
                    <a:lnTo>
                      <a:pt x="3515" y="94"/>
                    </a:lnTo>
                    <a:lnTo>
                      <a:pt x="3535" y="94"/>
                    </a:lnTo>
                    <a:lnTo>
                      <a:pt x="3555" y="96"/>
                    </a:lnTo>
                    <a:lnTo>
                      <a:pt x="3573" y="100"/>
                    </a:lnTo>
                    <a:lnTo>
                      <a:pt x="3590" y="104"/>
                    </a:lnTo>
                    <a:lnTo>
                      <a:pt x="3604" y="108"/>
                    </a:lnTo>
                    <a:lnTo>
                      <a:pt x="3618" y="113"/>
                    </a:lnTo>
                    <a:lnTo>
                      <a:pt x="3629" y="118"/>
                    </a:lnTo>
                    <a:lnTo>
                      <a:pt x="3638" y="122"/>
                    </a:lnTo>
                    <a:lnTo>
                      <a:pt x="3666" y="31"/>
                    </a:lnTo>
                    <a:lnTo>
                      <a:pt x="3653" y="25"/>
                    </a:lnTo>
                    <a:lnTo>
                      <a:pt x="3638" y="20"/>
                    </a:lnTo>
                    <a:lnTo>
                      <a:pt x="3622" y="14"/>
                    </a:lnTo>
                    <a:lnTo>
                      <a:pt x="3604" y="9"/>
                    </a:lnTo>
                    <a:lnTo>
                      <a:pt x="3585" y="6"/>
                    </a:lnTo>
                    <a:lnTo>
                      <a:pt x="3564" y="3"/>
                    </a:lnTo>
                    <a:lnTo>
                      <a:pt x="3542" y="1"/>
                    </a:lnTo>
                    <a:lnTo>
                      <a:pt x="3517" y="0"/>
                    </a:lnTo>
                    <a:lnTo>
                      <a:pt x="3492" y="1"/>
                    </a:lnTo>
                    <a:lnTo>
                      <a:pt x="3469" y="4"/>
                    </a:lnTo>
                    <a:lnTo>
                      <a:pt x="3447" y="8"/>
                    </a:lnTo>
                    <a:lnTo>
                      <a:pt x="3426" y="14"/>
                    </a:lnTo>
                    <a:lnTo>
                      <a:pt x="3406" y="22"/>
                    </a:lnTo>
                    <a:lnTo>
                      <a:pt x="3389" y="30"/>
                    </a:lnTo>
                    <a:lnTo>
                      <a:pt x="3372" y="40"/>
                    </a:lnTo>
                    <a:lnTo>
                      <a:pt x="3357" y="51"/>
                    </a:lnTo>
                    <a:lnTo>
                      <a:pt x="3343" y="64"/>
                    </a:lnTo>
                    <a:lnTo>
                      <a:pt x="3331" y="77"/>
                    </a:lnTo>
                    <a:lnTo>
                      <a:pt x="3322" y="93"/>
                    </a:lnTo>
                    <a:lnTo>
                      <a:pt x="3312" y="108"/>
                    </a:lnTo>
                    <a:lnTo>
                      <a:pt x="3306" y="124"/>
                    </a:lnTo>
                    <a:lnTo>
                      <a:pt x="3301" y="142"/>
                    </a:lnTo>
                    <a:lnTo>
                      <a:pt x="3298" y="159"/>
                    </a:lnTo>
                    <a:lnTo>
                      <a:pt x="3297" y="179"/>
                    </a:lnTo>
                    <a:lnTo>
                      <a:pt x="3298" y="194"/>
                    </a:lnTo>
                    <a:lnTo>
                      <a:pt x="3300" y="211"/>
                    </a:lnTo>
                    <a:lnTo>
                      <a:pt x="3304" y="225"/>
                    </a:lnTo>
                    <a:lnTo>
                      <a:pt x="3309" y="240"/>
                    </a:lnTo>
                    <a:lnTo>
                      <a:pt x="3316" y="253"/>
                    </a:lnTo>
                    <a:lnTo>
                      <a:pt x="3324" y="265"/>
                    </a:lnTo>
                    <a:lnTo>
                      <a:pt x="3333" y="277"/>
                    </a:lnTo>
                    <a:lnTo>
                      <a:pt x="3343" y="288"/>
                    </a:lnTo>
                    <a:lnTo>
                      <a:pt x="3355" y="299"/>
                    </a:lnTo>
                    <a:lnTo>
                      <a:pt x="3367" y="310"/>
                    </a:lnTo>
                    <a:lnTo>
                      <a:pt x="3381" y="319"/>
                    </a:lnTo>
                    <a:lnTo>
                      <a:pt x="3396" y="328"/>
                    </a:lnTo>
                    <a:lnTo>
                      <a:pt x="3412" y="336"/>
                    </a:lnTo>
                    <a:lnTo>
                      <a:pt x="3429" y="345"/>
                    </a:lnTo>
                    <a:lnTo>
                      <a:pt x="3447" y="352"/>
                    </a:lnTo>
                    <a:lnTo>
                      <a:pt x="3466" y="359"/>
                    </a:lnTo>
                    <a:lnTo>
                      <a:pt x="3492" y="369"/>
                    </a:lnTo>
                    <a:lnTo>
                      <a:pt x="3516" y="381"/>
                    </a:lnTo>
                    <a:lnTo>
                      <a:pt x="3525" y="386"/>
                    </a:lnTo>
                    <a:lnTo>
                      <a:pt x="3534" y="392"/>
                    </a:lnTo>
                    <a:lnTo>
                      <a:pt x="3543" y="397"/>
                    </a:lnTo>
                    <a:lnTo>
                      <a:pt x="3550" y="403"/>
                    </a:lnTo>
                    <a:lnTo>
                      <a:pt x="3556" y="409"/>
                    </a:lnTo>
                    <a:lnTo>
                      <a:pt x="3561" y="417"/>
                    </a:lnTo>
                    <a:lnTo>
                      <a:pt x="3565" y="423"/>
                    </a:lnTo>
                    <a:lnTo>
                      <a:pt x="3569" y="430"/>
                    </a:lnTo>
                    <a:lnTo>
                      <a:pt x="3571" y="437"/>
                    </a:lnTo>
                    <a:lnTo>
                      <a:pt x="3573" y="445"/>
                    </a:lnTo>
                    <a:lnTo>
                      <a:pt x="3575" y="454"/>
                    </a:lnTo>
                    <a:lnTo>
                      <a:pt x="3576" y="462"/>
                    </a:lnTo>
                    <a:lnTo>
                      <a:pt x="3575" y="471"/>
                    </a:lnTo>
                    <a:lnTo>
                      <a:pt x="3573" y="480"/>
                    </a:lnTo>
                    <a:lnTo>
                      <a:pt x="3571" y="489"/>
                    </a:lnTo>
                    <a:lnTo>
                      <a:pt x="3567" y="497"/>
                    </a:lnTo>
                    <a:lnTo>
                      <a:pt x="3563" y="504"/>
                    </a:lnTo>
                    <a:lnTo>
                      <a:pt x="3558" y="511"/>
                    </a:lnTo>
                    <a:lnTo>
                      <a:pt x="3553" y="517"/>
                    </a:lnTo>
                    <a:lnTo>
                      <a:pt x="3546" y="524"/>
                    </a:lnTo>
                    <a:lnTo>
                      <a:pt x="3539" y="529"/>
                    </a:lnTo>
                    <a:lnTo>
                      <a:pt x="3530" y="533"/>
                    </a:lnTo>
                    <a:lnTo>
                      <a:pt x="3521" y="537"/>
                    </a:lnTo>
                    <a:lnTo>
                      <a:pt x="3511" y="540"/>
                    </a:lnTo>
                    <a:lnTo>
                      <a:pt x="3500" y="543"/>
                    </a:lnTo>
                    <a:lnTo>
                      <a:pt x="3488" y="545"/>
                    </a:lnTo>
                    <a:lnTo>
                      <a:pt x="3476" y="546"/>
                    </a:lnTo>
                    <a:lnTo>
                      <a:pt x="3463" y="546"/>
                    </a:lnTo>
                    <a:lnTo>
                      <a:pt x="3441" y="546"/>
                    </a:lnTo>
                    <a:lnTo>
                      <a:pt x="3420" y="543"/>
                    </a:lnTo>
                    <a:lnTo>
                      <a:pt x="3400" y="540"/>
                    </a:lnTo>
                    <a:lnTo>
                      <a:pt x="3379" y="535"/>
                    </a:lnTo>
                    <a:lnTo>
                      <a:pt x="3361" y="529"/>
                    </a:lnTo>
                    <a:lnTo>
                      <a:pt x="3343" y="523"/>
                    </a:lnTo>
                    <a:lnTo>
                      <a:pt x="3327" y="514"/>
                    </a:lnTo>
                    <a:lnTo>
                      <a:pt x="3312" y="507"/>
                    </a:lnTo>
                    <a:lnTo>
                      <a:pt x="3288" y="601"/>
                    </a:lnTo>
                    <a:close/>
                    <a:moveTo>
                      <a:pt x="3188" y="263"/>
                    </a:moveTo>
                    <a:lnTo>
                      <a:pt x="2955" y="263"/>
                    </a:lnTo>
                    <a:lnTo>
                      <a:pt x="2955" y="104"/>
                    </a:lnTo>
                    <a:lnTo>
                      <a:pt x="3202" y="104"/>
                    </a:lnTo>
                    <a:lnTo>
                      <a:pt x="3202" y="10"/>
                    </a:lnTo>
                    <a:lnTo>
                      <a:pt x="2841" y="10"/>
                    </a:lnTo>
                    <a:lnTo>
                      <a:pt x="2841" y="631"/>
                    </a:lnTo>
                    <a:lnTo>
                      <a:pt x="3216" y="631"/>
                    </a:lnTo>
                    <a:lnTo>
                      <a:pt x="3216" y="537"/>
                    </a:lnTo>
                    <a:lnTo>
                      <a:pt x="2955" y="537"/>
                    </a:lnTo>
                    <a:lnTo>
                      <a:pt x="2955" y="355"/>
                    </a:lnTo>
                    <a:lnTo>
                      <a:pt x="3188" y="355"/>
                    </a:lnTo>
                    <a:lnTo>
                      <a:pt x="3188" y="263"/>
                    </a:lnTo>
                    <a:close/>
                    <a:moveTo>
                      <a:pt x="2727" y="523"/>
                    </a:moveTo>
                    <a:lnTo>
                      <a:pt x="2714" y="528"/>
                    </a:lnTo>
                    <a:lnTo>
                      <a:pt x="2701" y="532"/>
                    </a:lnTo>
                    <a:lnTo>
                      <a:pt x="2687" y="536"/>
                    </a:lnTo>
                    <a:lnTo>
                      <a:pt x="2671" y="539"/>
                    </a:lnTo>
                    <a:lnTo>
                      <a:pt x="2655" y="542"/>
                    </a:lnTo>
                    <a:lnTo>
                      <a:pt x="2637" y="544"/>
                    </a:lnTo>
                    <a:lnTo>
                      <a:pt x="2621" y="545"/>
                    </a:lnTo>
                    <a:lnTo>
                      <a:pt x="2604" y="545"/>
                    </a:lnTo>
                    <a:lnTo>
                      <a:pt x="2590" y="545"/>
                    </a:lnTo>
                    <a:lnTo>
                      <a:pt x="2579" y="544"/>
                    </a:lnTo>
                    <a:lnTo>
                      <a:pt x="2567" y="543"/>
                    </a:lnTo>
                    <a:lnTo>
                      <a:pt x="2555" y="541"/>
                    </a:lnTo>
                    <a:lnTo>
                      <a:pt x="2544" y="539"/>
                    </a:lnTo>
                    <a:lnTo>
                      <a:pt x="2533" y="537"/>
                    </a:lnTo>
                    <a:lnTo>
                      <a:pt x="2522" y="534"/>
                    </a:lnTo>
                    <a:lnTo>
                      <a:pt x="2512" y="530"/>
                    </a:lnTo>
                    <a:lnTo>
                      <a:pt x="2502" y="526"/>
                    </a:lnTo>
                    <a:lnTo>
                      <a:pt x="2493" y="522"/>
                    </a:lnTo>
                    <a:lnTo>
                      <a:pt x="2483" y="516"/>
                    </a:lnTo>
                    <a:lnTo>
                      <a:pt x="2475" y="511"/>
                    </a:lnTo>
                    <a:lnTo>
                      <a:pt x="2467" y="505"/>
                    </a:lnTo>
                    <a:lnTo>
                      <a:pt x="2459" y="499"/>
                    </a:lnTo>
                    <a:lnTo>
                      <a:pt x="2451" y="492"/>
                    </a:lnTo>
                    <a:lnTo>
                      <a:pt x="2444" y="486"/>
                    </a:lnTo>
                    <a:lnTo>
                      <a:pt x="2437" y="477"/>
                    </a:lnTo>
                    <a:lnTo>
                      <a:pt x="2431" y="470"/>
                    </a:lnTo>
                    <a:lnTo>
                      <a:pt x="2426" y="462"/>
                    </a:lnTo>
                    <a:lnTo>
                      <a:pt x="2420" y="453"/>
                    </a:lnTo>
                    <a:lnTo>
                      <a:pt x="2414" y="443"/>
                    </a:lnTo>
                    <a:lnTo>
                      <a:pt x="2410" y="434"/>
                    </a:lnTo>
                    <a:lnTo>
                      <a:pt x="2406" y="425"/>
                    </a:lnTo>
                    <a:lnTo>
                      <a:pt x="2402" y="415"/>
                    </a:lnTo>
                    <a:lnTo>
                      <a:pt x="2396" y="393"/>
                    </a:lnTo>
                    <a:lnTo>
                      <a:pt x="2391" y="371"/>
                    </a:lnTo>
                    <a:lnTo>
                      <a:pt x="2389" y="347"/>
                    </a:lnTo>
                    <a:lnTo>
                      <a:pt x="2388" y="322"/>
                    </a:lnTo>
                    <a:lnTo>
                      <a:pt x="2388" y="309"/>
                    </a:lnTo>
                    <a:lnTo>
                      <a:pt x="2389" y="295"/>
                    </a:lnTo>
                    <a:lnTo>
                      <a:pt x="2390" y="282"/>
                    </a:lnTo>
                    <a:lnTo>
                      <a:pt x="2392" y="270"/>
                    </a:lnTo>
                    <a:lnTo>
                      <a:pt x="2394" y="257"/>
                    </a:lnTo>
                    <a:lnTo>
                      <a:pt x="2397" y="246"/>
                    </a:lnTo>
                    <a:lnTo>
                      <a:pt x="2400" y="235"/>
                    </a:lnTo>
                    <a:lnTo>
                      <a:pt x="2403" y="223"/>
                    </a:lnTo>
                    <a:lnTo>
                      <a:pt x="2408" y="213"/>
                    </a:lnTo>
                    <a:lnTo>
                      <a:pt x="2412" y="203"/>
                    </a:lnTo>
                    <a:lnTo>
                      <a:pt x="2418" y="193"/>
                    </a:lnTo>
                    <a:lnTo>
                      <a:pt x="2423" y="184"/>
                    </a:lnTo>
                    <a:lnTo>
                      <a:pt x="2429" y="176"/>
                    </a:lnTo>
                    <a:lnTo>
                      <a:pt x="2435" y="168"/>
                    </a:lnTo>
                    <a:lnTo>
                      <a:pt x="2441" y="159"/>
                    </a:lnTo>
                    <a:lnTo>
                      <a:pt x="2448" y="152"/>
                    </a:lnTo>
                    <a:lnTo>
                      <a:pt x="2457" y="145"/>
                    </a:lnTo>
                    <a:lnTo>
                      <a:pt x="2464" y="139"/>
                    </a:lnTo>
                    <a:lnTo>
                      <a:pt x="2472" y="133"/>
                    </a:lnTo>
                    <a:lnTo>
                      <a:pt x="2480" y="127"/>
                    </a:lnTo>
                    <a:lnTo>
                      <a:pt x="2489" y="121"/>
                    </a:lnTo>
                    <a:lnTo>
                      <a:pt x="2499" y="117"/>
                    </a:lnTo>
                    <a:lnTo>
                      <a:pt x="2508" y="112"/>
                    </a:lnTo>
                    <a:lnTo>
                      <a:pt x="2517" y="109"/>
                    </a:lnTo>
                    <a:lnTo>
                      <a:pt x="2538" y="102"/>
                    </a:lnTo>
                    <a:lnTo>
                      <a:pt x="2559" y="98"/>
                    </a:lnTo>
                    <a:lnTo>
                      <a:pt x="2582" y="95"/>
                    </a:lnTo>
                    <a:lnTo>
                      <a:pt x="2605" y="94"/>
                    </a:lnTo>
                    <a:lnTo>
                      <a:pt x="2623" y="95"/>
                    </a:lnTo>
                    <a:lnTo>
                      <a:pt x="2641" y="96"/>
                    </a:lnTo>
                    <a:lnTo>
                      <a:pt x="2658" y="98"/>
                    </a:lnTo>
                    <a:lnTo>
                      <a:pt x="2673" y="101"/>
                    </a:lnTo>
                    <a:lnTo>
                      <a:pt x="2688" y="105"/>
                    </a:lnTo>
                    <a:lnTo>
                      <a:pt x="2701" y="109"/>
                    </a:lnTo>
                    <a:lnTo>
                      <a:pt x="2714" y="113"/>
                    </a:lnTo>
                    <a:lnTo>
                      <a:pt x="2726" y="118"/>
                    </a:lnTo>
                    <a:lnTo>
                      <a:pt x="2750" y="28"/>
                    </a:lnTo>
                    <a:lnTo>
                      <a:pt x="2740" y="24"/>
                    </a:lnTo>
                    <a:lnTo>
                      <a:pt x="2728" y="19"/>
                    </a:lnTo>
                    <a:lnTo>
                      <a:pt x="2712" y="13"/>
                    </a:lnTo>
                    <a:lnTo>
                      <a:pt x="2695" y="9"/>
                    </a:lnTo>
                    <a:lnTo>
                      <a:pt x="2674" y="6"/>
                    </a:lnTo>
                    <a:lnTo>
                      <a:pt x="2652" y="3"/>
                    </a:lnTo>
                    <a:lnTo>
                      <a:pt x="2627" y="1"/>
                    </a:lnTo>
                    <a:lnTo>
                      <a:pt x="2600" y="0"/>
                    </a:lnTo>
                    <a:lnTo>
                      <a:pt x="2583" y="1"/>
                    </a:lnTo>
                    <a:lnTo>
                      <a:pt x="2566" y="2"/>
                    </a:lnTo>
                    <a:lnTo>
                      <a:pt x="2548" y="4"/>
                    </a:lnTo>
                    <a:lnTo>
                      <a:pt x="2532" y="6"/>
                    </a:lnTo>
                    <a:lnTo>
                      <a:pt x="2515" y="9"/>
                    </a:lnTo>
                    <a:lnTo>
                      <a:pt x="2499" y="13"/>
                    </a:lnTo>
                    <a:lnTo>
                      <a:pt x="2483" y="17"/>
                    </a:lnTo>
                    <a:lnTo>
                      <a:pt x="2468" y="23"/>
                    </a:lnTo>
                    <a:lnTo>
                      <a:pt x="2454" y="29"/>
                    </a:lnTo>
                    <a:lnTo>
                      <a:pt x="2439" y="35"/>
                    </a:lnTo>
                    <a:lnTo>
                      <a:pt x="2426" y="42"/>
                    </a:lnTo>
                    <a:lnTo>
                      <a:pt x="2411" y="50"/>
                    </a:lnTo>
                    <a:lnTo>
                      <a:pt x="2399" y="59"/>
                    </a:lnTo>
                    <a:lnTo>
                      <a:pt x="2387" y="68"/>
                    </a:lnTo>
                    <a:lnTo>
                      <a:pt x="2374" y="77"/>
                    </a:lnTo>
                    <a:lnTo>
                      <a:pt x="2363" y="87"/>
                    </a:lnTo>
                    <a:lnTo>
                      <a:pt x="2352" y="99"/>
                    </a:lnTo>
                    <a:lnTo>
                      <a:pt x="2342" y="110"/>
                    </a:lnTo>
                    <a:lnTo>
                      <a:pt x="2332" y="122"/>
                    </a:lnTo>
                    <a:lnTo>
                      <a:pt x="2323" y="135"/>
                    </a:lnTo>
                    <a:lnTo>
                      <a:pt x="2315" y="148"/>
                    </a:lnTo>
                    <a:lnTo>
                      <a:pt x="2307" y="162"/>
                    </a:lnTo>
                    <a:lnTo>
                      <a:pt x="2300" y="176"/>
                    </a:lnTo>
                    <a:lnTo>
                      <a:pt x="2293" y="190"/>
                    </a:lnTo>
                    <a:lnTo>
                      <a:pt x="2288" y="206"/>
                    </a:lnTo>
                    <a:lnTo>
                      <a:pt x="2283" y="222"/>
                    </a:lnTo>
                    <a:lnTo>
                      <a:pt x="2278" y="239"/>
                    </a:lnTo>
                    <a:lnTo>
                      <a:pt x="2275" y="255"/>
                    </a:lnTo>
                    <a:lnTo>
                      <a:pt x="2272" y="273"/>
                    </a:lnTo>
                    <a:lnTo>
                      <a:pt x="2270" y="290"/>
                    </a:lnTo>
                    <a:lnTo>
                      <a:pt x="2269" y="309"/>
                    </a:lnTo>
                    <a:lnTo>
                      <a:pt x="2269" y="328"/>
                    </a:lnTo>
                    <a:lnTo>
                      <a:pt x="2269" y="346"/>
                    </a:lnTo>
                    <a:lnTo>
                      <a:pt x="2270" y="362"/>
                    </a:lnTo>
                    <a:lnTo>
                      <a:pt x="2272" y="380"/>
                    </a:lnTo>
                    <a:lnTo>
                      <a:pt x="2274" y="395"/>
                    </a:lnTo>
                    <a:lnTo>
                      <a:pt x="2277" y="412"/>
                    </a:lnTo>
                    <a:lnTo>
                      <a:pt x="2281" y="427"/>
                    </a:lnTo>
                    <a:lnTo>
                      <a:pt x="2285" y="441"/>
                    </a:lnTo>
                    <a:lnTo>
                      <a:pt x="2290" y="457"/>
                    </a:lnTo>
                    <a:lnTo>
                      <a:pt x="2295" y="470"/>
                    </a:lnTo>
                    <a:lnTo>
                      <a:pt x="2302" y="484"/>
                    </a:lnTo>
                    <a:lnTo>
                      <a:pt x="2309" y="497"/>
                    </a:lnTo>
                    <a:lnTo>
                      <a:pt x="2317" y="509"/>
                    </a:lnTo>
                    <a:lnTo>
                      <a:pt x="2325" y="522"/>
                    </a:lnTo>
                    <a:lnTo>
                      <a:pt x="2333" y="534"/>
                    </a:lnTo>
                    <a:lnTo>
                      <a:pt x="2343" y="544"/>
                    </a:lnTo>
                    <a:lnTo>
                      <a:pt x="2353" y="555"/>
                    </a:lnTo>
                    <a:lnTo>
                      <a:pt x="2363" y="565"/>
                    </a:lnTo>
                    <a:lnTo>
                      <a:pt x="2374" y="574"/>
                    </a:lnTo>
                    <a:lnTo>
                      <a:pt x="2386" y="583"/>
                    </a:lnTo>
                    <a:lnTo>
                      <a:pt x="2398" y="592"/>
                    </a:lnTo>
                    <a:lnTo>
                      <a:pt x="2411" y="599"/>
                    </a:lnTo>
                    <a:lnTo>
                      <a:pt x="2424" y="606"/>
                    </a:lnTo>
                    <a:lnTo>
                      <a:pt x="2438" y="612"/>
                    </a:lnTo>
                    <a:lnTo>
                      <a:pt x="2452" y="618"/>
                    </a:lnTo>
                    <a:lnTo>
                      <a:pt x="2467" y="623"/>
                    </a:lnTo>
                    <a:lnTo>
                      <a:pt x="2482" y="628"/>
                    </a:lnTo>
                    <a:lnTo>
                      <a:pt x="2499" y="632"/>
                    </a:lnTo>
                    <a:lnTo>
                      <a:pt x="2515" y="635"/>
                    </a:lnTo>
                    <a:lnTo>
                      <a:pt x="2532" y="637"/>
                    </a:lnTo>
                    <a:lnTo>
                      <a:pt x="2549" y="639"/>
                    </a:lnTo>
                    <a:lnTo>
                      <a:pt x="2567" y="640"/>
                    </a:lnTo>
                    <a:lnTo>
                      <a:pt x="2585" y="641"/>
                    </a:lnTo>
                    <a:lnTo>
                      <a:pt x="2612" y="640"/>
                    </a:lnTo>
                    <a:lnTo>
                      <a:pt x="2637" y="638"/>
                    </a:lnTo>
                    <a:lnTo>
                      <a:pt x="2661" y="635"/>
                    </a:lnTo>
                    <a:lnTo>
                      <a:pt x="2684" y="632"/>
                    </a:lnTo>
                    <a:lnTo>
                      <a:pt x="2702" y="628"/>
                    </a:lnTo>
                    <a:lnTo>
                      <a:pt x="2720" y="622"/>
                    </a:lnTo>
                    <a:lnTo>
                      <a:pt x="2734" y="617"/>
                    </a:lnTo>
                    <a:lnTo>
                      <a:pt x="2745" y="612"/>
                    </a:lnTo>
                    <a:lnTo>
                      <a:pt x="2727" y="523"/>
                    </a:lnTo>
                    <a:close/>
                    <a:moveTo>
                      <a:pt x="2058" y="10"/>
                    </a:moveTo>
                    <a:lnTo>
                      <a:pt x="2058" y="631"/>
                    </a:lnTo>
                    <a:lnTo>
                      <a:pt x="2171" y="631"/>
                    </a:lnTo>
                    <a:lnTo>
                      <a:pt x="2171" y="10"/>
                    </a:lnTo>
                    <a:lnTo>
                      <a:pt x="2058" y="10"/>
                    </a:lnTo>
                    <a:close/>
                    <a:moveTo>
                      <a:pt x="1776" y="631"/>
                    </a:moveTo>
                    <a:lnTo>
                      <a:pt x="1991" y="10"/>
                    </a:lnTo>
                    <a:lnTo>
                      <a:pt x="1871" y="10"/>
                    </a:lnTo>
                    <a:lnTo>
                      <a:pt x="1780" y="294"/>
                    </a:lnTo>
                    <a:lnTo>
                      <a:pt x="1771" y="322"/>
                    </a:lnTo>
                    <a:lnTo>
                      <a:pt x="1762" y="351"/>
                    </a:lnTo>
                    <a:lnTo>
                      <a:pt x="1754" y="379"/>
                    </a:lnTo>
                    <a:lnTo>
                      <a:pt x="1746" y="407"/>
                    </a:lnTo>
                    <a:lnTo>
                      <a:pt x="1738" y="435"/>
                    </a:lnTo>
                    <a:lnTo>
                      <a:pt x="1730" y="463"/>
                    </a:lnTo>
                    <a:lnTo>
                      <a:pt x="1724" y="491"/>
                    </a:lnTo>
                    <a:lnTo>
                      <a:pt x="1717" y="518"/>
                    </a:lnTo>
                    <a:lnTo>
                      <a:pt x="1715" y="518"/>
                    </a:lnTo>
                    <a:lnTo>
                      <a:pt x="1709" y="491"/>
                    </a:lnTo>
                    <a:lnTo>
                      <a:pt x="1702" y="462"/>
                    </a:lnTo>
                    <a:lnTo>
                      <a:pt x="1695" y="434"/>
                    </a:lnTo>
                    <a:lnTo>
                      <a:pt x="1688" y="406"/>
                    </a:lnTo>
                    <a:lnTo>
                      <a:pt x="1680" y="379"/>
                    </a:lnTo>
                    <a:lnTo>
                      <a:pt x="1672" y="350"/>
                    </a:lnTo>
                    <a:lnTo>
                      <a:pt x="1663" y="321"/>
                    </a:lnTo>
                    <a:lnTo>
                      <a:pt x="1654" y="292"/>
                    </a:lnTo>
                    <a:lnTo>
                      <a:pt x="1570" y="10"/>
                    </a:lnTo>
                    <a:lnTo>
                      <a:pt x="1447" y="10"/>
                    </a:lnTo>
                    <a:lnTo>
                      <a:pt x="1647" y="631"/>
                    </a:lnTo>
                    <a:lnTo>
                      <a:pt x="1776" y="631"/>
                    </a:lnTo>
                    <a:close/>
                    <a:moveTo>
                      <a:pt x="1090" y="97"/>
                    </a:moveTo>
                    <a:lnTo>
                      <a:pt x="1101" y="95"/>
                    </a:lnTo>
                    <a:lnTo>
                      <a:pt x="1117" y="93"/>
                    </a:lnTo>
                    <a:lnTo>
                      <a:pt x="1136" y="92"/>
                    </a:lnTo>
                    <a:lnTo>
                      <a:pt x="1161" y="91"/>
                    </a:lnTo>
                    <a:lnTo>
                      <a:pt x="1174" y="92"/>
                    </a:lnTo>
                    <a:lnTo>
                      <a:pt x="1187" y="93"/>
                    </a:lnTo>
                    <a:lnTo>
                      <a:pt x="1199" y="95"/>
                    </a:lnTo>
                    <a:lnTo>
                      <a:pt x="1210" y="97"/>
                    </a:lnTo>
                    <a:lnTo>
                      <a:pt x="1222" y="100"/>
                    </a:lnTo>
                    <a:lnTo>
                      <a:pt x="1231" y="105"/>
                    </a:lnTo>
                    <a:lnTo>
                      <a:pt x="1240" y="109"/>
                    </a:lnTo>
                    <a:lnTo>
                      <a:pt x="1248" y="115"/>
                    </a:lnTo>
                    <a:lnTo>
                      <a:pt x="1256" y="121"/>
                    </a:lnTo>
                    <a:lnTo>
                      <a:pt x="1263" y="130"/>
                    </a:lnTo>
                    <a:lnTo>
                      <a:pt x="1268" y="137"/>
                    </a:lnTo>
                    <a:lnTo>
                      <a:pt x="1273" y="146"/>
                    </a:lnTo>
                    <a:lnTo>
                      <a:pt x="1277" y="156"/>
                    </a:lnTo>
                    <a:lnTo>
                      <a:pt x="1279" y="167"/>
                    </a:lnTo>
                    <a:lnTo>
                      <a:pt x="1281" y="178"/>
                    </a:lnTo>
                    <a:lnTo>
                      <a:pt x="1281" y="190"/>
                    </a:lnTo>
                    <a:lnTo>
                      <a:pt x="1281" y="202"/>
                    </a:lnTo>
                    <a:lnTo>
                      <a:pt x="1279" y="212"/>
                    </a:lnTo>
                    <a:lnTo>
                      <a:pt x="1277" y="222"/>
                    </a:lnTo>
                    <a:lnTo>
                      <a:pt x="1273" y="232"/>
                    </a:lnTo>
                    <a:lnTo>
                      <a:pt x="1268" y="242"/>
                    </a:lnTo>
                    <a:lnTo>
                      <a:pt x="1263" y="250"/>
                    </a:lnTo>
                    <a:lnTo>
                      <a:pt x="1255" y="257"/>
                    </a:lnTo>
                    <a:lnTo>
                      <a:pt x="1248" y="264"/>
                    </a:lnTo>
                    <a:lnTo>
                      <a:pt x="1240" y="271"/>
                    </a:lnTo>
                    <a:lnTo>
                      <a:pt x="1231" y="277"/>
                    </a:lnTo>
                    <a:lnTo>
                      <a:pt x="1221" y="281"/>
                    </a:lnTo>
                    <a:lnTo>
                      <a:pt x="1209" y="285"/>
                    </a:lnTo>
                    <a:lnTo>
                      <a:pt x="1197" y="288"/>
                    </a:lnTo>
                    <a:lnTo>
                      <a:pt x="1185" y="291"/>
                    </a:lnTo>
                    <a:lnTo>
                      <a:pt x="1171" y="292"/>
                    </a:lnTo>
                    <a:lnTo>
                      <a:pt x="1158" y="292"/>
                    </a:lnTo>
                    <a:lnTo>
                      <a:pt x="1090" y="292"/>
                    </a:lnTo>
                    <a:lnTo>
                      <a:pt x="1090" y="97"/>
                    </a:lnTo>
                    <a:close/>
                    <a:moveTo>
                      <a:pt x="978" y="631"/>
                    </a:moveTo>
                    <a:lnTo>
                      <a:pt x="1090" y="631"/>
                    </a:lnTo>
                    <a:lnTo>
                      <a:pt x="1090" y="375"/>
                    </a:lnTo>
                    <a:lnTo>
                      <a:pt x="1148" y="375"/>
                    </a:lnTo>
                    <a:lnTo>
                      <a:pt x="1159" y="377"/>
                    </a:lnTo>
                    <a:lnTo>
                      <a:pt x="1170" y="378"/>
                    </a:lnTo>
                    <a:lnTo>
                      <a:pt x="1180" y="380"/>
                    </a:lnTo>
                    <a:lnTo>
                      <a:pt x="1190" y="382"/>
                    </a:lnTo>
                    <a:lnTo>
                      <a:pt x="1198" y="385"/>
                    </a:lnTo>
                    <a:lnTo>
                      <a:pt x="1206" y="389"/>
                    </a:lnTo>
                    <a:lnTo>
                      <a:pt x="1213" y="394"/>
                    </a:lnTo>
                    <a:lnTo>
                      <a:pt x="1221" y="400"/>
                    </a:lnTo>
                    <a:lnTo>
                      <a:pt x="1227" y="407"/>
                    </a:lnTo>
                    <a:lnTo>
                      <a:pt x="1233" y="415"/>
                    </a:lnTo>
                    <a:lnTo>
                      <a:pt x="1238" y="424"/>
                    </a:lnTo>
                    <a:lnTo>
                      <a:pt x="1243" y="433"/>
                    </a:lnTo>
                    <a:lnTo>
                      <a:pt x="1247" y="444"/>
                    </a:lnTo>
                    <a:lnTo>
                      <a:pt x="1251" y="457"/>
                    </a:lnTo>
                    <a:lnTo>
                      <a:pt x="1255" y="470"/>
                    </a:lnTo>
                    <a:lnTo>
                      <a:pt x="1259" y="485"/>
                    </a:lnTo>
                    <a:lnTo>
                      <a:pt x="1272" y="537"/>
                    </a:lnTo>
                    <a:lnTo>
                      <a:pt x="1283" y="579"/>
                    </a:lnTo>
                    <a:lnTo>
                      <a:pt x="1288" y="597"/>
                    </a:lnTo>
                    <a:lnTo>
                      <a:pt x="1292" y="611"/>
                    </a:lnTo>
                    <a:lnTo>
                      <a:pt x="1297" y="622"/>
                    </a:lnTo>
                    <a:lnTo>
                      <a:pt x="1301" y="631"/>
                    </a:lnTo>
                    <a:lnTo>
                      <a:pt x="1417" y="631"/>
                    </a:lnTo>
                    <a:lnTo>
                      <a:pt x="1413" y="619"/>
                    </a:lnTo>
                    <a:lnTo>
                      <a:pt x="1406" y="605"/>
                    </a:lnTo>
                    <a:lnTo>
                      <a:pt x="1401" y="585"/>
                    </a:lnTo>
                    <a:lnTo>
                      <a:pt x="1395" y="565"/>
                    </a:lnTo>
                    <a:lnTo>
                      <a:pt x="1389" y="540"/>
                    </a:lnTo>
                    <a:lnTo>
                      <a:pt x="1382" y="514"/>
                    </a:lnTo>
                    <a:lnTo>
                      <a:pt x="1376" y="487"/>
                    </a:lnTo>
                    <a:lnTo>
                      <a:pt x="1368" y="458"/>
                    </a:lnTo>
                    <a:lnTo>
                      <a:pt x="1362" y="436"/>
                    </a:lnTo>
                    <a:lnTo>
                      <a:pt x="1354" y="416"/>
                    </a:lnTo>
                    <a:lnTo>
                      <a:pt x="1346" y="398"/>
                    </a:lnTo>
                    <a:lnTo>
                      <a:pt x="1336" y="382"/>
                    </a:lnTo>
                    <a:lnTo>
                      <a:pt x="1330" y="374"/>
                    </a:lnTo>
                    <a:lnTo>
                      <a:pt x="1324" y="367"/>
                    </a:lnTo>
                    <a:lnTo>
                      <a:pt x="1318" y="361"/>
                    </a:lnTo>
                    <a:lnTo>
                      <a:pt x="1312" y="355"/>
                    </a:lnTo>
                    <a:lnTo>
                      <a:pt x="1305" y="350"/>
                    </a:lnTo>
                    <a:lnTo>
                      <a:pt x="1298" y="346"/>
                    </a:lnTo>
                    <a:lnTo>
                      <a:pt x="1290" y="342"/>
                    </a:lnTo>
                    <a:lnTo>
                      <a:pt x="1282" y="337"/>
                    </a:lnTo>
                    <a:lnTo>
                      <a:pt x="1282" y="335"/>
                    </a:lnTo>
                    <a:lnTo>
                      <a:pt x="1292" y="330"/>
                    </a:lnTo>
                    <a:lnTo>
                      <a:pt x="1304" y="326"/>
                    </a:lnTo>
                    <a:lnTo>
                      <a:pt x="1314" y="320"/>
                    </a:lnTo>
                    <a:lnTo>
                      <a:pt x="1324" y="314"/>
                    </a:lnTo>
                    <a:lnTo>
                      <a:pt x="1334" y="306"/>
                    </a:lnTo>
                    <a:lnTo>
                      <a:pt x="1343" y="298"/>
                    </a:lnTo>
                    <a:lnTo>
                      <a:pt x="1352" y="289"/>
                    </a:lnTo>
                    <a:lnTo>
                      <a:pt x="1360" y="280"/>
                    </a:lnTo>
                    <a:lnTo>
                      <a:pt x="1367" y="270"/>
                    </a:lnTo>
                    <a:lnTo>
                      <a:pt x="1374" y="258"/>
                    </a:lnTo>
                    <a:lnTo>
                      <a:pt x="1380" y="247"/>
                    </a:lnTo>
                    <a:lnTo>
                      <a:pt x="1385" y="235"/>
                    </a:lnTo>
                    <a:lnTo>
                      <a:pt x="1389" y="222"/>
                    </a:lnTo>
                    <a:lnTo>
                      <a:pt x="1392" y="209"/>
                    </a:lnTo>
                    <a:lnTo>
                      <a:pt x="1394" y="194"/>
                    </a:lnTo>
                    <a:lnTo>
                      <a:pt x="1394" y="180"/>
                    </a:lnTo>
                    <a:lnTo>
                      <a:pt x="1393" y="160"/>
                    </a:lnTo>
                    <a:lnTo>
                      <a:pt x="1391" y="142"/>
                    </a:lnTo>
                    <a:lnTo>
                      <a:pt x="1386" y="124"/>
                    </a:lnTo>
                    <a:lnTo>
                      <a:pt x="1381" y="108"/>
                    </a:lnTo>
                    <a:lnTo>
                      <a:pt x="1373" y="94"/>
                    </a:lnTo>
                    <a:lnTo>
                      <a:pt x="1363" y="79"/>
                    </a:lnTo>
                    <a:lnTo>
                      <a:pt x="1353" y="67"/>
                    </a:lnTo>
                    <a:lnTo>
                      <a:pt x="1341" y="56"/>
                    </a:lnTo>
                    <a:lnTo>
                      <a:pt x="1333" y="49"/>
                    </a:lnTo>
                    <a:lnTo>
                      <a:pt x="1324" y="43"/>
                    </a:lnTo>
                    <a:lnTo>
                      <a:pt x="1315" y="38"/>
                    </a:lnTo>
                    <a:lnTo>
                      <a:pt x="1306" y="33"/>
                    </a:lnTo>
                    <a:lnTo>
                      <a:pt x="1296" y="28"/>
                    </a:lnTo>
                    <a:lnTo>
                      <a:pt x="1285" y="24"/>
                    </a:lnTo>
                    <a:lnTo>
                      <a:pt x="1275" y="21"/>
                    </a:lnTo>
                    <a:lnTo>
                      <a:pt x="1263" y="17"/>
                    </a:lnTo>
                    <a:lnTo>
                      <a:pt x="1238" y="12"/>
                    </a:lnTo>
                    <a:lnTo>
                      <a:pt x="1211" y="8"/>
                    </a:lnTo>
                    <a:lnTo>
                      <a:pt x="1181" y="6"/>
                    </a:lnTo>
                    <a:lnTo>
                      <a:pt x="1150" y="5"/>
                    </a:lnTo>
                    <a:lnTo>
                      <a:pt x="1125" y="5"/>
                    </a:lnTo>
                    <a:lnTo>
                      <a:pt x="1101" y="6"/>
                    </a:lnTo>
                    <a:lnTo>
                      <a:pt x="1078" y="7"/>
                    </a:lnTo>
                    <a:lnTo>
                      <a:pt x="1055" y="9"/>
                    </a:lnTo>
                    <a:lnTo>
                      <a:pt x="1034" y="11"/>
                    </a:lnTo>
                    <a:lnTo>
                      <a:pt x="1014" y="13"/>
                    </a:lnTo>
                    <a:lnTo>
                      <a:pt x="995" y="15"/>
                    </a:lnTo>
                    <a:lnTo>
                      <a:pt x="978" y="19"/>
                    </a:lnTo>
                    <a:lnTo>
                      <a:pt x="978" y="631"/>
                    </a:lnTo>
                    <a:close/>
                    <a:moveTo>
                      <a:pt x="852" y="263"/>
                    </a:moveTo>
                    <a:lnTo>
                      <a:pt x="617" y="263"/>
                    </a:lnTo>
                    <a:lnTo>
                      <a:pt x="617" y="104"/>
                    </a:lnTo>
                    <a:lnTo>
                      <a:pt x="865" y="104"/>
                    </a:lnTo>
                    <a:lnTo>
                      <a:pt x="865" y="10"/>
                    </a:lnTo>
                    <a:lnTo>
                      <a:pt x="504" y="10"/>
                    </a:lnTo>
                    <a:lnTo>
                      <a:pt x="504" y="631"/>
                    </a:lnTo>
                    <a:lnTo>
                      <a:pt x="879" y="631"/>
                    </a:lnTo>
                    <a:lnTo>
                      <a:pt x="879" y="537"/>
                    </a:lnTo>
                    <a:lnTo>
                      <a:pt x="617" y="537"/>
                    </a:lnTo>
                    <a:lnTo>
                      <a:pt x="617" y="355"/>
                    </a:lnTo>
                    <a:lnTo>
                      <a:pt x="852" y="355"/>
                    </a:lnTo>
                    <a:lnTo>
                      <a:pt x="852" y="263"/>
                    </a:lnTo>
                    <a:close/>
                    <a:moveTo>
                      <a:pt x="0" y="601"/>
                    </a:moveTo>
                    <a:lnTo>
                      <a:pt x="14" y="609"/>
                    </a:lnTo>
                    <a:lnTo>
                      <a:pt x="32" y="616"/>
                    </a:lnTo>
                    <a:lnTo>
                      <a:pt x="50" y="622"/>
                    </a:lnTo>
                    <a:lnTo>
                      <a:pt x="72" y="629"/>
                    </a:lnTo>
                    <a:lnTo>
                      <a:pt x="94" y="634"/>
                    </a:lnTo>
                    <a:lnTo>
                      <a:pt x="118" y="637"/>
                    </a:lnTo>
                    <a:lnTo>
                      <a:pt x="143" y="640"/>
                    </a:lnTo>
                    <a:lnTo>
                      <a:pt x="167" y="641"/>
                    </a:lnTo>
                    <a:lnTo>
                      <a:pt x="196" y="640"/>
                    </a:lnTo>
                    <a:lnTo>
                      <a:pt x="224" y="637"/>
                    </a:lnTo>
                    <a:lnTo>
                      <a:pt x="236" y="635"/>
                    </a:lnTo>
                    <a:lnTo>
                      <a:pt x="248" y="632"/>
                    </a:lnTo>
                    <a:lnTo>
                      <a:pt x="261" y="629"/>
                    </a:lnTo>
                    <a:lnTo>
                      <a:pt x="272" y="625"/>
                    </a:lnTo>
                    <a:lnTo>
                      <a:pt x="282" y="621"/>
                    </a:lnTo>
                    <a:lnTo>
                      <a:pt x="293" y="617"/>
                    </a:lnTo>
                    <a:lnTo>
                      <a:pt x="303" y="613"/>
                    </a:lnTo>
                    <a:lnTo>
                      <a:pt x="312" y="608"/>
                    </a:lnTo>
                    <a:lnTo>
                      <a:pt x="321" y="603"/>
                    </a:lnTo>
                    <a:lnTo>
                      <a:pt x="330" y="597"/>
                    </a:lnTo>
                    <a:lnTo>
                      <a:pt x="338" y="591"/>
                    </a:lnTo>
                    <a:lnTo>
                      <a:pt x="345" y="584"/>
                    </a:lnTo>
                    <a:lnTo>
                      <a:pt x="352" y="578"/>
                    </a:lnTo>
                    <a:lnTo>
                      <a:pt x="358" y="571"/>
                    </a:lnTo>
                    <a:lnTo>
                      <a:pt x="365" y="564"/>
                    </a:lnTo>
                    <a:lnTo>
                      <a:pt x="371" y="557"/>
                    </a:lnTo>
                    <a:lnTo>
                      <a:pt x="380" y="541"/>
                    </a:lnTo>
                    <a:lnTo>
                      <a:pt x="388" y="526"/>
                    </a:lnTo>
                    <a:lnTo>
                      <a:pt x="394" y="508"/>
                    </a:lnTo>
                    <a:lnTo>
                      <a:pt x="400" y="491"/>
                    </a:lnTo>
                    <a:lnTo>
                      <a:pt x="402" y="472"/>
                    </a:lnTo>
                    <a:lnTo>
                      <a:pt x="403" y="454"/>
                    </a:lnTo>
                    <a:lnTo>
                      <a:pt x="402" y="437"/>
                    </a:lnTo>
                    <a:lnTo>
                      <a:pt x="401" y="422"/>
                    </a:lnTo>
                    <a:lnTo>
                      <a:pt x="397" y="407"/>
                    </a:lnTo>
                    <a:lnTo>
                      <a:pt x="393" y="393"/>
                    </a:lnTo>
                    <a:lnTo>
                      <a:pt x="387" y="380"/>
                    </a:lnTo>
                    <a:lnTo>
                      <a:pt x="381" y="367"/>
                    </a:lnTo>
                    <a:lnTo>
                      <a:pt x="373" y="355"/>
                    </a:lnTo>
                    <a:lnTo>
                      <a:pt x="364" y="344"/>
                    </a:lnTo>
                    <a:lnTo>
                      <a:pt x="353" y="332"/>
                    </a:lnTo>
                    <a:lnTo>
                      <a:pt x="341" y="322"/>
                    </a:lnTo>
                    <a:lnTo>
                      <a:pt x="328" y="313"/>
                    </a:lnTo>
                    <a:lnTo>
                      <a:pt x="313" y="303"/>
                    </a:lnTo>
                    <a:lnTo>
                      <a:pt x="298" y="294"/>
                    </a:lnTo>
                    <a:lnTo>
                      <a:pt x="281" y="286"/>
                    </a:lnTo>
                    <a:lnTo>
                      <a:pt x="263" y="278"/>
                    </a:lnTo>
                    <a:lnTo>
                      <a:pt x="243" y="270"/>
                    </a:lnTo>
                    <a:lnTo>
                      <a:pt x="215" y="258"/>
                    </a:lnTo>
                    <a:lnTo>
                      <a:pt x="190" y="247"/>
                    </a:lnTo>
                    <a:lnTo>
                      <a:pt x="179" y="242"/>
                    </a:lnTo>
                    <a:lnTo>
                      <a:pt x="169" y="236"/>
                    </a:lnTo>
                    <a:lnTo>
                      <a:pt x="161" y="230"/>
                    </a:lnTo>
                    <a:lnTo>
                      <a:pt x="153" y="224"/>
                    </a:lnTo>
                    <a:lnTo>
                      <a:pt x="146" y="219"/>
                    </a:lnTo>
                    <a:lnTo>
                      <a:pt x="141" y="213"/>
                    </a:lnTo>
                    <a:lnTo>
                      <a:pt x="135" y="206"/>
                    </a:lnTo>
                    <a:lnTo>
                      <a:pt x="131" y="200"/>
                    </a:lnTo>
                    <a:lnTo>
                      <a:pt x="128" y="192"/>
                    </a:lnTo>
                    <a:lnTo>
                      <a:pt x="126" y="184"/>
                    </a:lnTo>
                    <a:lnTo>
                      <a:pt x="125" y="177"/>
                    </a:lnTo>
                    <a:lnTo>
                      <a:pt x="125" y="168"/>
                    </a:lnTo>
                    <a:lnTo>
                      <a:pt x="125" y="162"/>
                    </a:lnTo>
                    <a:lnTo>
                      <a:pt x="126" y="154"/>
                    </a:lnTo>
                    <a:lnTo>
                      <a:pt x="128" y="147"/>
                    </a:lnTo>
                    <a:lnTo>
                      <a:pt x="130" y="141"/>
                    </a:lnTo>
                    <a:lnTo>
                      <a:pt x="134" y="135"/>
                    </a:lnTo>
                    <a:lnTo>
                      <a:pt x="139" y="129"/>
                    </a:lnTo>
                    <a:lnTo>
                      <a:pt x="143" y="122"/>
                    </a:lnTo>
                    <a:lnTo>
                      <a:pt x="149" y="117"/>
                    </a:lnTo>
                    <a:lnTo>
                      <a:pt x="156" y="112"/>
                    </a:lnTo>
                    <a:lnTo>
                      <a:pt x="163" y="107"/>
                    </a:lnTo>
                    <a:lnTo>
                      <a:pt x="171" y="103"/>
                    </a:lnTo>
                    <a:lnTo>
                      <a:pt x="181" y="100"/>
                    </a:lnTo>
                    <a:lnTo>
                      <a:pt x="191" y="97"/>
                    </a:lnTo>
                    <a:lnTo>
                      <a:pt x="202" y="95"/>
                    </a:lnTo>
                    <a:lnTo>
                      <a:pt x="215" y="94"/>
                    </a:lnTo>
                    <a:lnTo>
                      <a:pt x="227" y="94"/>
                    </a:lnTo>
                    <a:lnTo>
                      <a:pt x="248" y="94"/>
                    </a:lnTo>
                    <a:lnTo>
                      <a:pt x="268" y="96"/>
                    </a:lnTo>
                    <a:lnTo>
                      <a:pt x="285" y="100"/>
                    </a:lnTo>
                    <a:lnTo>
                      <a:pt x="302" y="104"/>
                    </a:lnTo>
                    <a:lnTo>
                      <a:pt x="317" y="108"/>
                    </a:lnTo>
                    <a:lnTo>
                      <a:pt x="331" y="113"/>
                    </a:lnTo>
                    <a:lnTo>
                      <a:pt x="342" y="118"/>
                    </a:lnTo>
                    <a:lnTo>
                      <a:pt x="351" y="122"/>
                    </a:lnTo>
                    <a:lnTo>
                      <a:pt x="378" y="31"/>
                    </a:lnTo>
                    <a:lnTo>
                      <a:pt x="366" y="25"/>
                    </a:lnTo>
                    <a:lnTo>
                      <a:pt x="350" y="20"/>
                    </a:lnTo>
                    <a:lnTo>
                      <a:pt x="335" y="14"/>
                    </a:lnTo>
                    <a:lnTo>
                      <a:pt x="316" y="9"/>
                    </a:lnTo>
                    <a:lnTo>
                      <a:pt x="298" y="6"/>
                    </a:lnTo>
                    <a:lnTo>
                      <a:pt x="276" y="3"/>
                    </a:lnTo>
                    <a:lnTo>
                      <a:pt x="254" y="1"/>
                    </a:lnTo>
                    <a:lnTo>
                      <a:pt x="229" y="0"/>
                    </a:lnTo>
                    <a:lnTo>
                      <a:pt x="204" y="1"/>
                    </a:lnTo>
                    <a:lnTo>
                      <a:pt x="182" y="4"/>
                    </a:lnTo>
                    <a:lnTo>
                      <a:pt x="159" y="8"/>
                    </a:lnTo>
                    <a:lnTo>
                      <a:pt x="139" y="14"/>
                    </a:lnTo>
                    <a:lnTo>
                      <a:pt x="119" y="22"/>
                    </a:lnTo>
                    <a:lnTo>
                      <a:pt x="101" y="30"/>
                    </a:lnTo>
                    <a:lnTo>
                      <a:pt x="84" y="40"/>
                    </a:lnTo>
                    <a:lnTo>
                      <a:pt x="70" y="51"/>
                    </a:lnTo>
                    <a:lnTo>
                      <a:pt x="56" y="64"/>
                    </a:lnTo>
                    <a:lnTo>
                      <a:pt x="44" y="77"/>
                    </a:lnTo>
                    <a:lnTo>
                      <a:pt x="34" y="93"/>
                    </a:lnTo>
                    <a:lnTo>
                      <a:pt x="26" y="108"/>
                    </a:lnTo>
                    <a:lnTo>
                      <a:pt x="18" y="124"/>
                    </a:lnTo>
                    <a:lnTo>
                      <a:pt x="14" y="142"/>
                    </a:lnTo>
                    <a:lnTo>
                      <a:pt x="11" y="159"/>
                    </a:lnTo>
                    <a:lnTo>
                      <a:pt x="10" y="179"/>
                    </a:lnTo>
                    <a:lnTo>
                      <a:pt x="11" y="194"/>
                    </a:lnTo>
                    <a:lnTo>
                      <a:pt x="13" y="211"/>
                    </a:lnTo>
                    <a:lnTo>
                      <a:pt x="16" y="225"/>
                    </a:lnTo>
                    <a:lnTo>
                      <a:pt x="21" y="240"/>
                    </a:lnTo>
                    <a:lnTo>
                      <a:pt x="29" y="253"/>
                    </a:lnTo>
                    <a:lnTo>
                      <a:pt x="36" y="265"/>
                    </a:lnTo>
                    <a:lnTo>
                      <a:pt x="45" y="277"/>
                    </a:lnTo>
                    <a:lnTo>
                      <a:pt x="55" y="288"/>
                    </a:lnTo>
                    <a:lnTo>
                      <a:pt x="67" y="299"/>
                    </a:lnTo>
                    <a:lnTo>
                      <a:pt x="80" y="310"/>
                    </a:lnTo>
                    <a:lnTo>
                      <a:pt x="93" y="319"/>
                    </a:lnTo>
                    <a:lnTo>
                      <a:pt x="109" y="328"/>
                    </a:lnTo>
                    <a:lnTo>
                      <a:pt x="124" y="336"/>
                    </a:lnTo>
                    <a:lnTo>
                      <a:pt x="142" y="345"/>
                    </a:lnTo>
                    <a:lnTo>
                      <a:pt x="159" y="352"/>
                    </a:lnTo>
                    <a:lnTo>
                      <a:pt x="178" y="359"/>
                    </a:lnTo>
                    <a:lnTo>
                      <a:pt x="205" y="369"/>
                    </a:lnTo>
                    <a:lnTo>
                      <a:pt x="228" y="381"/>
                    </a:lnTo>
                    <a:lnTo>
                      <a:pt x="238" y="386"/>
                    </a:lnTo>
                    <a:lnTo>
                      <a:pt x="247" y="392"/>
                    </a:lnTo>
                    <a:lnTo>
                      <a:pt x="255" y="397"/>
                    </a:lnTo>
                    <a:lnTo>
                      <a:pt x="262" y="403"/>
                    </a:lnTo>
                    <a:lnTo>
                      <a:pt x="268" y="409"/>
                    </a:lnTo>
                    <a:lnTo>
                      <a:pt x="273" y="417"/>
                    </a:lnTo>
                    <a:lnTo>
                      <a:pt x="278" y="423"/>
                    </a:lnTo>
                    <a:lnTo>
                      <a:pt x="281" y="430"/>
                    </a:lnTo>
                    <a:lnTo>
                      <a:pt x="284" y="437"/>
                    </a:lnTo>
                    <a:lnTo>
                      <a:pt x="287" y="445"/>
                    </a:lnTo>
                    <a:lnTo>
                      <a:pt x="288" y="454"/>
                    </a:lnTo>
                    <a:lnTo>
                      <a:pt x="288" y="462"/>
                    </a:lnTo>
                    <a:lnTo>
                      <a:pt x="288" y="471"/>
                    </a:lnTo>
                    <a:lnTo>
                      <a:pt x="285" y="480"/>
                    </a:lnTo>
                    <a:lnTo>
                      <a:pt x="283" y="489"/>
                    </a:lnTo>
                    <a:lnTo>
                      <a:pt x="280" y="497"/>
                    </a:lnTo>
                    <a:lnTo>
                      <a:pt x="276" y="504"/>
                    </a:lnTo>
                    <a:lnTo>
                      <a:pt x="271" y="511"/>
                    </a:lnTo>
                    <a:lnTo>
                      <a:pt x="265" y="517"/>
                    </a:lnTo>
                    <a:lnTo>
                      <a:pt x="259" y="524"/>
                    </a:lnTo>
                    <a:lnTo>
                      <a:pt x="251" y="529"/>
                    </a:lnTo>
                    <a:lnTo>
                      <a:pt x="242" y="533"/>
                    </a:lnTo>
                    <a:lnTo>
                      <a:pt x="233" y="537"/>
                    </a:lnTo>
                    <a:lnTo>
                      <a:pt x="223" y="540"/>
                    </a:lnTo>
                    <a:lnTo>
                      <a:pt x="213" y="543"/>
                    </a:lnTo>
                    <a:lnTo>
                      <a:pt x="200" y="545"/>
                    </a:lnTo>
                    <a:lnTo>
                      <a:pt x="188" y="546"/>
                    </a:lnTo>
                    <a:lnTo>
                      <a:pt x="175" y="546"/>
                    </a:lnTo>
                    <a:lnTo>
                      <a:pt x="154" y="546"/>
                    </a:lnTo>
                    <a:lnTo>
                      <a:pt x="132" y="543"/>
                    </a:lnTo>
                    <a:lnTo>
                      <a:pt x="112" y="540"/>
                    </a:lnTo>
                    <a:lnTo>
                      <a:pt x="92" y="535"/>
                    </a:lnTo>
                    <a:lnTo>
                      <a:pt x="74" y="529"/>
                    </a:lnTo>
                    <a:lnTo>
                      <a:pt x="56" y="523"/>
                    </a:lnTo>
                    <a:lnTo>
                      <a:pt x="40" y="514"/>
                    </a:lnTo>
                    <a:lnTo>
                      <a:pt x="26" y="507"/>
                    </a:lnTo>
                    <a:lnTo>
                      <a:pt x="0" y="60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bg1"/>
                  </a:solidFill>
                  <a:latin typeface="Myriad Pro"/>
                </a:endParaRPr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623721" y="6650480"/>
                <a:ext cx="1169987" cy="127000"/>
              </a:xfrm>
              <a:custGeom>
                <a:avLst/>
                <a:gdLst/>
                <a:ahLst/>
                <a:cxnLst>
                  <a:cxn ang="0">
                    <a:pos x="5506" y="10"/>
                  </a:cxn>
                  <a:cxn ang="0">
                    <a:pos x="5169" y="544"/>
                  </a:cxn>
                  <a:cxn ang="0">
                    <a:pos x="5029" y="477"/>
                  </a:cxn>
                  <a:cxn ang="0">
                    <a:pos x="4982" y="270"/>
                  </a:cxn>
                  <a:cxn ang="0">
                    <a:pos x="5063" y="133"/>
                  </a:cxn>
                  <a:cxn ang="0">
                    <a:pos x="5293" y="109"/>
                  </a:cxn>
                  <a:cxn ang="0">
                    <a:pos x="5122" y="6"/>
                  </a:cxn>
                  <a:cxn ang="0">
                    <a:pos x="4924" y="122"/>
                  </a:cxn>
                  <a:cxn ang="0">
                    <a:pos x="4861" y="362"/>
                  </a:cxn>
                  <a:cxn ang="0">
                    <a:pos x="4955" y="565"/>
                  </a:cxn>
                  <a:cxn ang="0">
                    <a:pos x="5175" y="641"/>
                  </a:cxn>
                  <a:cxn ang="0">
                    <a:pos x="4373" y="269"/>
                  </a:cxn>
                  <a:cxn ang="0">
                    <a:pos x="4761" y="631"/>
                  </a:cxn>
                  <a:cxn ang="0">
                    <a:pos x="4630" y="407"/>
                  </a:cxn>
                  <a:cxn ang="0">
                    <a:pos x="3905" y="100"/>
                  </a:cxn>
                  <a:cxn ang="0">
                    <a:pos x="3809" y="456"/>
                  </a:cxn>
                  <a:cxn ang="0">
                    <a:pos x="3020" y="10"/>
                  </a:cxn>
                  <a:cxn ang="0">
                    <a:pos x="2324" y="528"/>
                  </a:cxn>
                  <a:cxn ang="0">
                    <a:pos x="2455" y="633"/>
                  </a:cxn>
                  <a:cxn ang="0">
                    <a:pos x="2663" y="610"/>
                  </a:cxn>
                  <a:cxn ang="0">
                    <a:pos x="2767" y="461"/>
                  </a:cxn>
                  <a:cxn ang="0">
                    <a:pos x="2644" y="481"/>
                  </a:cxn>
                  <a:cxn ang="0">
                    <a:pos x="2470" y="533"/>
                  </a:cxn>
                  <a:cxn ang="0">
                    <a:pos x="1803" y="609"/>
                  </a:cxn>
                  <a:cxn ang="0">
                    <a:pos x="2082" y="617"/>
                  </a:cxn>
                  <a:cxn ang="0">
                    <a:pos x="2191" y="472"/>
                  </a:cxn>
                  <a:cxn ang="0">
                    <a:pos x="2070" y="286"/>
                  </a:cxn>
                  <a:cxn ang="0">
                    <a:pos x="1914" y="177"/>
                  </a:cxn>
                  <a:cxn ang="0">
                    <a:pos x="1991" y="95"/>
                  </a:cxn>
                  <a:cxn ang="0">
                    <a:pos x="2106" y="9"/>
                  </a:cxn>
                  <a:cxn ang="0">
                    <a:pos x="1823" y="93"/>
                  </a:cxn>
                  <a:cxn ang="0">
                    <a:pos x="1869" y="310"/>
                  </a:cxn>
                  <a:cxn ang="0">
                    <a:pos x="2067" y="423"/>
                  </a:cxn>
                  <a:cxn ang="0">
                    <a:pos x="2031" y="533"/>
                  </a:cxn>
                  <a:cxn ang="0">
                    <a:pos x="1789" y="601"/>
                  </a:cxn>
                  <a:cxn ang="0">
                    <a:pos x="1348" y="251"/>
                  </a:cxn>
                  <a:cxn ang="0">
                    <a:pos x="1587" y="422"/>
                  </a:cxn>
                  <a:cxn ang="0">
                    <a:pos x="1300" y="631"/>
                  </a:cxn>
                  <a:cxn ang="0">
                    <a:pos x="679" y="482"/>
                  </a:cxn>
                  <a:cxn ang="0">
                    <a:pos x="668" y="177"/>
                  </a:cxn>
                  <a:cxn ang="0">
                    <a:pos x="807" y="91"/>
                  </a:cxn>
                  <a:cxn ang="0">
                    <a:pos x="944" y="177"/>
                  </a:cxn>
                  <a:cxn ang="0">
                    <a:pos x="933" y="482"/>
                  </a:cxn>
                  <a:cxn ang="0">
                    <a:pos x="804" y="550"/>
                  </a:cxn>
                  <a:cxn ang="0">
                    <a:pos x="993" y="575"/>
                  </a:cxn>
                  <a:cxn ang="0">
                    <a:pos x="1094" y="370"/>
                  </a:cxn>
                  <a:cxn ang="0">
                    <a:pos x="1054" y="137"/>
                  </a:cxn>
                  <a:cxn ang="0">
                    <a:pos x="890" y="9"/>
                  </a:cxn>
                  <a:cxn ang="0">
                    <a:pos x="665" y="37"/>
                  </a:cxn>
                  <a:cxn ang="0">
                    <a:pos x="531" y="209"/>
                  </a:cxn>
                  <a:cxn ang="0">
                    <a:pos x="535" y="452"/>
                  </a:cxn>
                  <a:cxn ang="0">
                    <a:pos x="670" y="611"/>
                  </a:cxn>
                  <a:cxn ang="0">
                    <a:pos x="403" y="539"/>
                  </a:cxn>
                  <a:cxn ang="0">
                    <a:pos x="216" y="516"/>
                  </a:cxn>
                  <a:cxn ang="0">
                    <a:pos x="123" y="371"/>
                  </a:cxn>
                  <a:cxn ang="0">
                    <a:pos x="160" y="176"/>
                  </a:cxn>
                  <a:cxn ang="0">
                    <a:pos x="337" y="94"/>
                  </a:cxn>
                  <a:cxn ang="0">
                    <a:pos x="383" y="3"/>
                  </a:cxn>
                  <a:cxn ang="0">
                    <a:pos x="130" y="59"/>
                  </a:cxn>
                  <a:cxn ang="0">
                    <a:pos x="6" y="255"/>
                  </a:cxn>
                  <a:cxn ang="0">
                    <a:pos x="41" y="497"/>
                  </a:cxn>
                  <a:cxn ang="0">
                    <a:pos x="215" y="628"/>
                  </a:cxn>
                  <a:cxn ang="0">
                    <a:pos x="458" y="523"/>
                  </a:cxn>
                </a:cxnLst>
                <a:rect l="0" t="0" r="r" b="b"/>
                <a:pathLst>
                  <a:path w="5893" h="641">
                    <a:moveTo>
                      <a:pt x="5686" y="631"/>
                    </a:moveTo>
                    <a:lnTo>
                      <a:pt x="5686" y="369"/>
                    </a:lnTo>
                    <a:lnTo>
                      <a:pt x="5893" y="10"/>
                    </a:lnTo>
                    <a:lnTo>
                      <a:pt x="5764" y="10"/>
                    </a:lnTo>
                    <a:lnTo>
                      <a:pt x="5690" y="169"/>
                    </a:lnTo>
                    <a:lnTo>
                      <a:pt x="5675" y="202"/>
                    </a:lnTo>
                    <a:lnTo>
                      <a:pt x="5661" y="232"/>
                    </a:lnTo>
                    <a:lnTo>
                      <a:pt x="5648" y="262"/>
                    </a:lnTo>
                    <a:lnTo>
                      <a:pt x="5636" y="292"/>
                    </a:lnTo>
                    <a:lnTo>
                      <a:pt x="5635" y="292"/>
                    </a:lnTo>
                    <a:lnTo>
                      <a:pt x="5621" y="261"/>
                    </a:lnTo>
                    <a:lnTo>
                      <a:pt x="5609" y="232"/>
                    </a:lnTo>
                    <a:lnTo>
                      <a:pt x="5596" y="202"/>
                    </a:lnTo>
                    <a:lnTo>
                      <a:pt x="5580" y="170"/>
                    </a:lnTo>
                    <a:lnTo>
                      <a:pt x="5506" y="10"/>
                    </a:lnTo>
                    <a:lnTo>
                      <a:pt x="5377" y="10"/>
                    </a:lnTo>
                    <a:lnTo>
                      <a:pt x="5573" y="372"/>
                    </a:lnTo>
                    <a:lnTo>
                      <a:pt x="5573" y="631"/>
                    </a:lnTo>
                    <a:lnTo>
                      <a:pt x="5686" y="631"/>
                    </a:lnTo>
                    <a:close/>
                    <a:moveTo>
                      <a:pt x="5318" y="523"/>
                    </a:moveTo>
                    <a:lnTo>
                      <a:pt x="5306" y="528"/>
                    </a:lnTo>
                    <a:lnTo>
                      <a:pt x="5293" y="532"/>
                    </a:lnTo>
                    <a:lnTo>
                      <a:pt x="5277" y="536"/>
                    </a:lnTo>
                    <a:lnTo>
                      <a:pt x="5262" y="539"/>
                    </a:lnTo>
                    <a:lnTo>
                      <a:pt x="5245" y="542"/>
                    </a:lnTo>
                    <a:lnTo>
                      <a:pt x="5229" y="544"/>
                    </a:lnTo>
                    <a:lnTo>
                      <a:pt x="5211" y="545"/>
                    </a:lnTo>
                    <a:lnTo>
                      <a:pt x="5194" y="545"/>
                    </a:lnTo>
                    <a:lnTo>
                      <a:pt x="5182" y="545"/>
                    </a:lnTo>
                    <a:lnTo>
                      <a:pt x="5169" y="544"/>
                    </a:lnTo>
                    <a:lnTo>
                      <a:pt x="5157" y="543"/>
                    </a:lnTo>
                    <a:lnTo>
                      <a:pt x="5146" y="541"/>
                    </a:lnTo>
                    <a:lnTo>
                      <a:pt x="5134" y="539"/>
                    </a:lnTo>
                    <a:lnTo>
                      <a:pt x="5124" y="537"/>
                    </a:lnTo>
                    <a:lnTo>
                      <a:pt x="5113" y="534"/>
                    </a:lnTo>
                    <a:lnTo>
                      <a:pt x="5104" y="530"/>
                    </a:lnTo>
                    <a:lnTo>
                      <a:pt x="5093" y="526"/>
                    </a:lnTo>
                    <a:lnTo>
                      <a:pt x="5084" y="522"/>
                    </a:lnTo>
                    <a:lnTo>
                      <a:pt x="5075" y="516"/>
                    </a:lnTo>
                    <a:lnTo>
                      <a:pt x="5067" y="511"/>
                    </a:lnTo>
                    <a:lnTo>
                      <a:pt x="5057" y="505"/>
                    </a:lnTo>
                    <a:lnTo>
                      <a:pt x="5050" y="499"/>
                    </a:lnTo>
                    <a:lnTo>
                      <a:pt x="5042" y="492"/>
                    </a:lnTo>
                    <a:lnTo>
                      <a:pt x="5036" y="486"/>
                    </a:lnTo>
                    <a:lnTo>
                      <a:pt x="5029" y="477"/>
                    </a:lnTo>
                    <a:lnTo>
                      <a:pt x="5022" y="470"/>
                    </a:lnTo>
                    <a:lnTo>
                      <a:pt x="5016" y="462"/>
                    </a:lnTo>
                    <a:lnTo>
                      <a:pt x="5011" y="453"/>
                    </a:lnTo>
                    <a:lnTo>
                      <a:pt x="5006" y="443"/>
                    </a:lnTo>
                    <a:lnTo>
                      <a:pt x="5001" y="434"/>
                    </a:lnTo>
                    <a:lnTo>
                      <a:pt x="4997" y="425"/>
                    </a:lnTo>
                    <a:lnTo>
                      <a:pt x="4993" y="415"/>
                    </a:lnTo>
                    <a:lnTo>
                      <a:pt x="4986" y="393"/>
                    </a:lnTo>
                    <a:lnTo>
                      <a:pt x="4982" y="371"/>
                    </a:lnTo>
                    <a:lnTo>
                      <a:pt x="4979" y="347"/>
                    </a:lnTo>
                    <a:lnTo>
                      <a:pt x="4978" y="322"/>
                    </a:lnTo>
                    <a:lnTo>
                      <a:pt x="4979" y="309"/>
                    </a:lnTo>
                    <a:lnTo>
                      <a:pt x="4979" y="295"/>
                    </a:lnTo>
                    <a:lnTo>
                      <a:pt x="4981" y="282"/>
                    </a:lnTo>
                    <a:lnTo>
                      <a:pt x="4982" y="270"/>
                    </a:lnTo>
                    <a:lnTo>
                      <a:pt x="4985" y="257"/>
                    </a:lnTo>
                    <a:lnTo>
                      <a:pt x="4987" y="246"/>
                    </a:lnTo>
                    <a:lnTo>
                      <a:pt x="4991" y="235"/>
                    </a:lnTo>
                    <a:lnTo>
                      <a:pt x="4995" y="223"/>
                    </a:lnTo>
                    <a:lnTo>
                      <a:pt x="4999" y="213"/>
                    </a:lnTo>
                    <a:lnTo>
                      <a:pt x="5004" y="203"/>
                    </a:lnTo>
                    <a:lnTo>
                      <a:pt x="5008" y="193"/>
                    </a:lnTo>
                    <a:lnTo>
                      <a:pt x="5014" y="184"/>
                    </a:lnTo>
                    <a:lnTo>
                      <a:pt x="5019" y="176"/>
                    </a:lnTo>
                    <a:lnTo>
                      <a:pt x="5026" y="168"/>
                    </a:lnTo>
                    <a:lnTo>
                      <a:pt x="5033" y="159"/>
                    </a:lnTo>
                    <a:lnTo>
                      <a:pt x="5040" y="152"/>
                    </a:lnTo>
                    <a:lnTo>
                      <a:pt x="5047" y="145"/>
                    </a:lnTo>
                    <a:lnTo>
                      <a:pt x="5055" y="139"/>
                    </a:lnTo>
                    <a:lnTo>
                      <a:pt x="5063" y="133"/>
                    </a:lnTo>
                    <a:lnTo>
                      <a:pt x="5072" y="127"/>
                    </a:lnTo>
                    <a:lnTo>
                      <a:pt x="5080" y="121"/>
                    </a:lnTo>
                    <a:lnTo>
                      <a:pt x="5089" y="117"/>
                    </a:lnTo>
                    <a:lnTo>
                      <a:pt x="5098" y="112"/>
                    </a:lnTo>
                    <a:lnTo>
                      <a:pt x="5109" y="109"/>
                    </a:lnTo>
                    <a:lnTo>
                      <a:pt x="5129" y="102"/>
                    </a:lnTo>
                    <a:lnTo>
                      <a:pt x="5150" y="98"/>
                    </a:lnTo>
                    <a:lnTo>
                      <a:pt x="5172" y="95"/>
                    </a:lnTo>
                    <a:lnTo>
                      <a:pt x="5196" y="94"/>
                    </a:lnTo>
                    <a:lnTo>
                      <a:pt x="5215" y="95"/>
                    </a:lnTo>
                    <a:lnTo>
                      <a:pt x="5232" y="96"/>
                    </a:lnTo>
                    <a:lnTo>
                      <a:pt x="5248" y="98"/>
                    </a:lnTo>
                    <a:lnTo>
                      <a:pt x="5264" y="101"/>
                    </a:lnTo>
                    <a:lnTo>
                      <a:pt x="5279" y="105"/>
                    </a:lnTo>
                    <a:lnTo>
                      <a:pt x="5293" y="109"/>
                    </a:lnTo>
                    <a:lnTo>
                      <a:pt x="5305" y="113"/>
                    </a:lnTo>
                    <a:lnTo>
                      <a:pt x="5316" y="118"/>
                    </a:lnTo>
                    <a:lnTo>
                      <a:pt x="5341" y="28"/>
                    </a:lnTo>
                    <a:lnTo>
                      <a:pt x="5332" y="24"/>
                    </a:lnTo>
                    <a:lnTo>
                      <a:pt x="5318" y="19"/>
                    </a:lnTo>
                    <a:lnTo>
                      <a:pt x="5303" y="13"/>
                    </a:lnTo>
                    <a:lnTo>
                      <a:pt x="5285" y="9"/>
                    </a:lnTo>
                    <a:lnTo>
                      <a:pt x="5265" y="6"/>
                    </a:lnTo>
                    <a:lnTo>
                      <a:pt x="5242" y="3"/>
                    </a:lnTo>
                    <a:lnTo>
                      <a:pt x="5218" y="1"/>
                    </a:lnTo>
                    <a:lnTo>
                      <a:pt x="5191" y="0"/>
                    </a:lnTo>
                    <a:lnTo>
                      <a:pt x="5173" y="1"/>
                    </a:lnTo>
                    <a:lnTo>
                      <a:pt x="5156" y="2"/>
                    </a:lnTo>
                    <a:lnTo>
                      <a:pt x="5139" y="4"/>
                    </a:lnTo>
                    <a:lnTo>
                      <a:pt x="5122" y="6"/>
                    </a:lnTo>
                    <a:lnTo>
                      <a:pt x="5106" y="9"/>
                    </a:lnTo>
                    <a:lnTo>
                      <a:pt x="5090" y="13"/>
                    </a:lnTo>
                    <a:lnTo>
                      <a:pt x="5075" y="17"/>
                    </a:lnTo>
                    <a:lnTo>
                      <a:pt x="5059" y="23"/>
                    </a:lnTo>
                    <a:lnTo>
                      <a:pt x="5045" y="29"/>
                    </a:lnTo>
                    <a:lnTo>
                      <a:pt x="5031" y="35"/>
                    </a:lnTo>
                    <a:lnTo>
                      <a:pt x="5016" y="42"/>
                    </a:lnTo>
                    <a:lnTo>
                      <a:pt x="5003" y="50"/>
                    </a:lnTo>
                    <a:lnTo>
                      <a:pt x="4989" y="59"/>
                    </a:lnTo>
                    <a:lnTo>
                      <a:pt x="4977" y="68"/>
                    </a:lnTo>
                    <a:lnTo>
                      <a:pt x="4966" y="77"/>
                    </a:lnTo>
                    <a:lnTo>
                      <a:pt x="4955" y="87"/>
                    </a:lnTo>
                    <a:lnTo>
                      <a:pt x="4943" y="99"/>
                    </a:lnTo>
                    <a:lnTo>
                      <a:pt x="4933" y="110"/>
                    </a:lnTo>
                    <a:lnTo>
                      <a:pt x="4924" y="122"/>
                    </a:lnTo>
                    <a:lnTo>
                      <a:pt x="4914" y="135"/>
                    </a:lnTo>
                    <a:lnTo>
                      <a:pt x="4906" y="148"/>
                    </a:lnTo>
                    <a:lnTo>
                      <a:pt x="4898" y="162"/>
                    </a:lnTo>
                    <a:lnTo>
                      <a:pt x="4891" y="176"/>
                    </a:lnTo>
                    <a:lnTo>
                      <a:pt x="4885" y="190"/>
                    </a:lnTo>
                    <a:lnTo>
                      <a:pt x="4879" y="206"/>
                    </a:lnTo>
                    <a:lnTo>
                      <a:pt x="4873" y="222"/>
                    </a:lnTo>
                    <a:lnTo>
                      <a:pt x="4869" y="239"/>
                    </a:lnTo>
                    <a:lnTo>
                      <a:pt x="4866" y="255"/>
                    </a:lnTo>
                    <a:lnTo>
                      <a:pt x="4863" y="273"/>
                    </a:lnTo>
                    <a:lnTo>
                      <a:pt x="4861" y="290"/>
                    </a:lnTo>
                    <a:lnTo>
                      <a:pt x="4860" y="309"/>
                    </a:lnTo>
                    <a:lnTo>
                      <a:pt x="4859" y="328"/>
                    </a:lnTo>
                    <a:lnTo>
                      <a:pt x="4860" y="346"/>
                    </a:lnTo>
                    <a:lnTo>
                      <a:pt x="4861" y="362"/>
                    </a:lnTo>
                    <a:lnTo>
                      <a:pt x="4862" y="380"/>
                    </a:lnTo>
                    <a:lnTo>
                      <a:pt x="4865" y="395"/>
                    </a:lnTo>
                    <a:lnTo>
                      <a:pt x="4868" y="412"/>
                    </a:lnTo>
                    <a:lnTo>
                      <a:pt x="4871" y="427"/>
                    </a:lnTo>
                    <a:lnTo>
                      <a:pt x="4876" y="441"/>
                    </a:lnTo>
                    <a:lnTo>
                      <a:pt x="4881" y="457"/>
                    </a:lnTo>
                    <a:lnTo>
                      <a:pt x="4887" y="470"/>
                    </a:lnTo>
                    <a:lnTo>
                      <a:pt x="4893" y="484"/>
                    </a:lnTo>
                    <a:lnTo>
                      <a:pt x="4900" y="497"/>
                    </a:lnTo>
                    <a:lnTo>
                      <a:pt x="4907" y="509"/>
                    </a:lnTo>
                    <a:lnTo>
                      <a:pt x="4915" y="522"/>
                    </a:lnTo>
                    <a:lnTo>
                      <a:pt x="4925" y="534"/>
                    </a:lnTo>
                    <a:lnTo>
                      <a:pt x="4934" y="544"/>
                    </a:lnTo>
                    <a:lnTo>
                      <a:pt x="4943" y="555"/>
                    </a:lnTo>
                    <a:lnTo>
                      <a:pt x="4955" y="565"/>
                    </a:lnTo>
                    <a:lnTo>
                      <a:pt x="4965" y="574"/>
                    </a:lnTo>
                    <a:lnTo>
                      <a:pt x="4977" y="583"/>
                    </a:lnTo>
                    <a:lnTo>
                      <a:pt x="4989" y="592"/>
                    </a:lnTo>
                    <a:lnTo>
                      <a:pt x="5002" y="599"/>
                    </a:lnTo>
                    <a:lnTo>
                      <a:pt x="5015" y="606"/>
                    </a:lnTo>
                    <a:lnTo>
                      <a:pt x="5029" y="612"/>
                    </a:lnTo>
                    <a:lnTo>
                      <a:pt x="5043" y="618"/>
                    </a:lnTo>
                    <a:lnTo>
                      <a:pt x="5058" y="623"/>
                    </a:lnTo>
                    <a:lnTo>
                      <a:pt x="5074" y="628"/>
                    </a:lnTo>
                    <a:lnTo>
                      <a:pt x="5089" y="632"/>
                    </a:lnTo>
                    <a:lnTo>
                      <a:pt x="5106" y="635"/>
                    </a:lnTo>
                    <a:lnTo>
                      <a:pt x="5122" y="637"/>
                    </a:lnTo>
                    <a:lnTo>
                      <a:pt x="5139" y="639"/>
                    </a:lnTo>
                    <a:lnTo>
                      <a:pt x="5158" y="640"/>
                    </a:lnTo>
                    <a:lnTo>
                      <a:pt x="5175" y="641"/>
                    </a:lnTo>
                    <a:lnTo>
                      <a:pt x="5203" y="640"/>
                    </a:lnTo>
                    <a:lnTo>
                      <a:pt x="5229" y="638"/>
                    </a:lnTo>
                    <a:lnTo>
                      <a:pt x="5253" y="635"/>
                    </a:lnTo>
                    <a:lnTo>
                      <a:pt x="5274" y="632"/>
                    </a:lnTo>
                    <a:lnTo>
                      <a:pt x="5294" y="628"/>
                    </a:lnTo>
                    <a:lnTo>
                      <a:pt x="5310" y="622"/>
                    </a:lnTo>
                    <a:lnTo>
                      <a:pt x="5324" y="617"/>
                    </a:lnTo>
                    <a:lnTo>
                      <a:pt x="5337" y="612"/>
                    </a:lnTo>
                    <a:lnTo>
                      <a:pt x="5318" y="523"/>
                    </a:lnTo>
                    <a:close/>
                    <a:moveTo>
                      <a:pt x="4374" y="631"/>
                    </a:moveTo>
                    <a:lnTo>
                      <a:pt x="4374" y="408"/>
                    </a:lnTo>
                    <a:lnTo>
                      <a:pt x="4374" y="371"/>
                    </a:lnTo>
                    <a:lnTo>
                      <a:pt x="4374" y="335"/>
                    </a:lnTo>
                    <a:lnTo>
                      <a:pt x="4374" y="301"/>
                    </a:lnTo>
                    <a:lnTo>
                      <a:pt x="4373" y="269"/>
                    </a:lnTo>
                    <a:lnTo>
                      <a:pt x="4372" y="237"/>
                    </a:lnTo>
                    <a:lnTo>
                      <a:pt x="4371" y="205"/>
                    </a:lnTo>
                    <a:lnTo>
                      <a:pt x="4370" y="175"/>
                    </a:lnTo>
                    <a:lnTo>
                      <a:pt x="4369" y="144"/>
                    </a:lnTo>
                    <a:lnTo>
                      <a:pt x="4371" y="144"/>
                    </a:lnTo>
                    <a:lnTo>
                      <a:pt x="4383" y="170"/>
                    </a:lnTo>
                    <a:lnTo>
                      <a:pt x="4396" y="198"/>
                    </a:lnTo>
                    <a:lnTo>
                      <a:pt x="4410" y="224"/>
                    </a:lnTo>
                    <a:lnTo>
                      <a:pt x="4423" y="251"/>
                    </a:lnTo>
                    <a:lnTo>
                      <a:pt x="4438" y="279"/>
                    </a:lnTo>
                    <a:lnTo>
                      <a:pt x="4453" y="306"/>
                    </a:lnTo>
                    <a:lnTo>
                      <a:pt x="4468" y="332"/>
                    </a:lnTo>
                    <a:lnTo>
                      <a:pt x="4483" y="358"/>
                    </a:lnTo>
                    <a:lnTo>
                      <a:pt x="4644" y="631"/>
                    </a:lnTo>
                    <a:lnTo>
                      <a:pt x="4761" y="631"/>
                    </a:lnTo>
                    <a:lnTo>
                      <a:pt x="4761" y="10"/>
                    </a:lnTo>
                    <a:lnTo>
                      <a:pt x="4657" y="10"/>
                    </a:lnTo>
                    <a:lnTo>
                      <a:pt x="4657" y="226"/>
                    </a:lnTo>
                    <a:lnTo>
                      <a:pt x="4657" y="261"/>
                    </a:lnTo>
                    <a:lnTo>
                      <a:pt x="4658" y="295"/>
                    </a:lnTo>
                    <a:lnTo>
                      <a:pt x="4658" y="328"/>
                    </a:lnTo>
                    <a:lnTo>
                      <a:pt x="4659" y="360"/>
                    </a:lnTo>
                    <a:lnTo>
                      <a:pt x="4661" y="391"/>
                    </a:lnTo>
                    <a:lnTo>
                      <a:pt x="4662" y="422"/>
                    </a:lnTo>
                    <a:lnTo>
                      <a:pt x="4665" y="453"/>
                    </a:lnTo>
                    <a:lnTo>
                      <a:pt x="4667" y="484"/>
                    </a:lnTo>
                    <a:lnTo>
                      <a:pt x="4665" y="485"/>
                    </a:lnTo>
                    <a:lnTo>
                      <a:pt x="4653" y="459"/>
                    </a:lnTo>
                    <a:lnTo>
                      <a:pt x="4642" y="433"/>
                    </a:lnTo>
                    <a:lnTo>
                      <a:pt x="4630" y="407"/>
                    </a:lnTo>
                    <a:lnTo>
                      <a:pt x="4616" y="381"/>
                    </a:lnTo>
                    <a:lnTo>
                      <a:pt x="4603" y="355"/>
                    </a:lnTo>
                    <a:lnTo>
                      <a:pt x="4589" y="328"/>
                    </a:lnTo>
                    <a:lnTo>
                      <a:pt x="4574" y="302"/>
                    </a:lnTo>
                    <a:lnTo>
                      <a:pt x="4559" y="277"/>
                    </a:lnTo>
                    <a:lnTo>
                      <a:pt x="4399" y="10"/>
                    </a:lnTo>
                    <a:lnTo>
                      <a:pt x="4270" y="10"/>
                    </a:lnTo>
                    <a:lnTo>
                      <a:pt x="4270" y="631"/>
                    </a:lnTo>
                    <a:lnTo>
                      <a:pt x="4374" y="631"/>
                    </a:lnTo>
                    <a:close/>
                    <a:moveTo>
                      <a:pt x="3827" y="369"/>
                    </a:moveTo>
                    <a:lnTo>
                      <a:pt x="3876" y="216"/>
                    </a:lnTo>
                    <a:lnTo>
                      <a:pt x="3884" y="187"/>
                    </a:lnTo>
                    <a:lnTo>
                      <a:pt x="3891" y="158"/>
                    </a:lnTo>
                    <a:lnTo>
                      <a:pt x="3898" y="129"/>
                    </a:lnTo>
                    <a:lnTo>
                      <a:pt x="3905" y="100"/>
                    </a:lnTo>
                    <a:lnTo>
                      <a:pt x="3908" y="100"/>
                    </a:lnTo>
                    <a:lnTo>
                      <a:pt x="3915" y="128"/>
                    </a:lnTo>
                    <a:lnTo>
                      <a:pt x="3922" y="157"/>
                    </a:lnTo>
                    <a:lnTo>
                      <a:pt x="3930" y="187"/>
                    </a:lnTo>
                    <a:lnTo>
                      <a:pt x="3938" y="217"/>
                    </a:lnTo>
                    <a:lnTo>
                      <a:pt x="3988" y="369"/>
                    </a:lnTo>
                    <a:lnTo>
                      <a:pt x="3827" y="369"/>
                    </a:lnTo>
                    <a:close/>
                    <a:moveTo>
                      <a:pt x="4006" y="456"/>
                    </a:moveTo>
                    <a:lnTo>
                      <a:pt x="4063" y="631"/>
                    </a:lnTo>
                    <a:lnTo>
                      <a:pt x="4184" y="631"/>
                    </a:lnTo>
                    <a:lnTo>
                      <a:pt x="3983" y="10"/>
                    </a:lnTo>
                    <a:lnTo>
                      <a:pt x="3839" y="10"/>
                    </a:lnTo>
                    <a:lnTo>
                      <a:pt x="3639" y="631"/>
                    </a:lnTo>
                    <a:lnTo>
                      <a:pt x="3756" y="631"/>
                    </a:lnTo>
                    <a:lnTo>
                      <a:pt x="3809" y="456"/>
                    </a:lnTo>
                    <a:lnTo>
                      <a:pt x="4006" y="456"/>
                    </a:lnTo>
                    <a:close/>
                    <a:moveTo>
                      <a:pt x="3389" y="631"/>
                    </a:moveTo>
                    <a:lnTo>
                      <a:pt x="3502" y="631"/>
                    </a:lnTo>
                    <a:lnTo>
                      <a:pt x="3502" y="105"/>
                    </a:lnTo>
                    <a:lnTo>
                      <a:pt x="3680" y="105"/>
                    </a:lnTo>
                    <a:lnTo>
                      <a:pt x="3680" y="10"/>
                    </a:lnTo>
                    <a:lnTo>
                      <a:pt x="3211" y="10"/>
                    </a:lnTo>
                    <a:lnTo>
                      <a:pt x="3211" y="105"/>
                    </a:lnTo>
                    <a:lnTo>
                      <a:pt x="3389" y="105"/>
                    </a:lnTo>
                    <a:lnTo>
                      <a:pt x="3389" y="631"/>
                    </a:lnTo>
                    <a:close/>
                    <a:moveTo>
                      <a:pt x="2906" y="631"/>
                    </a:moveTo>
                    <a:lnTo>
                      <a:pt x="3275" y="631"/>
                    </a:lnTo>
                    <a:lnTo>
                      <a:pt x="3275" y="536"/>
                    </a:lnTo>
                    <a:lnTo>
                      <a:pt x="3020" y="536"/>
                    </a:lnTo>
                    <a:lnTo>
                      <a:pt x="3020" y="10"/>
                    </a:lnTo>
                    <a:lnTo>
                      <a:pt x="2906" y="10"/>
                    </a:lnTo>
                    <a:lnTo>
                      <a:pt x="2906" y="631"/>
                    </a:lnTo>
                    <a:close/>
                    <a:moveTo>
                      <a:pt x="2293" y="10"/>
                    </a:moveTo>
                    <a:lnTo>
                      <a:pt x="2293" y="365"/>
                    </a:lnTo>
                    <a:lnTo>
                      <a:pt x="2293" y="383"/>
                    </a:lnTo>
                    <a:lnTo>
                      <a:pt x="2294" y="400"/>
                    </a:lnTo>
                    <a:lnTo>
                      <a:pt x="2295" y="417"/>
                    </a:lnTo>
                    <a:lnTo>
                      <a:pt x="2297" y="433"/>
                    </a:lnTo>
                    <a:lnTo>
                      <a:pt x="2299" y="449"/>
                    </a:lnTo>
                    <a:lnTo>
                      <a:pt x="2303" y="463"/>
                    </a:lnTo>
                    <a:lnTo>
                      <a:pt x="2306" y="477"/>
                    </a:lnTo>
                    <a:lnTo>
                      <a:pt x="2310" y="491"/>
                    </a:lnTo>
                    <a:lnTo>
                      <a:pt x="2314" y="503"/>
                    </a:lnTo>
                    <a:lnTo>
                      <a:pt x="2319" y="515"/>
                    </a:lnTo>
                    <a:lnTo>
                      <a:pt x="2324" y="528"/>
                    </a:lnTo>
                    <a:lnTo>
                      <a:pt x="2330" y="538"/>
                    </a:lnTo>
                    <a:lnTo>
                      <a:pt x="2336" y="548"/>
                    </a:lnTo>
                    <a:lnTo>
                      <a:pt x="2343" y="559"/>
                    </a:lnTo>
                    <a:lnTo>
                      <a:pt x="2350" y="568"/>
                    </a:lnTo>
                    <a:lnTo>
                      <a:pt x="2357" y="576"/>
                    </a:lnTo>
                    <a:lnTo>
                      <a:pt x="2365" y="584"/>
                    </a:lnTo>
                    <a:lnTo>
                      <a:pt x="2373" y="592"/>
                    </a:lnTo>
                    <a:lnTo>
                      <a:pt x="2383" y="599"/>
                    </a:lnTo>
                    <a:lnTo>
                      <a:pt x="2392" y="605"/>
                    </a:lnTo>
                    <a:lnTo>
                      <a:pt x="2401" y="611"/>
                    </a:lnTo>
                    <a:lnTo>
                      <a:pt x="2411" y="616"/>
                    </a:lnTo>
                    <a:lnTo>
                      <a:pt x="2422" y="621"/>
                    </a:lnTo>
                    <a:lnTo>
                      <a:pt x="2432" y="625"/>
                    </a:lnTo>
                    <a:lnTo>
                      <a:pt x="2443" y="629"/>
                    </a:lnTo>
                    <a:lnTo>
                      <a:pt x="2455" y="633"/>
                    </a:lnTo>
                    <a:lnTo>
                      <a:pt x="2466" y="635"/>
                    </a:lnTo>
                    <a:lnTo>
                      <a:pt x="2478" y="637"/>
                    </a:lnTo>
                    <a:lnTo>
                      <a:pt x="2503" y="640"/>
                    </a:lnTo>
                    <a:lnTo>
                      <a:pt x="2530" y="641"/>
                    </a:lnTo>
                    <a:lnTo>
                      <a:pt x="2543" y="641"/>
                    </a:lnTo>
                    <a:lnTo>
                      <a:pt x="2556" y="640"/>
                    </a:lnTo>
                    <a:lnTo>
                      <a:pt x="2570" y="639"/>
                    </a:lnTo>
                    <a:lnTo>
                      <a:pt x="2583" y="637"/>
                    </a:lnTo>
                    <a:lnTo>
                      <a:pt x="2595" y="635"/>
                    </a:lnTo>
                    <a:lnTo>
                      <a:pt x="2608" y="632"/>
                    </a:lnTo>
                    <a:lnTo>
                      <a:pt x="2619" y="629"/>
                    </a:lnTo>
                    <a:lnTo>
                      <a:pt x="2631" y="624"/>
                    </a:lnTo>
                    <a:lnTo>
                      <a:pt x="2643" y="620"/>
                    </a:lnTo>
                    <a:lnTo>
                      <a:pt x="2653" y="615"/>
                    </a:lnTo>
                    <a:lnTo>
                      <a:pt x="2663" y="610"/>
                    </a:lnTo>
                    <a:lnTo>
                      <a:pt x="2673" y="604"/>
                    </a:lnTo>
                    <a:lnTo>
                      <a:pt x="2683" y="598"/>
                    </a:lnTo>
                    <a:lnTo>
                      <a:pt x="2692" y="591"/>
                    </a:lnTo>
                    <a:lnTo>
                      <a:pt x="2701" y="582"/>
                    </a:lnTo>
                    <a:lnTo>
                      <a:pt x="2709" y="574"/>
                    </a:lnTo>
                    <a:lnTo>
                      <a:pt x="2718" y="566"/>
                    </a:lnTo>
                    <a:lnTo>
                      <a:pt x="2725" y="557"/>
                    </a:lnTo>
                    <a:lnTo>
                      <a:pt x="2732" y="546"/>
                    </a:lnTo>
                    <a:lnTo>
                      <a:pt x="2738" y="536"/>
                    </a:lnTo>
                    <a:lnTo>
                      <a:pt x="2744" y="525"/>
                    </a:lnTo>
                    <a:lnTo>
                      <a:pt x="2750" y="513"/>
                    </a:lnTo>
                    <a:lnTo>
                      <a:pt x="2755" y="501"/>
                    </a:lnTo>
                    <a:lnTo>
                      <a:pt x="2760" y="489"/>
                    </a:lnTo>
                    <a:lnTo>
                      <a:pt x="2764" y="475"/>
                    </a:lnTo>
                    <a:lnTo>
                      <a:pt x="2767" y="461"/>
                    </a:lnTo>
                    <a:lnTo>
                      <a:pt x="2770" y="446"/>
                    </a:lnTo>
                    <a:lnTo>
                      <a:pt x="2772" y="431"/>
                    </a:lnTo>
                    <a:lnTo>
                      <a:pt x="2774" y="416"/>
                    </a:lnTo>
                    <a:lnTo>
                      <a:pt x="2776" y="399"/>
                    </a:lnTo>
                    <a:lnTo>
                      <a:pt x="2777" y="383"/>
                    </a:lnTo>
                    <a:lnTo>
                      <a:pt x="2777" y="364"/>
                    </a:lnTo>
                    <a:lnTo>
                      <a:pt x="2777" y="10"/>
                    </a:lnTo>
                    <a:lnTo>
                      <a:pt x="2664" y="10"/>
                    </a:lnTo>
                    <a:lnTo>
                      <a:pt x="2664" y="372"/>
                    </a:lnTo>
                    <a:lnTo>
                      <a:pt x="2663" y="394"/>
                    </a:lnTo>
                    <a:lnTo>
                      <a:pt x="2661" y="415"/>
                    </a:lnTo>
                    <a:lnTo>
                      <a:pt x="2659" y="433"/>
                    </a:lnTo>
                    <a:lnTo>
                      <a:pt x="2655" y="451"/>
                    </a:lnTo>
                    <a:lnTo>
                      <a:pt x="2650" y="467"/>
                    </a:lnTo>
                    <a:lnTo>
                      <a:pt x="2644" y="481"/>
                    </a:lnTo>
                    <a:lnTo>
                      <a:pt x="2638" y="495"/>
                    </a:lnTo>
                    <a:lnTo>
                      <a:pt x="2629" y="506"/>
                    </a:lnTo>
                    <a:lnTo>
                      <a:pt x="2620" y="516"/>
                    </a:lnTo>
                    <a:lnTo>
                      <a:pt x="2611" y="526"/>
                    </a:lnTo>
                    <a:lnTo>
                      <a:pt x="2600" y="533"/>
                    </a:lnTo>
                    <a:lnTo>
                      <a:pt x="2588" y="539"/>
                    </a:lnTo>
                    <a:lnTo>
                      <a:pt x="2576" y="544"/>
                    </a:lnTo>
                    <a:lnTo>
                      <a:pt x="2563" y="547"/>
                    </a:lnTo>
                    <a:lnTo>
                      <a:pt x="2548" y="549"/>
                    </a:lnTo>
                    <a:lnTo>
                      <a:pt x="2534" y="549"/>
                    </a:lnTo>
                    <a:lnTo>
                      <a:pt x="2519" y="549"/>
                    </a:lnTo>
                    <a:lnTo>
                      <a:pt x="2506" y="547"/>
                    </a:lnTo>
                    <a:lnTo>
                      <a:pt x="2493" y="543"/>
                    </a:lnTo>
                    <a:lnTo>
                      <a:pt x="2481" y="539"/>
                    </a:lnTo>
                    <a:lnTo>
                      <a:pt x="2470" y="533"/>
                    </a:lnTo>
                    <a:lnTo>
                      <a:pt x="2460" y="526"/>
                    </a:lnTo>
                    <a:lnTo>
                      <a:pt x="2449" y="516"/>
                    </a:lnTo>
                    <a:lnTo>
                      <a:pt x="2441" y="506"/>
                    </a:lnTo>
                    <a:lnTo>
                      <a:pt x="2433" y="495"/>
                    </a:lnTo>
                    <a:lnTo>
                      <a:pt x="2426" y="481"/>
                    </a:lnTo>
                    <a:lnTo>
                      <a:pt x="2421" y="467"/>
                    </a:lnTo>
                    <a:lnTo>
                      <a:pt x="2416" y="451"/>
                    </a:lnTo>
                    <a:lnTo>
                      <a:pt x="2411" y="433"/>
                    </a:lnTo>
                    <a:lnTo>
                      <a:pt x="2408" y="415"/>
                    </a:lnTo>
                    <a:lnTo>
                      <a:pt x="2406" y="394"/>
                    </a:lnTo>
                    <a:lnTo>
                      <a:pt x="2406" y="372"/>
                    </a:lnTo>
                    <a:lnTo>
                      <a:pt x="2406" y="10"/>
                    </a:lnTo>
                    <a:lnTo>
                      <a:pt x="2293" y="10"/>
                    </a:lnTo>
                    <a:close/>
                    <a:moveTo>
                      <a:pt x="1789" y="601"/>
                    </a:moveTo>
                    <a:lnTo>
                      <a:pt x="1803" y="609"/>
                    </a:lnTo>
                    <a:lnTo>
                      <a:pt x="1821" y="616"/>
                    </a:lnTo>
                    <a:lnTo>
                      <a:pt x="1840" y="622"/>
                    </a:lnTo>
                    <a:lnTo>
                      <a:pt x="1861" y="629"/>
                    </a:lnTo>
                    <a:lnTo>
                      <a:pt x="1883" y="634"/>
                    </a:lnTo>
                    <a:lnTo>
                      <a:pt x="1908" y="637"/>
                    </a:lnTo>
                    <a:lnTo>
                      <a:pt x="1932" y="640"/>
                    </a:lnTo>
                    <a:lnTo>
                      <a:pt x="1956" y="641"/>
                    </a:lnTo>
                    <a:lnTo>
                      <a:pt x="1986" y="640"/>
                    </a:lnTo>
                    <a:lnTo>
                      <a:pt x="2013" y="637"/>
                    </a:lnTo>
                    <a:lnTo>
                      <a:pt x="2025" y="635"/>
                    </a:lnTo>
                    <a:lnTo>
                      <a:pt x="2037" y="632"/>
                    </a:lnTo>
                    <a:lnTo>
                      <a:pt x="2050" y="629"/>
                    </a:lnTo>
                    <a:lnTo>
                      <a:pt x="2061" y="625"/>
                    </a:lnTo>
                    <a:lnTo>
                      <a:pt x="2071" y="621"/>
                    </a:lnTo>
                    <a:lnTo>
                      <a:pt x="2082" y="617"/>
                    </a:lnTo>
                    <a:lnTo>
                      <a:pt x="2092" y="613"/>
                    </a:lnTo>
                    <a:lnTo>
                      <a:pt x="2101" y="608"/>
                    </a:lnTo>
                    <a:lnTo>
                      <a:pt x="2110" y="603"/>
                    </a:lnTo>
                    <a:lnTo>
                      <a:pt x="2119" y="597"/>
                    </a:lnTo>
                    <a:lnTo>
                      <a:pt x="2127" y="591"/>
                    </a:lnTo>
                    <a:lnTo>
                      <a:pt x="2134" y="584"/>
                    </a:lnTo>
                    <a:lnTo>
                      <a:pt x="2141" y="578"/>
                    </a:lnTo>
                    <a:lnTo>
                      <a:pt x="2147" y="571"/>
                    </a:lnTo>
                    <a:lnTo>
                      <a:pt x="2154" y="564"/>
                    </a:lnTo>
                    <a:lnTo>
                      <a:pt x="2160" y="557"/>
                    </a:lnTo>
                    <a:lnTo>
                      <a:pt x="2170" y="541"/>
                    </a:lnTo>
                    <a:lnTo>
                      <a:pt x="2177" y="526"/>
                    </a:lnTo>
                    <a:lnTo>
                      <a:pt x="2183" y="508"/>
                    </a:lnTo>
                    <a:lnTo>
                      <a:pt x="2189" y="491"/>
                    </a:lnTo>
                    <a:lnTo>
                      <a:pt x="2191" y="472"/>
                    </a:lnTo>
                    <a:lnTo>
                      <a:pt x="2192" y="454"/>
                    </a:lnTo>
                    <a:lnTo>
                      <a:pt x="2192" y="437"/>
                    </a:lnTo>
                    <a:lnTo>
                      <a:pt x="2190" y="422"/>
                    </a:lnTo>
                    <a:lnTo>
                      <a:pt x="2186" y="407"/>
                    </a:lnTo>
                    <a:lnTo>
                      <a:pt x="2182" y="393"/>
                    </a:lnTo>
                    <a:lnTo>
                      <a:pt x="2176" y="380"/>
                    </a:lnTo>
                    <a:lnTo>
                      <a:pt x="2170" y="367"/>
                    </a:lnTo>
                    <a:lnTo>
                      <a:pt x="2162" y="355"/>
                    </a:lnTo>
                    <a:lnTo>
                      <a:pt x="2153" y="344"/>
                    </a:lnTo>
                    <a:lnTo>
                      <a:pt x="2142" y="332"/>
                    </a:lnTo>
                    <a:lnTo>
                      <a:pt x="2130" y="322"/>
                    </a:lnTo>
                    <a:lnTo>
                      <a:pt x="2117" y="313"/>
                    </a:lnTo>
                    <a:lnTo>
                      <a:pt x="2102" y="303"/>
                    </a:lnTo>
                    <a:lnTo>
                      <a:pt x="2087" y="294"/>
                    </a:lnTo>
                    <a:lnTo>
                      <a:pt x="2070" y="286"/>
                    </a:lnTo>
                    <a:lnTo>
                      <a:pt x="2052" y="278"/>
                    </a:lnTo>
                    <a:lnTo>
                      <a:pt x="2032" y="270"/>
                    </a:lnTo>
                    <a:lnTo>
                      <a:pt x="2004" y="258"/>
                    </a:lnTo>
                    <a:lnTo>
                      <a:pt x="1979" y="247"/>
                    </a:lnTo>
                    <a:lnTo>
                      <a:pt x="1969" y="242"/>
                    </a:lnTo>
                    <a:lnTo>
                      <a:pt x="1958" y="236"/>
                    </a:lnTo>
                    <a:lnTo>
                      <a:pt x="1950" y="230"/>
                    </a:lnTo>
                    <a:lnTo>
                      <a:pt x="1942" y="224"/>
                    </a:lnTo>
                    <a:lnTo>
                      <a:pt x="1936" y="219"/>
                    </a:lnTo>
                    <a:lnTo>
                      <a:pt x="1930" y="213"/>
                    </a:lnTo>
                    <a:lnTo>
                      <a:pt x="1924" y="206"/>
                    </a:lnTo>
                    <a:lnTo>
                      <a:pt x="1920" y="200"/>
                    </a:lnTo>
                    <a:lnTo>
                      <a:pt x="1917" y="192"/>
                    </a:lnTo>
                    <a:lnTo>
                      <a:pt x="1915" y="184"/>
                    </a:lnTo>
                    <a:lnTo>
                      <a:pt x="1914" y="177"/>
                    </a:lnTo>
                    <a:lnTo>
                      <a:pt x="1914" y="168"/>
                    </a:lnTo>
                    <a:lnTo>
                      <a:pt x="1914" y="162"/>
                    </a:lnTo>
                    <a:lnTo>
                      <a:pt x="1915" y="154"/>
                    </a:lnTo>
                    <a:lnTo>
                      <a:pt x="1917" y="147"/>
                    </a:lnTo>
                    <a:lnTo>
                      <a:pt x="1919" y="141"/>
                    </a:lnTo>
                    <a:lnTo>
                      <a:pt x="1923" y="135"/>
                    </a:lnTo>
                    <a:lnTo>
                      <a:pt x="1928" y="129"/>
                    </a:lnTo>
                    <a:lnTo>
                      <a:pt x="1933" y="122"/>
                    </a:lnTo>
                    <a:lnTo>
                      <a:pt x="1938" y="117"/>
                    </a:lnTo>
                    <a:lnTo>
                      <a:pt x="1945" y="112"/>
                    </a:lnTo>
                    <a:lnTo>
                      <a:pt x="1952" y="107"/>
                    </a:lnTo>
                    <a:lnTo>
                      <a:pt x="1960" y="103"/>
                    </a:lnTo>
                    <a:lnTo>
                      <a:pt x="1970" y="100"/>
                    </a:lnTo>
                    <a:lnTo>
                      <a:pt x="1980" y="97"/>
                    </a:lnTo>
                    <a:lnTo>
                      <a:pt x="1991" y="95"/>
                    </a:lnTo>
                    <a:lnTo>
                      <a:pt x="2004" y="94"/>
                    </a:lnTo>
                    <a:lnTo>
                      <a:pt x="2016" y="94"/>
                    </a:lnTo>
                    <a:lnTo>
                      <a:pt x="2037" y="94"/>
                    </a:lnTo>
                    <a:lnTo>
                      <a:pt x="2057" y="96"/>
                    </a:lnTo>
                    <a:lnTo>
                      <a:pt x="2075" y="100"/>
                    </a:lnTo>
                    <a:lnTo>
                      <a:pt x="2092" y="104"/>
                    </a:lnTo>
                    <a:lnTo>
                      <a:pt x="2106" y="108"/>
                    </a:lnTo>
                    <a:lnTo>
                      <a:pt x="2120" y="113"/>
                    </a:lnTo>
                    <a:lnTo>
                      <a:pt x="2131" y="118"/>
                    </a:lnTo>
                    <a:lnTo>
                      <a:pt x="2140" y="122"/>
                    </a:lnTo>
                    <a:lnTo>
                      <a:pt x="2167" y="31"/>
                    </a:lnTo>
                    <a:lnTo>
                      <a:pt x="2155" y="25"/>
                    </a:lnTo>
                    <a:lnTo>
                      <a:pt x="2139" y="20"/>
                    </a:lnTo>
                    <a:lnTo>
                      <a:pt x="2124" y="14"/>
                    </a:lnTo>
                    <a:lnTo>
                      <a:pt x="2106" y="9"/>
                    </a:lnTo>
                    <a:lnTo>
                      <a:pt x="2087" y="6"/>
                    </a:lnTo>
                    <a:lnTo>
                      <a:pt x="2065" y="3"/>
                    </a:lnTo>
                    <a:lnTo>
                      <a:pt x="2043" y="1"/>
                    </a:lnTo>
                    <a:lnTo>
                      <a:pt x="2019" y="0"/>
                    </a:lnTo>
                    <a:lnTo>
                      <a:pt x="1994" y="1"/>
                    </a:lnTo>
                    <a:lnTo>
                      <a:pt x="1971" y="4"/>
                    </a:lnTo>
                    <a:lnTo>
                      <a:pt x="1948" y="8"/>
                    </a:lnTo>
                    <a:lnTo>
                      <a:pt x="1928" y="14"/>
                    </a:lnTo>
                    <a:lnTo>
                      <a:pt x="1908" y="22"/>
                    </a:lnTo>
                    <a:lnTo>
                      <a:pt x="1890" y="30"/>
                    </a:lnTo>
                    <a:lnTo>
                      <a:pt x="1873" y="40"/>
                    </a:lnTo>
                    <a:lnTo>
                      <a:pt x="1859" y="51"/>
                    </a:lnTo>
                    <a:lnTo>
                      <a:pt x="1845" y="64"/>
                    </a:lnTo>
                    <a:lnTo>
                      <a:pt x="1833" y="77"/>
                    </a:lnTo>
                    <a:lnTo>
                      <a:pt x="1823" y="93"/>
                    </a:lnTo>
                    <a:lnTo>
                      <a:pt x="1815" y="108"/>
                    </a:lnTo>
                    <a:lnTo>
                      <a:pt x="1808" y="124"/>
                    </a:lnTo>
                    <a:lnTo>
                      <a:pt x="1803" y="142"/>
                    </a:lnTo>
                    <a:lnTo>
                      <a:pt x="1800" y="159"/>
                    </a:lnTo>
                    <a:lnTo>
                      <a:pt x="1799" y="179"/>
                    </a:lnTo>
                    <a:lnTo>
                      <a:pt x="1800" y="194"/>
                    </a:lnTo>
                    <a:lnTo>
                      <a:pt x="1802" y="211"/>
                    </a:lnTo>
                    <a:lnTo>
                      <a:pt x="1806" y="225"/>
                    </a:lnTo>
                    <a:lnTo>
                      <a:pt x="1811" y="240"/>
                    </a:lnTo>
                    <a:lnTo>
                      <a:pt x="1818" y="253"/>
                    </a:lnTo>
                    <a:lnTo>
                      <a:pt x="1825" y="265"/>
                    </a:lnTo>
                    <a:lnTo>
                      <a:pt x="1834" y="277"/>
                    </a:lnTo>
                    <a:lnTo>
                      <a:pt x="1844" y="288"/>
                    </a:lnTo>
                    <a:lnTo>
                      <a:pt x="1857" y="299"/>
                    </a:lnTo>
                    <a:lnTo>
                      <a:pt x="1869" y="310"/>
                    </a:lnTo>
                    <a:lnTo>
                      <a:pt x="1882" y="319"/>
                    </a:lnTo>
                    <a:lnTo>
                      <a:pt x="1898" y="328"/>
                    </a:lnTo>
                    <a:lnTo>
                      <a:pt x="1913" y="336"/>
                    </a:lnTo>
                    <a:lnTo>
                      <a:pt x="1931" y="345"/>
                    </a:lnTo>
                    <a:lnTo>
                      <a:pt x="1948" y="352"/>
                    </a:lnTo>
                    <a:lnTo>
                      <a:pt x="1967" y="359"/>
                    </a:lnTo>
                    <a:lnTo>
                      <a:pt x="1994" y="369"/>
                    </a:lnTo>
                    <a:lnTo>
                      <a:pt x="2017" y="381"/>
                    </a:lnTo>
                    <a:lnTo>
                      <a:pt x="2027" y="386"/>
                    </a:lnTo>
                    <a:lnTo>
                      <a:pt x="2036" y="392"/>
                    </a:lnTo>
                    <a:lnTo>
                      <a:pt x="2044" y="397"/>
                    </a:lnTo>
                    <a:lnTo>
                      <a:pt x="2051" y="403"/>
                    </a:lnTo>
                    <a:lnTo>
                      <a:pt x="2057" y="409"/>
                    </a:lnTo>
                    <a:lnTo>
                      <a:pt x="2062" y="417"/>
                    </a:lnTo>
                    <a:lnTo>
                      <a:pt x="2067" y="423"/>
                    </a:lnTo>
                    <a:lnTo>
                      <a:pt x="2070" y="430"/>
                    </a:lnTo>
                    <a:lnTo>
                      <a:pt x="2073" y="437"/>
                    </a:lnTo>
                    <a:lnTo>
                      <a:pt x="2075" y="445"/>
                    </a:lnTo>
                    <a:lnTo>
                      <a:pt x="2077" y="454"/>
                    </a:lnTo>
                    <a:lnTo>
                      <a:pt x="2077" y="462"/>
                    </a:lnTo>
                    <a:lnTo>
                      <a:pt x="2077" y="471"/>
                    </a:lnTo>
                    <a:lnTo>
                      <a:pt x="2074" y="480"/>
                    </a:lnTo>
                    <a:lnTo>
                      <a:pt x="2072" y="489"/>
                    </a:lnTo>
                    <a:lnTo>
                      <a:pt x="2069" y="497"/>
                    </a:lnTo>
                    <a:lnTo>
                      <a:pt x="2065" y="504"/>
                    </a:lnTo>
                    <a:lnTo>
                      <a:pt x="2060" y="511"/>
                    </a:lnTo>
                    <a:lnTo>
                      <a:pt x="2054" y="517"/>
                    </a:lnTo>
                    <a:lnTo>
                      <a:pt x="2048" y="524"/>
                    </a:lnTo>
                    <a:lnTo>
                      <a:pt x="2040" y="529"/>
                    </a:lnTo>
                    <a:lnTo>
                      <a:pt x="2031" y="533"/>
                    </a:lnTo>
                    <a:lnTo>
                      <a:pt x="2022" y="537"/>
                    </a:lnTo>
                    <a:lnTo>
                      <a:pt x="2012" y="540"/>
                    </a:lnTo>
                    <a:lnTo>
                      <a:pt x="2002" y="543"/>
                    </a:lnTo>
                    <a:lnTo>
                      <a:pt x="1989" y="545"/>
                    </a:lnTo>
                    <a:lnTo>
                      <a:pt x="1977" y="546"/>
                    </a:lnTo>
                    <a:lnTo>
                      <a:pt x="1965" y="546"/>
                    </a:lnTo>
                    <a:lnTo>
                      <a:pt x="1943" y="546"/>
                    </a:lnTo>
                    <a:lnTo>
                      <a:pt x="1921" y="543"/>
                    </a:lnTo>
                    <a:lnTo>
                      <a:pt x="1901" y="540"/>
                    </a:lnTo>
                    <a:lnTo>
                      <a:pt x="1881" y="535"/>
                    </a:lnTo>
                    <a:lnTo>
                      <a:pt x="1863" y="529"/>
                    </a:lnTo>
                    <a:lnTo>
                      <a:pt x="1845" y="523"/>
                    </a:lnTo>
                    <a:lnTo>
                      <a:pt x="1829" y="514"/>
                    </a:lnTo>
                    <a:lnTo>
                      <a:pt x="1815" y="507"/>
                    </a:lnTo>
                    <a:lnTo>
                      <a:pt x="1789" y="601"/>
                    </a:lnTo>
                    <a:close/>
                    <a:moveTo>
                      <a:pt x="1300" y="631"/>
                    </a:moveTo>
                    <a:lnTo>
                      <a:pt x="1300" y="408"/>
                    </a:lnTo>
                    <a:lnTo>
                      <a:pt x="1300" y="371"/>
                    </a:lnTo>
                    <a:lnTo>
                      <a:pt x="1299" y="335"/>
                    </a:lnTo>
                    <a:lnTo>
                      <a:pt x="1299" y="301"/>
                    </a:lnTo>
                    <a:lnTo>
                      <a:pt x="1298" y="269"/>
                    </a:lnTo>
                    <a:lnTo>
                      <a:pt x="1298" y="237"/>
                    </a:lnTo>
                    <a:lnTo>
                      <a:pt x="1297" y="205"/>
                    </a:lnTo>
                    <a:lnTo>
                      <a:pt x="1295" y="175"/>
                    </a:lnTo>
                    <a:lnTo>
                      <a:pt x="1294" y="144"/>
                    </a:lnTo>
                    <a:lnTo>
                      <a:pt x="1297" y="144"/>
                    </a:lnTo>
                    <a:lnTo>
                      <a:pt x="1308" y="170"/>
                    </a:lnTo>
                    <a:lnTo>
                      <a:pt x="1321" y="198"/>
                    </a:lnTo>
                    <a:lnTo>
                      <a:pt x="1335" y="224"/>
                    </a:lnTo>
                    <a:lnTo>
                      <a:pt x="1348" y="251"/>
                    </a:lnTo>
                    <a:lnTo>
                      <a:pt x="1362" y="279"/>
                    </a:lnTo>
                    <a:lnTo>
                      <a:pt x="1378" y="306"/>
                    </a:lnTo>
                    <a:lnTo>
                      <a:pt x="1392" y="332"/>
                    </a:lnTo>
                    <a:lnTo>
                      <a:pt x="1408" y="358"/>
                    </a:lnTo>
                    <a:lnTo>
                      <a:pt x="1569" y="631"/>
                    </a:lnTo>
                    <a:lnTo>
                      <a:pt x="1686" y="631"/>
                    </a:lnTo>
                    <a:lnTo>
                      <a:pt x="1686" y="10"/>
                    </a:lnTo>
                    <a:lnTo>
                      <a:pt x="1582" y="10"/>
                    </a:lnTo>
                    <a:lnTo>
                      <a:pt x="1582" y="226"/>
                    </a:lnTo>
                    <a:lnTo>
                      <a:pt x="1582" y="261"/>
                    </a:lnTo>
                    <a:lnTo>
                      <a:pt x="1582" y="295"/>
                    </a:lnTo>
                    <a:lnTo>
                      <a:pt x="1583" y="328"/>
                    </a:lnTo>
                    <a:lnTo>
                      <a:pt x="1584" y="360"/>
                    </a:lnTo>
                    <a:lnTo>
                      <a:pt x="1585" y="391"/>
                    </a:lnTo>
                    <a:lnTo>
                      <a:pt x="1587" y="422"/>
                    </a:lnTo>
                    <a:lnTo>
                      <a:pt x="1589" y="453"/>
                    </a:lnTo>
                    <a:lnTo>
                      <a:pt x="1592" y="484"/>
                    </a:lnTo>
                    <a:lnTo>
                      <a:pt x="1589" y="485"/>
                    </a:lnTo>
                    <a:lnTo>
                      <a:pt x="1578" y="459"/>
                    </a:lnTo>
                    <a:lnTo>
                      <a:pt x="1567" y="433"/>
                    </a:lnTo>
                    <a:lnTo>
                      <a:pt x="1555" y="407"/>
                    </a:lnTo>
                    <a:lnTo>
                      <a:pt x="1541" y="381"/>
                    </a:lnTo>
                    <a:lnTo>
                      <a:pt x="1528" y="355"/>
                    </a:lnTo>
                    <a:lnTo>
                      <a:pt x="1513" y="328"/>
                    </a:lnTo>
                    <a:lnTo>
                      <a:pt x="1499" y="302"/>
                    </a:lnTo>
                    <a:lnTo>
                      <a:pt x="1484" y="277"/>
                    </a:lnTo>
                    <a:lnTo>
                      <a:pt x="1324" y="10"/>
                    </a:lnTo>
                    <a:lnTo>
                      <a:pt x="1195" y="10"/>
                    </a:lnTo>
                    <a:lnTo>
                      <a:pt x="1195" y="631"/>
                    </a:lnTo>
                    <a:lnTo>
                      <a:pt x="1300" y="631"/>
                    </a:lnTo>
                    <a:close/>
                    <a:moveTo>
                      <a:pt x="804" y="550"/>
                    </a:moveTo>
                    <a:lnTo>
                      <a:pt x="795" y="549"/>
                    </a:lnTo>
                    <a:lnTo>
                      <a:pt x="785" y="549"/>
                    </a:lnTo>
                    <a:lnTo>
                      <a:pt x="776" y="547"/>
                    </a:lnTo>
                    <a:lnTo>
                      <a:pt x="766" y="545"/>
                    </a:lnTo>
                    <a:lnTo>
                      <a:pt x="757" y="543"/>
                    </a:lnTo>
                    <a:lnTo>
                      <a:pt x="749" y="540"/>
                    </a:lnTo>
                    <a:lnTo>
                      <a:pt x="741" y="536"/>
                    </a:lnTo>
                    <a:lnTo>
                      <a:pt x="733" y="532"/>
                    </a:lnTo>
                    <a:lnTo>
                      <a:pt x="724" y="527"/>
                    </a:lnTo>
                    <a:lnTo>
                      <a:pt x="717" y="523"/>
                    </a:lnTo>
                    <a:lnTo>
                      <a:pt x="710" y="516"/>
                    </a:lnTo>
                    <a:lnTo>
                      <a:pt x="703" y="510"/>
                    </a:lnTo>
                    <a:lnTo>
                      <a:pt x="690" y="497"/>
                    </a:lnTo>
                    <a:lnTo>
                      <a:pt x="679" y="482"/>
                    </a:lnTo>
                    <a:lnTo>
                      <a:pt x="668" y="466"/>
                    </a:lnTo>
                    <a:lnTo>
                      <a:pt x="660" y="449"/>
                    </a:lnTo>
                    <a:lnTo>
                      <a:pt x="651" y="430"/>
                    </a:lnTo>
                    <a:lnTo>
                      <a:pt x="645" y="410"/>
                    </a:lnTo>
                    <a:lnTo>
                      <a:pt x="640" y="389"/>
                    </a:lnTo>
                    <a:lnTo>
                      <a:pt x="637" y="367"/>
                    </a:lnTo>
                    <a:lnTo>
                      <a:pt x="634" y="346"/>
                    </a:lnTo>
                    <a:lnTo>
                      <a:pt x="634" y="322"/>
                    </a:lnTo>
                    <a:lnTo>
                      <a:pt x="634" y="299"/>
                    </a:lnTo>
                    <a:lnTo>
                      <a:pt x="636" y="277"/>
                    </a:lnTo>
                    <a:lnTo>
                      <a:pt x="640" y="255"/>
                    </a:lnTo>
                    <a:lnTo>
                      <a:pt x="645" y="235"/>
                    </a:lnTo>
                    <a:lnTo>
                      <a:pt x="651" y="214"/>
                    </a:lnTo>
                    <a:lnTo>
                      <a:pt x="659" y="194"/>
                    </a:lnTo>
                    <a:lnTo>
                      <a:pt x="668" y="177"/>
                    </a:lnTo>
                    <a:lnTo>
                      <a:pt x="677" y="160"/>
                    </a:lnTo>
                    <a:lnTo>
                      <a:pt x="689" y="145"/>
                    </a:lnTo>
                    <a:lnTo>
                      <a:pt x="702" y="132"/>
                    </a:lnTo>
                    <a:lnTo>
                      <a:pt x="709" y="126"/>
                    </a:lnTo>
                    <a:lnTo>
                      <a:pt x="716" y="119"/>
                    </a:lnTo>
                    <a:lnTo>
                      <a:pt x="723" y="114"/>
                    </a:lnTo>
                    <a:lnTo>
                      <a:pt x="732" y="109"/>
                    </a:lnTo>
                    <a:lnTo>
                      <a:pt x="740" y="105"/>
                    </a:lnTo>
                    <a:lnTo>
                      <a:pt x="748" y="102"/>
                    </a:lnTo>
                    <a:lnTo>
                      <a:pt x="757" y="99"/>
                    </a:lnTo>
                    <a:lnTo>
                      <a:pt x="766" y="96"/>
                    </a:lnTo>
                    <a:lnTo>
                      <a:pt x="776" y="94"/>
                    </a:lnTo>
                    <a:lnTo>
                      <a:pt x="786" y="92"/>
                    </a:lnTo>
                    <a:lnTo>
                      <a:pt x="795" y="91"/>
                    </a:lnTo>
                    <a:lnTo>
                      <a:pt x="807" y="91"/>
                    </a:lnTo>
                    <a:lnTo>
                      <a:pt x="817" y="91"/>
                    </a:lnTo>
                    <a:lnTo>
                      <a:pt x="827" y="92"/>
                    </a:lnTo>
                    <a:lnTo>
                      <a:pt x="836" y="94"/>
                    </a:lnTo>
                    <a:lnTo>
                      <a:pt x="846" y="96"/>
                    </a:lnTo>
                    <a:lnTo>
                      <a:pt x="855" y="99"/>
                    </a:lnTo>
                    <a:lnTo>
                      <a:pt x="864" y="102"/>
                    </a:lnTo>
                    <a:lnTo>
                      <a:pt x="872" y="106"/>
                    </a:lnTo>
                    <a:lnTo>
                      <a:pt x="881" y="110"/>
                    </a:lnTo>
                    <a:lnTo>
                      <a:pt x="889" y="114"/>
                    </a:lnTo>
                    <a:lnTo>
                      <a:pt x="896" y="120"/>
                    </a:lnTo>
                    <a:lnTo>
                      <a:pt x="903" y="126"/>
                    </a:lnTo>
                    <a:lnTo>
                      <a:pt x="910" y="132"/>
                    </a:lnTo>
                    <a:lnTo>
                      <a:pt x="923" y="145"/>
                    </a:lnTo>
                    <a:lnTo>
                      <a:pt x="934" y="160"/>
                    </a:lnTo>
                    <a:lnTo>
                      <a:pt x="944" y="177"/>
                    </a:lnTo>
                    <a:lnTo>
                      <a:pt x="952" y="194"/>
                    </a:lnTo>
                    <a:lnTo>
                      <a:pt x="961" y="214"/>
                    </a:lnTo>
                    <a:lnTo>
                      <a:pt x="967" y="234"/>
                    </a:lnTo>
                    <a:lnTo>
                      <a:pt x="971" y="254"/>
                    </a:lnTo>
                    <a:lnTo>
                      <a:pt x="974" y="275"/>
                    </a:lnTo>
                    <a:lnTo>
                      <a:pt x="976" y="296"/>
                    </a:lnTo>
                    <a:lnTo>
                      <a:pt x="977" y="318"/>
                    </a:lnTo>
                    <a:lnTo>
                      <a:pt x="976" y="343"/>
                    </a:lnTo>
                    <a:lnTo>
                      <a:pt x="974" y="365"/>
                    </a:lnTo>
                    <a:lnTo>
                      <a:pt x="971" y="388"/>
                    </a:lnTo>
                    <a:lnTo>
                      <a:pt x="966" y="409"/>
                    </a:lnTo>
                    <a:lnTo>
                      <a:pt x="960" y="430"/>
                    </a:lnTo>
                    <a:lnTo>
                      <a:pt x="951" y="449"/>
                    </a:lnTo>
                    <a:lnTo>
                      <a:pt x="943" y="467"/>
                    </a:lnTo>
                    <a:lnTo>
                      <a:pt x="933" y="482"/>
                    </a:lnTo>
                    <a:lnTo>
                      <a:pt x="921" y="498"/>
                    </a:lnTo>
                    <a:lnTo>
                      <a:pt x="908" y="511"/>
                    </a:lnTo>
                    <a:lnTo>
                      <a:pt x="901" y="517"/>
                    </a:lnTo>
                    <a:lnTo>
                      <a:pt x="894" y="523"/>
                    </a:lnTo>
                    <a:lnTo>
                      <a:pt x="887" y="528"/>
                    </a:lnTo>
                    <a:lnTo>
                      <a:pt x="878" y="532"/>
                    </a:lnTo>
                    <a:lnTo>
                      <a:pt x="870" y="536"/>
                    </a:lnTo>
                    <a:lnTo>
                      <a:pt x="862" y="540"/>
                    </a:lnTo>
                    <a:lnTo>
                      <a:pt x="854" y="543"/>
                    </a:lnTo>
                    <a:lnTo>
                      <a:pt x="845" y="545"/>
                    </a:lnTo>
                    <a:lnTo>
                      <a:pt x="835" y="547"/>
                    </a:lnTo>
                    <a:lnTo>
                      <a:pt x="826" y="549"/>
                    </a:lnTo>
                    <a:lnTo>
                      <a:pt x="816" y="549"/>
                    </a:lnTo>
                    <a:lnTo>
                      <a:pt x="805" y="550"/>
                    </a:lnTo>
                    <a:lnTo>
                      <a:pt x="804" y="550"/>
                    </a:lnTo>
                    <a:close/>
                    <a:moveTo>
                      <a:pt x="802" y="641"/>
                    </a:moveTo>
                    <a:lnTo>
                      <a:pt x="818" y="641"/>
                    </a:lnTo>
                    <a:lnTo>
                      <a:pt x="833" y="640"/>
                    </a:lnTo>
                    <a:lnTo>
                      <a:pt x="849" y="638"/>
                    </a:lnTo>
                    <a:lnTo>
                      <a:pt x="863" y="636"/>
                    </a:lnTo>
                    <a:lnTo>
                      <a:pt x="878" y="633"/>
                    </a:lnTo>
                    <a:lnTo>
                      <a:pt x="893" y="629"/>
                    </a:lnTo>
                    <a:lnTo>
                      <a:pt x="906" y="624"/>
                    </a:lnTo>
                    <a:lnTo>
                      <a:pt x="920" y="619"/>
                    </a:lnTo>
                    <a:lnTo>
                      <a:pt x="933" y="613"/>
                    </a:lnTo>
                    <a:lnTo>
                      <a:pt x="946" y="607"/>
                    </a:lnTo>
                    <a:lnTo>
                      <a:pt x="959" y="600"/>
                    </a:lnTo>
                    <a:lnTo>
                      <a:pt x="970" y="593"/>
                    </a:lnTo>
                    <a:lnTo>
                      <a:pt x="982" y="584"/>
                    </a:lnTo>
                    <a:lnTo>
                      <a:pt x="993" y="575"/>
                    </a:lnTo>
                    <a:lnTo>
                      <a:pt x="1004" y="566"/>
                    </a:lnTo>
                    <a:lnTo>
                      <a:pt x="1013" y="556"/>
                    </a:lnTo>
                    <a:lnTo>
                      <a:pt x="1023" y="545"/>
                    </a:lnTo>
                    <a:lnTo>
                      <a:pt x="1033" y="533"/>
                    </a:lnTo>
                    <a:lnTo>
                      <a:pt x="1041" y="522"/>
                    </a:lnTo>
                    <a:lnTo>
                      <a:pt x="1049" y="509"/>
                    </a:lnTo>
                    <a:lnTo>
                      <a:pt x="1056" y="496"/>
                    </a:lnTo>
                    <a:lnTo>
                      <a:pt x="1063" y="482"/>
                    </a:lnTo>
                    <a:lnTo>
                      <a:pt x="1070" y="468"/>
                    </a:lnTo>
                    <a:lnTo>
                      <a:pt x="1076" y="453"/>
                    </a:lnTo>
                    <a:lnTo>
                      <a:pt x="1081" y="437"/>
                    </a:lnTo>
                    <a:lnTo>
                      <a:pt x="1085" y="422"/>
                    </a:lnTo>
                    <a:lnTo>
                      <a:pt x="1089" y="405"/>
                    </a:lnTo>
                    <a:lnTo>
                      <a:pt x="1092" y="388"/>
                    </a:lnTo>
                    <a:lnTo>
                      <a:pt x="1094" y="370"/>
                    </a:lnTo>
                    <a:lnTo>
                      <a:pt x="1096" y="352"/>
                    </a:lnTo>
                    <a:lnTo>
                      <a:pt x="1097" y="333"/>
                    </a:lnTo>
                    <a:lnTo>
                      <a:pt x="1097" y="314"/>
                    </a:lnTo>
                    <a:lnTo>
                      <a:pt x="1097" y="297"/>
                    </a:lnTo>
                    <a:lnTo>
                      <a:pt x="1096" y="281"/>
                    </a:lnTo>
                    <a:lnTo>
                      <a:pt x="1095" y="265"/>
                    </a:lnTo>
                    <a:lnTo>
                      <a:pt x="1093" y="250"/>
                    </a:lnTo>
                    <a:lnTo>
                      <a:pt x="1090" y="235"/>
                    </a:lnTo>
                    <a:lnTo>
                      <a:pt x="1087" y="219"/>
                    </a:lnTo>
                    <a:lnTo>
                      <a:pt x="1083" y="205"/>
                    </a:lnTo>
                    <a:lnTo>
                      <a:pt x="1078" y="190"/>
                    </a:lnTo>
                    <a:lnTo>
                      <a:pt x="1073" y="176"/>
                    </a:lnTo>
                    <a:lnTo>
                      <a:pt x="1068" y="163"/>
                    </a:lnTo>
                    <a:lnTo>
                      <a:pt x="1061" y="149"/>
                    </a:lnTo>
                    <a:lnTo>
                      <a:pt x="1054" y="137"/>
                    </a:lnTo>
                    <a:lnTo>
                      <a:pt x="1047" y="124"/>
                    </a:lnTo>
                    <a:lnTo>
                      <a:pt x="1039" y="113"/>
                    </a:lnTo>
                    <a:lnTo>
                      <a:pt x="1031" y="102"/>
                    </a:lnTo>
                    <a:lnTo>
                      <a:pt x="1021" y="91"/>
                    </a:lnTo>
                    <a:lnTo>
                      <a:pt x="1012" y="80"/>
                    </a:lnTo>
                    <a:lnTo>
                      <a:pt x="1002" y="71"/>
                    </a:lnTo>
                    <a:lnTo>
                      <a:pt x="991" y="62"/>
                    </a:lnTo>
                    <a:lnTo>
                      <a:pt x="980" y="52"/>
                    </a:lnTo>
                    <a:lnTo>
                      <a:pt x="969" y="44"/>
                    </a:lnTo>
                    <a:lnTo>
                      <a:pt x="957" y="37"/>
                    </a:lnTo>
                    <a:lnTo>
                      <a:pt x="944" y="30"/>
                    </a:lnTo>
                    <a:lnTo>
                      <a:pt x="932" y="24"/>
                    </a:lnTo>
                    <a:lnTo>
                      <a:pt x="917" y="19"/>
                    </a:lnTo>
                    <a:lnTo>
                      <a:pt x="904" y="13"/>
                    </a:lnTo>
                    <a:lnTo>
                      <a:pt x="890" y="9"/>
                    </a:lnTo>
                    <a:lnTo>
                      <a:pt x="874" y="6"/>
                    </a:lnTo>
                    <a:lnTo>
                      <a:pt x="859" y="3"/>
                    </a:lnTo>
                    <a:lnTo>
                      <a:pt x="844" y="2"/>
                    </a:lnTo>
                    <a:lnTo>
                      <a:pt x="827" y="0"/>
                    </a:lnTo>
                    <a:lnTo>
                      <a:pt x="811" y="0"/>
                    </a:lnTo>
                    <a:lnTo>
                      <a:pt x="794" y="0"/>
                    </a:lnTo>
                    <a:lnTo>
                      <a:pt x="778" y="2"/>
                    </a:lnTo>
                    <a:lnTo>
                      <a:pt x="762" y="3"/>
                    </a:lnTo>
                    <a:lnTo>
                      <a:pt x="747" y="6"/>
                    </a:lnTo>
                    <a:lnTo>
                      <a:pt x="733" y="9"/>
                    </a:lnTo>
                    <a:lnTo>
                      <a:pt x="718" y="13"/>
                    </a:lnTo>
                    <a:lnTo>
                      <a:pt x="704" y="19"/>
                    </a:lnTo>
                    <a:lnTo>
                      <a:pt x="690" y="24"/>
                    </a:lnTo>
                    <a:lnTo>
                      <a:pt x="677" y="30"/>
                    </a:lnTo>
                    <a:lnTo>
                      <a:pt x="665" y="37"/>
                    </a:lnTo>
                    <a:lnTo>
                      <a:pt x="652" y="44"/>
                    </a:lnTo>
                    <a:lnTo>
                      <a:pt x="640" y="52"/>
                    </a:lnTo>
                    <a:lnTo>
                      <a:pt x="629" y="62"/>
                    </a:lnTo>
                    <a:lnTo>
                      <a:pt x="617" y="71"/>
                    </a:lnTo>
                    <a:lnTo>
                      <a:pt x="607" y="80"/>
                    </a:lnTo>
                    <a:lnTo>
                      <a:pt x="597" y="92"/>
                    </a:lnTo>
                    <a:lnTo>
                      <a:pt x="588" y="102"/>
                    </a:lnTo>
                    <a:lnTo>
                      <a:pt x="578" y="114"/>
                    </a:lnTo>
                    <a:lnTo>
                      <a:pt x="570" y="126"/>
                    </a:lnTo>
                    <a:lnTo>
                      <a:pt x="562" y="139"/>
                    </a:lnTo>
                    <a:lnTo>
                      <a:pt x="555" y="151"/>
                    </a:lnTo>
                    <a:lnTo>
                      <a:pt x="549" y="166"/>
                    </a:lnTo>
                    <a:lnTo>
                      <a:pt x="542" y="179"/>
                    </a:lnTo>
                    <a:lnTo>
                      <a:pt x="536" y="194"/>
                    </a:lnTo>
                    <a:lnTo>
                      <a:pt x="531" y="209"/>
                    </a:lnTo>
                    <a:lnTo>
                      <a:pt x="527" y="224"/>
                    </a:lnTo>
                    <a:lnTo>
                      <a:pt x="524" y="241"/>
                    </a:lnTo>
                    <a:lnTo>
                      <a:pt x="521" y="256"/>
                    </a:lnTo>
                    <a:lnTo>
                      <a:pt x="518" y="273"/>
                    </a:lnTo>
                    <a:lnTo>
                      <a:pt x="517" y="290"/>
                    </a:lnTo>
                    <a:lnTo>
                      <a:pt x="516" y="308"/>
                    </a:lnTo>
                    <a:lnTo>
                      <a:pt x="515" y="325"/>
                    </a:lnTo>
                    <a:lnTo>
                      <a:pt x="516" y="342"/>
                    </a:lnTo>
                    <a:lnTo>
                      <a:pt x="517" y="359"/>
                    </a:lnTo>
                    <a:lnTo>
                      <a:pt x="518" y="374"/>
                    </a:lnTo>
                    <a:lnTo>
                      <a:pt x="520" y="391"/>
                    </a:lnTo>
                    <a:lnTo>
                      <a:pt x="523" y="406"/>
                    </a:lnTo>
                    <a:lnTo>
                      <a:pt x="526" y="422"/>
                    </a:lnTo>
                    <a:lnTo>
                      <a:pt x="530" y="436"/>
                    </a:lnTo>
                    <a:lnTo>
                      <a:pt x="535" y="452"/>
                    </a:lnTo>
                    <a:lnTo>
                      <a:pt x="540" y="465"/>
                    </a:lnTo>
                    <a:lnTo>
                      <a:pt x="547" y="479"/>
                    </a:lnTo>
                    <a:lnTo>
                      <a:pt x="553" y="492"/>
                    </a:lnTo>
                    <a:lnTo>
                      <a:pt x="559" y="505"/>
                    </a:lnTo>
                    <a:lnTo>
                      <a:pt x="567" y="517"/>
                    </a:lnTo>
                    <a:lnTo>
                      <a:pt x="575" y="529"/>
                    </a:lnTo>
                    <a:lnTo>
                      <a:pt x="584" y="540"/>
                    </a:lnTo>
                    <a:lnTo>
                      <a:pt x="593" y="551"/>
                    </a:lnTo>
                    <a:lnTo>
                      <a:pt x="602" y="562"/>
                    </a:lnTo>
                    <a:lnTo>
                      <a:pt x="612" y="571"/>
                    </a:lnTo>
                    <a:lnTo>
                      <a:pt x="623" y="580"/>
                    </a:lnTo>
                    <a:lnTo>
                      <a:pt x="634" y="588"/>
                    </a:lnTo>
                    <a:lnTo>
                      <a:pt x="645" y="597"/>
                    </a:lnTo>
                    <a:lnTo>
                      <a:pt x="658" y="604"/>
                    </a:lnTo>
                    <a:lnTo>
                      <a:pt x="670" y="611"/>
                    </a:lnTo>
                    <a:lnTo>
                      <a:pt x="682" y="617"/>
                    </a:lnTo>
                    <a:lnTo>
                      <a:pt x="696" y="622"/>
                    </a:lnTo>
                    <a:lnTo>
                      <a:pt x="710" y="628"/>
                    </a:lnTo>
                    <a:lnTo>
                      <a:pt x="724" y="632"/>
                    </a:lnTo>
                    <a:lnTo>
                      <a:pt x="739" y="635"/>
                    </a:lnTo>
                    <a:lnTo>
                      <a:pt x="753" y="638"/>
                    </a:lnTo>
                    <a:lnTo>
                      <a:pt x="769" y="640"/>
                    </a:lnTo>
                    <a:lnTo>
                      <a:pt x="785" y="641"/>
                    </a:lnTo>
                    <a:lnTo>
                      <a:pt x="801" y="641"/>
                    </a:lnTo>
                    <a:lnTo>
                      <a:pt x="802" y="641"/>
                    </a:lnTo>
                    <a:close/>
                    <a:moveTo>
                      <a:pt x="458" y="523"/>
                    </a:moveTo>
                    <a:lnTo>
                      <a:pt x="447" y="528"/>
                    </a:lnTo>
                    <a:lnTo>
                      <a:pt x="434" y="532"/>
                    </a:lnTo>
                    <a:lnTo>
                      <a:pt x="418" y="536"/>
                    </a:lnTo>
                    <a:lnTo>
                      <a:pt x="403" y="539"/>
                    </a:lnTo>
                    <a:lnTo>
                      <a:pt x="386" y="542"/>
                    </a:lnTo>
                    <a:lnTo>
                      <a:pt x="370" y="544"/>
                    </a:lnTo>
                    <a:lnTo>
                      <a:pt x="352" y="545"/>
                    </a:lnTo>
                    <a:lnTo>
                      <a:pt x="335" y="545"/>
                    </a:lnTo>
                    <a:lnTo>
                      <a:pt x="323" y="545"/>
                    </a:lnTo>
                    <a:lnTo>
                      <a:pt x="310" y="544"/>
                    </a:lnTo>
                    <a:lnTo>
                      <a:pt x="298" y="543"/>
                    </a:lnTo>
                    <a:lnTo>
                      <a:pt x="287" y="541"/>
                    </a:lnTo>
                    <a:lnTo>
                      <a:pt x="275" y="539"/>
                    </a:lnTo>
                    <a:lnTo>
                      <a:pt x="265" y="537"/>
                    </a:lnTo>
                    <a:lnTo>
                      <a:pt x="254" y="534"/>
                    </a:lnTo>
                    <a:lnTo>
                      <a:pt x="243" y="530"/>
                    </a:lnTo>
                    <a:lnTo>
                      <a:pt x="234" y="526"/>
                    </a:lnTo>
                    <a:lnTo>
                      <a:pt x="225" y="522"/>
                    </a:lnTo>
                    <a:lnTo>
                      <a:pt x="216" y="516"/>
                    </a:lnTo>
                    <a:lnTo>
                      <a:pt x="207" y="511"/>
                    </a:lnTo>
                    <a:lnTo>
                      <a:pt x="198" y="505"/>
                    </a:lnTo>
                    <a:lnTo>
                      <a:pt x="191" y="499"/>
                    </a:lnTo>
                    <a:lnTo>
                      <a:pt x="183" y="492"/>
                    </a:lnTo>
                    <a:lnTo>
                      <a:pt x="177" y="486"/>
                    </a:lnTo>
                    <a:lnTo>
                      <a:pt x="169" y="477"/>
                    </a:lnTo>
                    <a:lnTo>
                      <a:pt x="163" y="470"/>
                    </a:lnTo>
                    <a:lnTo>
                      <a:pt x="157" y="462"/>
                    </a:lnTo>
                    <a:lnTo>
                      <a:pt x="152" y="453"/>
                    </a:lnTo>
                    <a:lnTo>
                      <a:pt x="147" y="443"/>
                    </a:lnTo>
                    <a:lnTo>
                      <a:pt x="142" y="434"/>
                    </a:lnTo>
                    <a:lnTo>
                      <a:pt x="138" y="425"/>
                    </a:lnTo>
                    <a:lnTo>
                      <a:pt x="134" y="415"/>
                    </a:lnTo>
                    <a:lnTo>
                      <a:pt x="127" y="393"/>
                    </a:lnTo>
                    <a:lnTo>
                      <a:pt x="123" y="371"/>
                    </a:lnTo>
                    <a:lnTo>
                      <a:pt x="120" y="347"/>
                    </a:lnTo>
                    <a:lnTo>
                      <a:pt x="119" y="322"/>
                    </a:lnTo>
                    <a:lnTo>
                      <a:pt x="119" y="309"/>
                    </a:lnTo>
                    <a:lnTo>
                      <a:pt x="120" y="295"/>
                    </a:lnTo>
                    <a:lnTo>
                      <a:pt x="122" y="282"/>
                    </a:lnTo>
                    <a:lnTo>
                      <a:pt x="123" y="270"/>
                    </a:lnTo>
                    <a:lnTo>
                      <a:pt x="125" y="257"/>
                    </a:lnTo>
                    <a:lnTo>
                      <a:pt x="128" y="246"/>
                    </a:lnTo>
                    <a:lnTo>
                      <a:pt x="131" y="235"/>
                    </a:lnTo>
                    <a:lnTo>
                      <a:pt x="136" y="223"/>
                    </a:lnTo>
                    <a:lnTo>
                      <a:pt x="140" y="213"/>
                    </a:lnTo>
                    <a:lnTo>
                      <a:pt x="145" y="203"/>
                    </a:lnTo>
                    <a:lnTo>
                      <a:pt x="149" y="193"/>
                    </a:lnTo>
                    <a:lnTo>
                      <a:pt x="155" y="184"/>
                    </a:lnTo>
                    <a:lnTo>
                      <a:pt x="160" y="176"/>
                    </a:lnTo>
                    <a:lnTo>
                      <a:pt x="167" y="168"/>
                    </a:lnTo>
                    <a:lnTo>
                      <a:pt x="174" y="159"/>
                    </a:lnTo>
                    <a:lnTo>
                      <a:pt x="181" y="152"/>
                    </a:lnTo>
                    <a:lnTo>
                      <a:pt x="188" y="145"/>
                    </a:lnTo>
                    <a:lnTo>
                      <a:pt x="196" y="139"/>
                    </a:lnTo>
                    <a:lnTo>
                      <a:pt x="204" y="133"/>
                    </a:lnTo>
                    <a:lnTo>
                      <a:pt x="213" y="127"/>
                    </a:lnTo>
                    <a:lnTo>
                      <a:pt x="221" y="121"/>
                    </a:lnTo>
                    <a:lnTo>
                      <a:pt x="230" y="117"/>
                    </a:lnTo>
                    <a:lnTo>
                      <a:pt x="239" y="112"/>
                    </a:lnTo>
                    <a:lnTo>
                      <a:pt x="250" y="109"/>
                    </a:lnTo>
                    <a:lnTo>
                      <a:pt x="270" y="102"/>
                    </a:lnTo>
                    <a:lnTo>
                      <a:pt x="291" y="98"/>
                    </a:lnTo>
                    <a:lnTo>
                      <a:pt x="313" y="95"/>
                    </a:lnTo>
                    <a:lnTo>
                      <a:pt x="337" y="94"/>
                    </a:lnTo>
                    <a:lnTo>
                      <a:pt x="355" y="95"/>
                    </a:lnTo>
                    <a:lnTo>
                      <a:pt x="373" y="96"/>
                    </a:lnTo>
                    <a:lnTo>
                      <a:pt x="389" y="98"/>
                    </a:lnTo>
                    <a:lnTo>
                      <a:pt x="405" y="101"/>
                    </a:lnTo>
                    <a:lnTo>
                      <a:pt x="420" y="105"/>
                    </a:lnTo>
                    <a:lnTo>
                      <a:pt x="434" y="109"/>
                    </a:lnTo>
                    <a:lnTo>
                      <a:pt x="446" y="113"/>
                    </a:lnTo>
                    <a:lnTo>
                      <a:pt x="457" y="118"/>
                    </a:lnTo>
                    <a:lnTo>
                      <a:pt x="482" y="28"/>
                    </a:lnTo>
                    <a:lnTo>
                      <a:pt x="473" y="24"/>
                    </a:lnTo>
                    <a:lnTo>
                      <a:pt x="459" y="19"/>
                    </a:lnTo>
                    <a:lnTo>
                      <a:pt x="444" y="13"/>
                    </a:lnTo>
                    <a:lnTo>
                      <a:pt x="426" y="9"/>
                    </a:lnTo>
                    <a:lnTo>
                      <a:pt x="406" y="6"/>
                    </a:lnTo>
                    <a:lnTo>
                      <a:pt x="383" y="3"/>
                    </a:lnTo>
                    <a:lnTo>
                      <a:pt x="359" y="1"/>
                    </a:lnTo>
                    <a:lnTo>
                      <a:pt x="332" y="0"/>
                    </a:lnTo>
                    <a:lnTo>
                      <a:pt x="314" y="1"/>
                    </a:lnTo>
                    <a:lnTo>
                      <a:pt x="297" y="2"/>
                    </a:lnTo>
                    <a:lnTo>
                      <a:pt x="280" y="4"/>
                    </a:lnTo>
                    <a:lnTo>
                      <a:pt x="263" y="6"/>
                    </a:lnTo>
                    <a:lnTo>
                      <a:pt x="247" y="9"/>
                    </a:lnTo>
                    <a:lnTo>
                      <a:pt x="231" y="13"/>
                    </a:lnTo>
                    <a:lnTo>
                      <a:pt x="216" y="17"/>
                    </a:lnTo>
                    <a:lnTo>
                      <a:pt x="200" y="23"/>
                    </a:lnTo>
                    <a:lnTo>
                      <a:pt x="185" y="29"/>
                    </a:lnTo>
                    <a:lnTo>
                      <a:pt x="172" y="35"/>
                    </a:lnTo>
                    <a:lnTo>
                      <a:pt x="157" y="42"/>
                    </a:lnTo>
                    <a:lnTo>
                      <a:pt x="144" y="50"/>
                    </a:lnTo>
                    <a:lnTo>
                      <a:pt x="130" y="59"/>
                    </a:lnTo>
                    <a:lnTo>
                      <a:pt x="118" y="68"/>
                    </a:lnTo>
                    <a:lnTo>
                      <a:pt x="107" y="77"/>
                    </a:lnTo>
                    <a:lnTo>
                      <a:pt x="94" y="87"/>
                    </a:lnTo>
                    <a:lnTo>
                      <a:pt x="84" y="99"/>
                    </a:lnTo>
                    <a:lnTo>
                      <a:pt x="74" y="110"/>
                    </a:lnTo>
                    <a:lnTo>
                      <a:pt x="65" y="122"/>
                    </a:lnTo>
                    <a:lnTo>
                      <a:pt x="55" y="135"/>
                    </a:lnTo>
                    <a:lnTo>
                      <a:pt x="47" y="148"/>
                    </a:lnTo>
                    <a:lnTo>
                      <a:pt x="39" y="162"/>
                    </a:lnTo>
                    <a:lnTo>
                      <a:pt x="32" y="176"/>
                    </a:lnTo>
                    <a:lnTo>
                      <a:pt x="26" y="190"/>
                    </a:lnTo>
                    <a:lnTo>
                      <a:pt x="19" y="206"/>
                    </a:lnTo>
                    <a:lnTo>
                      <a:pt x="14" y="222"/>
                    </a:lnTo>
                    <a:lnTo>
                      <a:pt x="10" y="239"/>
                    </a:lnTo>
                    <a:lnTo>
                      <a:pt x="6" y="255"/>
                    </a:lnTo>
                    <a:lnTo>
                      <a:pt x="4" y="273"/>
                    </a:lnTo>
                    <a:lnTo>
                      <a:pt x="2" y="290"/>
                    </a:lnTo>
                    <a:lnTo>
                      <a:pt x="1" y="309"/>
                    </a:lnTo>
                    <a:lnTo>
                      <a:pt x="0" y="328"/>
                    </a:lnTo>
                    <a:lnTo>
                      <a:pt x="1" y="346"/>
                    </a:lnTo>
                    <a:lnTo>
                      <a:pt x="2" y="362"/>
                    </a:lnTo>
                    <a:lnTo>
                      <a:pt x="3" y="380"/>
                    </a:lnTo>
                    <a:lnTo>
                      <a:pt x="6" y="395"/>
                    </a:lnTo>
                    <a:lnTo>
                      <a:pt x="9" y="412"/>
                    </a:lnTo>
                    <a:lnTo>
                      <a:pt x="12" y="427"/>
                    </a:lnTo>
                    <a:lnTo>
                      <a:pt x="16" y="441"/>
                    </a:lnTo>
                    <a:lnTo>
                      <a:pt x="22" y="457"/>
                    </a:lnTo>
                    <a:lnTo>
                      <a:pt x="28" y="470"/>
                    </a:lnTo>
                    <a:lnTo>
                      <a:pt x="34" y="484"/>
                    </a:lnTo>
                    <a:lnTo>
                      <a:pt x="41" y="497"/>
                    </a:lnTo>
                    <a:lnTo>
                      <a:pt x="48" y="509"/>
                    </a:lnTo>
                    <a:lnTo>
                      <a:pt x="56" y="522"/>
                    </a:lnTo>
                    <a:lnTo>
                      <a:pt x="66" y="534"/>
                    </a:lnTo>
                    <a:lnTo>
                      <a:pt x="75" y="544"/>
                    </a:lnTo>
                    <a:lnTo>
                      <a:pt x="84" y="555"/>
                    </a:lnTo>
                    <a:lnTo>
                      <a:pt x="95" y="565"/>
                    </a:lnTo>
                    <a:lnTo>
                      <a:pt x="106" y="574"/>
                    </a:lnTo>
                    <a:lnTo>
                      <a:pt x="118" y="583"/>
                    </a:lnTo>
                    <a:lnTo>
                      <a:pt x="130" y="592"/>
                    </a:lnTo>
                    <a:lnTo>
                      <a:pt x="143" y="599"/>
                    </a:lnTo>
                    <a:lnTo>
                      <a:pt x="156" y="606"/>
                    </a:lnTo>
                    <a:lnTo>
                      <a:pt x="169" y="612"/>
                    </a:lnTo>
                    <a:lnTo>
                      <a:pt x="184" y="618"/>
                    </a:lnTo>
                    <a:lnTo>
                      <a:pt x="199" y="623"/>
                    </a:lnTo>
                    <a:lnTo>
                      <a:pt x="215" y="628"/>
                    </a:lnTo>
                    <a:lnTo>
                      <a:pt x="230" y="632"/>
                    </a:lnTo>
                    <a:lnTo>
                      <a:pt x="247" y="635"/>
                    </a:lnTo>
                    <a:lnTo>
                      <a:pt x="263" y="637"/>
                    </a:lnTo>
                    <a:lnTo>
                      <a:pt x="280" y="639"/>
                    </a:lnTo>
                    <a:lnTo>
                      <a:pt x="298" y="640"/>
                    </a:lnTo>
                    <a:lnTo>
                      <a:pt x="316" y="641"/>
                    </a:lnTo>
                    <a:lnTo>
                      <a:pt x="344" y="640"/>
                    </a:lnTo>
                    <a:lnTo>
                      <a:pt x="370" y="638"/>
                    </a:lnTo>
                    <a:lnTo>
                      <a:pt x="393" y="635"/>
                    </a:lnTo>
                    <a:lnTo>
                      <a:pt x="415" y="632"/>
                    </a:lnTo>
                    <a:lnTo>
                      <a:pt x="435" y="628"/>
                    </a:lnTo>
                    <a:lnTo>
                      <a:pt x="451" y="622"/>
                    </a:lnTo>
                    <a:lnTo>
                      <a:pt x="465" y="617"/>
                    </a:lnTo>
                    <a:lnTo>
                      <a:pt x="478" y="612"/>
                    </a:lnTo>
                    <a:lnTo>
                      <a:pt x="458" y="52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bg1"/>
                  </a:solidFill>
                  <a:latin typeface="Myriad Pro"/>
                </a:endParaRPr>
              </a:p>
            </p:txBody>
          </p:sp>
          <p:sp>
            <p:nvSpPr>
              <p:cNvPr id="28" name="Freeform 27"/>
              <p:cNvSpPr>
                <a:spLocks noEditPoints="1"/>
              </p:cNvSpPr>
              <p:nvPr/>
            </p:nvSpPr>
            <p:spPr bwMode="auto">
              <a:xfrm>
                <a:off x="68096" y="6652068"/>
                <a:ext cx="493712" cy="123825"/>
              </a:xfrm>
              <a:custGeom>
                <a:avLst/>
                <a:gdLst/>
                <a:ahLst/>
                <a:cxnLst>
                  <a:cxn ang="0">
                    <a:pos x="598" y="179"/>
                  </a:cxn>
                  <a:cxn ang="0">
                    <a:pos x="598" y="0"/>
                  </a:cxn>
                  <a:cxn ang="0">
                    <a:pos x="524" y="0"/>
                  </a:cxn>
                  <a:cxn ang="0">
                    <a:pos x="449" y="0"/>
                  </a:cxn>
                  <a:cxn ang="0">
                    <a:pos x="374" y="0"/>
                  </a:cxn>
                  <a:cxn ang="0">
                    <a:pos x="299" y="0"/>
                  </a:cxn>
                  <a:cxn ang="0">
                    <a:pos x="224" y="0"/>
                  </a:cxn>
                  <a:cxn ang="0">
                    <a:pos x="150" y="0"/>
                  </a:cxn>
                  <a:cxn ang="0">
                    <a:pos x="75" y="0"/>
                  </a:cxn>
                  <a:cxn ang="0">
                    <a:pos x="0" y="0"/>
                  </a:cxn>
                  <a:cxn ang="0">
                    <a:pos x="0" y="179"/>
                  </a:cxn>
                  <a:cxn ang="0">
                    <a:pos x="176" y="179"/>
                  </a:cxn>
                  <a:cxn ang="0">
                    <a:pos x="176" y="621"/>
                  </a:cxn>
                  <a:cxn ang="0">
                    <a:pos x="423" y="621"/>
                  </a:cxn>
                  <a:cxn ang="0">
                    <a:pos x="423" y="179"/>
                  </a:cxn>
                  <a:cxn ang="0">
                    <a:pos x="598" y="179"/>
                  </a:cxn>
                  <a:cxn ang="0">
                    <a:pos x="907" y="250"/>
                  </a:cxn>
                  <a:cxn ang="0">
                    <a:pos x="781" y="621"/>
                  </a:cxn>
                  <a:cxn ang="0">
                    <a:pos x="539" y="621"/>
                  </a:cxn>
                  <a:cxn ang="0">
                    <a:pos x="776" y="0"/>
                  </a:cxn>
                  <a:cxn ang="0">
                    <a:pos x="809" y="0"/>
                  </a:cxn>
                  <a:cxn ang="0">
                    <a:pos x="842" y="0"/>
                  </a:cxn>
                  <a:cxn ang="0">
                    <a:pos x="874" y="0"/>
                  </a:cxn>
                  <a:cxn ang="0">
                    <a:pos x="907" y="0"/>
                  </a:cxn>
                  <a:cxn ang="0">
                    <a:pos x="939" y="0"/>
                  </a:cxn>
                  <a:cxn ang="0">
                    <a:pos x="972" y="0"/>
                  </a:cxn>
                  <a:cxn ang="0">
                    <a:pos x="1005" y="0"/>
                  </a:cxn>
                  <a:cxn ang="0">
                    <a:pos x="1038" y="0"/>
                  </a:cxn>
                  <a:cxn ang="0">
                    <a:pos x="1275" y="621"/>
                  </a:cxn>
                  <a:cxn ang="0">
                    <a:pos x="1033" y="621"/>
                  </a:cxn>
                  <a:cxn ang="0">
                    <a:pos x="907" y="250"/>
                  </a:cxn>
                  <a:cxn ang="0">
                    <a:pos x="1814" y="179"/>
                  </a:cxn>
                  <a:cxn ang="0">
                    <a:pos x="1814" y="0"/>
                  </a:cxn>
                  <a:cxn ang="0">
                    <a:pos x="1740" y="0"/>
                  </a:cxn>
                  <a:cxn ang="0">
                    <a:pos x="1665" y="0"/>
                  </a:cxn>
                  <a:cxn ang="0">
                    <a:pos x="1590" y="0"/>
                  </a:cxn>
                  <a:cxn ang="0">
                    <a:pos x="1515" y="0"/>
                  </a:cxn>
                  <a:cxn ang="0">
                    <a:pos x="1440" y="0"/>
                  </a:cxn>
                  <a:cxn ang="0">
                    <a:pos x="1366" y="0"/>
                  </a:cxn>
                  <a:cxn ang="0">
                    <a:pos x="1291" y="0"/>
                  </a:cxn>
                  <a:cxn ang="0">
                    <a:pos x="1216" y="0"/>
                  </a:cxn>
                  <a:cxn ang="0">
                    <a:pos x="1216" y="179"/>
                  </a:cxn>
                  <a:cxn ang="0">
                    <a:pos x="1391" y="179"/>
                  </a:cxn>
                  <a:cxn ang="0">
                    <a:pos x="1391" y="621"/>
                  </a:cxn>
                  <a:cxn ang="0">
                    <a:pos x="1639" y="621"/>
                  </a:cxn>
                  <a:cxn ang="0">
                    <a:pos x="1639" y="179"/>
                  </a:cxn>
                  <a:cxn ang="0">
                    <a:pos x="1814" y="179"/>
                  </a:cxn>
                  <a:cxn ang="0">
                    <a:pos x="2123" y="250"/>
                  </a:cxn>
                  <a:cxn ang="0">
                    <a:pos x="1996" y="621"/>
                  </a:cxn>
                  <a:cxn ang="0">
                    <a:pos x="1754" y="621"/>
                  </a:cxn>
                  <a:cxn ang="0">
                    <a:pos x="1991" y="0"/>
                  </a:cxn>
                  <a:cxn ang="0">
                    <a:pos x="2024" y="0"/>
                  </a:cxn>
                  <a:cxn ang="0">
                    <a:pos x="2057" y="0"/>
                  </a:cxn>
                  <a:cxn ang="0">
                    <a:pos x="2090" y="0"/>
                  </a:cxn>
                  <a:cxn ang="0">
                    <a:pos x="2123" y="0"/>
                  </a:cxn>
                  <a:cxn ang="0">
                    <a:pos x="2155" y="0"/>
                  </a:cxn>
                  <a:cxn ang="0">
                    <a:pos x="2188" y="0"/>
                  </a:cxn>
                  <a:cxn ang="0">
                    <a:pos x="2220" y="0"/>
                  </a:cxn>
                  <a:cxn ang="0">
                    <a:pos x="2253" y="0"/>
                  </a:cxn>
                  <a:cxn ang="0">
                    <a:pos x="2491" y="621"/>
                  </a:cxn>
                  <a:cxn ang="0">
                    <a:pos x="2248" y="621"/>
                  </a:cxn>
                  <a:cxn ang="0">
                    <a:pos x="2123" y="250"/>
                  </a:cxn>
                </a:cxnLst>
                <a:rect l="0" t="0" r="r" b="b"/>
                <a:pathLst>
                  <a:path w="2491" h="621">
                    <a:moveTo>
                      <a:pt x="598" y="179"/>
                    </a:moveTo>
                    <a:lnTo>
                      <a:pt x="598" y="0"/>
                    </a:lnTo>
                    <a:lnTo>
                      <a:pt x="524" y="0"/>
                    </a:lnTo>
                    <a:lnTo>
                      <a:pt x="449" y="0"/>
                    </a:lnTo>
                    <a:lnTo>
                      <a:pt x="374" y="0"/>
                    </a:lnTo>
                    <a:lnTo>
                      <a:pt x="299" y="0"/>
                    </a:lnTo>
                    <a:lnTo>
                      <a:pt x="224" y="0"/>
                    </a:lnTo>
                    <a:lnTo>
                      <a:pt x="150" y="0"/>
                    </a:lnTo>
                    <a:lnTo>
                      <a:pt x="75" y="0"/>
                    </a:lnTo>
                    <a:lnTo>
                      <a:pt x="0" y="0"/>
                    </a:lnTo>
                    <a:lnTo>
                      <a:pt x="0" y="179"/>
                    </a:lnTo>
                    <a:lnTo>
                      <a:pt x="176" y="179"/>
                    </a:lnTo>
                    <a:lnTo>
                      <a:pt x="176" y="621"/>
                    </a:lnTo>
                    <a:lnTo>
                      <a:pt x="423" y="621"/>
                    </a:lnTo>
                    <a:lnTo>
                      <a:pt x="423" y="179"/>
                    </a:lnTo>
                    <a:lnTo>
                      <a:pt x="598" y="179"/>
                    </a:lnTo>
                    <a:close/>
                    <a:moveTo>
                      <a:pt x="907" y="250"/>
                    </a:moveTo>
                    <a:lnTo>
                      <a:pt x="781" y="621"/>
                    </a:lnTo>
                    <a:lnTo>
                      <a:pt x="539" y="621"/>
                    </a:lnTo>
                    <a:lnTo>
                      <a:pt x="776" y="0"/>
                    </a:lnTo>
                    <a:lnTo>
                      <a:pt x="809" y="0"/>
                    </a:lnTo>
                    <a:lnTo>
                      <a:pt x="842" y="0"/>
                    </a:lnTo>
                    <a:lnTo>
                      <a:pt x="874" y="0"/>
                    </a:lnTo>
                    <a:lnTo>
                      <a:pt x="907" y="0"/>
                    </a:lnTo>
                    <a:lnTo>
                      <a:pt x="939" y="0"/>
                    </a:lnTo>
                    <a:lnTo>
                      <a:pt x="972" y="0"/>
                    </a:lnTo>
                    <a:lnTo>
                      <a:pt x="1005" y="0"/>
                    </a:lnTo>
                    <a:lnTo>
                      <a:pt x="1038" y="0"/>
                    </a:lnTo>
                    <a:lnTo>
                      <a:pt x="1275" y="621"/>
                    </a:lnTo>
                    <a:lnTo>
                      <a:pt x="1033" y="621"/>
                    </a:lnTo>
                    <a:lnTo>
                      <a:pt x="907" y="250"/>
                    </a:lnTo>
                    <a:close/>
                    <a:moveTo>
                      <a:pt x="1814" y="179"/>
                    </a:moveTo>
                    <a:lnTo>
                      <a:pt x="1814" y="0"/>
                    </a:lnTo>
                    <a:lnTo>
                      <a:pt x="1740" y="0"/>
                    </a:lnTo>
                    <a:lnTo>
                      <a:pt x="1665" y="0"/>
                    </a:lnTo>
                    <a:lnTo>
                      <a:pt x="1590" y="0"/>
                    </a:lnTo>
                    <a:lnTo>
                      <a:pt x="1515" y="0"/>
                    </a:lnTo>
                    <a:lnTo>
                      <a:pt x="1440" y="0"/>
                    </a:lnTo>
                    <a:lnTo>
                      <a:pt x="1366" y="0"/>
                    </a:lnTo>
                    <a:lnTo>
                      <a:pt x="1291" y="0"/>
                    </a:lnTo>
                    <a:lnTo>
                      <a:pt x="1216" y="0"/>
                    </a:lnTo>
                    <a:lnTo>
                      <a:pt x="1216" y="179"/>
                    </a:lnTo>
                    <a:lnTo>
                      <a:pt x="1391" y="179"/>
                    </a:lnTo>
                    <a:lnTo>
                      <a:pt x="1391" y="621"/>
                    </a:lnTo>
                    <a:lnTo>
                      <a:pt x="1639" y="621"/>
                    </a:lnTo>
                    <a:lnTo>
                      <a:pt x="1639" y="179"/>
                    </a:lnTo>
                    <a:lnTo>
                      <a:pt x="1814" y="179"/>
                    </a:lnTo>
                    <a:close/>
                    <a:moveTo>
                      <a:pt x="2123" y="250"/>
                    </a:moveTo>
                    <a:lnTo>
                      <a:pt x="1996" y="621"/>
                    </a:lnTo>
                    <a:lnTo>
                      <a:pt x="1754" y="621"/>
                    </a:lnTo>
                    <a:lnTo>
                      <a:pt x="1991" y="0"/>
                    </a:lnTo>
                    <a:lnTo>
                      <a:pt x="2024" y="0"/>
                    </a:lnTo>
                    <a:lnTo>
                      <a:pt x="2057" y="0"/>
                    </a:lnTo>
                    <a:lnTo>
                      <a:pt x="2090" y="0"/>
                    </a:lnTo>
                    <a:lnTo>
                      <a:pt x="2123" y="0"/>
                    </a:lnTo>
                    <a:lnTo>
                      <a:pt x="2155" y="0"/>
                    </a:lnTo>
                    <a:lnTo>
                      <a:pt x="2188" y="0"/>
                    </a:lnTo>
                    <a:lnTo>
                      <a:pt x="2220" y="0"/>
                    </a:lnTo>
                    <a:lnTo>
                      <a:pt x="2253" y="0"/>
                    </a:lnTo>
                    <a:lnTo>
                      <a:pt x="2491" y="621"/>
                    </a:lnTo>
                    <a:lnTo>
                      <a:pt x="2248" y="621"/>
                    </a:lnTo>
                    <a:lnTo>
                      <a:pt x="2123" y="25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bg1"/>
                  </a:solidFill>
                  <a:latin typeface="Myriad Pro"/>
                </a:endParaRPr>
              </a:p>
            </p:txBody>
          </p:sp>
        </p:grpSp>
        <p:sp>
          <p:nvSpPr>
            <p:cNvPr id="20" name="Freeform 19"/>
            <p:cNvSpPr>
              <a:spLocks noEditPoints="1"/>
            </p:cNvSpPr>
            <p:nvPr/>
          </p:nvSpPr>
          <p:spPr bwMode="auto">
            <a:xfrm>
              <a:off x="1409510" y="392855"/>
              <a:ext cx="878871" cy="92839"/>
            </a:xfrm>
            <a:custGeom>
              <a:avLst/>
              <a:gdLst/>
              <a:ahLst/>
              <a:cxnLst>
                <a:cxn ang="0">
                  <a:pos x="805" y="637"/>
                </a:cxn>
                <a:cxn ang="0">
                  <a:pos x="996" y="219"/>
                </a:cxn>
                <a:cxn ang="0">
                  <a:pos x="1304" y="357"/>
                </a:cxn>
                <a:cxn ang="0">
                  <a:pos x="1069" y="644"/>
                </a:cxn>
                <a:cxn ang="0">
                  <a:pos x="1040" y="573"/>
                </a:cxn>
                <a:cxn ang="0">
                  <a:pos x="1182" y="280"/>
                </a:cxn>
                <a:cxn ang="0">
                  <a:pos x="1457" y="426"/>
                </a:cxn>
                <a:cxn ang="0">
                  <a:pos x="1680" y="639"/>
                </a:cxn>
                <a:cxn ang="0">
                  <a:pos x="1384" y="480"/>
                </a:cxn>
                <a:cxn ang="0">
                  <a:pos x="1565" y="178"/>
                </a:cxn>
                <a:cxn ang="0">
                  <a:pos x="1772" y="419"/>
                </a:cxn>
                <a:cxn ang="0">
                  <a:pos x="1479" y="300"/>
                </a:cxn>
                <a:cxn ang="0">
                  <a:pos x="2054" y="179"/>
                </a:cxn>
                <a:cxn ang="0">
                  <a:pos x="2260" y="188"/>
                </a:cxn>
                <a:cxn ang="0">
                  <a:pos x="2257" y="15"/>
                </a:cxn>
                <a:cxn ang="0">
                  <a:pos x="2523" y="568"/>
                </a:cxn>
                <a:cxn ang="0">
                  <a:pos x="2483" y="627"/>
                </a:cxn>
                <a:cxn ang="0">
                  <a:pos x="2395" y="282"/>
                </a:cxn>
                <a:cxn ang="0">
                  <a:pos x="2669" y="201"/>
                </a:cxn>
                <a:cxn ang="0">
                  <a:pos x="2657" y="282"/>
                </a:cxn>
                <a:cxn ang="0">
                  <a:pos x="2858" y="220"/>
                </a:cxn>
                <a:cxn ang="0">
                  <a:pos x="3192" y="222"/>
                </a:cxn>
                <a:cxn ang="0">
                  <a:pos x="3092" y="249"/>
                </a:cxn>
                <a:cxn ang="0">
                  <a:pos x="3666" y="632"/>
                </a:cxn>
                <a:cxn ang="0">
                  <a:pos x="3354" y="500"/>
                </a:cxn>
                <a:cxn ang="0">
                  <a:pos x="3484" y="195"/>
                </a:cxn>
                <a:cxn ang="0">
                  <a:pos x="3516" y="256"/>
                </a:cxn>
                <a:cxn ang="0">
                  <a:pos x="3592" y="581"/>
                </a:cxn>
                <a:cxn ang="0">
                  <a:pos x="4055" y="577"/>
                </a:cxn>
                <a:cxn ang="0">
                  <a:pos x="3803" y="567"/>
                </a:cxn>
                <a:cxn ang="0">
                  <a:pos x="3854" y="210"/>
                </a:cxn>
                <a:cxn ang="0">
                  <a:pos x="4132" y="281"/>
                </a:cxn>
                <a:cxn ang="0">
                  <a:pos x="3947" y="237"/>
                </a:cxn>
                <a:cxn ang="0">
                  <a:pos x="4571" y="638"/>
                </a:cxn>
                <a:cxn ang="0">
                  <a:pos x="4425" y="355"/>
                </a:cxn>
                <a:cxn ang="0">
                  <a:pos x="4692" y="179"/>
                </a:cxn>
                <a:cxn ang="0">
                  <a:pos x="4503" y="378"/>
                </a:cxn>
                <a:cxn ang="0">
                  <a:pos x="4914" y="445"/>
                </a:cxn>
                <a:cxn ang="0">
                  <a:pos x="5116" y="642"/>
                </a:cxn>
                <a:cxn ang="0">
                  <a:pos x="4837" y="469"/>
                </a:cxn>
                <a:cxn ang="0">
                  <a:pos x="5032" y="177"/>
                </a:cxn>
                <a:cxn ang="0">
                  <a:pos x="5225" y="427"/>
                </a:cxn>
                <a:cxn ang="0">
                  <a:pos x="4929" y="310"/>
                </a:cxn>
                <a:cxn ang="0">
                  <a:pos x="5520" y="177"/>
                </a:cxn>
                <a:cxn ang="0">
                  <a:pos x="5849" y="249"/>
                </a:cxn>
                <a:cxn ang="0">
                  <a:pos x="5745" y="644"/>
                </a:cxn>
                <a:cxn ang="0">
                  <a:pos x="6173" y="588"/>
                </a:cxn>
                <a:cxn ang="0">
                  <a:pos x="5907" y="543"/>
                </a:cxn>
                <a:cxn ang="0">
                  <a:pos x="6173" y="317"/>
                </a:cxn>
                <a:cxn ang="0">
                  <a:pos x="6044" y="179"/>
                </a:cxn>
                <a:cxn ang="0">
                  <a:pos x="6022" y="438"/>
                </a:cxn>
                <a:cxn ang="0">
                  <a:pos x="6118" y="573"/>
                </a:cxn>
                <a:cxn ang="0">
                  <a:pos x="6379" y="72"/>
                </a:cxn>
                <a:cxn ang="0">
                  <a:pos x="6454" y="99"/>
                </a:cxn>
                <a:cxn ang="0">
                  <a:pos x="6815" y="177"/>
                </a:cxn>
                <a:cxn ang="0">
                  <a:pos x="6901" y="333"/>
                </a:cxn>
                <a:cxn ang="0">
                  <a:pos x="6691" y="329"/>
                </a:cxn>
                <a:cxn ang="0">
                  <a:pos x="7278" y="580"/>
                </a:cxn>
                <a:cxn ang="0">
                  <a:pos x="7137" y="188"/>
                </a:cxn>
                <a:cxn ang="0">
                  <a:pos x="7541" y="759"/>
                </a:cxn>
                <a:cxn ang="0">
                  <a:pos x="7366" y="188"/>
                </a:cxn>
                <a:cxn ang="0">
                  <a:pos x="7881" y="532"/>
                </a:cxn>
                <a:cxn ang="0">
                  <a:pos x="7920" y="642"/>
                </a:cxn>
              </a:cxnLst>
              <a:rect l="0" t="0" r="r" b="b"/>
              <a:pathLst>
                <a:path w="7953" h="842">
                  <a:moveTo>
                    <a:pt x="324" y="277"/>
                  </a:moveTo>
                  <a:lnTo>
                    <a:pt x="324" y="344"/>
                  </a:lnTo>
                  <a:lnTo>
                    <a:pt x="81" y="344"/>
                  </a:lnTo>
                  <a:lnTo>
                    <a:pt x="81" y="569"/>
                  </a:lnTo>
                  <a:lnTo>
                    <a:pt x="352" y="569"/>
                  </a:lnTo>
                  <a:lnTo>
                    <a:pt x="352" y="637"/>
                  </a:lnTo>
                  <a:lnTo>
                    <a:pt x="0" y="637"/>
                  </a:lnTo>
                  <a:lnTo>
                    <a:pt x="0" y="11"/>
                  </a:lnTo>
                  <a:lnTo>
                    <a:pt x="338" y="11"/>
                  </a:lnTo>
                  <a:lnTo>
                    <a:pt x="338" y="79"/>
                  </a:lnTo>
                  <a:lnTo>
                    <a:pt x="81" y="79"/>
                  </a:lnTo>
                  <a:lnTo>
                    <a:pt x="81" y="277"/>
                  </a:lnTo>
                  <a:lnTo>
                    <a:pt x="324" y="277"/>
                  </a:lnTo>
                  <a:close/>
                  <a:moveTo>
                    <a:pt x="401" y="188"/>
                  </a:moveTo>
                  <a:lnTo>
                    <a:pt x="492" y="188"/>
                  </a:lnTo>
                  <a:lnTo>
                    <a:pt x="556" y="284"/>
                  </a:lnTo>
                  <a:lnTo>
                    <a:pt x="566" y="300"/>
                  </a:lnTo>
                  <a:lnTo>
                    <a:pt x="578" y="317"/>
                  </a:lnTo>
                  <a:lnTo>
                    <a:pt x="589" y="337"/>
                  </a:lnTo>
                  <a:lnTo>
                    <a:pt x="601" y="357"/>
                  </a:lnTo>
                  <a:lnTo>
                    <a:pt x="604" y="357"/>
                  </a:lnTo>
                  <a:lnTo>
                    <a:pt x="614" y="340"/>
                  </a:lnTo>
                  <a:lnTo>
                    <a:pt x="625" y="321"/>
                  </a:lnTo>
                  <a:lnTo>
                    <a:pt x="636" y="303"/>
                  </a:lnTo>
                  <a:lnTo>
                    <a:pt x="649" y="283"/>
                  </a:lnTo>
                  <a:lnTo>
                    <a:pt x="712" y="188"/>
                  </a:lnTo>
                  <a:lnTo>
                    <a:pt x="800" y="188"/>
                  </a:lnTo>
                  <a:lnTo>
                    <a:pt x="646" y="405"/>
                  </a:lnTo>
                  <a:lnTo>
                    <a:pt x="805" y="637"/>
                  </a:lnTo>
                  <a:lnTo>
                    <a:pt x="712" y="637"/>
                  </a:lnTo>
                  <a:lnTo>
                    <a:pt x="646" y="535"/>
                  </a:lnTo>
                  <a:lnTo>
                    <a:pt x="635" y="520"/>
                  </a:lnTo>
                  <a:lnTo>
                    <a:pt x="624" y="501"/>
                  </a:lnTo>
                  <a:lnTo>
                    <a:pt x="612" y="481"/>
                  </a:lnTo>
                  <a:lnTo>
                    <a:pt x="598" y="457"/>
                  </a:lnTo>
                  <a:lnTo>
                    <a:pt x="596" y="457"/>
                  </a:lnTo>
                  <a:lnTo>
                    <a:pt x="588" y="472"/>
                  </a:lnTo>
                  <a:lnTo>
                    <a:pt x="578" y="490"/>
                  </a:lnTo>
                  <a:lnTo>
                    <a:pt x="564" y="511"/>
                  </a:lnTo>
                  <a:lnTo>
                    <a:pt x="549" y="535"/>
                  </a:lnTo>
                  <a:lnTo>
                    <a:pt x="484" y="637"/>
                  </a:lnTo>
                  <a:lnTo>
                    <a:pt x="394" y="637"/>
                  </a:lnTo>
                  <a:lnTo>
                    <a:pt x="553" y="408"/>
                  </a:lnTo>
                  <a:lnTo>
                    <a:pt x="401" y="188"/>
                  </a:lnTo>
                  <a:close/>
                  <a:moveTo>
                    <a:pt x="883" y="820"/>
                  </a:moveTo>
                  <a:lnTo>
                    <a:pt x="883" y="334"/>
                  </a:lnTo>
                  <a:lnTo>
                    <a:pt x="883" y="298"/>
                  </a:lnTo>
                  <a:lnTo>
                    <a:pt x="882" y="261"/>
                  </a:lnTo>
                  <a:lnTo>
                    <a:pt x="881" y="224"/>
                  </a:lnTo>
                  <a:lnTo>
                    <a:pt x="880" y="188"/>
                  </a:lnTo>
                  <a:lnTo>
                    <a:pt x="953" y="188"/>
                  </a:lnTo>
                  <a:lnTo>
                    <a:pt x="957" y="265"/>
                  </a:lnTo>
                  <a:lnTo>
                    <a:pt x="958" y="265"/>
                  </a:lnTo>
                  <a:lnTo>
                    <a:pt x="965" y="255"/>
                  </a:lnTo>
                  <a:lnTo>
                    <a:pt x="972" y="244"/>
                  </a:lnTo>
                  <a:lnTo>
                    <a:pt x="979" y="235"/>
                  </a:lnTo>
                  <a:lnTo>
                    <a:pt x="988" y="227"/>
                  </a:lnTo>
                  <a:lnTo>
                    <a:pt x="996" y="219"/>
                  </a:lnTo>
                  <a:lnTo>
                    <a:pt x="1005" y="211"/>
                  </a:lnTo>
                  <a:lnTo>
                    <a:pt x="1014" y="205"/>
                  </a:lnTo>
                  <a:lnTo>
                    <a:pt x="1024" y="199"/>
                  </a:lnTo>
                  <a:lnTo>
                    <a:pt x="1034" y="194"/>
                  </a:lnTo>
                  <a:lnTo>
                    <a:pt x="1045" y="190"/>
                  </a:lnTo>
                  <a:lnTo>
                    <a:pt x="1055" y="186"/>
                  </a:lnTo>
                  <a:lnTo>
                    <a:pt x="1068" y="183"/>
                  </a:lnTo>
                  <a:lnTo>
                    <a:pt x="1079" y="181"/>
                  </a:lnTo>
                  <a:lnTo>
                    <a:pt x="1091" y="178"/>
                  </a:lnTo>
                  <a:lnTo>
                    <a:pt x="1105" y="177"/>
                  </a:lnTo>
                  <a:lnTo>
                    <a:pt x="1118" y="177"/>
                  </a:lnTo>
                  <a:lnTo>
                    <a:pt x="1138" y="178"/>
                  </a:lnTo>
                  <a:lnTo>
                    <a:pt x="1157" y="182"/>
                  </a:lnTo>
                  <a:lnTo>
                    <a:pt x="1166" y="184"/>
                  </a:lnTo>
                  <a:lnTo>
                    <a:pt x="1176" y="187"/>
                  </a:lnTo>
                  <a:lnTo>
                    <a:pt x="1185" y="190"/>
                  </a:lnTo>
                  <a:lnTo>
                    <a:pt x="1193" y="193"/>
                  </a:lnTo>
                  <a:lnTo>
                    <a:pt x="1201" y="198"/>
                  </a:lnTo>
                  <a:lnTo>
                    <a:pt x="1210" y="202"/>
                  </a:lnTo>
                  <a:lnTo>
                    <a:pt x="1218" y="207"/>
                  </a:lnTo>
                  <a:lnTo>
                    <a:pt x="1225" y="213"/>
                  </a:lnTo>
                  <a:lnTo>
                    <a:pt x="1240" y="226"/>
                  </a:lnTo>
                  <a:lnTo>
                    <a:pt x="1254" y="241"/>
                  </a:lnTo>
                  <a:lnTo>
                    <a:pt x="1266" y="258"/>
                  </a:lnTo>
                  <a:lnTo>
                    <a:pt x="1277" y="275"/>
                  </a:lnTo>
                  <a:lnTo>
                    <a:pt x="1287" y="294"/>
                  </a:lnTo>
                  <a:lnTo>
                    <a:pt x="1294" y="314"/>
                  </a:lnTo>
                  <a:lnTo>
                    <a:pt x="1300" y="335"/>
                  </a:lnTo>
                  <a:lnTo>
                    <a:pt x="1304" y="357"/>
                  </a:lnTo>
                  <a:lnTo>
                    <a:pt x="1307" y="381"/>
                  </a:lnTo>
                  <a:lnTo>
                    <a:pt x="1308" y="406"/>
                  </a:lnTo>
                  <a:lnTo>
                    <a:pt x="1307" y="434"/>
                  </a:lnTo>
                  <a:lnTo>
                    <a:pt x="1304" y="460"/>
                  </a:lnTo>
                  <a:lnTo>
                    <a:pt x="1302" y="473"/>
                  </a:lnTo>
                  <a:lnTo>
                    <a:pt x="1299" y="485"/>
                  </a:lnTo>
                  <a:lnTo>
                    <a:pt x="1296" y="497"/>
                  </a:lnTo>
                  <a:lnTo>
                    <a:pt x="1292" y="509"/>
                  </a:lnTo>
                  <a:lnTo>
                    <a:pt x="1288" y="520"/>
                  </a:lnTo>
                  <a:lnTo>
                    <a:pt x="1283" y="530"/>
                  </a:lnTo>
                  <a:lnTo>
                    <a:pt x="1278" y="541"/>
                  </a:lnTo>
                  <a:lnTo>
                    <a:pt x="1272" y="551"/>
                  </a:lnTo>
                  <a:lnTo>
                    <a:pt x="1266" y="560"/>
                  </a:lnTo>
                  <a:lnTo>
                    <a:pt x="1260" y="569"/>
                  </a:lnTo>
                  <a:lnTo>
                    <a:pt x="1253" y="579"/>
                  </a:lnTo>
                  <a:lnTo>
                    <a:pt x="1245" y="587"/>
                  </a:lnTo>
                  <a:lnTo>
                    <a:pt x="1231" y="601"/>
                  </a:lnTo>
                  <a:lnTo>
                    <a:pt x="1215" y="614"/>
                  </a:lnTo>
                  <a:lnTo>
                    <a:pt x="1207" y="619"/>
                  </a:lnTo>
                  <a:lnTo>
                    <a:pt x="1198" y="624"/>
                  </a:lnTo>
                  <a:lnTo>
                    <a:pt x="1190" y="628"/>
                  </a:lnTo>
                  <a:lnTo>
                    <a:pt x="1181" y="632"/>
                  </a:lnTo>
                  <a:lnTo>
                    <a:pt x="1163" y="638"/>
                  </a:lnTo>
                  <a:lnTo>
                    <a:pt x="1144" y="643"/>
                  </a:lnTo>
                  <a:lnTo>
                    <a:pt x="1123" y="647"/>
                  </a:lnTo>
                  <a:lnTo>
                    <a:pt x="1103" y="648"/>
                  </a:lnTo>
                  <a:lnTo>
                    <a:pt x="1091" y="647"/>
                  </a:lnTo>
                  <a:lnTo>
                    <a:pt x="1079" y="646"/>
                  </a:lnTo>
                  <a:lnTo>
                    <a:pt x="1069" y="644"/>
                  </a:lnTo>
                  <a:lnTo>
                    <a:pt x="1058" y="642"/>
                  </a:lnTo>
                  <a:lnTo>
                    <a:pt x="1048" y="640"/>
                  </a:lnTo>
                  <a:lnTo>
                    <a:pt x="1038" y="637"/>
                  </a:lnTo>
                  <a:lnTo>
                    <a:pt x="1029" y="633"/>
                  </a:lnTo>
                  <a:lnTo>
                    <a:pt x="1019" y="629"/>
                  </a:lnTo>
                  <a:lnTo>
                    <a:pt x="1011" y="625"/>
                  </a:lnTo>
                  <a:lnTo>
                    <a:pt x="1003" y="620"/>
                  </a:lnTo>
                  <a:lnTo>
                    <a:pt x="996" y="614"/>
                  </a:lnTo>
                  <a:lnTo>
                    <a:pt x="989" y="607"/>
                  </a:lnTo>
                  <a:lnTo>
                    <a:pt x="981" y="600"/>
                  </a:lnTo>
                  <a:lnTo>
                    <a:pt x="975" y="593"/>
                  </a:lnTo>
                  <a:lnTo>
                    <a:pt x="969" y="585"/>
                  </a:lnTo>
                  <a:lnTo>
                    <a:pt x="964" y="577"/>
                  </a:lnTo>
                  <a:lnTo>
                    <a:pt x="964" y="820"/>
                  </a:lnTo>
                  <a:lnTo>
                    <a:pt x="883" y="820"/>
                  </a:lnTo>
                  <a:close/>
                  <a:moveTo>
                    <a:pt x="964" y="377"/>
                  </a:moveTo>
                  <a:lnTo>
                    <a:pt x="964" y="454"/>
                  </a:lnTo>
                  <a:lnTo>
                    <a:pt x="964" y="468"/>
                  </a:lnTo>
                  <a:lnTo>
                    <a:pt x="966" y="480"/>
                  </a:lnTo>
                  <a:lnTo>
                    <a:pt x="969" y="492"/>
                  </a:lnTo>
                  <a:lnTo>
                    <a:pt x="972" y="504"/>
                  </a:lnTo>
                  <a:lnTo>
                    <a:pt x="977" y="515"/>
                  </a:lnTo>
                  <a:lnTo>
                    <a:pt x="983" y="525"/>
                  </a:lnTo>
                  <a:lnTo>
                    <a:pt x="991" y="535"/>
                  </a:lnTo>
                  <a:lnTo>
                    <a:pt x="1000" y="546"/>
                  </a:lnTo>
                  <a:lnTo>
                    <a:pt x="1009" y="554"/>
                  </a:lnTo>
                  <a:lnTo>
                    <a:pt x="1018" y="562"/>
                  </a:lnTo>
                  <a:lnTo>
                    <a:pt x="1029" y="568"/>
                  </a:lnTo>
                  <a:lnTo>
                    <a:pt x="1040" y="573"/>
                  </a:lnTo>
                  <a:lnTo>
                    <a:pt x="1051" y="578"/>
                  </a:lnTo>
                  <a:lnTo>
                    <a:pt x="1064" y="581"/>
                  </a:lnTo>
                  <a:lnTo>
                    <a:pt x="1077" y="583"/>
                  </a:lnTo>
                  <a:lnTo>
                    <a:pt x="1090" y="583"/>
                  </a:lnTo>
                  <a:lnTo>
                    <a:pt x="1106" y="583"/>
                  </a:lnTo>
                  <a:lnTo>
                    <a:pt x="1120" y="580"/>
                  </a:lnTo>
                  <a:lnTo>
                    <a:pt x="1133" y="577"/>
                  </a:lnTo>
                  <a:lnTo>
                    <a:pt x="1147" y="571"/>
                  </a:lnTo>
                  <a:lnTo>
                    <a:pt x="1159" y="564"/>
                  </a:lnTo>
                  <a:lnTo>
                    <a:pt x="1170" y="556"/>
                  </a:lnTo>
                  <a:lnTo>
                    <a:pt x="1181" y="547"/>
                  </a:lnTo>
                  <a:lnTo>
                    <a:pt x="1190" y="535"/>
                  </a:lnTo>
                  <a:lnTo>
                    <a:pt x="1198" y="523"/>
                  </a:lnTo>
                  <a:lnTo>
                    <a:pt x="1205" y="510"/>
                  </a:lnTo>
                  <a:lnTo>
                    <a:pt x="1212" y="495"/>
                  </a:lnTo>
                  <a:lnTo>
                    <a:pt x="1217" y="480"/>
                  </a:lnTo>
                  <a:lnTo>
                    <a:pt x="1221" y="463"/>
                  </a:lnTo>
                  <a:lnTo>
                    <a:pt x="1224" y="447"/>
                  </a:lnTo>
                  <a:lnTo>
                    <a:pt x="1226" y="428"/>
                  </a:lnTo>
                  <a:lnTo>
                    <a:pt x="1226" y="410"/>
                  </a:lnTo>
                  <a:lnTo>
                    <a:pt x="1226" y="392"/>
                  </a:lnTo>
                  <a:lnTo>
                    <a:pt x="1224" y="376"/>
                  </a:lnTo>
                  <a:lnTo>
                    <a:pt x="1221" y="360"/>
                  </a:lnTo>
                  <a:lnTo>
                    <a:pt x="1218" y="345"/>
                  </a:lnTo>
                  <a:lnTo>
                    <a:pt x="1213" y="331"/>
                  </a:lnTo>
                  <a:lnTo>
                    <a:pt x="1206" y="317"/>
                  </a:lnTo>
                  <a:lnTo>
                    <a:pt x="1200" y="305"/>
                  </a:lnTo>
                  <a:lnTo>
                    <a:pt x="1192" y="293"/>
                  </a:lnTo>
                  <a:lnTo>
                    <a:pt x="1182" y="280"/>
                  </a:lnTo>
                  <a:lnTo>
                    <a:pt x="1172" y="271"/>
                  </a:lnTo>
                  <a:lnTo>
                    <a:pt x="1160" y="262"/>
                  </a:lnTo>
                  <a:lnTo>
                    <a:pt x="1149" y="255"/>
                  </a:lnTo>
                  <a:lnTo>
                    <a:pt x="1136" y="249"/>
                  </a:lnTo>
                  <a:lnTo>
                    <a:pt x="1122" y="245"/>
                  </a:lnTo>
                  <a:lnTo>
                    <a:pt x="1108" y="243"/>
                  </a:lnTo>
                  <a:lnTo>
                    <a:pt x="1092" y="242"/>
                  </a:lnTo>
                  <a:lnTo>
                    <a:pt x="1082" y="243"/>
                  </a:lnTo>
                  <a:lnTo>
                    <a:pt x="1072" y="244"/>
                  </a:lnTo>
                  <a:lnTo>
                    <a:pt x="1062" y="246"/>
                  </a:lnTo>
                  <a:lnTo>
                    <a:pt x="1052" y="249"/>
                  </a:lnTo>
                  <a:lnTo>
                    <a:pt x="1042" y="254"/>
                  </a:lnTo>
                  <a:lnTo>
                    <a:pt x="1033" y="258"/>
                  </a:lnTo>
                  <a:lnTo>
                    <a:pt x="1024" y="264"/>
                  </a:lnTo>
                  <a:lnTo>
                    <a:pt x="1015" y="270"/>
                  </a:lnTo>
                  <a:lnTo>
                    <a:pt x="1007" y="277"/>
                  </a:lnTo>
                  <a:lnTo>
                    <a:pt x="999" y="285"/>
                  </a:lnTo>
                  <a:lnTo>
                    <a:pt x="993" y="294"/>
                  </a:lnTo>
                  <a:lnTo>
                    <a:pt x="987" y="303"/>
                  </a:lnTo>
                  <a:lnTo>
                    <a:pt x="981" y="312"/>
                  </a:lnTo>
                  <a:lnTo>
                    <a:pt x="976" y="321"/>
                  </a:lnTo>
                  <a:lnTo>
                    <a:pt x="972" y="333"/>
                  </a:lnTo>
                  <a:lnTo>
                    <a:pt x="969" y="344"/>
                  </a:lnTo>
                  <a:lnTo>
                    <a:pt x="967" y="353"/>
                  </a:lnTo>
                  <a:lnTo>
                    <a:pt x="965" y="363"/>
                  </a:lnTo>
                  <a:lnTo>
                    <a:pt x="964" y="370"/>
                  </a:lnTo>
                  <a:lnTo>
                    <a:pt x="964" y="377"/>
                  </a:lnTo>
                  <a:close/>
                  <a:moveTo>
                    <a:pt x="1771" y="427"/>
                  </a:moveTo>
                  <a:lnTo>
                    <a:pt x="1457" y="426"/>
                  </a:lnTo>
                  <a:lnTo>
                    <a:pt x="1458" y="445"/>
                  </a:lnTo>
                  <a:lnTo>
                    <a:pt x="1460" y="463"/>
                  </a:lnTo>
                  <a:lnTo>
                    <a:pt x="1464" y="480"/>
                  </a:lnTo>
                  <a:lnTo>
                    <a:pt x="1469" y="495"/>
                  </a:lnTo>
                  <a:lnTo>
                    <a:pt x="1477" y="510"/>
                  </a:lnTo>
                  <a:lnTo>
                    <a:pt x="1484" y="523"/>
                  </a:lnTo>
                  <a:lnTo>
                    <a:pt x="1493" y="535"/>
                  </a:lnTo>
                  <a:lnTo>
                    <a:pt x="1504" y="546"/>
                  </a:lnTo>
                  <a:lnTo>
                    <a:pt x="1515" y="554"/>
                  </a:lnTo>
                  <a:lnTo>
                    <a:pt x="1526" y="562"/>
                  </a:lnTo>
                  <a:lnTo>
                    <a:pt x="1537" y="568"/>
                  </a:lnTo>
                  <a:lnTo>
                    <a:pt x="1551" y="573"/>
                  </a:lnTo>
                  <a:lnTo>
                    <a:pt x="1564" y="577"/>
                  </a:lnTo>
                  <a:lnTo>
                    <a:pt x="1578" y="580"/>
                  </a:lnTo>
                  <a:lnTo>
                    <a:pt x="1594" y="582"/>
                  </a:lnTo>
                  <a:lnTo>
                    <a:pt x="1610" y="582"/>
                  </a:lnTo>
                  <a:lnTo>
                    <a:pt x="1628" y="582"/>
                  </a:lnTo>
                  <a:lnTo>
                    <a:pt x="1644" y="581"/>
                  </a:lnTo>
                  <a:lnTo>
                    <a:pt x="1660" y="579"/>
                  </a:lnTo>
                  <a:lnTo>
                    <a:pt x="1676" y="577"/>
                  </a:lnTo>
                  <a:lnTo>
                    <a:pt x="1690" y="573"/>
                  </a:lnTo>
                  <a:lnTo>
                    <a:pt x="1706" y="569"/>
                  </a:lnTo>
                  <a:lnTo>
                    <a:pt x="1720" y="564"/>
                  </a:lnTo>
                  <a:lnTo>
                    <a:pt x="1735" y="559"/>
                  </a:lnTo>
                  <a:lnTo>
                    <a:pt x="1748" y="618"/>
                  </a:lnTo>
                  <a:lnTo>
                    <a:pt x="1733" y="624"/>
                  </a:lnTo>
                  <a:lnTo>
                    <a:pt x="1715" y="630"/>
                  </a:lnTo>
                  <a:lnTo>
                    <a:pt x="1698" y="635"/>
                  </a:lnTo>
                  <a:lnTo>
                    <a:pt x="1680" y="639"/>
                  </a:lnTo>
                  <a:lnTo>
                    <a:pt x="1661" y="642"/>
                  </a:lnTo>
                  <a:lnTo>
                    <a:pt x="1641" y="644"/>
                  </a:lnTo>
                  <a:lnTo>
                    <a:pt x="1621" y="646"/>
                  </a:lnTo>
                  <a:lnTo>
                    <a:pt x="1599" y="647"/>
                  </a:lnTo>
                  <a:lnTo>
                    <a:pt x="1574" y="646"/>
                  </a:lnTo>
                  <a:lnTo>
                    <a:pt x="1551" y="642"/>
                  </a:lnTo>
                  <a:lnTo>
                    <a:pt x="1539" y="640"/>
                  </a:lnTo>
                  <a:lnTo>
                    <a:pt x="1528" y="637"/>
                  </a:lnTo>
                  <a:lnTo>
                    <a:pt x="1518" y="634"/>
                  </a:lnTo>
                  <a:lnTo>
                    <a:pt x="1507" y="631"/>
                  </a:lnTo>
                  <a:lnTo>
                    <a:pt x="1497" y="627"/>
                  </a:lnTo>
                  <a:lnTo>
                    <a:pt x="1488" y="622"/>
                  </a:lnTo>
                  <a:lnTo>
                    <a:pt x="1479" y="617"/>
                  </a:lnTo>
                  <a:lnTo>
                    <a:pt x="1469" y="612"/>
                  </a:lnTo>
                  <a:lnTo>
                    <a:pt x="1461" y="605"/>
                  </a:lnTo>
                  <a:lnTo>
                    <a:pt x="1453" y="598"/>
                  </a:lnTo>
                  <a:lnTo>
                    <a:pt x="1445" y="592"/>
                  </a:lnTo>
                  <a:lnTo>
                    <a:pt x="1438" y="584"/>
                  </a:lnTo>
                  <a:lnTo>
                    <a:pt x="1430" y="576"/>
                  </a:lnTo>
                  <a:lnTo>
                    <a:pt x="1423" y="567"/>
                  </a:lnTo>
                  <a:lnTo>
                    <a:pt x="1417" y="559"/>
                  </a:lnTo>
                  <a:lnTo>
                    <a:pt x="1412" y="551"/>
                  </a:lnTo>
                  <a:lnTo>
                    <a:pt x="1406" y="542"/>
                  </a:lnTo>
                  <a:lnTo>
                    <a:pt x="1402" y="531"/>
                  </a:lnTo>
                  <a:lnTo>
                    <a:pt x="1397" y="522"/>
                  </a:lnTo>
                  <a:lnTo>
                    <a:pt x="1393" y="512"/>
                  </a:lnTo>
                  <a:lnTo>
                    <a:pt x="1389" y="501"/>
                  </a:lnTo>
                  <a:lnTo>
                    <a:pt x="1386" y="490"/>
                  </a:lnTo>
                  <a:lnTo>
                    <a:pt x="1384" y="480"/>
                  </a:lnTo>
                  <a:lnTo>
                    <a:pt x="1382" y="469"/>
                  </a:lnTo>
                  <a:lnTo>
                    <a:pt x="1379" y="445"/>
                  </a:lnTo>
                  <a:lnTo>
                    <a:pt x="1378" y="419"/>
                  </a:lnTo>
                  <a:lnTo>
                    <a:pt x="1379" y="394"/>
                  </a:lnTo>
                  <a:lnTo>
                    <a:pt x="1382" y="370"/>
                  </a:lnTo>
                  <a:lnTo>
                    <a:pt x="1386" y="346"/>
                  </a:lnTo>
                  <a:lnTo>
                    <a:pt x="1392" y="324"/>
                  </a:lnTo>
                  <a:lnTo>
                    <a:pt x="1397" y="313"/>
                  </a:lnTo>
                  <a:lnTo>
                    <a:pt x="1401" y="303"/>
                  </a:lnTo>
                  <a:lnTo>
                    <a:pt x="1406" y="293"/>
                  </a:lnTo>
                  <a:lnTo>
                    <a:pt x="1411" y="282"/>
                  </a:lnTo>
                  <a:lnTo>
                    <a:pt x="1416" y="273"/>
                  </a:lnTo>
                  <a:lnTo>
                    <a:pt x="1422" y="264"/>
                  </a:lnTo>
                  <a:lnTo>
                    <a:pt x="1428" y="255"/>
                  </a:lnTo>
                  <a:lnTo>
                    <a:pt x="1436" y="246"/>
                  </a:lnTo>
                  <a:lnTo>
                    <a:pt x="1443" y="238"/>
                  </a:lnTo>
                  <a:lnTo>
                    <a:pt x="1451" y="230"/>
                  </a:lnTo>
                  <a:lnTo>
                    <a:pt x="1458" y="223"/>
                  </a:lnTo>
                  <a:lnTo>
                    <a:pt x="1466" y="217"/>
                  </a:lnTo>
                  <a:lnTo>
                    <a:pt x="1476" y="210"/>
                  </a:lnTo>
                  <a:lnTo>
                    <a:pt x="1484" y="204"/>
                  </a:lnTo>
                  <a:lnTo>
                    <a:pt x="1493" y="199"/>
                  </a:lnTo>
                  <a:lnTo>
                    <a:pt x="1502" y="195"/>
                  </a:lnTo>
                  <a:lnTo>
                    <a:pt x="1513" y="191"/>
                  </a:lnTo>
                  <a:lnTo>
                    <a:pt x="1522" y="187"/>
                  </a:lnTo>
                  <a:lnTo>
                    <a:pt x="1532" y="185"/>
                  </a:lnTo>
                  <a:lnTo>
                    <a:pt x="1543" y="182"/>
                  </a:lnTo>
                  <a:lnTo>
                    <a:pt x="1554" y="179"/>
                  </a:lnTo>
                  <a:lnTo>
                    <a:pt x="1565" y="178"/>
                  </a:lnTo>
                  <a:lnTo>
                    <a:pt x="1576" y="177"/>
                  </a:lnTo>
                  <a:lnTo>
                    <a:pt x="1589" y="177"/>
                  </a:lnTo>
                  <a:lnTo>
                    <a:pt x="1601" y="177"/>
                  </a:lnTo>
                  <a:lnTo>
                    <a:pt x="1612" y="178"/>
                  </a:lnTo>
                  <a:lnTo>
                    <a:pt x="1624" y="181"/>
                  </a:lnTo>
                  <a:lnTo>
                    <a:pt x="1635" y="183"/>
                  </a:lnTo>
                  <a:lnTo>
                    <a:pt x="1645" y="185"/>
                  </a:lnTo>
                  <a:lnTo>
                    <a:pt x="1655" y="188"/>
                  </a:lnTo>
                  <a:lnTo>
                    <a:pt x="1665" y="192"/>
                  </a:lnTo>
                  <a:lnTo>
                    <a:pt x="1675" y="196"/>
                  </a:lnTo>
                  <a:lnTo>
                    <a:pt x="1683" y="201"/>
                  </a:lnTo>
                  <a:lnTo>
                    <a:pt x="1692" y="206"/>
                  </a:lnTo>
                  <a:lnTo>
                    <a:pt x="1701" y="212"/>
                  </a:lnTo>
                  <a:lnTo>
                    <a:pt x="1708" y="220"/>
                  </a:lnTo>
                  <a:lnTo>
                    <a:pt x="1716" y="227"/>
                  </a:lnTo>
                  <a:lnTo>
                    <a:pt x="1723" y="234"/>
                  </a:lnTo>
                  <a:lnTo>
                    <a:pt x="1729" y="242"/>
                  </a:lnTo>
                  <a:lnTo>
                    <a:pt x="1736" y="251"/>
                  </a:lnTo>
                  <a:lnTo>
                    <a:pt x="1745" y="266"/>
                  </a:lnTo>
                  <a:lnTo>
                    <a:pt x="1753" y="281"/>
                  </a:lnTo>
                  <a:lnTo>
                    <a:pt x="1759" y="298"/>
                  </a:lnTo>
                  <a:lnTo>
                    <a:pt x="1764" y="314"/>
                  </a:lnTo>
                  <a:lnTo>
                    <a:pt x="1768" y="332"/>
                  </a:lnTo>
                  <a:lnTo>
                    <a:pt x="1772" y="349"/>
                  </a:lnTo>
                  <a:lnTo>
                    <a:pt x="1774" y="369"/>
                  </a:lnTo>
                  <a:lnTo>
                    <a:pt x="1774" y="388"/>
                  </a:lnTo>
                  <a:lnTo>
                    <a:pt x="1774" y="400"/>
                  </a:lnTo>
                  <a:lnTo>
                    <a:pt x="1773" y="410"/>
                  </a:lnTo>
                  <a:lnTo>
                    <a:pt x="1772" y="419"/>
                  </a:lnTo>
                  <a:lnTo>
                    <a:pt x="1771" y="427"/>
                  </a:lnTo>
                  <a:close/>
                  <a:moveTo>
                    <a:pt x="1457" y="368"/>
                  </a:moveTo>
                  <a:lnTo>
                    <a:pt x="1696" y="368"/>
                  </a:lnTo>
                  <a:lnTo>
                    <a:pt x="1696" y="355"/>
                  </a:lnTo>
                  <a:lnTo>
                    <a:pt x="1694" y="344"/>
                  </a:lnTo>
                  <a:lnTo>
                    <a:pt x="1692" y="332"/>
                  </a:lnTo>
                  <a:lnTo>
                    <a:pt x="1690" y="321"/>
                  </a:lnTo>
                  <a:lnTo>
                    <a:pt x="1687" y="311"/>
                  </a:lnTo>
                  <a:lnTo>
                    <a:pt x="1683" y="301"/>
                  </a:lnTo>
                  <a:lnTo>
                    <a:pt x="1678" y="292"/>
                  </a:lnTo>
                  <a:lnTo>
                    <a:pt x="1673" y="282"/>
                  </a:lnTo>
                  <a:lnTo>
                    <a:pt x="1666" y="271"/>
                  </a:lnTo>
                  <a:lnTo>
                    <a:pt x="1656" y="262"/>
                  </a:lnTo>
                  <a:lnTo>
                    <a:pt x="1646" y="254"/>
                  </a:lnTo>
                  <a:lnTo>
                    <a:pt x="1636" y="247"/>
                  </a:lnTo>
                  <a:lnTo>
                    <a:pt x="1624" y="242"/>
                  </a:lnTo>
                  <a:lnTo>
                    <a:pt x="1611" y="239"/>
                  </a:lnTo>
                  <a:lnTo>
                    <a:pt x="1597" y="237"/>
                  </a:lnTo>
                  <a:lnTo>
                    <a:pt x="1583" y="236"/>
                  </a:lnTo>
                  <a:lnTo>
                    <a:pt x="1568" y="237"/>
                  </a:lnTo>
                  <a:lnTo>
                    <a:pt x="1555" y="239"/>
                  </a:lnTo>
                  <a:lnTo>
                    <a:pt x="1542" y="242"/>
                  </a:lnTo>
                  <a:lnTo>
                    <a:pt x="1531" y="247"/>
                  </a:lnTo>
                  <a:lnTo>
                    <a:pt x="1520" y="254"/>
                  </a:lnTo>
                  <a:lnTo>
                    <a:pt x="1510" y="261"/>
                  </a:lnTo>
                  <a:lnTo>
                    <a:pt x="1500" y="270"/>
                  </a:lnTo>
                  <a:lnTo>
                    <a:pt x="1491" y="280"/>
                  </a:lnTo>
                  <a:lnTo>
                    <a:pt x="1485" y="290"/>
                  </a:lnTo>
                  <a:lnTo>
                    <a:pt x="1479" y="300"/>
                  </a:lnTo>
                  <a:lnTo>
                    <a:pt x="1474" y="310"/>
                  </a:lnTo>
                  <a:lnTo>
                    <a:pt x="1468" y="320"/>
                  </a:lnTo>
                  <a:lnTo>
                    <a:pt x="1464" y="332"/>
                  </a:lnTo>
                  <a:lnTo>
                    <a:pt x="1461" y="343"/>
                  </a:lnTo>
                  <a:lnTo>
                    <a:pt x="1459" y="355"/>
                  </a:lnTo>
                  <a:lnTo>
                    <a:pt x="1457" y="368"/>
                  </a:lnTo>
                  <a:close/>
                  <a:moveTo>
                    <a:pt x="1875" y="637"/>
                  </a:moveTo>
                  <a:lnTo>
                    <a:pt x="1875" y="328"/>
                  </a:lnTo>
                  <a:lnTo>
                    <a:pt x="1875" y="291"/>
                  </a:lnTo>
                  <a:lnTo>
                    <a:pt x="1874" y="256"/>
                  </a:lnTo>
                  <a:lnTo>
                    <a:pt x="1873" y="221"/>
                  </a:lnTo>
                  <a:lnTo>
                    <a:pt x="1872" y="188"/>
                  </a:lnTo>
                  <a:lnTo>
                    <a:pt x="1944" y="188"/>
                  </a:lnTo>
                  <a:lnTo>
                    <a:pt x="1946" y="276"/>
                  </a:lnTo>
                  <a:lnTo>
                    <a:pt x="1950" y="276"/>
                  </a:lnTo>
                  <a:lnTo>
                    <a:pt x="1954" y="265"/>
                  </a:lnTo>
                  <a:lnTo>
                    <a:pt x="1959" y="255"/>
                  </a:lnTo>
                  <a:lnTo>
                    <a:pt x="1964" y="245"/>
                  </a:lnTo>
                  <a:lnTo>
                    <a:pt x="1970" y="236"/>
                  </a:lnTo>
                  <a:lnTo>
                    <a:pt x="1976" y="227"/>
                  </a:lnTo>
                  <a:lnTo>
                    <a:pt x="1983" y="219"/>
                  </a:lnTo>
                  <a:lnTo>
                    <a:pt x="1991" y="211"/>
                  </a:lnTo>
                  <a:lnTo>
                    <a:pt x="2000" y="204"/>
                  </a:lnTo>
                  <a:lnTo>
                    <a:pt x="2008" y="198"/>
                  </a:lnTo>
                  <a:lnTo>
                    <a:pt x="2017" y="193"/>
                  </a:lnTo>
                  <a:lnTo>
                    <a:pt x="2026" y="188"/>
                  </a:lnTo>
                  <a:lnTo>
                    <a:pt x="2036" y="185"/>
                  </a:lnTo>
                  <a:lnTo>
                    <a:pt x="2045" y="182"/>
                  </a:lnTo>
                  <a:lnTo>
                    <a:pt x="2054" y="179"/>
                  </a:lnTo>
                  <a:lnTo>
                    <a:pt x="2064" y="177"/>
                  </a:lnTo>
                  <a:lnTo>
                    <a:pt x="2075" y="177"/>
                  </a:lnTo>
                  <a:lnTo>
                    <a:pt x="2087" y="178"/>
                  </a:lnTo>
                  <a:lnTo>
                    <a:pt x="2097" y="181"/>
                  </a:lnTo>
                  <a:lnTo>
                    <a:pt x="2097" y="258"/>
                  </a:lnTo>
                  <a:lnTo>
                    <a:pt x="2084" y="256"/>
                  </a:lnTo>
                  <a:lnTo>
                    <a:pt x="2069" y="255"/>
                  </a:lnTo>
                  <a:lnTo>
                    <a:pt x="2055" y="256"/>
                  </a:lnTo>
                  <a:lnTo>
                    <a:pt x="2043" y="258"/>
                  </a:lnTo>
                  <a:lnTo>
                    <a:pt x="2032" y="261"/>
                  </a:lnTo>
                  <a:lnTo>
                    <a:pt x="2020" y="266"/>
                  </a:lnTo>
                  <a:lnTo>
                    <a:pt x="2010" y="272"/>
                  </a:lnTo>
                  <a:lnTo>
                    <a:pt x="2000" y="280"/>
                  </a:lnTo>
                  <a:lnTo>
                    <a:pt x="1990" y="290"/>
                  </a:lnTo>
                  <a:lnTo>
                    <a:pt x="1982" y="300"/>
                  </a:lnTo>
                  <a:lnTo>
                    <a:pt x="1976" y="310"/>
                  </a:lnTo>
                  <a:lnTo>
                    <a:pt x="1971" y="321"/>
                  </a:lnTo>
                  <a:lnTo>
                    <a:pt x="1966" y="333"/>
                  </a:lnTo>
                  <a:lnTo>
                    <a:pt x="1963" y="344"/>
                  </a:lnTo>
                  <a:lnTo>
                    <a:pt x="1960" y="356"/>
                  </a:lnTo>
                  <a:lnTo>
                    <a:pt x="1958" y="370"/>
                  </a:lnTo>
                  <a:lnTo>
                    <a:pt x="1957" y="383"/>
                  </a:lnTo>
                  <a:lnTo>
                    <a:pt x="1955" y="398"/>
                  </a:lnTo>
                  <a:lnTo>
                    <a:pt x="1955" y="637"/>
                  </a:lnTo>
                  <a:lnTo>
                    <a:pt x="1875" y="637"/>
                  </a:lnTo>
                  <a:close/>
                  <a:moveTo>
                    <a:pt x="2260" y="637"/>
                  </a:moveTo>
                  <a:lnTo>
                    <a:pt x="2178" y="637"/>
                  </a:lnTo>
                  <a:lnTo>
                    <a:pt x="2178" y="188"/>
                  </a:lnTo>
                  <a:lnTo>
                    <a:pt x="2260" y="188"/>
                  </a:lnTo>
                  <a:lnTo>
                    <a:pt x="2260" y="637"/>
                  </a:lnTo>
                  <a:close/>
                  <a:moveTo>
                    <a:pt x="2219" y="105"/>
                  </a:moveTo>
                  <a:lnTo>
                    <a:pt x="2217" y="105"/>
                  </a:lnTo>
                  <a:lnTo>
                    <a:pt x="2206" y="104"/>
                  </a:lnTo>
                  <a:lnTo>
                    <a:pt x="2197" y="101"/>
                  </a:lnTo>
                  <a:lnTo>
                    <a:pt x="2193" y="99"/>
                  </a:lnTo>
                  <a:lnTo>
                    <a:pt x="2189" y="96"/>
                  </a:lnTo>
                  <a:lnTo>
                    <a:pt x="2185" y="93"/>
                  </a:lnTo>
                  <a:lnTo>
                    <a:pt x="2181" y="90"/>
                  </a:lnTo>
                  <a:lnTo>
                    <a:pt x="2174" y="82"/>
                  </a:lnTo>
                  <a:lnTo>
                    <a:pt x="2170" y="72"/>
                  </a:lnTo>
                  <a:lnTo>
                    <a:pt x="2167" y="63"/>
                  </a:lnTo>
                  <a:lnTo>
                    <a:pt x="2166" y="52"/>
                  </a:lnTo>
                  <a:lnTo>
                    <a:pt x="2167" y="42"/>
                  </a:lnTo>
                  <a:lnTo>
                    <a:pt x="2170" y="32"/>
                  </a:lnTo>
                  <a:lnTo>
                    <a:pt x="2174" y="23"/>
                  </a:lnTo>
                  <a:lnTo>
                    <a:pt x="2182" y="16"/>
                  </a:lnTo>
                  <a:lnTo>
                    <a:pt x="2185" y="12"/>
                  </a:lnTo>
                  <a:lnTo>
                    <a:pt x="2189" y="9"/>
                  </a:lnTo>
                  <a:lnTo>
                    <a:pt x="2194" y="6"/>
                  </a:lnTo>
                  <a:lnTo>
                    <a:pt x="2198" y="4"/>
                  </a:lnTo>
                  <a:lnTo>
                    <a:pt x="2208" y="2"/>
                  </a:lnTo>
                  <a:lnTo>
                    <a:pt x="2220" y="0"/>
                  </a:lnTo>
                  <a:lnTo>
                    <a:pt x="2230" y="2"/>
                  </a:lnTo>
                  <a:lnTo>
                    <a:pt x="2240" y="4"/>
                  </a:lnTo>
                  <a:lnTo>
                    <a:pt x="2244" y="6"/>
                  </a:lnTo>
                  <a:lnTo>
                    <a:pt x="2249" y="9"/>
                  </a:lnTo>
                  <a:lnTo>
                    <a:pt x="2253" y="12"/>
                  </a:lnTo>
                  <a:lnTo>
                    <a:pt x="2257" y="15"/>
                  </a:lnTo>
                  <a:lnTo>
                    <a:pt x="2263" y="23"/>
                  </a:lnTo>
                  <a:lnTo>
                    <a:pt x="2268" y="31"/>
                  </a:lnTo>
                  <a:lnTo>
                    <a:pt x="2270" y="42"/>
                  </a:lnTo>
                  <a:lnTo>
                    <a:pt x="2271" y="52"/>
                  </a:lnTo>
                  <a:lnTo>
                    <a:pt x="2270" y="63"/>
                  </a:lnTo>
                  <a:lnTo>
                    <a:pt x="2268" y="72"/>
                  </a:lnTo>
                  <a:lnTo>
                    <a:pt x="2263" y="82"/>
                  </a:lnTo>
                  <a:lnTo>
                    <a:pt x="2257" y="90"/>
                  </a:lnTo>
                  <a:lnTo>
                    <a:pt x="2253" y="93"/>
                  </a:lnTo>
                  <a:lnTo>
                    <a:pt x="2249" y="96"/>
                  </a:lnTo>
                  <a:lnTo>
                    <a:pt x="2244" y="99"/>
                  </a:lnTo>
                  <a:lnTo>
                    <a:pt x="2240" y="101"/>
                  </a:lnTo>
                  <a:lnTo>
                    <a:pt x="2235" y="103"/>
                  </a:lnTo>
                  <a:lnTo>
                    <a:pt x="2230" y="104"/>
                  </a:lnTo>
                  <a:lnTo>
                    <a:pt x="2224" y="104"/>
                  </a:lnTo>
                  <a:lnTo>
                    <a:pt x="2219" y="105"/>
                  </a:lnTo>
                  <a:close/>
                  <a:moveTo>
                    <a:pt x="2755" y="427"/>
                  </a:moveTo>
                  <a:lnTo>
                    <a:pt x="2441" y="426"/>
                  </a:lnTo>
                  <a:lnTo>
                    <a:pt x="2443" y="445"/>
                  </a:lnTo>
                  <a:lnTo>
                    <a:pt x="2446" y="463"/>
                  </a:lnTo>
                  <a:lnTo>
                    <a:pt x="2449" y="480"/>
                  </a:lnTo>
                  <a:lnTo>
                    <a:pt x="2454" y="495"/>
                  </a:lnTo>
                  <a:lnTo>
                    <a:pt x="2461" y="510"/>
                  </a:lnTo>
                  <a:lnTo>
                    <a:pt x="2469" y="523"/>
                  </a:lnTo>
                  <a:lnTo>
                    <a:pt x="2478" y="535"/>
                  </a:lnTo>
                  <a:lnTo>
                    <a:pt x="2489" y="546"/>
                  </a:lnTo>
                  <a:lnTo>
                    <a:pt x="2499" y="554"/>
                  </a:lnTo>
                  <a:lnTo>
                    <a:pt x="2510" y="562"/>
                  </a:lnTo>
                  <a:lnTo>
                    <a:pt x="2523" y="568"/>
                  </a:lnTo>
                  <a:lnTo>
                    <a:pt x="2535" y="573"/>
                  </a:lnTo>
                  <a:lnTo>
                    <a:pt x="2548" y="577"/>
                  </a:lnTo>
                  <a:lnTo>
                    <a:pt x="2564" y="580"/>
                  </a:lnTo>
                  <a:lnTo>
                    <a:pt x="2579" y="582"/>
                  </a:lnTo>
                  <a:lnTo>
                    <a:pt x="2595" y="582"/>
                  </a:lnTo>
                  <a:lnTo>
                    <a:pt x="2612" y="582"/>
                  </a:lnTo>
                  <a:lnTo>
                    <a:pt x="2628" y="581"/>
                  </a:lnTo>
                  <a:lnTo>
                    <a:pt x="2644" y="579"/>
                  </a:lnTo>
                  <a:lnTo>
                    <a:pt x="2660" y="577"/>
                  </a:lnTo>
                  <a:lnTo>
                    <a:pt x="2676" y="573"/>
                  </a:lnTo>
                  <a:lnTo>
                    <a:pt x="2690" y="569"/>
                  </a:lnTo>
                  <a:lnTo>
                    <a:pt x="2705" y="564"/>
                  </a:lnTo>
                  <a:lnTo>
                    <a:pt x="2719" y="559"/>
                  </a:lnTo>
                  <a:lnTo>
                    <a:pt x="2732" y="618"/>
                  </a:lnTo>
                  <a:lnTo>
                    <a:pt x="2717" y="624"/>
                  </a:lnTo>
                  <a:lnTo>
                    <a:pt x="2700" y="630"/>
                  </a:lnTo>
                  <a:lnTo>
                    <a:pt x="2683" y="635"/>
                  </a:lnTo>
                  <a:lnTo>
                    <a:pt x="2664" y="639"/>
                  </a:lnTo>
                  <a:lnTo>
                    <a:pt x="2645" y="642"/>
                  </a:lnTo>
                  <a:lnTo>
                    <a:pt x="2625" y="644"/>
                  </a:lnTo>
                  <a:lnTo>
                    <a:pt x="2605" y="646"/>
                  </a:lnTo>
                  <a:lnTo>
                    <a:pt x="2583" y="647"/>
                  </a:lnTo>
                  <a:lnTo>
                    <a:pt x="2559" y="646"/>
                  </a:lnTo>
                  <a:lnTo>
                    <a:pt x="2535" y="642"/>
                  </a:lnTo>
                  <a:lnTo>
                    <a:pt x="2524" y="640"/>
                  </a:lnTo>
                  <a:lnTo>
                    <a:pt x="2512" y="637"/>
                  </a:lnTo>
                  <a:lnTo>
                    <a:pt x="2502" y="634"/>
                  </a:lnTo>
                  <a:lnTo>
                    <a:pt x="2492" y="631"/>
                  </a:lnTo>
                  <a:lnTo>
                    <a:pt x="2483" y="627"/>
                  </a:lnTo>
                  <a:lnTo>
                    <a:pt x="2472" y="622"/>
                  </a:lnTo>
                  <a:lnTo>
                    <a:pt x="2463" y="617"/>
                  </a:lnTo>
                  <a:lnTo>
                    <a:pt x="2455" y="612"/>
                  </a:lnTo>
                  <a:lnTo>
                    <a:pt x="2446" y="605"/>
                  </a:lnTo>
                  <a:lnTo>
                    <a:pt x="2437" y="598"/>
                  </a:lnTo>
                  <a:lnTo>
                    <a:pt x="2429" y="592"/>
                  </a:lnTo>
                  <a:lnTo>
                    <a:pt x="2422" y="584"/>
                  </a:lnTo>
                  <a:lnTo>
                    <a:pt x="2415" y="576"/>
                  </a:lnTo>
                  <a:lnTo>
                    <a:pt x="2409" y="567"/>
                  </a:lnTo>
                  <a:lnTo>
                    <a:pt x="2401" y="559"/>
                  </a:lnTo>
                  <a:lnTo>
                    <a:pt x="2396" y="551"/>
                  </a:lnTo>
                  <a:lnTo>
                    <a:pt x="2391" y="542"/>
                  </a:lnTo>
                  <a:lnTo>
                    <a:pt x="2386" y="531"/>
                  </a:lnTo>
                  <a:lnTo>
                    <a:pt x="2382" y="522"/>
                  </a:lnTo>
                  <a:lnTo>
                    <a:pt x="2378" y="512"/>
                  </a:lnTo>
                  <a:lnTo>
                    <a:pt x="2374" y="501"/>
                  </a:lnTo>
                  <a:lnTo>
                    <a:pt x="2371" y="490"/>
                  </a:lnTo>
                  <a:lnTo>
                    <a:pt x="2369" y="480"/>
                  </a:lnTo>
                  <a:lnTo>
                    <a:pt x="2366" y="469"/>
                  </a:lnTo>
                  <a:lnTo>
                    <a:pt x="2363" y="445"/>
                  </a:lnTo>
                  <a:lnTo>
                    <a:pt x="2362" y="419"/>
                  </a:lnTo>
                  <a:lnTo>
                    <a:pt x="2363" y="394"/>
                  </a:lnTo>
                  <a:lnTo>
                    <a:pt x="2366" y="370"/>
                  </a:lnTo>
                  <a:lnTo>
                    <a:pt x="2371" y="346"/>
                  </a:lnTo>
                  <a:lnTo>
                    <a:pt x="2377" y="324"/>
                  </a:lnTo>
                  <a:lnTo>
                    <a:pt x="2381" y="313"/>
                  </a:lnTo>
                  <a:lnTo>
                    <a:pt x="2385" y="303"/>
                  </a:lnTo>
                  <a:lnTo>
                    <a:pt x="2390" y="293"/>
                  </a:lnTo>
                  <a:lnTo>
                    <a:pt x="2395" y="282"/>
                  </a:lnTo>
                  <a:lnTo>
                    <a:pt x="2400" y="273"/>
                  </a:lnTo>
                  <a:lnTo>
                    <a:pt x="2407" y="264"/>
                  </a:lnTo>
                  <a:lnTo>
                    <a:pt x="2414" y="255"/>
                  </a:lnTo>
                  <a:lnTo>
                    <a:pt x="2420" y="246"/>
                  </a:lnTo>
                  <a:lnTo>
                    <a:pt x="2427" y="238"/>
                  </a:lnTo>
                  <a:lnTo>
                    <a:pt x="2435" y="230"/>
                  </a:lnTo>
                  <a:lnTo>
                    <a:pt x="2444" y="223"/>
                  </a:lnTo>
                  <a:lnTo>
                    <a:pt x="2452" y="217"/>
                  </a:lnTo>
                  <a:lnTo>
                    <a:pt x="2460" y="210"/>
                  </a:lnTo>
                  <a:lnTo>
                    <a:pt x="2468" y="204"/>
                  </a:lnTo>
                  <a:lnTo>
                    <a:pt x="2477" y="199"/>
                  </a:lnTo>
                  <a:lnTo>
                    <a:pt x="2487" y="195"/>
                  </a:lnTo>
                  <a:lnTo>
                    <a:pt x="2497" y="191"/>
                  </a:lnTo>
                  <a:lnTo>
                    <a:pt x="2507" y="187"/>
                  </a:lnTo>
                  <a:lnTo>
                    <a:pt x="2518" y="185"/>
                  </a:lnTo>
                  <a:lnTo>
                    <a:pt x="2528" y="182"/>
                  </a:lnTo>
                  <a:lnTo>
                    <a:pt x="2539" y="179"/>
                  </a:lnTo>
                  <a:lnTo>
                    <a:pt x="2549" y="178"/>
                  </a:lnTo>
                  <a:lnTo>
                    <a:pt x="2562" y="177"/>
                  </a:lnTo>
                  <a:lnTo>
                    <a:pt x="2573" y="177"/>
                  </a:lnTo>
                  <a:lnTo>
                    <a:pt x="2585" y="177"/>
                  </a:lnTo>
                  <a:lnTo>
                    <a:pt x="2597" y="178"/>
                  </a:lnTo>
                  <a:lnTo>
                    <a:pt x="2608" y="181"/>
                  </a:lnTo>
                  <a:lnTo>
                    <a:pt x="2619" y="183"/>
                  </a:lnTo>
                  <a:lnTo>
                    <a:pt x="2630" y="185"/>
                  </a:lnTo>
                  <a:lnTo>
                    <a:pt x="2640" y="188"/>
                  </a:lnTo>
                  <a:lnTo>
                    <a:pt x="2650" y="192"/>
                  </a:lnTo>
                  <a:lnTo>
                    <a:pt x="2659" y="196"/>
                  </a:lnTo>
                  <a:lnTo>
                    <a:pt x="2669" y="201"/>
                  </a:lnTo>
                  <a:lnTo>
                    <a:pt x="2677" y="206"/>
                  </a:lnTo>
                  <a:lnTo>
                    <a:pt x="2685" y="212"/>
                  </a:lnTo>
                  <a:lnTo>
                    <a:pt x="2693" y="220"/>
                  </a:lnTo>
                  <a:lnTo>
                    <a:pt x="2700" y="227"/>
                  </a:lnTo>
                  <a:lnTo>
                    <a:pt x="2708" y="234"/>
                  </a:lnTo>
                  <a:lnTo>
                    <a:pt x="2714" y="242"/>
                  </a:lnTo>
                  <a:lnTo>
                    <a:pt x="2721" y="251"/>
                  </a:lnTo>
                  <a:lnTo>
                    <a:pt x="2729" y="266"/>
                  </a:lnTo>
                  <a:lnTo>
                    <a:pt x="2737" y="281"/>
                  </a:lnTo>
                  <a:lnTo>
                    <a:pt x="2744" y="298"/>
                  </a:lnTo>
                  <a:lnTo>
                    <a:pt x="2749" y="314"/>
                  </a:lnTo>
                  <a:lnTo>
                    <a:pt x="2753" y="332"/>
                  </a:lnTo>
                  <a:lnTo>
                    <a:pt x="2756" y="349"/>
                  </a:lnTo>
                  <a:lnTo>
                    <a:pt x="2758" y="369"/>
                  </a:lnTo>
                  <a:lnTo>
                    <a:pt x="2759" y="388"/>
                  </a:lnTo>
                  <a:lnTo>
                    <a:pt x="2758" y="400"/>
                  </a:lnTo>
                  <a:lnTo>
                    <a:pt x="2758" y="410"/>
                  </a:lnTo>
                  <a:lnTo>
                    <a:pt x="2757" y="419"/>
                  </a:lnTo>
                  <a:lnTo>
                    <a:pt x="2755" y="427"/>
                  </a:lnTo>
                  <a:close/>
                  <a:moveTo>
                    <a:pt x="2441" y="368"/>
                  </a:moveTo>
                  <a:lnTo>
                    <a:pt x="2680" y="368"/>
                  </a:lnTo>
                  <a:lnTo>
                    <a:pt x="2680" y="355"/>
                  </a:lnTo>
                  <a:lnTo>
                    <a:pt x="2679" y="344"/>
                  </a:lnTo>
                  <a:lnTo>
                    <a:pt x="2677" y="332"/>
                  </a:lnTo>
                  <a:lnTo>
                    <a:pt x="2675" y="321"/>
                  </a:lnTo>
                  <a:lnTo>
                    <a:pt x="2672" y="311"/>
                  </a:lnTo>
                  <a:lnTo>
                    <a:pt x="2668" y="301"/>
                  </a:lnTo>
                  <a:lnTo>
                    <a:pt x="2663" y="292"/>
                  </a:lnTo>
                  <a:lnTo>
                    <a:pt x="2657" y="282"/>
                  </a:lnTo>
                  <a:lnTo>
                    <a:pt x="2650" y="271"/>
                  </a:lnTo>
                  <a:lnTo>
                    <a:pt x="2641" y="262"/>
                  </a:lnTo>
                  <a:lnTo>
                    <a:pt x="2632" y="254"/>
                  </a:lnTo>
                  <a:lnTo>
                    <a:pt x="2620" y="247"/>
                  </a:lnTo>
                  <a:lnTo>
                    <a:pt x="2609" y="242"/>
                  </a:lnTo>
                  <a:lnTo>
                    <a:pt x="2596" y="239"/>
                  </a:lnTo>
                  <a:lnTo>
                    <a:pt x="2581" y="237"/>
                  </a:lnTo>
                  <a:lnTo>
                    <a:pt x="2567" y="236"/>
                  </a:lnTo>
                  <a:lnTo>
                    <a:pt x="2552" y="237"/>
                  </a:lnTo>
                  <a:lnTo>
                    <a:pt x="2540" y="239"/>
                  </a:lnTo>
                  <a:lnTo>
                    <a:pt x="2528" y="242"/>
                  </a:lnTo>
                  <a:lnTo>
                    <a:pt x="2515" y="247"/>
                  </a:lnTo>
                  <a:lnTo>
                    <a:pt x="2504" y="254"/>
                  </a:lnTo>
                  <a:lnTo>
                    <a:pt x="2494" y="261"/>
                  </a:lnTo>
                  <a:lnTo>
                    <a:pt x="2485" y="270"/>
                  </a:lnTo>
                  <a:lnTo>
                    <a:pt x="2475" y="280"/>
                  </a:lnTo>
                  <a:lnTo>
                    <a:pt x="2469" y="290"/>
                  </a:lnTo>
                  <a:lnTo>
                    <a:pt x="2463" y="300"/>
                  </a:lnTo>
                  <a:lnTo>
                    <a:pt x="2458" y="310"/>
                  </a:lnTo>
                  <a:lnTo>
                    <a:pt x="2454" y="320"/>
                  </a:lnTo>
                  <a:lnTo>
                    <a:pt x="2450" y="332"/>
                  </a:lnTo>
                  <a:lnTo>
                    <a:pt x="2446" y="343"/>
                  </a:lnTo>
                  <a:lnTo>
                    <a:pt x="2444" y="355"/>
                  </a:lnTo>
                  <a:lnTo>
                    <a:pt x="2441" y="368"/>
                  </a:lnTo>
                  <a:close/>
                  <a:moveTo>
                    <a:pt x="2860" y="637"/>
                  </a:moveTo>
                  <a:lnTo>
                    <a:pt x="2860" y="309"/>
                  </a:lnTo>
                  <a:lnTo>
                    <a:pt x="2860" y="280"/>
                  </a:lnTo>
                  <a:lnTo>
                    <a:pt x="2859" y="250"/>
                  </a:lnTo>
                  <a:lnTo>
                    <a:pt x="2858" y="220"/>
                  </a:lnTo>
                  <a:lnTo>
                    <a:pt x="2856" y="188"/>
                  </a:lnTo>
                  <a:lnTo>
                    <a:pt x="2929" y="188"/>
                  </a:lnTo>
                  <a:lnTo>
                    <a:pt x="2933" y="262"/>
                  </a:lnTo>
                  <a:lnTo>
                    <a:pt x="2935" y="262"/>
                  </a:lnTo>
                  <a:lnTo>
                    <a:pt x="2940" y="254"/>
                  </a:lnTo>
                  <a:lnTo>
                    <a:pt x="2945" y="245"/>
                  </a:lnTo>
                  <a:lnTo>
                    <a:pt x="2951" y="237"/>
                  </a:lnTo>
                  <a:lnTo>
                    <a:pt x="2958" y="230"/>
                  </a:lnTo>
                  <a:lnTo>
                    <a:pt x="2964" y="223"/>
                  </a:lnTo>
                  <a:lnTo>
                    <a:pt x="2973" y="217"/>
                  </a:lnTo>
                  <a:lnTo>
                    <a:pt x="2981" y="210"/>
                  </a:lnTo>
                  <a:lnTo>
                    <a:pt x="2989" y="204"/>
                  </a:lnTo>
                  <a:lnTo>
                    <a:pt x="3000" y="198"/>
                  </a:lnTo>
                  <a:lnTo>
                    <a:pt x="3011" y="193"/>
                  </a:lnTo>
                  <a:lnTo>
                    <a:pt x="3022" y="188"/>
                  </a:lnTo>
                  <a:lnTo>
                    <a:pt x="3033" y="185"/>
                  </a:lnTo>
                  <a:lnTo>
                    <a:pt x="3046" y="182"/>
                  </a:lnTo>
                  <a:lnTo>
                    <a:pt x="3058" y="179"/>
                  </a:lnTo>
                  <a:lnTo>
                    <a:pt x="3070" y="177"/>
                  </a:lnTo>
                  <a:lnTo>
                    <a:pt x="3084" y="177"/>
                  </a:lnTo>
                  <a:lnTo>
                    <a:pt x="3098" y="178"/>
                  </a:lnTo>
                  <a:lnTo>
                    <a:pt x="3112" y="179"/>
                  </a:lnTo>
                  <a:lnTo>
                    <a:pt x="3126" y="183"/>
                  </a:lnTo>
                  <a:lnTo>
                    <a:pt x="3139" y="187"/>
                  </a:lnTo>
                  <a:lnTo>
                    <a:pt x="3151" y="192"/>
                  </a:lnTo>
                  <a:lnTo>
                    <a:pt x="3163" y="199"/>
                  </a:lnTo>
                  <a:lnTo>
                    <a:pt x="3174" y="206"/>
                  </a:lnTo>
                  <a:lnTo>
                    <a:pt x="3185" y="215"/>
                  </a:lnTo>
                  <a:lnTo>
                    <a:pt x="3192" y="222"/>
                  </a:lnTo>
                  <a:lnTo>
                    <a:pt x="3199" y="229"/>
                  </a:lnTo>
                  <a:lnTo>
                    <a:pt x="3205" y="236"/>
                  </a:lnTo>
                  <a:lnTo>
                    <a:pt x="3210" y="244"/>
                  </a:lnTo>
                  <a:lnTo>
                    <a:pt x="3215" y="251"/>
                  </a:lnTo>
                  <a:lnTo>
                    <a:pt x="3219" y="261"/>
                  </a:lnTo>
                  <a:lnTo>
                    <a:pt x="3223" y="269"/>
                  </a:lnTo>
                  <a:lnTo>
                    <a:pt x="3228" y="279"/>
                  </a:lnTo>
                  <a:lnTo>
                    <a:pt x="3231" y="289"/>
                  </a:lnTo>
                  <a:lnTo>
                    <a:pt x="3234" y="299"/>
                  </a:lnTo>
                  <a:lnTo>
                    <a:pt x="3236" y="309"/>
                  </a:lnTo>
                  <a:lnTo>
                    <a:pt x="3238" y="320"/>
                  </a:lnTo>
                  <a:lnTo>
                    <a:pt x="3241" y="344"/>
                  </a:lnTo>
                  <a:lnTo>
                    <a:pt x="3242" y="369"/>
                  </a:lnTo>
                  <a:lnTo>
                    <a:pt x="3242" y="637"/>
                  </a:lnTo>
                  <a:lnTo>
                    <a:pt x="3160" y="637"/>
                  </a:lnTo>
                  <a:lnTo>
                    <a:pt x="3160" y="378"/>
                  </a:lnTo>
                  <a:lnTo>
                    <a:pt x="3160" y="362"/>
                  </a:lnTo>
                  <a:lnTo>
                    <a:pt x="3159" y="346"/>
                  </a:lnTo>
                  <a:lnTo>
                    <a:pt x="3157" y="333"/>
                  </a:lnTo>
                  <a:lnTo>
                    <a:pt x="3154" y="319"/>
                  </a:lnTo>
                  <a:lnTo>
                    <a:pt x="3150" y="307"/>
                  </a:lnTo>
                  <a:lnTo>
                    <a:pt x="3145" y="297"/>
                  </a:lnTo>
                  <a:lnTo>
                    <a:pt x="3140" y="286"/>
                  </a:lnTo>
                  <a:lnTo>
                    <a:pt x="3134" y="277"/>
                  </a:lnTo>
                  <a:lnTo>
                    <a:pt x="3127" y="270"/>
                  </a:lnTo>
                  <a:lnTo>
                    <a:pt x="3120" y="263"/>
                  </a:lnTo>
                  <a:lnTo>
                    <a:pt x="3111" y="258"/>
                  </a:lnTo>
                  <a:lnTo>
                    <a:pt x="3102" y="253"/>
                  </a:lnTo>
                  <a:lnTo>
                    <a:pt x="3092" y="249"/>
                  </a:lnTo>
                  <a:lnTo>
                    <a:pt x="3081" y="246"/>
                  </a:lnTo>
                  <a:lnTo>
                    <a:pt x="3069" y="244"/>
                  </a:lnTo>
                  <a:lnTo>
                    <a:pt x="3056" y="244"/>
                  </a:lnTo>
                  <a:lnTo>
                    <a:pt x="3047" y="244"/>
                  </a:lnTo>
                  <a:lnTo>
                    <a:pt x="3037" y="245"/>
                  </a:lnTo>
                  <a:lnTo>
                    <a:pt x="3028" y="247"/>
                  </a:lnTo>
                  <a:lnTo>
                    <a:pt x="3020" y="250"/>
                  </a:lnTo>
                  <a:lnTo>
                    <a:pt x="3012" y="254"/>
                  </a:lnTo>
                  <a:lnTo>
                    <a:pt x="3004" y="258"/>
                  </a:lnTo>
                  <a:lnTo>
                    <a:pt x="2995" y="263"/>
                  </a:lnTo>
                  <a:lnTo>
                    <a:pt x="2988" y="268"/>
                  </a:lnTo>
                  <a:lnTo>
                    <a:pt x="2981" y="274"/>
                  </a:lnTo>
                  <a:lnTo>
                    <a:pt x="2974" y="281"/>
                  </a:lnTo>
                  <a:lnTo>
                    <a:pt x="2968" y="289"/>
                  </a:lnTo>
                  <a:lnTo>
                    <a:pt x="2962" y="296"/>
                  </a:lnTo>
                  <a:lnTo>
                    <a:pt x="2958" y="303"/>
                  </a:lnTo>
                  <a:lnTo>
                    <a:pt x="2953" y="311"/>
                  </a:lnTo>
                  <a:lnTo>
                    <a:pt x="2950" y="319"/>
                  </a:lnTo>
                  <a:lnTo>
                    <a:pt x="2947" y="329"/>
                  </a:lnTo>
                  <a:lnTo>
                    <a:pt x="2945" y="337"/>
                  </a:lnTo>
                  <a:lnTo>
                    <a:pt x="2943" y="346"/>
                  </a:lnTo>
                  <a:lnTo>
                    <a:pt x="2942" y="356"/>
                  </a:lnTo>
                  <a:lnTo>
                    <a:pt x="2942" y="367"/>
                  </a:lnTo>
                  <a:lnTo>
                    <a:pt x="2942" y="637"/>
                  </a:lnTo>
                  <a:lnTo>
                    <a:pt x="2860" y="637"/>
                  </a:lnTo>
                  <a:close/>
                  <a:moveTo>
                    <a:pt x="3680" y="559"/>
                  </a:moveTo>
                  <a:lnTo>
                    <a:pt x="3694" y="620"/>
                  </a:lnTo>
                  <a:lnTo>
                    <a:pt x="3681" y="627"/>
                  </a:lnTo>
                  <a:lnTo>
                    <a:pt x="3666" y="632"/>
                  </a:lnTo>
                  <a:lnTo>
                    <a:pt x="3651" y="636"/>
                  </a:lnTo>
                  <a:lnTo>
                    <a:pt x="3635" y="640"/>
                  </a:lnTo>
                  <a:lnTo>
                    <a:pt x="3619" y="643"/>
                  </a:lnTo>
                  <a:lnTo>
                    <a:pt x="3602" y="646"/>
                  </a:lnTo>
                  <a:lnTo>
                    <a:pt x="3584" y="647"/>
                  </a:lnTo>
                  <a:lnTo>
                    <a:pt x="3566" y="648"/>
                  </a:lnTo>
                  <a:lnTo>
                    <a:pt x="3541" y="647"/>
                  </a:lnTo>
                  <a:lnTo>
                    <a:pt x="3517" y="643"/>
                  </a:lnTo>
                  <a:lnTo>
                    <a:pt x="3506" y="641"/>
                  </a:lnTo>
                  <a:lnTo>
                    <a:pt x="3495" y="638"/>
                  </a:lnTo>
                  <a:lnTo>
                    <a:pt x="3484" y="635"/>
                  </a:lnTo>
                  <a:lnTo>
                    <a:pt x="3474" y="631"/>
                  </a:lnTo>
                  <a:lnTo>
                    <a:pt x="3464" y="627"/>
                  </a:lnTo>
                  <a:lnTo>
                    <a:pt x="3455" y="623"/>
                  </a:lnTo>
                  <a:lnTo>
                    <a:pt x="3445" y="618"/>
                  </a:lnTo>
                  <a:lnTo>
                    <a:pt x="3436" y="612"/>
                  </a:lnTo>
                  <a:lnTo>
                    <a:pt x="3427" y="605"/>
                  </a:lnTo>
                  <a:lnTo>
                    <a:pt x="3419" y="599"/>
                  </a:lnTo>
                  <a:lnTo>
                    <a:pt x="3410" y="592"/>
                  </a:lnTo>
                  <a:lnTo>
                    <a:pt x="3403" y="584"/>
                  </a:lnTo>
                  <a:lnTo>
                    <a:pt x="3395" y="576"/>
                  </a:lnTo>
                  <a:lnTo>
                    <a:pt x="3389" y="567"/>
                  </a:lnTo>
                  <a:lnTo>
                    <a:pt x="3382" y="559"/>
                  </a:lnTo>
                  <a:lnTo>
                    <a:pt x="3377" y="550"/>
                  </a:lnTo>
                  <a:lnTo>
                    <a:pt x="3370" y="541"/>
                  </a:lnTo>
                  <a:lnTo>
                    <a:pt x="3365" y="531"/>
                  </a:lnTo>
                  <a:lnTo>
                    <a:pt x="3361" y="521"/>
                  </a:lnTo>
                  <a:lnTo>
                    <a:pt x="3357" y="511"/>
                  </a:lnTo>
                  <a:lnTo>
                    <a:pt x="3354" y="500"/>
                  </a:lnTo>
                  <a:lnTo>
                    <a:pt x="3351" y="489"/>
                  </a:lnTo>
                  <a:lnTo>
                    <a:pt x="3348" y="478"/>
                  </a:lnTo>
                  <a:lnTo>
                    <a:pt x="3346" y="467"/>
                  </a:lnTo>
                  <a:lnTo>
                    <a:pt x="3343" y="442"/>
                  </a:lnTo>
                  <a:lnTo>
                    <a:pt x="3342" y="417"/>
                  </a:lnTo>
                  <a:lnTo>
                    <a:pt x="3342" y="404"/>
                  </a:lnTo>
                  <a:lnTo>
                    <a:pt x="3343" y="391"/>
                  </a:lnTo>
                  <a:lnTo>
                    <a:pt x="3344" y="379"/>
                  </a:lnTo>
                  <a:lnTo>
                    <a:pt x="3346" y="367"/>
                  </a:lnTo>
                  <a:lnTo>
                    <a:pt x="3348" y="355"/>
                  </a:lnTo>
                  <a:lnTo>
                    <a:pt x="3351" y="344"/>
                  </a:lnTo>
                  <a:lnTo>
                    <a:pt x="3354" y="333"/>
                  </a:lnTo>
                  <a:lnTo>
                    <a:pt x="3358" y="321"/>
                  </a:lnTo>
                  <a:lnTo>
                    <a:pt x="3363" y="311"/>
                  </a:lnTo>
                  <a:lnTo>
                    <a:pt x="3367" y="301"/>
                  </a:lnTo>
                  <a:lnTo>
                    <a:pt x="3373" y="291"/>
                  </a:lnTo>
                  <a:lnTo>
                    <a:pt x="3379" y="281"/>
                  </a:lnTo>
                  <a:lnTo>
                    <a:pt x="3386" y="272"/>
                  </a:lnTo>
                  <a:lnTo>
                    <a:pt x="3393" y="263"/>
                  </a:lnTo>
                  <a:lnTo>
                    <a:pt x="3400" y="254"/>
                  </a:lnTo>
                  <a:lnTo>
                    <a:pt x="3408" y="245"/>
                  </a:lnTo>
                  <a:lnTo>
                    <a:pt x="3417" y="237"/>
                  </a:lnTo>
                  <a:lnTo>
                    <a:pt x="3425" y="230"/>
                  </a:lnTo>
                  <a:lnTo>
                    <a:pt x="3434" y="223"/>
                  </a:lnTo>
                  <a:lnTo>
                    <a:pt x="3443" y="215"/>
                  </a:lnTo>
                  <a:lnTo>
                    <a:pt x="3454" y="210"/>
                  </a:lnTo>
                  <a:lnTo>
                    <a:pt x="3464" y="204"/>
                  </a:lnTo>
                  <a:lnTo>
                    <a:pt x="3474" y="199"/>
                  </a:lnTo>
                  <a:lnTo>
                    <a:pt x="3484" y="195"/>
                  </a:lnTo>
                  <a:lnTo>
                    <a:pt x="3496" y="191"/>
                  </a:lnTo>
                  <a:lnTo>
                    <a:pt x="3507" y="188"/>
                  </a:lnTo>
                  <a:lnTo>
                    <a:pt x="3519" y="185"/>
                  </a:lnTo>
                  <a:lnTo>
                    <a:pt x="3532" y="183"/>
                  </a:lnTo>
                  <a:lnTo>
                    <a:pt x="3544" y="181"/>
                  </a:lnTo>
                  <a:lnTo>
                    <a:pt x="3556" y="179"/>
                  </a:lnTo>
                  <a:lnTo>
                    <a:pt x="3570" y="178"/>
                  </a:lnTo>
                  <a:lnTo>
                    <a:pt x="3583" y="178"/>
                  </a:lnTo>
                  <a:lnTo>
                    <a:pt x="3599" y="178"/>
                  </a:lnTo>
                  <a:lnTo>
                    <a:pt x="3616" y="179"/>
                  </a:lnTo>
                  <a:lnTo>
                    <a:pt x="3631" y="182"/>
                  </a:lnTo>
                  <a:lnTo>
                    <a:pt x="3646" y="185"/>
                  </a:lnTo>
                  <a:lnTo>
                    <a:pt x="3659" y="188"/>
                  </a:lnTo>
                  <a:lnTo>
                    <a:pt x="3672" y="192"/>
                  </a:lnTo>
                  <a:lnTo>
                    <a:pt x="3685" y="196"/>
                  </a:lnTo>
                  <a:lnTo>
                    <a:pt x="3696" y="201"/>
                  </a:lnTo>
                  <a:lnTo>
                    <a:pt x="3678" y="265"/>
                  </a:lnTo>
                  <a:lnTo>
                    <a:pt x="3667" y="260"/>
                  </a:lnTo>
                  <a:lnTo>
                    <a:pt x="3656" y="256"/>
                  </a:lnTo>
                  <a:lnTo>
                    <a:pt x="3646" y="251"/>
                  </a:lnTo>
                  <a:lnTo>
                    <a:pt x="3633" y="248"/>
                  </a:lnTo>
                  <a:lnTo>
                    <a:pt x="3622" y="246"/>
                  </a:lnTo>
                  <a:lnTo>
                    <a:pt x="3609" y="244"/>
                  </a:lnTo>
                  <a:lnTo>
                    <a:pt x="3596" y="243"/>
                  </a:lnTo>
                  <a:lnTo>
                    <a:pt x="3583" y="243"/>
                  </a:lnTo>
                  <a:lnTo>
                    <a:pt x="3565" y="244"/>
                  </a:lnTo>
                  <a:lnTo>
                    <a:pt x="3548" y="246"/>
                  </a:lnTo>
                  <a:lnTo>
                    <a:pt x="3532" y="250"/>
                  </a:lnTo>
                  <a:lnTo>
                    <a:pt x="3516" y="256"/>
                  </a:lnTo>
                  <a:lnTo>
                    <a:pt x="3502" y="263"/>
                  </a:lnTo>
                  <a:lnTo>
                    <a:pt x="3489" y="271"/>
                  </a:lnTo>
                  <a:lnTo>
                    <a:pt x="3476" y="281"/>
                  </a:lnTo>
                  <a:lnTo>
                    <a:pt x="3465" y="294"/>
                  </a:lnTo>
                  <a:lnTo>
                    <a:pt x="3456" y="305"/>
                  </a:lnTo>
                  <a:lnTo>
                    <a:pt x="3447" y="318"/>
                  </a:lnTo>
                  <a:lnTo>
                    <a:pt x="3440" y="332"/>
                  </a:lnTo>
                  <a:lnTo>
                    <a:pt x="3434" y="346"/>
                  </a:lnTo>
                  <a:lnTo>
                    <a:pt x="3430" y="362"/>
                  </a:lnTo>
                  <a:lnTo>
                    <a:pt x="3427" y="378"/>
                  </a:lnTo>
                  <a:lnTo>
                    <a:pt x="3425" y="396"/>
                  </a:lnTo>
                  <a:lnTo>
                    <a:pt x="3424" y="413"/>
                  </a:lnTo>
                  <a:lnTo>
                    <a:pt x="3425" y="432"/>
                  </a:lnTo>
                  <a:lnTo>
                    <a:pt x="3427" y="449"/>
                  </a:lnTo>
                  <a:lnTo>
                    <a:pt x="3430" y="467"/>
                  </a:lnTo>
                  <a:lnTo>
                    <a:pt x="3435" y="482"/>
                  </a:lnTo>
                  <a:lnTo>
                    <a:pt x="3441" y="496"/>
                  </a:lnTo>
                  <a:lnTo>
                    <a:pt x="3449" y="511"/>
                  </a:lnTo>
                  <a:lnTo>
                    <a:pt x="3458" y="523"/>
                  </a:lnTo>
                  <a:lnTo>
                    <a:pt x="3468" y="535"/>
                  </a:lnTo>
                  <a:lnTo>
                    <a:pt x="3479" y="546"/>
                  </a:lnTo>
                  <a:lnTo>
                    <a:pt x="3492" y="555"/>
                  </a:lnTo>
                  <a:lnTo>
                    <a:pt x="3505" y="563"/>
                  </a:lnTo>
                  <a:lnTo>
                    <a:pt x="3518" y="569"/>
                  </a:lnTo>
                  <a:lnTo>
                    <a:pt x="3533" y="575"/>
                  </a:lnTo>
                  <a:lnTo>
                    <a:pt x="3548" y="579"/>
                  </a:lnTo>
                  <a:lnTo>
                    <a:pt x="3564" y="581"/>
                  </a:lnTo>
                  <a:lnTo>
                    <a:pt x="3580" y="581"/>
                  </a:lnTo>
                  <a:lnTo>
                    <a:pt x="3592" y="581"/>
                  </a:lnTo>
                  <a:lnTo>
                    <a:pt x="3605" y="580"/>
                  </a:lnTo>
                  <a:lnTo>
                    <a:pt x="3618" y="578"/>
                  </a:lnTo>
                  <a:lnTo>
                    <a:pt x="3630" y="576"/>
                  </a:lnTo>
                  <a:lnTo>
                    <a:pt x="3643" y="572"/>
                  </a:lnTo>
                  <a:lnTo>
                    <a:pt x="3655" y="568"/>
                  </a:lnTo>
                  <a:lnTo>
                    <a:pt x="3667" y="564"/>
                  </a:lnTo>
                  <a:lnTo>
                    <a:pt x="3680" y="559"/>
                  </a:lnTo>
                  <a:close/>
                  <a:moveTo>
                    <a:pt x="4149" y="427"/>
                  </a:moveTo>
                  <a:lnTo>
                    <a:pt x="3836" y="426"/>
                  </a:lnTo>
                  <a:lnTo>
                    <a:pt x="3837" y="445"/>
                  </a:lnTo>
                  <a:lnTo>
                    <a:pt x="3840" y="463"/>
                  </a:lnTo>
                  <a:lnTo>
                    <a:pt x="3843" y="480"/>
                  </a:lnTo>
                  <a:lnTo>
                    <a:pt x="3848" y="495"/>
                  </a:lnTo>
                  <a:lnTo>
                    <a:pt x="3855" y="510"/>
                  </a:lnTo>
                  <a:lnTo>
                    <a:pt x="3864" y="523"/>
                  </a:lnTo>
                  <a:lnTo>
                    <a:pt x="3873" y="535"/>
                  </a:lnTo>
                  <a:lnTo>
                    <a:pt x="3883" y="546"/>
                  </a:lnTo>
                  <a:lnTo>
                    <a:pt x="3893" y="554"/>
                  </a:lnTo>
                  <a:lnTo>
                    <a:pt x="3905" y="562"/>
                  </a:lnTo>
                  <a:lnTo>
                    <a:pt x="3917" y="568"/>
                  </a:lnTo>
                  <a:lnTo>
                    <a:pt x="3929" y="573"/>
                  </a:lnTo>
                  <a:lnTo>
                    <a:pt x="3943" y="577"/>
                  </a:lnTo>
                  <a:lnTo>
                    <a:pt x="3958" y="580"/>
                  </a:lnTo>
                  <a:lnTo>
                    <a:pt x="3973" y="582"/>
                  </a:lnTo>
                  <a:lnTo>
                    <a:pt x="3989" y="582"/>
                  </a:lnTo>
                  <a:lnTo>
                    <a:pt x="4006" y="582"/>
                  </a:lnTo>
                  <a:lnTo>
                    <a:pt x="4023" y="581"/>
                  </a:lnTo>
                  <a:lnTo>
                    <a:pt x="4038" y="579"/>
                  </a:lnTo>
                  <a:lnTo>
                    <a:pt x="4055" y="577"/>
                  </a:lnTo>
                  <a:lnTo>
                    <a:pt x="4070" y="573"/>
                  </a:lnTo>
                  <a:lnTo>
                    <a:pt x="4084" y="569"/>
                  </a:lnTo>
                  <a:lnTo>
                    <a:pt x="4099" y="564"/>
                  </a:lnTo>
                  <a:lnTo>
                    <a:pt x="4113" y="559"/>
                  </a:lnTo>
                  <a:lnTo>
                    <a:pt x="4127" y="618"/>
                  </a:lnTo>
                  <a:lnTo>
                    <a:pt x="4111" y="624"/>
                  </a:lnTo>
                  <a:lnTo>
                    <a:pt x="4095" y="630"/>
                  </a:lnTo>
                  <a:lnTo>
                    <a:pt x="4077" y="635"/>
                  </a:lnTo>
                  <a:lnTo>
                    <a:pt x="4059" y="639"/>
                  </a:lnTo>
                  <a:lnTo>
                    <a:pt x="4039" y="642"/>
                  </a:lnTo>
                  <a:lnTo>
                    <a:pt x="4020" y="644"/>
                  </a:lnTo>
                  <a:lnTo>
                    <a:pt x="3999" y="646"/>
                  </a:lnTo>
                  <a:lnTo>
                    <a:pt x="3978" y="647"/>
                  </a:lnTo>
                  <a:lnTo>
                    <a:pt x="3953" y="646"/>
                  </a:lnTo>
                  <a:lnTo>
                    <a:pt x="3929" y="642"/>
                  </a:lnTo>
                  <a:lnTo>
                    <a:pt x="3918" y="640"/>
                  </a:lnTo>
                  <a:lnTo>
                    <a:pt x="3907" y="637"/>
                  </a:lnTo>
                  <a:lnTo>
                    <a:pt x="3896" y="634"/>
                  </a:lnTo>
                  <a:lnTo>
                    <a:pt x="3886" y="631"/>
                  </a:lnTo>
                  <a:lnTo>
                    <a:pt x="3877" y="627"/>
                  </a:lnTo>
                  <a:lnTo>
                    <a:pt x="3867" y="622"/>
                  </a:lnTo>
                  <a:lnTo>
                    <a:pt x="3857" y="617"/>
                  </a:lnTo>
                  <a:lnTo>
                    <a:pt x="3849" y="612"/>
                  </a:lnTo>
                  <a:lnTo>
                    <a:pt x="3840" y="605"/>
                  </a:lnTo>
                  <a:lnTo>
                    <a:pt x="3832" y="598"/>
                  </a:lnTo>
                  <a:lnTo>
                    <a:pt x="3823" y="592"/>
                  </a:lnTo>
                  <a:lnTo>
                    <a:pt x="3816" y="584"/>
                  </a:lnTo>
                  <a:lnTo>
                    <a:pt x="3809" y="576"/>
                  </a:lnTo>
                  <a:lnTo>
                    <a:pt x="3803" y="567"/>
                  </a:lnTo>
                  <a:lnTo>
                    <a:pt x="3796" y="559"/>
                  </a:lnTo>
                  <a:lnTo>
                    <a:pt x="3791" y="551"/>
                  </a:lnTo>
                  <a:lnTo>
                    <a:pt x="3785" y="542"/>
                  </a:lnTo>
                  <a:lnTo>
                    <a:pt x="3780" y="531"/>
                  </a:lnTo>
                  <a:lnTo>
                    <a:pt x="3776" y="522"/>
                  </a:lnTo>
                  <a:lnTo>
                    <a:pt x="3772" y="512"/>
                  </a:lnTo>
                  <a:lnTo>
                    <a:pt x="3768" y="501"/>
                  </a:lnTo>
                  <a:lnTo>
                    <a:pt x="3765" y="490"/>
                  </a:lnTo>
                  <a:lnTo>
                    <a:pt x="3763" y="480"/>
                  </a:lnTo>
                  <a:lnTo>
                    <a:pt x="3761" y="469"/>
                  </a:lnTo>
                  <a:lnTo>
                    <a:pt x="3758" y="445"/>
                  </a:lnTo>
                  <a:lnTo>
                    <a:pt x="3757" y="419"/>
                  </a:lnTo>
                  <a:lnTo>
                    <a:pt x="3758" y="394"/>
                  </a:lnTo>
                  <a:lnTo>
                    <a:pt x="3761" y="370"/>
                  </a:lnTo>
                  <a:lnTo>
                    <a:pt x="3765" y="346"/>
                  </a:lnTo>
                  <a:lnTo>
                    <a:pt x="3771" y="324"/>
                  </a:lnTo>
                  <a:lnTo>
                    <a:pt x="3775" y="313"/>
                  </a:lnTo>
                  <a:lnTo>
                    <a:pt x="3779" y="303"/>
                  </a:lnTo>
                  <a:lnTo>
                    <a:pt x="3784" y="293"/>
                  </a:lnTo>
                  <a:lnTo>
                    <a:pt x="3790" y="282"/>
                  </a:lnTo>
                  <a:lnTo>
                    <a:pt x="3795" y="273"/>
                  </a:lnTo>
                  <a:lnTo>
                    <a:pt x="3801" y="264"/>
                  </a:lnTo>
                  <a:lnTo>
                    <a:pt x="3808" y="255"/>
                  </a:lnTo>
                  <a:lnTo>
                    <a:pt x="3814" y="246"/>
                  </a:lnTo>
                  <a:lnTo>
                    <a:pt x="3821" y="238"/>
                  </a:lnTo>
                  <a:lnTo>
                    <a:pt x="3830" y="230"/>
                  </a:lnTo>
                  <a:lnTo>
                    <a:pt x="3838" y="223"/>
                  </a:lnTo>
                  <a:lnTo>
                    <a:pt x="3846" y="217"/>
                  </a:lnTo>
                  <a:lnTo>
                    <a:pt x="3854" y="210"/>
                  </a:lnTo>
                  <a:lnTo>
                    <a:pt x="3863" y="204"/>
                  </a:lnTo>
                  <a:lnTo>
                    <a:pt x="3872" y="199"/>
                  </a:lnTo>
                  <a:lnTo>
                    <a:pt x="3881" y="195"/>
                  </a:lnTo>
                  <a:lnTo>
                    <a:pt x="3891" y="191"/>
                  </a:lnTo>
                  <a:lnTo>
                    <a:pt x="3902" y="187"/>
                  </a:lnTo>
                  <a:lnTo>
                    <a:pt x="3912" y="185"/>
                  </a:lnTo>
                  <a:lnTo>
                    <a:pt x="3922" y="182"/>
                  </a:lnTo>
                  <a:lnTo>
                    <a:pt x="3933" y="179"/>
                  </a:lnTo>
                  <a:lnTo>
                    <a:pt x="3944" y="178"/>
                  </a:lnTo>
                  <a:lnTo>
                    <a:pt x="3956" y="177"/>
                  </a:lnTo>
                  <a:lnTo>
                    <a:pt x="3967" y="177"/>
                  </a:lnTo>
                  <a:lnTo>
                    <a:pt x="3980" y="177"/>
                  </a:lnTo>
                  <a:lnTo>
                    <a:pt x="3991" y="178"/>
                  </a:lnTo>
                  <a:lnTo>
                    <a:pt x="4002" y="181"/>
                  </a:lnTo>
                  <a:lnTo>
                    <a:pt x="4014" y="183"/>
                  </a:lnTo>
                  <a:lnTo>
                    <a:pt x="4024" y="185"/>
                  </a:lnTo>
                  <a:lnTo>
                    <a:pt x="4034" y="188"/>
                  </a:lnTo>
                  <a:lnTo>
                    <a:pt x="4044" y="192"/>
                  </a:lnTo>
                  <a:lnTo>
                    <a:pt x="4054" y="196"/>
                  </a:lnTo>
                  <a:lnTo>
                    <a:pt x="4063" y="201"/>
                  </a:lnTo>
                  <a:lnTo>
                    <a:pt x="4071" y="206"/>
                  </a:lnTo>
                  <a:lnTo>
                    <a:pt x="4079" y="212"/>
                  </a:lnTo>
                  <a:lnTo>
                    <a:pt x="4088" y="220"/>
                  </a:lnTo>
                  <a:lnTo>
                    <a:pt x="4095" y="227"/>
                  </a:lnTo>
                  <a:lnTo>
                    <a:pt x="4102" y="234"/>
                  </a:lnTo>
                  <a:lnTo>
                    <a:pt x="4108" y="242"/>
                  </a:lnTo>
                  <a:lnTo>
                    <a:pt x="4115" y="251"/>
                  </a:lnTo>
                  <a:lnTo>
                    <a:pt x="4124" y="266"/>
                  </a:lnTo>
                  <a:lnTo>
                    <a:pt x="4132" y="281"/>
                  </a:lnTo>
                  <a:lnTo>
                    <a:pt x="4138" y="298"/>
                  </a:lnTo>
                  <a:lnTo>
                    <a:pt x="4143" y="314"/>
                  </a:lnTo>
                  <a:lnTo>
                    <a:pt x="4147" y="332"/>
                  </a:lnTo>
                  <a:lnTo>
                    <a:pt x="4150" y="349"/>
                  </a:lnTo>
                  <a:lnTo>
                    <a:pt x="4152" y="369"/>
                  </a:lnTo>
                  <a:lnTo>
                    <a:pt x="4153" y="388"/>
                  </a:lnTo>
                  <a:lnTo>
                    <a:pt x="4152" y="400"/>
                  </a:lnTo>
                  <a:lnTo>
                    <a:pt x="4152" y="410"/>
                  </a:lnTo>
                  <a:lnTo>
                    <a:pt x="4151" y="419"/>
                  </a:lnTo>
                  <a:lnTo>
                    <a:pt x="4149" y="427"/>
                  </a:lnTo>
                  <a:close/>
                  <a:moveTo>
                    <a:pt x="3836" y="368"/>
                  </a:moveTo>
                  <a:lnTo>
                    <a:pt x="4074" y="368"/>
                  </a:lnTo>
                  <a:lnTo>
                    <a:pt x="4074" y="355"/>
                  </a:lnTo>
                  <a:lnTo>
                    <a:pt x="4073" y="344"/>
                  </a:lnTo>
                  <a:lnTo>
                    <a:pt x="4071" y="332"/>
                  </a:lnTo>
                  <a:lnTo>
                    <a:pt x="4069" y="321"/>
                  </a:lnTo>
                  <a:lnTo>
                    <a:pt x="4066" y="311"/>
                  </a:lnTo>
                  <a:lnTo>
                    <a:pt x="4062" y="301"/>
                  </a:lnTo>
                  <a:lnTo>
                    <a:pt x="4058" y="292"/>
                  </a:lnTo>
                  <a:lnTo>
                    <a:pt x="4052" y="282"/>
                  </a:lnTo>
                  <a:lnTo>
                    <a:pt x="4044" y="271"/>
                  </a:lnTo>
                  <a:lnTo>
                    <a:pt x="4035" y="262"/>
                  </a:lnTo>
                  <a:lnTo>
                    <a:pt x="4026" y="254"/>
                  </a:lnTo>
                  <a:lnTo>
                    <a:pt x="4015" y="247"/>
                  </a:lnTo>
                  <a:lnTo>
                    <a:pt x="4003" y="242"/>
                  </a:lnTo>
                  <a:lnTo>
                    <a:pt x="3990" y="239"/>
                  </a:lnTo>
                  <a:lnTo>
                    <a:pt x="3976" y="237"/>
                  </a:lnTo>
                  <a:lnTo>
                    <a:pt x="3961" y="236"/>
                  </a:lnTo>
                  <a:lnTo>
                    <a:pt x="3947" y="237"/>
                  </a:lnTo>
                  <a:lnTo>
                    <a:pt x="3934" y="239"/>
                  </a:lnTo>
                  <a:lnTo>
                    <a:pt x="3922" y="242"/>
                  </a:lnTo>
                  <a:lnTo>
                    <a:pt x="3910" y="247"/>
                  </a:lnTo>
                  <a:lnTo>
                    <a:pt x="3900" y="254"/>
                  </a:lnTo>
                  <a:lnTo>
                    <a:pt x="3888" y="261"/>
                  </a:lnTo>
                  <a:lnTo>
                    <a:pt x="3879" y="270"/>
                  </a:lnTo>
                  <a:lnTo>
                    <a:pt x="3870" y="280"/>
                  </a:lnTo>
                  <a:lnTo>
                    <a:pt x="3864" y="290"/>
                  </a:lnTo>
                  <a:lnTo>
                    <a:pt x="3857" y="300"/>
                  </a:lnTo>
                  <a:lnTo>
                    <a:pt x="3852" y="310"/>
                  </a:lnTo>
                  <a:lnTo>
                    <a:pt x="3848" y="320"/>
                  </a:lnTo>
                  <a:lnTo>
                    <a:pt x="3844" y="332"/>
                  </a:lnTo>
                  <a:lnTo>
                    <a:pt x="3840" y="343"/>
                  </a:lnTo>
                  <a:lnTo>
                    <a:pt x="3838" y="355"/>
                  </a:lnTo>
                  <a:lnTo>
                    <a:pt x="3836" y="368"/>
                  </a:lnTo>
                  <a:close/>
                  <a:moveTo>
                    <a:pt x="4756" y="559"/>
                  </a:moveTo>
                  <a:lnTo>
                    <a:pt x="4771" y="620"/>
                  </a:lnTo>
                  <a:lnTo>
                    <a:pt x="4756" y="627"/>
                  </a:lnTo>
                  <a:lnTo>
                    <a:pt x="4742" y="632"/>
                  </a:lnTo>
                  <a:lnTo>
                    <a:pt x="4728" y="636"/>
                  </a:lnTo>
                  <a:lnTo>
                    <a:pt x="4711" y="640"/>
                  </a:lnTo>
                  <a:lnTo>
                    <a:pt x="4695" y="643"/>
                  </a:lnTo>
                  <a:lnTo>
                    <a:pt x="4678" y="646"/>
                  </a:lnTo>
                  <a:lnTo>
                    <a:pt x="4660" y="647"/>
                  </a:lnTo>
                  <a:lnTo>
                    <a:pt x="4641" y="648"/>
                  </a:lnTo>
                  <a:lnTo>
                    <a:pt x="4617" y="647"/>
                  </a:lnTo>
                  <a:lnTo>
                    <a:pt x="4593" y="643"/>
                  </a:lnTo>
                  <a:lnTo>
                    <a:pt x="4582" y="641"/>
                  </a:lnTo>
                  <a:lnTo>
                    <a:pt x="4571" y="638"/>
                  </a:lnTo>
                  <a:lnTo>
                    <a:pt x="4560" y="635"/>
                  </a:lnTo>
                  <a:lnTo>
                    <a:pt x="4550" y="631"/>
                  </a:lnTo>
                  <a:lnTo>
                    <a:pt x="4541" y="627"/>
                  </a:lnTo>
                  <a:lnTo>
                    <a:pt x="4530" y="623"/>
                  </a:lnTo>
                  <a:lnTo>
                    <a:pt x="4521" y="618"/>
                  </a:lnTo>
                  <a:lnTo>
                    <a:pt x="4512" y="612"/>
                  </a:lnTo>
                  <a:lnTo>
                    <a:pt x="4504" y="605"/>
                  </a:lnTo>
                  <a:lnTo>
                    <a:pt x="4495" y="599"/>
                  </a:lnTo>
                  <a:lnTo>
                    <a:pt x="4487" y="592"/>
                  </a:lnTo>
                  <a:lnTo>
                    <a:pt x="4479" y="584"/>
                  </a:lnTo>
                  <a:lnTo>
                    <a:pt x="4472" y="576"/>
                  </a:lnTo>
                  <a:lnTo>
                    <a:pt x="4465" y="567"/>
                  </a:lnTo>
                  <a:lnTo>
                    <a:pt x="4458" y="559"/>
                  </a:lnTo>
                  <a:lnTo>
                    <a:pt x="4452" y="550"/>
                  </a:lnTo>
                  <a:lnTo>
                    <a:pt x="4447" y="541"/>
                  </a:lnTo>
                  <a:lnTo>
                    <a:pt x="4442" y="531"/>
                  </a:lnTo>
                  <a:lnTo>
                    <a:pt x="4437" y="521"/>
                  </a:lnTo>
                  <a:lnTo>
                    <a:pt x="4434" y="511"/>
                  </a:lnTo>
                  <a:lnTo>
                    <a:pt x="4430" y="500"/>
                  </a:lnTo>
                  <a:lnTo>
                    <a:pt x="4427" y="489"/>
                  </a:lnTo>
                  <a:lnTo>
                    <a:pt x="4424" y="478"/>
                  </a:lnTo>
                  <a:lnTo>
                    <a:pt x="4421" y="467"/>
                  </a:lnTo>
                  <a:lnTo>
                    <a:pt x="4419" y="442"/>
                  </a:lnTo>
                  <a:lnTo>
                    <a:pt x="4418" y="417"/>
                  </a:lnTo>
                  <a:lnTo>
                    <a:pt x="4418" y="404"/>
                  </a:lnTo>
                  <a:lnTo>
                    <a:pt x="4419" y="391"/>
                  </a:lnTo>
                  <a:lnTo>
                    <a:pt x="4420" y="379"/>
                  </a:lnTo>
                  <a:lnTo>
                    <a:pt x="4423" y="367"/>
                  </a:lnTo>
                  <a:lnTo>
                    <a:pt x="4425" y="355"/>
                  </a:lnTo>
                  <a:lnTo>
                    <a:pt x="4428" y="344"/>
                  </a:lnTo>
                  <a:lnTo>
                    <a:pt x="4431" y="333"/>
                  </a:lnTo>
                  <a:lnTo>
                    <a:pt x="4435" y="321"/>
                  </a:lnTo>
                  <a:lnTo>
                    <a:pt x="4439" y="311"/>
                  </a:lnTo>
                  <a:lnTo>
                    <a:pt x="4444" y="301"/>
                  </a:lnTo>
                  <a:lnTo>
                    <a:pt x="4449" y="291"/>
                  </a:lnTo>
                  <a:lnTo>
                    <a:pt x="4455" y="281"/>
                  </a:lnTo>
                  <a:lnTo>
                    <a:pt x="4462" y="272"/>
                  </a:lnTo>
                  <a:lnTo>
                    <a:pt x="4469" y="263"/>
                  </a:lnTo>
                  <a:lnTo>
                    <a:pt x="4476" y="254"/>
                  </a:lnTo>
                  <a:lnTo>
                    <a:pt x="4484" y="245"/>
                  </a:lnTo>
                  <a:lnTo>
                    <a:pt x="4492" y="237"/>
                  </a:lnTo>
                  <a:lnTo>
                    <a:pt x="4502" y="230"/>
                  </a:lnTo>
                  <a:lnTo>
                    <a:pt x="4511" y="223"/>
                  </a:lnTo>
                  <a:lnTo>
                    <a:pt x="4520" y="215"/>
                  </a:lnTo>
                  <a:lnTo>
                    <a:pt x="4529" y="210"/>
                  </a:lnTo>
                  <a:lnTo>
                    <a:pt x="4540" y="204"/>
                  </a:lnTo>
                  <a:lnTo>
                    <a:pt x="4550" y="199"/>
                  </a:lnTo>
                  <a:lnTo>
                    <a:pt x="4561" y="195"/>
                  </a:lnTo>
                  <a:lnTo>
                    <a:pt x="4573" y="191"/>
                  </a:lnTo>
                  <a:lnTo>
                    <a:pt x="4584" y="188"/>
                  </a:lnTo>
                  <a:lnTo>
                    <a:pt x="4595" y="185"/>
                  </a:lnTo>
                  <a:lnTo>
                    <a:pt x="4607" y="183"/>
                  </a:lnTo>
                  <a:lnTo>
                    <a:pt x="4620" y="181"/>
                  </a:lnTo>
                  <a:lnTo>
                    <a:pt x="4632" y="179"/>
                  </a:lnTo>
                  <a:lnTo>
                    <a:pt x="4645" y="178"/>
                  </a:lnTo>
                  <a:lnTo>
                    <a:pt x="4659" y="178"/>
                  </a:lnTo>
                  <a:lnTo>
                    <a:pt x="4676" y="178"/>
                  </a:lnTo>
                  <a:lnTo>
                    <a:pt x="4692" y="179"/>
                  </a:lnTo>
                  <a:lnTo>
                    <a:pt x="4707" y="182"/>
                  </a:lnTo>
                  <a:lnTo>
                    <a:pt x="4722" y="185"/>
                  </a:lnTo>
                  <a:lnTo>
                    <a:pt x="4736" y="188"/>
                  </a:lnTo>
                  <a:lnTo>
                    <a:pt x="4748" y="192"/>
                  </a:lnTo>
                  <a:lnTo>
                    <a:pt x="4761" y="196"/>
                  </a:lnTo>
                  <a:lnTo>
                    <a:pt x="4772" y="201"/>
                  </a:lnTo>
                  <a:lnTo>
                    <a:pt x="4753" y="265"/>
                  </a:lnTo>
                  <a:lnTo>
                    <a:pt x="4743" y="260"/>
                  </a:lnTo>
                  <a:lnTo>
                    <a:pt x="4733" y="256"/>
                  </a:lnTo>
                  <a:lnTo>
                    <a:pt x="4722" y="251"/>
                  </a:lnTo>
                  <a:lnTo>
                    <a:pt x="4710" y="248"/>
                  </a:lnTo>
                  <a:lnTo>
                    <a:pt x="4698" y="246"/>
                  </a:lnTo>
                  <a:lnTo>
                    <a:pt x="4686" y="244"/>
                  </a:lnTo>
                  <a:lnTo>
                    <a:pt x="4672" y="243"/>
                  </a:lnTo>
                  <a:lnTo>
                    <a:pt x="4659" y="243"/>
                  </a:lnTo>
                  <a:lnTo>
                    <a:pt x="4641" y="244"/>
                  </a:lnTo>
                  <a:lnTo>
                    <a:pt x="4624" y="246"/>
                  </a:lnTo>
                  <a:lnTo>
                    <a:pt x="4607" y="250"/>
                  </a:lnTo>
                  <a:lnTo>
                    <a:pt x="4593" y="256"/>
                  </a:lnTo>
                  <a:lnTo>
                    <a:pt x="4579" y="263"/>
                  </a:lnTo>
                  <a:lnTo>
                    <a:pt x="4565" y="271"/>
                  </a:lnTo>
                  <a:lnTo>
                    <a:pt x="4553" y="281"/>
                  </a:lnTo>
                  <a:lnTo>
                    <a:pt x="4542" y="294"/>
                  </a:lnTo>
                  <a:lnTo>
                    <a:pt x="4531" y="305"/>
                  </a:lnTo>
                  <a:lnTo>
                    <a:pt x="4523" y="318"/>
                  </a:lnTo>
                  <a:lnTo>
                    <a:pt x="4516" y="332"/>
                  </a:lnTo>
                  <a:lnTo>
                    <a:pt x="4511" y="346"/>
                  </a:lnTo>
                  <a:lnTo>
                    <a:pt x="4507" y="362"/>
                  </a:lnTo>
                  <a:lnTo>
                    <a:pt x="4503" y="378"/>
                  </a:lnTo>
                  <a:lnTo>
                    <a:pt x="4502" y="396"/>
                  </a:lnTo>
                  <a:lnTo>
                    <a:pt x="4501" y="413"/>
                  </a:lnTo>
                  <a:lnTo>
                    <a:pt x="4502" y="432"/>
                  </a:lnTo>
                  <a:lnTo>
                    <a:pt x="4504" y="449"/>
                  </a:lnTo>
                  <a:lnTo>
                    <a:pt x="4507" y="467"/>
                  </a:lnTo>
                  <a:lnTo>
                    <a:pt x="4512" y="482"/>
                  </a:lnTo>
                  <a:lnTo>
                    <a:pt x="4518" y="496"/>
                  </a:lnTo>
                  <a:lnTo>
                    <a:pt x="4525" y="511"/>
                  </a:lnTo>
                  <a:lnTo>
                    <a:pt x="4535" y="523"/>
                  </a:lnTo>
                  <a:lnTo>
                    <a:pt x="4545" y="535"/>
                  </a:lnTo>
                  <a:lnTo>
                    <a:pt x="4556" y="546"/>
                  </a:lnTo>
                  <a:lnTo>
                    <a:pt x="4568" y="555"/>
                  </a:lnTo>
                  <a:lnTo>
                    <a:pt x="4581" y="563"/>
                  </a:lnTo>
                  <a:lnTo>
                    <a:pt x="4594" y="569"/>
                  </a:lnTo>
                  <a:lnTo>
                    <a:pt x="4608" y="575"/>
                  </a:lnTo>
                  <a:lnTo>
                    <a:pt x="4624" y="579"/>
                  </a:lnTo>
                  <a:lnTo>
                    <a:pt x="4639" y="581"/>
                  </a:lnTo>
                  <a:lnTo>
                    <a:pt x="4657" y="581"/>
                  </a:lnTo>
                  <a:lnTo>
                    <a:pt x="4669" y="581"/>
                  </a:lnTo>
                  <a:lnTo>
                    <a:pt x="4681" y="580"/>
                  </a:lnTo>
                  <a:lnTo>
                    <a:pt x="4694" y="578"/>
                  </a:lnTo>
                  <a:lnTo>
                    <a:pt x="4706" y="576"/>
                  </a:lnTo>
                  <a:lnTo>
                    <a:pt x="4718" y="572"/>
                  </a:lnTo>
                  <a:lnTo>
                    <a:pt x="4732" y="568"/>
                  </a:lnTo>
                  <a:lnTo>
                    <a:pt x="4744" y="564"/>
                  </a:lnTo>
                  <a:lnTo>
                    <a:pt x="4756" y="559"/>
                  </a:lnTo>
                  <a:close/>
                  <a:moveTo>
                    <a:pt x="5225" y="427"/>
                  </a:moveTo>
                  <a:lnTo>
                    <a:pt x="4913" y="426"/>
                  </a:lnTo>
                  <a:lnTo>
                    <a:pt x="4914" y="445"/>
                  </a:lnTo>
                  <a:lnTo>
                    <a:pt x="4916" y="463"/>
                  </a:lnTo>
                  <a:lnTo>
                    <a:pt x="4920" y="480"/>
                  </a:lnTo>
                  <a:lnTo>
                    <a:pt x="4925" y="495"/>
                  </a:lnTo>
                  <a:lnTo>
                    <a:pt x="4931" y="510"/>
                  </a:lnTo>
                  <a:lnTo>
                    <a:pt x="4939" y="523"/>
                  </a:lnTo>
                  <a:lnTo>
                    <a:pt x="4949" y="535"/>
                  </a:lnTo>
                  <a:lnTo>
                    <a:pt x="4959" y="546"/>
                  </a:lnTo>
                  <a:lnTo>
                    <a:pt x="4969" y="554"/>
                  </a:lnTo>
                  <a:lnTo>
                    <a:pt x="4980" y="562"/>
                  </a:lnTo>
                  <a:lnTo>
                    <a:pt x="4993" y="568"/>
                  </a:lnTo>
                  <a:lnTo>
                    <a:pt x="5006" y="573"/>
                  </a:lnTo>
                  <a:lnTo>
                    <a:pt x="5019" y="577"/>
                  </a:lnTo>
                  <a:lnTo>
                    <a:pt x="5034" y="580"/>
                  </a:lnTo>
                  <a:lnTo>
                    <a:pt x="5049" y="582"/>
                  </a:lnTo>
                  <a:lnTo>
                    <a:pt x="5066" y="582"/>
                  </a:lnTo>
                  <a:lnTo>
                    <a:pt x="5082" y="582"/>
                  </a:lnTo>
                  <a:lnTo>
                    <a:pt x="5099" y="581"/>
                  </a:lnTo>
                  <a:lnTo>
                    <a:pt x="5115" y="579"/>
                  </a:lnTo>
                  <a:lnTo>
                    <a:pt x="5130" y="577"/>
                  </a:lnTo>
                  <a:lnTo>
                    <a:pt x="5146" y="573"/>
                  </a:lnTo>
                  <a:lnTo>
                    <a:pt x="5161" y="569"/>
                  </a:lnTo>
                  <a:lnTo>
                    <a:pt x="5176" y="564"/>
                  </a:lnTo>
                  <a:lnTo>
                    <a:pt x="5189" y="559"/>
                  </a:lnTo>
                  <a:lnTo>
                    <a:pt x="5203" y="618"/>
                  </a:lnTo>
                  <a:lnTo>
                    <a:pt x="5187" y="624"/>
                  </a:lnTo>
                  <a:lnTo>
                    <a:pt x="5171" y="630"/>
                  </a:lnTo>
                  <a:lnTo>
                    <a:pt x="5153" y="635"/>
                  </a:lnTo>
                  <a:lnTo>
                    <a:pt x="5135" y="639"/>
                  </a:lnTo>
                  <a:lnTo>
                    <a:pt x="5116" y="642"/>
                  </a:lnTo>
                  <a:lnTo>
                    <a:pt x="5096" y="644"/>
                  </a:lnTo>
                  <a:lnTo>
                    <a:pt x="5075" y="646"/>
                  </a:lnTo>
                  <a:lnTo>
                    <a:pt x="5054" y="647"/>
                  </a:lnTo>
                  <a:lnTo>
                    <a:pt x="5029" y="646"/>
                  </a:lnTo>
                  <a:lnTo>
                    <a:pt x="5006" y="642"/>
                  </a:lnTo>
                  <a:lnTo>
                    <a:pt x="4995" y="640"/>
                  </a:lnTo>
                  <a:lnTo>
                    <a:pt x="4984" y="637"/>
                  </a:lnTo>
                  <a:lnTo>
                    <a:pt x="4973" y="634"/>
                  </a:lnTo>
                  <a:lnTo>
                    <a:pt x="4963" y="631"/>
                  </a:lnTo>
                  <a:lnTo>
                    <a:pt x="4953" y="627"/>
                  </a:lnTo>
                  <a:lnTo>
                    <a:pt x="4943" y="622"/>
                  </a:lnTo>
                  <a:lnTo>
                    <a:pt x="4934" y="617"/>
                  </a:lnTo>
                  <a:lnTo>
                    <a:pt x="4925" y="612"/>
                  </a:lnTo>
                  <a:lnTo>
                    <a:pt x="4917" y="605"/>
                  </a:lnTo>
                  <a:lnTo>
                    <a:pt x="4909" y="598"/>
                  </a:lnTo>
                  <a:lnTo>
                    <a:pt x="4900" y="592"/>
                  </a:lnTo>
                  <a:lnTo>
                    <a:pt x="4893" y="584"/>
                  </a:lnTo>
                  <a:lnTo>
                    <a:pt x="4886" y="576"/>
                  </a:lnTo>
                  <a:lnTo>
                    <a:pt x="4879" y="567"/>
                  </a:lnTo>
                  <a:lnTo>
                    <a:pt x="4873" y="559"/>
                  </a:lnTo>
                  <a:lnTo>
                    <a:pt x="4866" y="551"/>
                  </a:lnTo>
                  <a:lnTo>
                    <a:pt x="4861" y="542"/>
                  </a:lnTo>
                  <a:lnTo>
                    <a:pt x="4856" y="531"/>
                  </a:lnTo>
                  <a:lnTo>
                    <a:pt x="4852" y="522"/>
                  </a:lnTo>
                  <a:lnTo>
                    <a:pt x="4848" y="512"/>
                  </a:lnTo>
                  <a:lnTo>
                    <a:pt x="4845" y="501"/>
                  </a:lnTo>
                  <a:lnTo>
                    <a:pt x="4842" y="490"/>
                  </a:lnTo>
                  <a:lnTo>
                    <a:pt x="4840" y="480"/>
                  </a:lnTo>
                  <a:lnTo>
                    <a:pt x="4837" y="469"/>
                  </a:lnTo>
                  <a:lnTo>
                    <a:pt x="4835" y="445"/>
                  </a:lnTo>
                  <a:lnTo>
                    <a:pt x="4834" y="419"/>
                  </a:lnTo>
                  <a:lnTo>
                    <a:pt x="4835" y="394"/>
                  </a:lnTo>
                  <a:lnTo>
                    <a:pt x="4837" y="370"/>
                  </a:lnTo>
                  <a:lnTo>
                    <a:pt x="4842" y="346"/>
                  </a:lnTo>
                  <a:lnTo>
                    <a:pt x="4848" y="324"/>
                  </a:lnTo>
                  <a:lnTo>
                    <a:pt x="4852" y="313"/>
                  </a:lnTo>
                  <a:lnTo>
                    <a:pt x="4856" y="303"/>
                  </a:lnTo>
                  <a:lnTo>
                    <a:pt x="4860" y="293"/>
                  </a:lnTo>
                  <a:lnTo>
                    <a:pt x="4865" y="282"/>
                  </a:lnTo>
                  <a:lnTo>
                    <a:pt x="4872" y="273"/>
                  </a:lnTo>
                  <a:lnTo>
                    <a:pt x="4878" y="264"/>
                  </a:lnTo>
                  <a:lnTo>
                    <a:pt x="4884" y="255"/>
                  </a:lnTo>
                  <a:lnTo>
                    <a:pt x="4891" y="246"/>
                  </a:lnTo>
                  <a:lnTo>
                    <a:pt x="4898" y="238"/>
                  </a:lnTo>
                  <a:lnTo>
                    <a:pt x="4905" y="230"/>
                  </a:lnTo>
                  <a:lnTo>
                    <a:pt x="4914" y="223"/>
                  </a:lnTo>
                  <a:lnTo>
                    <a:pt x="4922" y="217"/>
                  </a:lnTo>
                  <a:lnTo>
                    <a:pt x="4930" y="210"/>
                  </a:lnTo>
                  <a:lnTo>
                    <a:pt x="4939" y="204"/>
                  </a:lnTo>
                  <a:lnTo>
                    <a:pt x="4949" y="199"/>
                  </a:lnTo>
                  <a:lnTo>
                    <a:pt x="4958" y="195"/>
                  </a:lnTo>
                  <a:lnTo>
                    <a:pt x="4967" y="191"/>
                  </a:lnTo>
                  <a:lnTo>
                    <a:pt x="4977" y="187"/>
                  </a:lnTo>
                  <a:lnTo>
                    <a:pt x="4988" y="185"/>
                  </a:lnTo>
                  <a:lnTo>
                    <a:pt x="4999" y="182"/>
                  </a:lnTo>
                  <a:lnTo>
                    <a:pt x="5009" y="179"/>
                  </a:lnTo>
                  <a:lnTo>
                    <a:pt x="5021" y="178"/>
                  </a:lnTo>
                  <a:lnTo>
                    <a:pt x="5032" y="177"/>
                  </a:lnTo>
                  <a:lnTo>
                    <a:pt x="5044" y="177"/>
                  </a:lnTo>
                  <a:lnTo>
                    <a:pt x="5055" y="177"/>
                  </a:lnTo>
                  <a:lnTo>
                    <a:pt x="5068" y="178"/>
                  </a:lnTo>
                  <a:lnTo>
                    <a:pt x="5079" y="181"/>
                  </a:lnTo>
                  <a:lnTo>
                    <a:pt x="5090" y="183"/>
                  </a:lnTo>
                  <a:lnTo>
                    <a:pt x="5101" y="185"/>
                  </a:lnTo>
                  <a:lnTo>
                    <a:pt x="5111" y="188"/>
                  </a:lnTo>
                  <a:lnTo>
                    <a:pt x="5120" y="192"/>
                  </a:lnTo>
                  <a:lnTo>
                    <a:pt x="5129" y="196"/>
                  </a:lnTo>
                  <a:lnTo>
                    <a:pt x="5139" y="201"/>
                  </a:lnTo>
                  <a:lnTo>
                    <a:pt x="5148" y="206"/>
                  </a:lnTo>
                  <a:lnTo>
                    <a:pt x="5156" y="212"/>
                  </a:lnTo>
                  <a:lnTo>
                    <a:pt x="5163" y="220"/>
                  </a:lnTo>
                  <a:lnTo>
                    <a:pt x="5172" y="227"/>
                  </a:lnTo>
                  <a:lnTo>
                    <a:pt x="5178" y="234"/>
                  </a:lnTo>
                  <a:lnTo>
                    <a:pt x="5185" y="242"/>
                  </a:lnTo>
                  <a:lnTo>
                    <a:pt x="5191" y="251"/>
                  </a:lnTo>
                  <a:lnTo>
                    <a:pt x="5200" y="266"/>
                  </a:lnTo>
                  <a:lnTo>
                    <a:pt x="5208" y="281"/>
                  </a:lnTo>
                  <a:lnTo>
                    <a:pt x="5215" y="298"/>
                  </a:lnTo>
                  <a:lnTo>
                    <a:pt x="5220" y="314"/>
                  </a:lnTo>
                  <a:lnTo>
                    <a:pt x="5224" y="332"/>
                  </a:lnTo>
                  <a:lnTo>
                    <a:pt x="5227" y="349"/>
                  </a:lnTo>
                  <a:lnTo>
                    <a:pt x="5229" y="369"/>
                  </a:lnTo>
                  <a:lnTo>
                    <a:pt x="5229" y="388"/>
                  </a:lnTo>
                  <a:lnTo>
                    <a:pt x="5229" y="400"/>
                  </a:lnTo>
                  <a:lnTo>
                    <a:pt x="5228" y="410"/>
                  </a:lnTo>
                  <a:lnTo>
                    <a:pt x="5227" y="419"/>
                  </a:lnTo>
                  <a:lnTo>
                    <a:pt x="5225" y="427"/>
                  </a:lnTo>
                  <a:close/>
                  <a:moveTo>
                    <a:pt x="4913" y="368"/>
                  </a:moveTo>
                  <a:lnTo>
                    <a:pt x="5150" y="368"/>
                  </a:lnTo>
                  <a:lnTo>
                    <a:pt x="5150" y="355"/>
                  </a:lnTo>
                  <a:lnTo>
                    <a:pt x="5149" y="344"/>
                  </a:lnTo>
                  <a:lnTo>
                    <a:pt x="5148" y="332"/>
                  </a:lnTo>
                  <a:lnTo>
                    <a:pt x="5145" y="321"/>
                  </a:lnTo>
                  <a:lnTo>
                    <a:pt x="5142" y="311"/>
                  </a:lnTo>
                  <a:lnTo>
                    <a:pt x="5139" y="301"/>
                  </a:lnTo>
                  <a:lnTo>
                    <a:pt x="5134" y="292"/>
                  </a:lnTo>
                  <a:lnTo>
                    <a:pt x="5128" y="282"/>
                  </a:lnTo>
                  <a:lnTo>
                    <a:pt x="5120" y="271"/>
                  </a:lnTo>
                  <a:lnTo>
                    <a:pt x="5112" y="262"/>
                  </a:lnTo>
                  <a:lnTo>
                    <a:pt x="5102" y="254"/>
                  </a:lnTo>
                  <a:lnTo>
                    <a:pt x="5091" y="247"/>
                  </a:lnTo>
                  <a:lnTo>
                    <a:pt x="5079" y="242"/>
                  </a:lnTo>
                  <a:lnTo>
                    <a:pt x="5067" y="239"/>
                  </a:lnTo>
                  <a:lnTo>
                    <a:pt x="5052" y="237"/>
                  </a:lnTo>
                  <a:lnTo>
                    <a:pt x="5037" y="236"/>
                  </a:lnTo>
                  <a:lnTo>
                    <a:pt x="5024" y="237"/>
                  </a:lnTo>
                  <a:lnTo>
                    <a:pt x="5010" y="239"/>
                  </a:lnTo>
                  <a:lnTo>
                    <a:pt x="4998" y="242"/>
                  </a:lnTo>
                  <a:lnTo>
                    <a:pt x="4987" y="247"/>
                  </a:lnTo>
                  <a:lnTo>
                    <a:pt x="4975" y="254"/>
                  </a:lnTo>
                  <a:lnTo>
                    <a:pt x="4965" y="261"/>
                  </a:lnTo>
                  <a:lnTo>
                    <a:pt x="4956" y="270"/>
                  </a:lnTo>
                  <a:lnTo>
                    <a:pt x="4947" y="280"/>
                  </a:lnTo>
                  <a:lnTo>
                    <a:pt x="4940" y="290"/>
                  </a:lnTo>
                  <a:lnTo>
                    <a:pt x="4934" y="300"/>
                  </a:lnTo>
                  <a:lnTo>
                    <a:pt x="4929" y="310"/>
                  </a:lnTo>
                  <a:lnTo>
                    <a:pt x="4924" y="320"/>
                  </a:lnTo>
                  <a:lnTo>
                    <a:pt x="4920" y="332"/>
                  </a:lnTo>
                  <a:lnTo>
                    <a:pt x="4917" y="343"/>
                  </a:lnTo>
                  <a:lnTo>
                    <a:pt x="4914" y="355"/>
                  </a:lnTo>
                  <a:lnTo>
                    <a:pt x="4913" y="368"/>
                  </a:lnTo>
                  <a:close/>
                  <a:moveTo>
                    <a:pt x="5330" y="637"/>
                  </a:moveTo>
                  <a:lnTo>
                    <a:pt x="5330" y="328"/>
                  </a:lnTo>
                  <a:lnTo>
                    <a:pt x="5330" y="291"/>
                  </a:lnTo>
                  <a:lnTo>
                    <a:pt x="5330" y="256"/>
                  </a:lnTo>
                  <a:lnTo>
                    <a:pt x="5329" y="221"/>
                  </a:lnTo>
                  <a:lnTo>
                    <a:pt x="5328" y="188"/>
                  </a:lnTo>
                  <a:lnTo>
                    <a:pt x="5399" y="188"/>
                  </a:lnTo>
                  <a:lnTo>
                    <a:pt x="5402" y="276"/>
                  </a:lnTo>
                  <a:lnTo>
                    <a:pt x="5406" y="276"/>
                  </a:lnTo>
                  <a:lnTo>
                    <a:pt x="5409" y="265"/>
                  </a:lnTo>
                  <a:lnTo>
                    <a:pt x="5414" y="255"/>
                  </a:lnTo>
                  <a:lnTo>
                    <a:pt x="5419" y="245"/>
                  </a:lnTo>
                  <a:lnTo>
                    <a:pt x="5425" y="236"/>
                  </a:lnTo>
                  <a:lnTo>
                    <a:pt x="5432" y="227"/>
                  </a:lnTo>
                  <a:lnTo>
                    <a:pt x="5439" y="219"/>
                  </a:lnTo>
                  <a:lnTo>
                    <a:pt x="5446" y="211"/>
                  </a:lnTo>
                  <a:lnTo>
                    <a:pt x="5454" y="204"/>
                  </a:lnTo>
                  <a:lnTo>
                    <a:pt x="5463" y="198"/>
                  </a:lnTo>
                  <a:lnTo>
                    <a:pt x="5472" y="193"/>
                  </a:lnTo>
                  <a:lnTo>
                    <a:pt x="5481" y="188"/>
                  </a:lnTo>
                  <a:lnTo>
                    <a:pt x="5490" y="185"/>
                  </a:lnTo>
                  <a:lnTo>
                    <a:pt x="5500" y="182"/>
                  </a:lnTo>
                  <a:lnTo>
                    <a:pt x="5510" y="179"/>
                  </a:lnTo>
                  <a:lnTo>
                    <a:pt x="5520" y="177"/>
                  </a:lnTo>
                  <a:lnTo>
                    <a:pt x="5529" y="177"/>
                  </a:lnTo>
                  <a:lnTo>
                    <a:pt x="5541" y="178"/>
                  </a:lnTo>
                  <a:lnTo>
                    <a:pt x="5553" y="181"/>
                  </a:lnTo>
                  <a:lnTo>
                    <a:pt x="5553" y="258"/>
                  </a:lnTo>
                  <a:lnTo>
                    <a:pt x="5539" y="256"/>
                  </a:lnTo>
                  <a:lnTo>
                    <a:pt x="5524" y="255"/>
                  </a:lnTo>
                  <a:lnTo>
                    <a:pt x="5511" y="256"/>
                  </a:lnTo>
                  <a:lnTo>
                    <a:pt x="5498" y="258"/>
                  </a:lnTo>
                  <a:lnTo>
                    <a:pt x="5486" y="261"/>
                  </a:lnTo>
                  <a:lnTo>
                    <a:pt x="5475" y="266"/>
                  </a:lnTo>
                  <a:lnTo>
                    <a:pt x="5464" y="272"/>
                  </a:lnTo>
                  <a:lnTo>
                    <a:pt x="5455" y="280"/>
                  </a:lnTo>
                  <a:lnTo>
                    <a:pt x="5446" y="290"/>
                  </a:lnTo>
                  <a:lnTo>
                    <a:pt x="5438" y="300"/>
                  </a:lnTo>
                  <a:lnTo>
                    <a:pt x="5432" y="310"/>
                  </a:lnTo>
                  <a:lnTo>
                    <a:pt x="5426" y="321"/>
                  </a:lnTo>
                  <a:lnTo>
                    <a:pt x="5421" y="333"/>
                  </a:lnTo>
                  <a:lnTo>
                    <a:pt x="5418" y="344"/>
                  </a:lnTo>
                  <a:lnTo>
                    <a:pt x="5415" y="356"/>
                  </a:lnTo>
                  <a:lnTo>
                    <a:pt x="5413" y="370"/>
                  </a:lnTo>
                  <a:lnTo>
                    <a:pt x="5411" y="383"/>
                  </a:lnTo>
                  <a:lnTo>
                    <a:pt x="5411" y="398"/>
                  </a:lnTo>
                  <a:lnTo>
                    <a:pt x="5411" y="637"/>
                  </a:lnTo>
                  <a:lnTo>
                    <a:pt x="5330" y="637"/>
                  </a:lnTo>
                  <a:close/>
                  <a:moveTo>
                    <a:pt x="5652" y="105"/>
                  </a:moveTo>
                  <a:lnTo>
                    <a:pt x="5732" y="80"/>
                  </a:lnTo>
                  <a:lnTo>
                    <a:pt x="5732" y="188"/>
                  </a:lnTo>
                  <a:lnTo>
                    <a:pt x="5849" y="188"/>
                  </a:lnTo>
                  <a:lnTo>
                    <a:pt x="5849" y="249"/>
                  </a:lnTo>
                  <a:lnTo>
                    <a:pt x="5732" y="249"/>
                  </a:lnTo>
                  <a:lnTo>
                    <a:pt x="5732" y="492"/>
                  </a:lnTo>
                  <a:lnTo>
                    <a:pt x="5733" y="503"/>
                  </a:lnTo>
                  <a:lnTo>
                    <a:pt x="5733" y="513"/>
                  </a:lnTo>
                  <a:lnTo>
                    <a:pt x="5734" y="522"/>
                  </a:lnTo>
                  <a:lnTo>
                    <a:pt x="5736" y="530"/>
                  </a:lnTo>
                  <a:lnTo>
                    <a:pt x="5738" y="539"/>
                  </a:lnTo>
                  <a:lnTo>
                    <a:pt x="5741" y="546"/>
                  </a:lnTo>
                  <a:lnTo>
                    <a:pt x="5744" y="552"/>
                  </a:lnTo>
                  <a:lnTo>
                    <a:pt x="5747" y="557"/>
                  </a:lnTo>
                  <a:lnTo>
                    <a:pt x="5751" y="562"/>
                  </a:lnTo>
                  <a:lnTo>
                    <a:pt x="5756" y="567"/>
                  </a:lnTo>
                  <a:lnTo>
                    <a:pt x="5760" y="570"/>
                  </a:lnTo>
                  <a:lnTo>
                    <a:pt x="5766" y="573"/>
                  </a:lnTo>
                  <a:lnTo>
                    <a:pt x="5773" y="577"/>
                  </a:lnTo>
                  <a:lnTo>
                    <a:pt x="5779" y="578"/>
                  </a:lnTo>
                  <a:lnTo>
                    <a:pt x="5786" y="579"/>
                  </a:lnTo>
                  <a:lnTo>
                    <a:pt x="5793" y="580"/>
                  </a:lnTo>
                  <a:lnTo>
                    <a:pt x="5807" y="579"/>
                  </a:lnTo>
                  <a:lnTo>
                    <a:pt x="5819" y="578"/>
                  </a:lnTo>
                  <a:lnTo>
                    <a:pt x="5830" y="577"/>
                  </a:lnTo>
                  <a:lnTo>
                    <a:pt x="5840" y="573"/>
                  </a:lnTo>
                  <a:lnTo>
                    <a:pt x="5844" y="635"/>
                  </a:lnTo>
                  <a:lnTo>
                    <a:pt x="5829" y="640"/>
                  </a:lnTo>
                  <a:lnTo>
                    <a:pt x="5812" y="644"/>
                  </a:lnTo>
                  <a:lnTo>
                    <a:pt x="5792" y="647"/>
                  </a:lnTo>
                  <a:lnTo>
                    <a:pt x="5772" y="648"/>
                  </a:lnTo>
                  <a:lnTo>
                    <a:pt x="5758" y="647"/>
                  </a:lnTo>
                  <a:lnTo>
                    <a:pt x="5745" y="644"/>
                  </a:lnTo>
                  <a:lnTo>
                    <a:pt x="5733" y="642"/>
                  </a:lnTo>
                  <a:lnTo>
                    <a:pt x="5721" y="638"/>
                  </a:lnTo>
                  <a:lnTo>
                    <a:pt x="5710" y="633"/>
                  </a:lnTo>
                  <a:lnTo>
                    <a:pt x="5701" y="627"/>
                  </a:lnTo>
                  <a:lnTo>
                    <a:pt x="5691" y="620"/>
                  </a:lnTo>
                  <a:lnTo>
                    <a:pt x="5683" y="612"/>
                  </a:lnTo>
                  <a:lnTo>
                    <a:pt x="5676" y="602"/>
                  </a:lnTo>
                  <a:lnTo>
                    <a:pt x="5670" y="591"/>
                  </a:lnTo>
                  <a:lnTo>
                    <a:pt x="5665" y="579"/>
                  </a:lnTo>
                  <a:lnTo>
                    <a:pt x="5660" y="565"/>
                  </a:lnTo>
                  <a:lnTo>
                    <a:pt x="5657" y="550"/>
                  </a:lnTo>
                  <a:lnTo>
                    <a:pt x="5654" y="532"/>
                  </a:lnTo>
                  <a:lnTo>
                    <a:pt x="5652" y="515"/>
                  </a:lnTo>
                  <a:lnTo>
                    <a:pt x="5652" y="495"/>
                  </a:lnTo>
                  <a:lnTo>
                    <a:pt x="5652" y="249"/>
                  </a:lnTo>
                  <a:lnTo>
                    <a:pt x="5583" y="249"/>
                  </a:lnTo>
                  <a:lnTo>
                    <a:pt x="5583" y="188"/>
                  </a:lnTo>
                  <a:lnTo>
                    <a:pt x="5652" y="188"/>
                  </a:lnTo>
                  <a:lnTo>
                    <a:pt x="5652" y="105"/>
                  </a:lnTo>
                  <a:close/>
                  <a:moveTo>
                    <a:pt x="6256" y="362"/>
                  </a:moveTo>
                  <a:lnTo>
                    <a:pt x="6256" y="529"/>
                  </a:lnTo>
                  <a:lnTo>
                    <a:pt x="6257" y="561"/>
                  </a:lnTo>
                  <a:lnTo>
                    <a:pt x="6258" y="589"/>
                  </a:lnTo>
                  <a:lnTo>
                    <a:pt x="6260" y="615"/>
                  </a:lnTo>
                  <a:lnTo>
                    <a:pt x="6263" y="637"/>
                  </a:lnTo>
                  <a:lnTo>
                    <a:pt x="6189" y="637"/>
                  </a:lnTo>
                  <a:lnTo>
                    <a:pt x="6183" y="581"/>
                  </a:lnTo>
                  <a:lnTo>
                    <a:pt x="6180" y="581"/>
                  </a:lnTo>
                  <a:lnTo>
                    <a:pt x="6173" y="588"/>
                  </a:lnTo>
                  <a:lnTo>
                    <a:pt x="6167" y="596"/>
                  </a:lnTo>
                  <a:lnTo>
                    <a:pt x="6160" y="603"/>
                  </a:lnTo>
                  <a:lnTo>
                    <a:pt x="6154" y="610"/>
                  </a:lnTo>
                  <a:lnTo>
                    <a:pt x="6146" y="616"/>
                  </a:lnTo>
                  <a:lnTo>
                    <a:pt x="6138" y="621"/>
                  </a:lnTo>
                  <a:lnTo>
                    <a:pt x="6130" y="626"/>
                  </a:lnTo>
                  <a:lnTo>
                    <a:pt x="6122" y="630"/>
                  </a:lnTo>
                  <a:lnTo>
                    <a:pt x="6113" y="634"/>
                  </a:lnTo>
                  <a:lnTo>
                    <a:pt x="6104" y="637"/>
                  </a:lnTo>
                  <a:lnTo>
                    <a:pt x="6094" y="640"/>
                  </a:lnTo>
                  <a:lnTo>
                    <a:pt x="6085" y="642"/>
                  </a:lnTo>
                  <a:lnTo>
                    <a:pt x="6075" y="644"/>
                  </a:lnTo>
                  <a:lnTo>
                    <a:pt x="6064" y="647"/>
                  </a:lnTo>
                  <a:lnTo>
                    <a:pt x="6053" y="647"/>
                  </a:lnTo>
                  <a:lnTo>
                    <a:pt x="6043" y="648"/>
                  </a:lnTo>
                  <a:lnTo>
                    <a:pt x="6026" y="647"/>
                  </a:lnTo>
                  <a:lnTo>
                    <a:pt x="6012" y="644"/>
                  </a:lnTo>
                  <a:lnTo>
                    <a:pt x="5998" y="641"/>
                  </a:lnTo>
                  <a:lnTo>
                    <a:pt x="5984" y="637"/>
                  </a:lnTo>
                  <a:lnTo>
                    <a:pt x="5972" y="631"/>
                  </a:lnTo>
                  <a:lnTo>
                    <a:pt x="5961" y="625"/>
                  </a:lnTo>
                  <a:lnTo>
                    <a:pt x="5949" y="617"/>
                  </a:lnTo>
                  <a:lnTo>
                    <a:pt x="5939" y="607"/>
                  </a:lnTo>
                  <a:lnTo>
                    <a:pt x="5932" y="598"/>
                  </a:lnTo>
                  <a:lnTo>
                    <a:pt x="5925" y="588"/>
                  </a:lnTo>
                  <a:lnTo>
                    <a:pt x="5919" y="578"/>
                  </a:lnTo>
                  <a:lnTo>
                    <a:pt x="5913" y="566"/>
                  </a:lnTo>
                  <a:lnTo>
                    <a:pt x="5910" y="555"/>
                  </a:lnTo>
                  <a:lnTo>
                    <a:pt x="5907" y="543"/>
                  </a:lnTo>
                  <a:lnTo>
                    <a:pt x="5906" y="531"/>
                  </a:lnTo>
                  <a:lnTo>
                    <a:pt x="5905" y="518"/>
                  </a:lnTo>
                  <a:lnTo>
                    <a:pt x="5905" y="508"/>
                  </a:lnTo>
                  <a:lnTo>
                    <a:pt x="5906" y="498"/>
                  </a:lnTo>
                  <a:lnTo>
                    <a:pt x="5907" y="489"/>
                  </a:lnTo>
                  <a:lnTo>
                    <a:pt x="5909" y="480"/>
                  </a:lnTo>
                  <a:lnTo>
                    <a:pt x="5912" y="471"/>
                  </a:lnTo>
                  <a:lnTo>
                    <a:pt x="5915" y="462"/>
                  </a:lnTo>
                  <a:lnTo>
                    <a:pt x="5919" y="454"/>
                  </a:lnTo>
                  <a:lnTo>
                    <a:pt x="5923" y="446"/>
                  </a:lnTo>
                  <a:lnTo>
                    <a:pt x="5928" y="439"/>
                  </a:lnTo>
                  <a:lnTo>
                    <a:pt x="5933" y="432"/>
                  </a:lnTo>
                  <a:lnTo>
                    <a:pt x="5938" y="424"/>
                  </a:lnTo>
                  <a:lnTo>
                    <a:pt x="5944" y="417"/>
                  </a:lnTo>
                  <a:lnTo>
                    <a:pt x="5951" y="411"/>
                  </a:lnTo>
                  <a:lnTo>
                    <a:pt x="5959" y="405"/>
                  </a:lnTo>
                  <a:lnTo>
                    <a:pt x="5967" y="399"/>
                  </a:lnTo>
                  <a:lnTo>
                    <a:pt x="5975" y="393"/>
                  </a:lnTo>
                  <a:lnTo>
                    <a:pt x="5994" y="383"/>
                  </a:lnTo>
                  <a:lnTo>
                    <a:pt x="6014" y="374"/>
                  </a:lnTo>
                  <a:lnTo>
                    <a:pt x="6036" y="367"/>
                  </a:lnTo>
                  <a:lnTo>
                    <a:pt x="6060" y="362"/>
                  </a:lnTo>
                  <a:lnTo>
                    <a:pt x="6086" y="356"/>
                  </a:lnTo>
                  <a:lnTo>
                    <a:pt x="6114" y="353"/>
                  </a:lnTo>
                  <a:lnTo>
                    <a:pt x="6144" y="351"/>
                  </a:lnTo>
                  <a:lnTo>
                    <a:pt x="6175" y="351"/>
                  </a:lnTo>
                  <a:lnTo>
                    <a:pt x="6175" y="342"/>
                  </a:lnTo>
                  <a:lnTo>
                    <a:pt x="6174" y="329"/>
                  </a:lnTo>
                  <a:lnTo>
                    <a:pt x="6173" y="317"/>
                  </a:lnTo>
                  <a:lnTo>
                    <a:pt x="6171" y="306"/>
                  </a:lnTo>
                  <a:lnTo>
                    <a:pt x="6168" y="296"/>
                  </a:lnTo>
                  <a:lnTo>
                    <a:pt x="6165" y="286"/>
                  </a:lnTo>
                  <a:lnTo>
                    <a:pt x="6161" y="278"/>
                  </a:lnTo>
                  <a:lnTo>
                    <a:pt x="6156" y="271"/>
                  </a:lnTo>
                  <a:lnTo>
                    <a:pt x="6150" y="264"/>
                  </a:lnTo>
                  <a:lnTo>
                    <a:pt x="6143" y="258"/>
                  </a:lnTo>
                  <a:lnTo>
                    <a:pt x="6135" y="253"/>
                  </a:lnTo>
                  <a:lnTo>
                    <a:pt x="6127" y="248"/>
                  </a:lnTo>
                  <a:lnTo>
                    <a:pt x="6118" y="244"/>
                  </a:lnTo>
                  <a:lnTo>
                    <a:pt x="6108" y="241"/>
                  </a:lnTo>
                  <a:lnTo>
                    <a:pt x="6097" y="239"/>
                  </a:lnTo>
                  <a:lnTo>
                    <a:pt x="6085" y="238"/>
                  </a:lnTo>
                  <a:lnTo>
                    <a:pt x="6073" y="238"/>
                  </a:lnTo>
                  <a:lnTo>
                    <a:pt x="6056" y="238"/>
                  </a:lnTo>
                  <a:lnTo>
                    <a:pt x="6041" y="240"/>
                  </a:lnTo>
                  <a:lnTo>
                    <a:pt x="6025" y="242"/>
                  </a:lnTo>
                  <a:lnTo>
                    <a:pt x="6010" y="246"/>
                  </a:lnTo>
                  <a:lnTo>
                    <a:pt x="5996" y="250"/>
                  </a:lnTo>
                  <a:lnTo>
                    <a:pt x="5982" y="257"/>
                  </a:lnTo>
                  <a:lnTo>
                    <a:pt x="5969" y="264"/>
                  </a:lnTo>
                  <a:lnTo>
                    <a:pt x="5957" y="271"/>
                  </a:lnTo>
                  <a:lnTo>
                    <a:pt x="5938" y="218"/>
                  </a:lnTo>
                  <a:lnTo>
                    <a:pt x="5953" y="208"/>
                  </a:lnTo>
                  <a:lnTo>
                    <a:pt x="5970" y="200"/>
                  </a:lnTo>
                  <a:lnTo>
                    <a:pt x="5987" y="193"/>
                  </a:lnTo>
                  <a:lnTo>
                    <a:pt x="6005" y="188"/>
                  </a:lnTo>
                  <a:lnTo>
                    <a:pt x="6024" y="183"/>
                  </a:lnTo>
                  <a:lnTo>
                    <a:pt x="6044" y="179"/>
                  </a:lnTo>
                  <a:lnTo>
                    <a:pt x="6063" y="178"/>
                  </a:lnTo>
                  <a:lnTo>
                    <a:pt x="6085" y="177"/>
                  </a:lnTo>
                  <a:lnTo>
                    <a:pt x="6106" y="178"/>
                  </a:lnTo>
                  <a:lnTo>
                    <a:pt x="6125" y="181"/>
                  </a:lnTo>
                  <a:lnTo>
                    <a:pt x="6143" y="184"/>
                  </a:lnTo>
                  <a:lnTo>
                    <a:pt x="6160" y="189"/>
                  </a:lnTo>
                  <a:lnTo>
                    <a:pt x="6175" y="195"/>
                  </a:lnTo>
                  <a:lnTo>
                    <a:pt x="6189" y="203"/>
                  </a:lnTo>
                  <a:lnTo>
                    <a:pt x="6202" y="212"/>
                  </a:lnTo>
                  <a:lnTo>
                    <a:pt x="6213" y="224"/>
                  </a:lnTo>
                  <a:lnTo>
                    <a:pt x="6223" y="236"/>
                  </a:lnTo>
                  <a:lnTo>
                    <a:pt x="6232" y="249"/>
                  </a:lnTo>
                  <a:lnTo>
                    <a:pt x="6239" y="264"/>
                  </a:lnTo>
                  <a:lnTo>
                    <a:pt x="6245" y="280"/>
                  </a:lnTo>
                  <a:lnTo>
                    <a:pt x="6249" y="299"/>
                  </a:lnTo>
                  <a:lnTo>
                    <a:pt x="6254" y="318"/>
                  </a:lnTo>
                  <a:lnTo>
                    <a:pt x="6255" y="339"/>
                  </a:lnTo>
                  <a:lnTo>
                    <a:pt x="6256" y="362"/>
                  </a:lnTo>
                  <a:close/>
                  <a:moveTo>
                    <a:pt x="6175" y="486"/>
                  </a:moveTo>
                  <a:lnTo>
                    <a:pt x="6175" y="408"/>
                  </a:lnTo>
                  <a:lnTo>
                    <a:pt x="6152" y="408"/>
                  </a:lnTo>
                  <a:lnTo>
                    <a:pt x="6131" y="409"/>
                  </a:lnTo>
                  <a:lnTo>
                    <a:pt x="6111" y="410"/>
                  </a:lnTo>
                  <a:lnTo>
                    <a:pt x="6092" y="413"/>
                  </a:lnTo>
                  <a:lnTo>
                    <a:pt x="6076" y="416"/>
                  </a:lnTo>
                  <a:lnTo>
                    <a:pt x="6060" y="420"/>
                  </a:lnTo>
                  <a:lnTo>
                    <a:pt x="6046" y="425"/>
                  </a:lnTo>
                  <a:lnTo>
                    <a:pt x="6034" y="432"/>
                  </a:lnTo>
                  <a:lnTo>
                    <a:pt x="6022" y="438"/>
                  </a:lnTo>
                  <a:lnTo>
                    <a:pt x="6013" y="445"/>
                  </a:lnTo>
                  <a:lnTo>
                    <a:pt x="6005" y="454"/>
                  </a:lnTo>
                  <a:lnTo>
                    <a:pt x="5999" y="463"/>
                  </a:lnTo>
                  <a:lnTo>
                    <a:pt x="5994" y="474"/>
                  </a:lnTo>
                  <a:lnTo>
                    <a:pt x="5989" y="484"/>
                  </a:lnTo>
                  <a:lnTo>
                    <a:pt x="5987" y="496"/>
                  </a:lnTo>
                  <a:lnTo>
                    <a:pt x="5986" y="509"/>
                  </a:lnTo>
                  <a:lnTo>
                    <a:pt x="5987" y="518"/>
                  </a:lnTo>
                  <a:lnTo>
                    <a:pt x="5988" y="527"/>
                  </a:lnTo>
                  <a:lnTo>
                    <a:pt x="5990" y="534"/>
                  </a:lnTo>
                  <a:lnTo>
                    <a:pt x="5993" y="543"/>
                  </a:lnTo>
                  <a:lnTo>
                    <a:pt x="5996" y="550"/>
                  </a:lnTo>
                  <a:lnTo>
                    <a:pt x="6000" y="556"/>
                  </a:lnTo>
                  <a:lnTo>
                    <a:pt x="6005" y="562"/>
                  </a:lnTo>
                  <a:lnTo>
                    <a:pt x="6010" y="567"/>
                  </a:lnTo>
                  <a:lnTo>
                    <a:pt x="6015" y="571"/>
                  </a:lnTo>
                  <a:lnTo>
                    <a:pt x="6020" y="576"/>
                  </a:lnTo>
                  <a:lnTo>
                    <a:pt x="6026" y="579"/>
                  </a:lnTo>
                  <a:lnTo>
                    <a:pt x="6034" y="582"/>
                  </a:lnTo>
                  <a:lnTo>
                    <a:pt x="6040" y="584"/>
                  </a:lnTo>
                  <a:lnTo>
                    <a:pt x="6047" y="586"/>
                  </a:lnTo>
                  <a:lnTo>
                    <a:pt x="6055" y="587"/>
                  </a:lnTo>
                  <a:lnTo>
                    <a:pt x="6063" y="587"/>
                  </a:lnTo>
                  <a:lnTo>
                    <a:pt x="6073" y="587"/>
                  </a:lnTo>
                  <a:lnTo>
                    <a:pt x="6083" y="585"/>
                  </a:lnTo>
                  <a:lnTo>
                    <a:pt x="6092" y="584"/>
                  </a:lnTo>
                  <a:lnTo>
                    <a:pt x="6100" y="581"/>
                  </a:lnTo>
                  <a:lnTo>
                    <a:pt x="6110" y="578"/>
                  </a:lnTo>
                  <a:lnTo>
                    <a:pt x="6118" y="573"/>
                  </a:lnTo>
                  <a:lnTo>
                    <a:pt x="6126" y="569"/>
                  </a:lnTo>
                  <a:lnTo>
                    <a:pt x="6133" y="563"/>
                  </a:lnTo>
                  <a:lnTo>
                    <a:pt x="6140" y="558"/>
                  </a:lnTo>
                  <a:lnTo>
                    <a:pt x="6146" y="553"/>
                  </a:lnTo>
                  <a:lnTo>
                    <a:pt x="6152" y="547"/>
                  </a:lnTo>
                  <a:lnTo>
                    <a:pt x="6156" y="541"/>
                  </a:lnTo>
                  <a:lnTo>
                    <a:pt x="6161" y="533"/>
                  </a:lnTo>
                  <a:lnTo>
                    <a:pt x="6164" y="526"/>
                  </a:lnTo>
                  <a:lnTo>
                    <a:pt x="6167" y="519"/>
                  </a:lnTo>
                  <a:lnTo>
                    <a:pt x="6170" y="512"/>
                  </a:lnTo>
                  <a:lnTo>
                    <a:pt x="6172" y="506"/>
                  </a:lnTo>
                  <a:lnTo>
                    <a:pt x="6173" y="499"/>
                  </a:lnTo>
                  <a:lnTo>
                    <a:pt x="6174" y="493"/>
                  </a:lnTo>
                  <a:lnTo>
                    <a:pt x="6175" y="486"/>
                  </a:lnTo>
                  <a:close/>
                  <a:moveTo>
                    <a:pt x="6469" y="637"/>
                  </a:moveTo>
                  <a:lnTo>
                    <a:pt x="6387" y="637"/>
                  </a:lnTo>
                  <a:lnTo>
                    <a:pt x="6387" y="188"/>
                  </a:lnTo>
                  <a:lnTo>
                    <a:pt x="6469" y="188"/>
                  </a:lnTo>
                  <a:lnTo>
                    <a:pt x="6469" y="637"/>
                  </a:lnTo>
                  <a:close/>
                  <a:moveTo>
                    <a:pt x="6427" y="105"/>
                  </a:moveTo>
                  <a:lnTo>
                    <a:pt x="6426" y="105"/>
                  </a:lnTo>
                  <a:lnTo>
                    <a:pt x="6416" y="104"/>
                  </a:lnTo>
                  <a:lnTo>
                    <a:pt x="6406" y="101"/>
                  </a:lnTo>
                  <a:lnTo>
                    <a:pt x="6401" y="99"/>
                  </a:lnTo>
                  <a:lnTo>
                    <a:pt x="6397" y="96"/>
                  </a:lnTo>
                  <a:lnTo>
                    <a:pt x="6393" y="93"/>
                  </a:lnTo>
                  <a:lnTo>
                    <a:pt x="6389" y="90"/>
                  </a:lnTo>
                  <a:lnTo>
                    <a:pt x="6383" y="82"/>
                  </a:lnTo>
                  <a:lnTo>
                    <a:pt x="6379" y="72"/>
                  </a:lnTo>
                  <a:lnTo>
                    <a:pt x="6376" y="63"/>
                  </a:lnTo>
                  <a:lnTo>
                    <a:pt x="6375" y="52"/>
                  </a:lnTo>
                  <a:lnTo>
                    <a:pt x="6376" y="42"/>
                  </a:lnTo>
                  <a:lnTo>
                    <a:pt x="6379" y="32"/>
                  </a:lnTo>
                  <a:lnTo>
                    <a:pt x="6384" y="23"/>
                  </a:lnTo>
                  <a:lnTo>
                    <a:pt x="6390" y="16"/>
                  </a:lnTo>
                  <a:lnTo>
                    <a:pt x="6394" y="12"/>
                  </a:lnTo>
                  <a:lnTo>
                    <a:pt x="6398" y="9"/>
                  </a:lnTo>
                  <a:lnTo>
                    <a:pt x="6403" y="6"/>
                  </a:lnTo>
                  <a:lnTo>
                    <a:pt x="6407" y="4"/>
                  </a:lnTo>
                  <a:lnTo>
                    <a:pt x="6417" y="2"/>
                  </a:lnTo>
                  <a:lnTo>
                    <a:pt x="6428" y="0"/>
                  </a:lnTo>
                  <a:lnTo>
                    <a:pt x="6439" y="2"/>
                  </a:lnTo>
                  <a:lnTo>
                    <a:pt x="6449" y="4"/>
                  </a:lnTo>
                  <a:lnTo>
                    <a:pt x="6454" y="6"/>
                  </a:lnTo>
                  <a:lnTo>
                    <a:pt x="6458" y="9"/>
                  </a:lnTo>
                  <a:lnTo>
                    <a:pt x="6462" y="12"/>
                  </a:lnTo>
                  <a:lnTo>
                    <a:pt x="6465" y="15"/>
                  </a:lnTo>
                  <a:lnTo>
                    <a:pt x="6472" y="23"/>
                  </a:lnTo>
                  <a:lnTo>
                    <a:pt x="6476" y="31"/>
                  </a:lnTo>
                  <a:lnTo>
                    <a:pt x="6480" y="42"/>
                  </a:lnTo>
                  <a:lnTo>
                    <a:pt x="6480" y="52"/>
                  </a:lnTo>
                  <a:lnTo>
                    <a:pt x="6480" y="63"/>
                  </a:lnTo>
                  <a:lnTo>
                    <a:pt x="6476" y="72"/>
                  </a:lnTo>
                  <a:lnTo>
                    <a:pt x="6472" y="82"/>
                  </a:lnTo>
                  <a:lnTo>
                    <a:pt x="6465" y="90"/>
                  </a:lnTo>
                  <a:lnTo>
                    <a:pt x="6462" y="93"/>
                  </a:lnTo>
                  <a:lnTo>
                    <a:pt x="6458" y="96"/>
                  </a:lnTo>
                  <a:lnTo>
                    <a:pt x="6454" y="99"/>
                  </a:lnTo>
                  <a:lnTo>
                    <a:pt x="6449" y="101"/>
                  </a:lnTo>
                  <a:lnTo>
                    <a:pt x="6444" y="103"/>
                  </a:lnTo>
                  <a:lnTo>
                    <a:pt x="6438" y="104"/>
                  </a:lnTo>
                  <a:lnTo>
                    <a:pt x="6433" y="104"/>
                  </a:lnTo>
                  <a:lnTo>
                    <a:pt x="6427" y="105"/>
                  </a:lnTo>
                  <a:close/>
                  <a:moveTo>
                    <a:pt x="6604" y="637"/>
                  </a:moveTo>
                  <a:lnTo>
                    <a:pt x="6604" y="309"/>
                  </a:lnTo>
                  <a:lnTo>
                    <a:pt x="6604" y="280"/>
                  </a:lnTo>
                  <a:lnTo>
                    <a:pt x="6603" y="250"/>
                  </a:lnTo>
                  <a:lnTo>
                    <a:pt x="6602" y="220"/>
                  </a:lnTo>
                  <a:lnTo>
                    <a:pt x="6601" y="188"/>
                  </a:lnTo>
                  <a:lnTo>
                    <a:pt x="6673" y="188"/>
                  </a:lnTo>
                  <a:lnTo>
                    <a:pt x="6678" y="262"/>
                  </a:lnTo>
                  <a:lnTo>
                    <a:pt x="6679" y="262"/>
                  </a:lnTo>
                  <a:lnTo>
                    <a:pt x="6684" y="254"/>
                  </a:lnTo>
                  <a:lnTo>
                    <a:pt x="6690" y="245"/>
                  </a:lnTo>
                  <a:lnTo>
                    <a:pt x="6695" y="237"/>
                  </a:lnTo>
                  <a:lnTo>
                    <a:pt x="6703" y="230"/>
                  </a:lnTo>
                  <a:lnTo>
                    <a:pt x="6710" y="223"/>
                  </a:lnTo>
                  <a:lnTo>
                    <a:pt x="6717" y="217"/>
                  </a:lnTo>
                  <a:lnTo>
                    <a:pt x="6725" y="210"/>
                  </a:lnTo>
                  <a:lnTo>
                    <a:pt x="6734" y="204"/>
                  </a:lnTo>
                  <a:lnTo>
                    <a:pt x="6745" y="198"/>
                  </a:lnTo>
                  <a:lnTo>
                    <a:pt x="6756" y="193"/>
                  </a:lnTo>
                  <a:lnTo>
                    <a:pt x="6767" y="188"/>
                  </a:lnTo>
                  <a:lnTo>
                    <a:pt x="6779" y="185"/>
                  </a:lnTo>
                  <a:lnTo>
                    <a:pt x="6790" y="182"/>
                  </a:lnTo>
                  <a:lnTo>
                    <a:pt x="6802" y="179"/>
                  </a:lnTo>
                  <a:lnTo>
                    <a:pt x="6815" y="177"/>
                  </a:lnTo>
                  <a:lnTo>
                    <a:pt x="6828" y="177"/>
                  </a:lnTo>
                  <a:lnTo>
                    <a:pt x="6842" y="178"/>
                  </a:lnTo>
                  <a:lnTo>
                    <a:pt x="6857" y="179"/>
                  </a:lnTo>
                  <a:lnTo>
                    <a:pt x="6870" y="183"/>
                  </a:lnTo>
                  <a:lnTo>
                    <a:pt x="6883" y="187"/>
                  </a:lnTo>
                  <a:lnTo>
                    <a:pt x="6896" y="192"/>
                  </a:lnTo>
                  <a:lnTo>
                    <a:pt x="6908" y="199"/>
                  </a:lnTo>
                  <a:lnTo>
                    <a:pt x="6919" y="206"/>
                  </a:lnTo>
                  <a:lnTo>
                    <a:pt x="6930" y="215"/>
                  </a:lnTo>
                  <a:lnTo>
                    <a:pt x="6937" y="222"/>
                  </a:lnTo>
                  <a:lnTo>
                    <a:pt x="6943" y="229"/>
                  </a:lnTo>
                  <a:lnTo>
                    <a:pt x="6949" y="236"/>
                  </a:lnTo>
                  <a:lnTo>
                    <a:pt x="6954" y="244"/>
                  </a:lnTo>
                  <a:lnTo>
                    <a:pt x="6959" y="251"/>
                  </a:lnTo>
                  <a:lnTo>
                    <a:pt x="6965" y="261"/>
                  </a:lnTo>
                  <a:lnTo>
                    <a:pt x="6969" y="269"/>
                  </a:lnTo>
                  <a:lnTo>
                    <a:pt x="6972" y="279"/>
                  </a:lnTo>
                  <a:lnTo>
                    <a:pt x="6976" y="289"/>
                  </a:lnTo>
                  <a:lnTo>
                    <a:pt x="6978" y="299"/>
                  </a:lnTo>
                  <a:lnTo>
                    <a:pt x="6981" y="309"/>
                  </a:lnTo>
                  <a:lnTo>
                    <a:pt x="6983" y="320"/>
                  </a:lnTo>
                  <a:lnTo>
                    <a:pt x="6985" y="344"/>
                  </a:lnTo>
                  <a:lnTo>
                    <a:pt x="6986" y="369"/>
                  </a:lnTo>
                  <a:lnTo>
                    <a:pt x="6986" y="637"/>
                  </a:lnTo>
                  <a:lnTo>
                    <a:pt x="6905" y="637"/>
                  </a:lnTo>
                  <a:lnTo>
                    <a:pt x="6905" y="378"/>
                  </a:lnTo>
                  <a:lnTo>
                    <a:pt x="6904" y="362"/>
                  </a:lnTo>
                  <a:lnTo>
                    <a:pt x="6903" y="346"/>
                  </a:lnTo>
                  <a:lnTo>
                    <a:pt x="6901" y="333"/>
                  </a:lnTo>
                  <a:lnTo>
                    <a:pt x="6898" y="319"/>
                  </a:lnTo>
                  <a:lnTo>
                    <a:pt x="6895" y="307"/>
                  </a:lnTo>
                  <a:lnTo>
                    <a:pt x="6890" y="297"/>
                  </a:lnTo>
                  <a:lnTo>
                    <a:pt x="6884" y="286"/>
                  </a:lnTo>
                  <a:lnTo>
                    <a:pt x="6878" y="277"/>
                  </a:lnTo>
                  <a:lnTo>
                    <a:pt x="6872" y="270"/>
                  </a:lnTo>
                  <a:lnTo>
                    <a:pt x="6864" y="263"/>
                  </a:lnTo>
                  <a:lnTo>
                    <a:pt x="6856" y="258"/>
                  </a:lnTo>
                  <a:lnTo>
                    <a:pt x="6846" y="253"/>
                  </a:lnTo>
                  <a:lnTo>
                    <a:pt x="6836" y="249"/>
                  </a:lnTo>
                  <a:lnTo>
                    <a:pt x="6825" y="246"/>
                  </a:lnTo>
                  <a:lnTo>
                    <a:pt x="6814" y="244"/>
                  </a:lnTo>
                  <a:lnTo>
                    <a:pt x="6801" y="244"/>
                  </a:lnTo>
                  <a:lnTo>
                    <a:pt x="6791" y="244"/>
                  </a:lnTo>
                  <a:lnTo>
                    <a:pt x="6782" y="245"/>
                  </a:lnTo>
                  <a:lnTo>
                    <a:pt x="6772" y="247"/>
                  </a:lnTo>
                  <a:lnTo>
                    <a:pt x="6764" y="250"/>
                  </a:lnTo>
                  <a:lnTo>
                    <a:pt x="6756" y="254"/>
                  </a:lnTo>
                  <a:lnTo>
                    <a:pt x="6748" y="258"/>
                  </a:lnTo>
                  <a:lnTo>
                    <a:pt x="6740" y="263"/>
                  </a:lnTo>
                  <a:lnTo>
                    <a:pt x="6732" y="268"/>
                  </a:lnTo>
                  <a:lnTo>
                    <a:pt x="6725" y="274"/>
                  </a:lnTo>
                  <a:lnTo>
                    <a:pt x="6719" y="281"/>
                  </a:lnTo>
                  <a:lnTo>
                    <a:pt x="6713" y="289"/>
                  </a:lnTo>
                  <a:lnTo>
                    <a:pt x="6707" y="296"/>
                  </a:lnTo>
                  <a:lnTo>
                    <a:pt x="6703" y="303"/>
                  </a:lnTo>
                  <a:lnTo>
                    <a:pt x="6698" y="311"/>
                  </a:lnTo>
                  <a:lnTo>
                    <a:pt x="6694" y="319"/>
                  </a:lnTo>
                  <a:lnTo>
                    <a:pt x="6691" y="329"/>
                  </a:lnTo>
                  <a:lnTo>
                    <a:pt x="6689" y="337"/>
                  </a:lnTo>
                  <a:lnTo>
                    <a:pt x="6687" y="346"/>
                  </a:lnTo>
                  <a:lnTo>
                    <a:pt x="6686" y="356"/>
                  </a:lnTo>
                  <a:lnTo>
                    <a:pt x="6686" y="367"/>
                  </a:lnTo>
                  <a:lnTo>
                    <a:pt x="6686" y="637"/>
                  </a:lnTo>
                  <a:lnTo>
                    <a:pt x="6604" y="637"/>
                  </a:lnTo>
                  <a:close/>
                  <a:moveTo>
                    <a:pt x="7137" y="105"/>
                  </a:moveTo>
                  <a:lnTo>
                    <a:pt x="7217" y="80"/>
                  </a:lnTo>
                  <a:lnTo>
                    <a:pt x="7217" y="188"/>
                  </a:lnTo>
                  <a:lnTo>
                    <a:pt x="7333" y="188"/>
                  </a:lnTo>
                  <a:lnTo>
                    <a:pt x="7333" y="249"/>
                  </a:lnTo>
                  <a:lnTo>
                    <a:pt x="7217" y="249"/>
                  </a:lnTo>
                  <a:lnTo>
                    <a:pt x="7217" y="492"/>
                  </a:lnTo>
                  <a:lnTo>
                    <a:pt x="7217" y="503"/>
                  </a:lnTo>
                  <a:lnTo>
                    <a:pt x="7218" y="513"/>
                  </a:lnTo>
                  <a:lnTo>
                    <a:pt x="7219" y="522"/>
                  </a:lnTo>
                  <a:lnTo>
                    <a:pt x="7220" y="530"/>
                  </a:lnTo>
                  <a:lnTo>
                    <a:pt x="7223" y="539"/>
                  </a:lnTo>
                  <a:lnTo>
                    <a:pt x="7226" y="546"/>
                  </a:lnTo>
                  <a:lnTo>
                    <a:pt x="7229" y="552"/>
                  </a:lnTo>
                  <a:lnTo>
                    <a:pt x="7233" y="557"/>
                  </a:lnTo>
                  <a:lnTo>
                    <a:pt x="7237" y="562"/>
                  </a:lnTo>
                  <a:lnTo>
                    <a:pt x="7241" y="567"/>
                  </a:lnTo>
                  <a:lnTo>
                    <a:pt x="7246" y="570"/>
                  </a:lnTo>
                  <a:lnTo>
                    <a:pt x="7251" y="573"/>
                  </a:lnTo>
                  <a:lnTo>
                    <a:pt x="7257" y="577"/>
                  </a:lnTo>
                  <a:lnTo>
                    <a:pt x="7264" y="578"/>
                  </a:lnTo>
                  <a:lnTo>
                    <a:pt x="7271" y="579"/>
                  </a:lnTo>
                  <a:lnTo>
                    <a:pt x="7278" y="580"/>
                  </a:lnTo>
                  <a:lnTo>
                    <a:pt x="7291" y="579"/>
                  </a:lnTo>
                  <a:lnTo>
                    <a:pt x="7304" y="578"/>
                  </a:lnTo>
                  <a:lnTo>
                    <a:pt x="7315" y="577"/>
                  </a:lnTo>
                  <a:lnTo>
                    <a:pt x="7325" y="573"/>
                  </a:lnTo>
                  <a:lnTo>
                    <a:pt x="7329" y="635"/>
                  </a:lnTo>
                  <a:lnTo>
                    <a:pt x="7314" y="640"/>
                  </a:lnTo>
                  <a:lnTo>
                    <a:pt x="7296" y="644"/>
                  </a:lnTo>
                  <a:lnTo>
                    <a:pt x="7278" y="647"/>
                  </a:lnTo>
                  <a:lnTo>
                    <a:pt x="7257" y="648"/>
                  </a:lnTo>
                  <a:lnTo>
                    <a:pt x="7243" y="647"/>
                  </a:lnTo>
                  <a:lnTo>
                    <a:pt x="7230" y="644"/>
                  </a:lnTo>
                  <a:lnTo>
                    <a:pt x="7217" y="642"/>
                  </a:lnTo>
                  <a:lnTo>
                    <a:pt x="7206" y="638"/>
                  </a:lnTo>
                  <a:lnTo>
                    <a:pt x="7196" y="633"/>
                  </a:lnTo>
                  <a:lnTo>
                    <a:pt x="7185" y="627"/>
                  </a:lnTo>
                  <a:lnTo>
                    <a:pt x="7176" y="620"/>
                  </a:lnTo>
                  <a:lnTo>
                    <a:pt x="7168" y="612"/>
                  </a:lnTo>
                  <a:lnTo>
                    <a:pt x="7161" y="602"/>
                  </a:lnTo>
                  <a:lnTo>
                    <a:pt x="7155" y="591"/>
                  </a:lnTo>
                  <a:lnTo>
                    <a:pt x="7149" y="579"/>
                  </a:lnTo>
                  <a:lnTo>
                    <a:pt x="7145" y="565"/>
                  </a:lnTo>
                  <a:lnTo>
                    <a:pt x="7141" y="550"/>
                  </a:lnTo>
                  <a:lnTo>
                    <a:pt x="7139" y="532"/>
                  </a:lnTo>
                  <a:lnTo>
                    <a:pt x="7138" y="515"/>
                  </a:lnTo>
                  <a:lnTo>
                    <a:pt x="7137" y="495"/>
                  </a:lnTo>
                  <a:lnTo>
                    <a:pt x="7137" y="249"/>
                  </a:lnTo>
                  <a:lnTo>
                    <a:pt x="7068" y="249"/>
                  </a:lnTo>
                  <a:lnTo>
                    <a:pt x="7068" y="188"/>
                  </a:lnTo>
                  <a:lnTo>
                    <a:pt x="7137" y="188"/>
                  </a:lnTo>
                  <a:lnTo>
                    <a:pt x="7137" y="105"/>
                  </a:lnTo>
                  <a:close/>
                  <a:moveTo>
                    <a:pt x="7366" y="188"/>
                  </a:moveTo>
                  <a:lnTo>
                    <a:pt x="7455" y="188"/>
                  </a:lnTo>
                  <a:lnTo>
                    <a:pt x="7553" y="453"/>
                  </a:lnTo>
                  <a:lnTo>
                    <a:pt x="7560" y="474"/>
                  </a:lnTo>
                  <a:lnTo>
                    <a:pt x="7568" y="495"/>
                  </a:lnTo>
                  <a:lnTo>
                    <a:pt x="7575" y="519"/>
                  </a:lnTo>
                  <a:lnTo>
                    <a:pt x="7582" y="545"/>
                  </a:lnTo>
                  <a:lnTo>
                    <a:pt x="7584" y="545"/>
                  </a:lnTo>
                  <a:lnTo>
                    <a:pt x="7589" y="527"/>
                  </a:lnTo>
                  <a:lnTo>
                    <a:pt x="7595" y="507"/>
                  </a:lnTo>
                  <a:lnTo>
                    <a:pt x="7604" y="481"/>
                  </a:lnTo>
                  <a:lnTo>
                    <a:pt x="7613" y="451"/>
                  </a:lnTo>
                  <a:lnTo>
                    <a:pt x="7701" y="188"/>
                  </a:lnTo>
                  <a:lnTo>
                    <a:pt x="7788" y="188"/>
                  </a:lnTo>
                  <a:lnTo>
                    <a:pt x="7665" y="508"/>
                  </a:lnTo>
                  <a:lnTo>
                    <a:pt x="7654" y="537"/>
                  </a:lnTo>
                  <a:lnTo>
                    <a:pt x="7644" y="564"/>
                  </a:lnTo>
                  <a:lnTo>
                    <a:pt x="7632" y="590"/>
                  </a:lnTo>
                  <a:lnTo>
                    <a:pt x="7623" y="614"/>
                  </a:lnTo>
                  <a:lnTo>
                    <a:pt x="7613" y="635"/>
                  </a:lnTo>
                  <a:lnTo>
                    <a:pt x="7604" y="655"/>
                  </a:lnTo>
                  <a:lnTo>
                    <a:pt x="7595" y="672"/>
                  </a:lnTo>
                  <a:lnTo>
                    <a:pt x="7587" y="688"/>
                  </a:lnTo>
                  <a:lnTo>
                    <a:pt x="7578" y="704"/>
                  </a:lnTo>
                  <a:lnTo>
                    <a:pt x="7569" y="719"/>
                  </a:lnTo>
                  <a:lnTo>
                    <a:pt x="7559" y="733"/>
                  </a:lnTo>
                  <a:lnTo>
                    <a:pt x="7550" y="746"/>
                  </a:lnTo>
                  <a:lnTo>
                    <a:pt x="7541" y="759"/>
                  </a:lnTo>
                  <a:lnTo>
                    <a:pt x="7532" y="770"/>
                  </a:lnTo>
                  <a:lnTo>
                    <a:pt x="7521" y="780"/>
                  </a:lnTo>
                  <a:lnTo>
                    <a:pt x="7512" y="790"/>
                  </a:lnTo>
                  <a:lnTo>
                    <a:pt x="7500" y="800"/>
                  </a:lnTo>
                  <a:lnTo>
                    <a:pt x="7487" y="809"/>
                  </a:lnTo>
                  <a:lnTo>
                    <a:pt x="7474" y="817"/>
                  </a:lnTo>
                  <a:lnTo>
                    <a:pt x="7462" y="825"/>
                  </a:lnTo>
                  <a:lnTo>
                    <a:pt x="7450" y="831"/>
                  </a:lnTo>
                  <a:lnTo>
                    <a:pt x="7437" y="835"/>
                  </a:lnTo>
                  <a:lnTo>
                    <a:pt x="7424" y="839"/>
                  </a:lnTo>
                  <a:lnTo>
                    <a:pt x="7412" y="842"/>
                  </a:lnTo>
                  <a:lnTo>
                    <a:pt x="7391" y="773"/>
                  </a:lnTo>
                  <a:lnTo>
                    <a:pt x="7409" y="766"/>
                  </a:lnTo>
                  <a:lnTo>
                    <a:pt x="7428" y="758"/>
                  </a:lnTo>
                  <a:lnTo>
                    <a:pt x="7445" y="746"/>
                  </a:lnTo>
                  <a:lnTo>
                    <a:pt x="7463" y="733"/>
                  </a:lnTo>
                  <a:lnTo>
                    <a:pt x="7473" y="725"/>
                  </a:lnTo>
                  <a:lnTo>
                    <a:pt x="7482" y="714"/>
                  </a:lnTo>
                  <a:lnTo>
                    <a:pt x="7493" y="704"/>
                  </a:lnTo>
                  <a:lnTo>
                    <a:pt x="7501" y="693"/>
                  </a:lnTo>
                  <a:lnTo>
                    <a:pt x="7509" y="682"/>
                  </a:lnTo>
                  <a:lnTo>
                    <a:pt x="7517" y="669"/>
                  </a:lnTo>
                  <a:lnTo>
                    <a:pt x="7525" y="656"/>
                  </a:lnTo>
                  <a:lnTo>
                    <a:pt x="7531" y="642"/>
                  </a:lnTo>
                  <a:lnTo>
                    <a:pt x="7536" y="631"/>
                  </a:lnTo>
                  <a:lnTo>
                    <a:pt x="7538" y="623"/>
                  </a:lnTo>
                  <a:lnTo>
                    <a:pt x="7536" y="615"/>
                  </a:lnTo>
                  <a:lnTo>
                    <a:pt x="7532" y="601"/>
                  </a:lnTo>
                  <a:lnTo>
                    <a:pt x="7366" y="188"/>
                  </a:lnTo>
                  <a:close/>
                  <a:moveTo>
                    <a:pt x="7898" y="648"/>
                  </a:moveTo>
                  <a:lnTo>
                    <a:pt x="7896" y="648"/>
                  </a:lnTo>
                  <a:lnTo>
                    <a:pt x="7890" y="647"/>
                  </a:lnTo>
                  <a:lnTo>
                    <a:pt x="7885" y="647"/>
                  </a:lnTo>
                  <a:lnTo>
                    <a:pt x="7880" y="644"/>
                  </a:lnTo>
                  <a:lnTo>
                    <a:pt x="7875" y="642"/>
                  </a:lnTo>
                  <a:lnTo>
                    <a:pt x="7871" y="640"/>
                  </a:lnTo>
                  <a:lnTo>
                    <a:pt x="7866" y="637"/>
                  </a:lnTo>
                  <a:lnTo>
                    <a:pt x="7862" y="634"/>
                  </a:lnTo>
                  <a:lnTo>
                    <a:pt x="7857" y="630"/>
                  </a:lnTo>
                  <a:lnTo>
                    <a:pt x="7854" y="626"/>
                  </a:lnTo>
                  <a:lnTo>
                    <a:pt x="7851" y="622"/>
                  </a:lnTo>
                  <a:lnTo>
                    <a:pt x="7848" y="617"/>
                  </a:lnTo>
                  <a:lnTo>
                    <a:pt x="7846" y="612"/>
                  </a:lnTo>
                  <a:lnTo>
                    <a:pt x="7844" y="600"/>
                  </a:lnTo>
                  <a:lnTo>
                    <a:pt x="7843" y="589"/>
                  </a:lnTo>
                  <a:lnTo>
                    <a:pt x="7843" y="583"/>
                  </a:lnTo>
                  <a:lnTo>
                    <a:pt x="7844" y="577"/>
                  </a:lnTo>
                  <a:lnTo>
                    <a:pt x="7845" y="571"/>
                  </a:lnTo>
                  <a:lnTo>
                    <a:pt x="7846" y="565"/>
                  </a:lnTo>
                  <a:lnTo>
                    <a:pt x="7849" y="560"/>
                  </a:lnTo>
                  <a:lnTo>
                    <a:pt x="7851" y="556"/>
                  </a:lnTo>
                  <a:lnTo>
                    <a:pt x="7854" y="551"/>
                  </a:lnTo>
                  <a:lnTo>
                    <a:pt x="7858" y="547"/>
                  </a:lnTo>
                  <a:lnTo>
                    <a:pt x="7863" y="543"/>
                  </a:lnTo>
                  <a:lnTo>
                    <a:pt x="7867" y="540"/>
                  </a:lnTo>
                  <a:lnTo>
                    <a:pt x="7872" y="536"/>
                  </a:lnTo>
                  <a:lnTo>
                    <a:pt x="7876" y="534"/>
                  </a:lnTo>
                  <a:lnTo>
                    <a:pt x="7881" y="532"/>
                  </a:lnTo>
                  <a:lnTo>
                    <a:pt x="7887" y="531"/>
                  </a:lnTo>
                  <a:lnTo>
                    <a:pt x="7892" y="530"/>
                  </a:lnTo>
                  <a:lnTo>
                    <a:pt x="7899" y="530"/>
                  </a:lnTo>
                  <a:lnTo>
                    <a:pt x="7905" y="530"/>
                  </a:lnTo>
                  <a:lnTo>
                    <a:pt x="7910" y="531"/>
                  </a:lnTo>
                  <a:lnTo>
                    <a:pt x="7915" y="532"/>
                  </a:lnTo>
                  <a:lnTo>
                    <a:pt x="7920" y="534"/>
                  </a:lnTo>
                  <a:lnTo>
                    <a:pt x="7925" y="536"/>
                  </a:lnTo>
                  <a:lnTo>
                    <a:pt x="7929" y="540"/>
                  </a:lnTo>
                  <a:lnTo>
                    <a:pt x="7933" y="543"/>
                  </a:lnTo>
                  <a:lnTo>
                    <a:pt x="7938" y="547"/>
                  </a:lnTo>
                  <a:lnTo>
                    <a:pt x="7942" y="551"/>
                  </a:lnTo>
                  <a:lnTo>
                    <a:pt x="7945" y="555"/>
                  </a:lnTo>
                  <a:lnTo>
                    <a:pt x="7947" y="560"/>
                  </a:lnTo>
                  <a:lnTo>
                    <a:pt x="7949" y="565"/>
                  </a:lnTo>
                  <a:lnTo>
                    <a:pt x="7951" y="570"/>
                  </a:lnTo>
                  <a:lnTo>
                    <a:pt x="7952" y="577"/>
                  </a:lnTo>
                  <a:lnTo>
                    <a:pt x="7953" y="583"/>
                  </a:lnTo>
                  <a:lnTo>
                    <a:pt x="7953" y="589"/>
                  </a:lnTo>
                  <a:lnTo>
                    <a:pt x="7952" y="600"/>
                  </a:lnTo>
                  <a:lnTo>
                    <a:pt x="7949" y="612"/>
                  </a:lnTo>
                  <a:lnTo>
                    <a:pt x="7947" y="617"/>
                  </a:lnTo>
                  <a:lnTo>
                    <a:pt x="7945" y="622"/>
                  </a:lnTo>
                  <a:lnTo>
                    <a:pt x="7942" y="626"/>
                  </a:lnTo>
                  <a:lnTo>
                    <a:pt x="7938" y="630"/>
                  </a:lnTo>
                  <a:lnTo>
                    <a:pt x="7933" y="634"/>
                  </a:lnTo>
                  <a:lnTo>
                    <a:pt x="7929" y="637"/>
                  </a:lnTo>
                  <a:lnTo>
                    <a:pt x="7925" y="640"/>
                  </a:lnTo>
                  <a:lnTo>
                    <a:pt x="7920" y="642"/>
                  </a:lnTo>
                  <a:lnTo>
                    <a:pt x="7915" y="644"/>
                  </a:lnTo>
                  <a:lnTo>
                    <a:pt x="7909" y="647"/>
                  </a:lnTo>
                  <a:lnTo>
                    <a:pt x="7904" y="647"/>
                  </a:lnTo>
                  <a:lnTo>
                    <a:pt x="7898" y="648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yriad Pr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2139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 with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R:\Template\Final Image 240614_9-16_Lowres\16-9 B\200363998-001(4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8" t="24335" b="374"/>
          <a:stretch/>
        </p:blipFill>
        <p:spPr bwMode="auto">
          <a:xfrm>
            <a:off x="1" y="4"/>
            <a:ext cx="9143998" cy="5143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/>
          <p:cNvSpPr/>
          <p:nvPr/>
        </p:nvSpPr>
        <p:spPr>
          <a:xfrm flipH="1">
            <a:off x="1066800" y="3486150"/>
            <a:ext cx="8077199" cy="1657350"/>
          </a:xfrm>
          <a:prstGeom prst="rect">
            <a:avLst/>
          </a:prstGeom>
          <a:solidFill>
            <a:srgbClr val="00B0F0">
              <a:alpha val="85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lvl="0" algn="ctr"/>
            <a:endParaRPr lang="en-US" sz="1400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71600" y="4090751"/>
            <a:ext cx="5952744" cy="342900"/>
          </a:xfrm>
        </p:spPr>
        <p:txBody>
          <a:bodyPr anchor="t">
            <a:noAutofit/>
          </a:bodyPr>
          <a:lstStyle>
            <a:lvl1pPr algn="l">
              <a:defRPr sz="1800" b="0" cap="none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subtitle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371600" y="3655314"/>
            <a:ext cx="6172200" cy="397764"/>
          </a:xfrm>
        </p:spPr>
        <p:txBody>
          <a:bodyPr anchor="b">
            <a:noAutofit/>
          </a:bodyPr>
          <a:lstStyle>
            <a:lvl1pPr marL="0" indent="0" algn="l">
              <a:buNone/>
              <a:defRPr sz="2300" b="0">
                <a:solidFill>
                  <a:schemeClr val="bg1"/>
                </a:solidFill>
                <a:latin typeface="+mj-lt"/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383144" y="4790550"/>
            <a:ext cx="1778000" cy="283964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Insert Date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999"/>
          <a:stretch/>
        </p:blipFill>
        <p:spPr>
          <a:xfrm flipH="1">
            <a:off x="7303122" y="4721561"/>
            <a:ext cx="1840877" cy="421941"/>
          </a:xfrm>
          <a:prstGeom prst="rect">
            <a:avLst/>
          </a:prstGeom>
        </p:spPr>
      </p:pic>
      <p:sp>
        <p:nvSpPr>
          <p:cNvPr id="20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3561395" y="4844180"/>
            <a:ext cx="2430780" cy="213496"/>
          </a:xfrm>
        </p:spPr>
        <p:txBody>
          <a:bodyPr wrap="none" anchor="ctr">
            <a:normAutofit/>
          </a:bodyPr>
          <a:lstStyle>
            <a:lvl1pPr marL="0" indent="0" algn="r">
              <a:buFont typeface="+mj-lt"/>
              <a:buNone/>
              <a:defRPr sz="850" b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Information Classification</a:t>
            </a:r>
          </a:p>
        </p:txBody>
      </p:sp>
      <p:sp>
        <p:nvSpPr>
          <p:cNvPr id="23" name="Rectangle 22"/>
          <p:cNvSpPr/>
          <p:nvPr/>
        </p:nvSpPr>
        <p:spPr>
          <a:xfrm>
            <a:off x="0" y="3"/>
            <a:ext cx="9144000" cy="569718"/>
          </a:xfrm>
          <a:prstGeom prst="rect">
            <a:avLst/>
          </a:prstGeom>
          <a:gradFill flip="none" rotWithShape="1">
            <a:gsLst>
              <a:gs pos="10000">
                <a:srgbClr val="0067AC"/>
              </a:gs>
              <a:gs pos="100000">
                <a:srgbClr val="56BBED"/>
              </a:gs>
            </a:gsLst>
            <a:lin ang="9120000" scaled="0"/>
            <a:tileRect/>
          </a:gradFill>
          <a:ln w="9525" cap="flat" cmpd="sng" algn="ctr">
            <a:noFill/>
            <a:prstDash val="solid"/>
          </a:ln>
          <a:effectLst/>
        </p:spPr>
        <p:txBody>
          <a:bodyPr lIns="68580" tIns="34290" rIns="68580" bIns="34290"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285753" y="192882"/>
            <a:ext cx="8630823" cy="318254"/>
            <a:chOff x="285753" y="192882"/>
            <a:chExt cx="8630823" cy="318254"/>
          </a:xfrm>
        </p:grpSpPr>
        <p:sp>
          <p:nvSpPr>
            <p:cNvPr id="21" name="Freeform 9"/>
            <p:cNvSpPr>
              <a:spLocks noEditPoints="1"/>
            </p:cNvSpPr>
            <p:nvPr/>
          </p:nvSpPr>
          <p:spPr bwMode="auto">
            <a:xfrm>
              <a:off x="8552482" y="192882"/>
              <a:ext cx="364094" cy="318254"/>
            </a:xfrm>
            <a:custGeom>
              <a:avLst/>
              <a:gdLst/>
              <a:ahLst/>
              <a:cxnLst>
                <a:cxn ang="0">
                  <a:pos x="491" y="5"/>
                </a:cxn>
                <a:cxn ang="0">
                  <a:pos x="581" y="30"/>
                </a:cxn>
                <a:cxn ang="0">
                  <a:pos x="653" y="71"/>
                </a:cxn>
                <a:cxn ang="0">
                  <a:pos x="705" y="124"/>
                </a:cxn>
                <a:cxn ang="0">
                  <a:pos x="602" y="117"/>
                </a:cxn>
                <a:cxn ang="0">
                  <a:pos x="478" y="104"/>
                </a:cxn>
                <a:cxn ang="0">
                  <a:pos x="444" y="106"/>
                </a:cxn>
                <a:cxn ang="0">
                  <a:pos x="432" y="119"/>
                </a:cxn>
                <a:cxn ang="0">
                  <a:pos x="403" y="415"/>
                </a:cxn>
                <a:cxn ang="0">
                  <a:pos x="402" y="115"/>
                </a:cxn>
                <a:cxn ang="0">
                  <a:pos x="388" y="105"/>
                </a:cxn>
                <a:cxn ang="0">
                  <a:pos x="331" y="106"/>
                </a:cxn>
                <a:cxn ang="0">
                  <a:pos x="195" y="124"/>
                </a:cxn>
                <a:cxn ang="0">
                  <a:pos x="140" y="110"/>
                </a:cxn>
                <a:cxn ang="0">
                  <a:pos x="197" y="59"/>
                </a:cxn>
                <a:cxn ang="0">
                  <a:pos x="274" y="22"/>
                </a:cxn>
                <a:cxn ang="0">
                  <a:pos x="367" y="2"/>
                </a:cxn>
                <a:cxn ang="0">
                  <a:pos x="201" y="519"/>
                </a:cxn>
                <a:cxn ang="0">
                  <a:pos x="100" y="519"/>
                </a:cxn>
                <a:cxn ang="0">
                  <a:pos x="0" y="519"/>
                </a:cxn>
                <a:cxn ang="0">
                  <a:pos x="141" y="727"/>
                </a:cxn>
                <a:cxn ang="0">
                  <a:pos x="261" y="727"/>
                </a:cxn>
                <a:cxn ang="0">
                  <a:pos x="303" y="519"/>
                </a:cxn>
                <a:cxn ang="0">
                  <a:pos x="346" y="727"/>
                </a:cxn>
                <a:cxn ang="0">
                  <a:pos x="583" y="519"/>
                </a:cxn>
                <a:cxn ang="0">
                  <a:pos x="483" y="519"/>
                </a:cxn>
                <a:cxn ang="0">
                  <a:pos x="407" y="579"/>
                </a:cxn>
                <a:cxn ang="0">
                  <a:pos x="548" y="579"/>
                </a:cxn>
                <a:cxn ang="0">
                  <a:pos x="587" y="727"/>
                </a:cxn>
                <a:cxn ang="0">
                  <a:pos x="733" y="519"/>
                </a:cxn>
                <a:cxn ang="0">
                  <a:pos x="712" y="602"/>
                </a:cxn>
                <a:cxn ang="0">
                  <a:pos x="731" y="198"/>
                </a:cxn>
                <a:cxn ang="0">
                  <a:pos x="722" y="257"/>
                </a:cxn>
                <a:cxn ang="0">
                  <a:pos x="685" y="316"/>
                </a:cxn>
                <a:cxn ang="0">
                  <a:pos x="622" y="365"/>
                </a:cxn>
                <a:cxn ang="0">
                  <a:pos x="541" y="398"/>
                </a:cxn>
                <a:cxn ang="0">
                  <a:pos x="474" y="183"/>
                </a:cxn>
                <a:cxn ang="0">
                  <a:pos x="477" y="158"/>
                </a:cxn>
                <a:cxn ang="0">
                  <a:pos x="489" y="146"/>
                </a:cxn>
                <a:cxn ang="0">
                  <a:pos x="556" y="148"/>
                </a:cxn>
                <a:cxn ang="0">
                  <a:pos x="669" y="163"/>
                </a:cxn>
                <a:cxn ang="0">
                  <a:pos x="295" y="399"/>
                </a:cxn>
                <a:cxn ang="0">
                  <a:pos x="213" y="365"/>
                </a:cxn>
                <a:cxn ang="0">
                  <a:pos x="150" y="316"/>
                </a:cxn>
                <a:cxn ang="0">
                  <a:pos x="112" y="257"/>
                </a:cxn>
                <a:cxn ang="0">
                  <a:pos x="103" y="198"/>
                </a:cxn>
                <a:cxn ang="0">
                  <a:pos x="136" y="168"/>
                </a:cxn>
                <a:cxn ang="0">
                  <a:pos x="250" y="151"/>
                </a:cxn>
                <a:cxn ang="0">
                  <a:pos x="342" y="144"/>
                </a:cxn>
                <a:cxn ang="0">
                  <a:pos x="357" y="153"/>
                </a:cxn>
                <a:cxn ang="0">
                  <a:pos x="362" y="175"/>
                </a:cxn>
                <a:cxn ang="0">
                  <a:pos x="317" y="405"/>
                </a:cxn>
              </a:cxnLst>
              <a:rect l="0" t="0" r="r" b="b"/>
              <a:pathLst>
                <a:path w="835" h="727">
                  <a:moveTo>
                    <a:pt x="417" y="0"/>
                  </a:moveTo>
                  <a:lnTo>
                    <a:pt x="443" y="0"/>
                  </a:lnTo>
                  <a:lnTo>
                    <a:pt x="467" y="2"/>
                  </a:lnTo>
                  <a:lnTo>
                    <a:pt x="491" y="5"/>
                  </a:lnTo>
                  <a:lnTo>
                    <a:pt x="515" y="9"/>
                  </a:lnTo>
                  <a:lnTo>
                    <a:pt x="538" y="16"/>
                  </a:lnTo>
                  <a:lnTo>
                    <a:pt x="559" y="22"/>
                  </a:lnTo>
                  <a:lnTo>
                    <a:pt x="581" y="30"/>
                  </a:lnTo>
                  <a:lnTo>
                    <a:pt x="600" y="38"/>
                  </a:lnTo>
                  <a:lnTo>
                    <a:pt x="620" y="48"/>
                  </a:lnTo>
                  <a:lnTo>
                    <a:pt x="637" y="59"/>
                  </a:lnTo>
                  <a:lnTo>
                    <a:pt x="653" y="71"/>
                  </a:lnTo>
                  <a:lnTo>
                    <a:pt x="668" y="83"/>
                  </a:lnTo>
                  <a:lnTo>
                    <a:pt x="682" y="96"/>
                  </a:lnTo>
                  <a:lnTo>
                    <a:pt x="694" y="110"/>
                  </a:lnTo>
                  <a:lnTo>
                    <a:pt x="705" y="124"/>
                  </a:lnTo>
                  <a:lnTo>
                    <a:pt x="714" y="139"/>
                  </a:lnTo>
                  <a:lnTo>
                    <a:pt x="676" y="131"/>
                  </a:lnTo>
                  <a:lnTo>
                    <a:pt x="639" y="124"/>
                  </a:lnTo>
                  <a:lnTo>
                    <a:pt x="602" y="117"/>
                  </a:lnTo>
                  <a:lnTo>
                    <a:pt x="567" y="113"/>
                  </a:lnTo>
                  <a:lnTo>
                    <a:pt x="534" y="109"/>
                  </a:lnTo>
                  <a:lnTo>
                    <a:pt x="504" y="106"/>
                  </a:lnTo>
                  <a:lnTo>
                    <a:pt x="478" y="104"/>
                  </a:lnTo>
                  <a:lnTo>
                    <a:pt x="458" y="104"/>
                  </a:lnTo>
                  <a:lnTo>
                    <a:pt x="453" y="104"/>
                  </a:lnTo>
                  <a:lnTo>
                    <a:pt x="448" y="105"/>
                  </a:lnTo>
                  <a:lnTo>
                    <a:pt x="444" y="106"/>
                  </a:lnTo>
                  <a:lnTo>
                    <a:pt x="440" y="109"/>
                  </a:lnTo>
                  <a:lnTo>
                    <a:pt x="436" y="112"/>
                  </a:lnTo>
                  <a:lnTo>
                    <a:pt x="434" y="115"/>
                  </a:lnTo>
                  <a:lnTo>
                    <a:pt x="432" y="119"/>
                  </a:lnTo>
                  <a:lnTo>
                    <a:pt x="432" y="124"/>
                  </a:lnTo>
                  <a:lnTo>
                    <a:pt x="432" y="133"/>
                  </a:lnTo>
                  <a:lnTo>
                    <a:pt x="432" y="415"/>
                  </a:lnTo>
                  <a:lnTo>
                    <a:pt x="403" y="415"/>
                  </a:lnTo>
                  <a:lnTo>
                    <a:pt x="404" y="133"/>
                  </a:lnTo>
                  <a:lnTo>
                    <a:pt x="404" y="124"/>
                  </a:lnTo>
                  <a:lnTo>
                    <a:pt x="403" y="119"/>
                  </a:lnTo>
                  <a:lnTo>
                    <a:pt x="402" y="115"/>
                  </a:lnTo>
                  <a:lnTo>
                    <a:pt x="398" y="112"/>
                  </a:lnTo>
                  <a:lnTo>
                    <a:pt x="395" y="109"/>
                  </a:lnTo>
                  <a:lnTo>
                    <a:pt x="392" y="106"/>
                  </a:lnTo>
                  <a:lnTo>
                    <a:pt x="388" y="105"/>
                  </a:lnTo>
                  <a:lnTo>
                    <a:pt x="382" y="104"/>
                  </a:lnTo>
                  <a:lnTo>
                    <a:pt x="378" y="104"/>
                  </a:lnTo>
                  <a:lnTo>
                    <a:pt x="356" y="104"/>
                  </a:lnTo>
                  <a:lnTo>
                    <a:pt x="331" y="106"/>
                  </a:lnTo>
                  <a:lnTo>
                    <a:pt x="301" y="109"/>
                  </a:lnTo>
                  <a:lnTo>
                    <a:pt x="268" y="113"/>
                  </a:lnTo>
                  <a:lnTo>
                    <a:pt x="232" y="118"/>
                  </a:lnTo>
                  <a:lnTo>
                    <a:pt x="195" y="124"/>
                  </a:lnTo>
                  <a:lnTo>
                    <a:pt x="157" y="131"/>
                  </a:lnTo>
                  <a:lnTo>
                    <a:pt x="121" y="139"/>
                  </a:lnTo>
                  <a:lnTo>
                    <a:pt x="129" y="125"/>
                  </a:lnTo>
                  <a:lnTo>
                    <a:pt x="140" y="110"/>
                  </a:lnTo>
                  <a:lnTo>
                    <a:pt x="152" y="96"/>
                  </a:lnTo>
                  <a:lnTo>
                    <a:pt x="166" y="83"/>
                  </a:lnTo>
                  <a:lnTo>
                    <a:pt x="180" y="71"/>
                  </a:lnTo>
                  <a:lnTo>
                    <a:pt x="197" y="59"/>
                  </a:lnTo>
                  <a:lnTo>
                    <a:pt x="215" y="48"/>
                  </a:lnTo>
                  <a:lnTo>
                    <a:pt x="233" y="38"/>
                  </a:lnTo>
                  <a:lnTo>
                    <a:pt x="254" y="30"/>
                  </a:lnTo>
                  <a:lnTo>
                    <a:pt x="274" y="22"/>
                  </a:lnTo>
                  <a:lnTo>
                    <a:pt x="296" y="16"/>
                  </a:lnTo>
                  <a:lnTo>
                    <a:pt x="319" y="9"/>
                  </a:lnTo>
                  <a:lnTo>
                    <a:pt x="342" y="5"/>
                  </a:lnTo>
                  <a:lnTo>
                    <a:pt x="367" y="2"/>
                  </a:lnTo>
                  <a:lnTo>
                    <a:pt x="392" y="0"/>
                  </a:lnTo>
                  <a:lnTo>
                    <a:pt x="417" y="0"/>
                  </a:lnTo>
                  <a:close/>
                  <a:moveTo>
                    <a:pt x="201" y="579"/>
                  </a:moveTo>
                  <a:lnTo>
                    <a:pt x="201" y="519"/>
                  </a:lnTo>
                  <a:lnTo>
                    <a:pt x="175" y="519"/>
                  </a:lnTo>
                  <a:lnTo>
                    <a:pt x="150" y="519"/>
                  </a:lnTo>
                  <a:lnTo>
                    <a:pt x="125" y="519"/>
                  </a:lnTo>
                  <a:lnTo>
                    <a:pt x="100" y="519"/>
                  </a:lnTo>
                  <a:lnTo>
                    <a:pt x="75" y="519"/>
                  </a:lnTo>
                  <a:lnTo>
                    <a:pt x="49" y="519"/>
                  </a:lnTo>
                  <a:lnTo>
                    <a:pt x="25" y="519"/>
                  </a:lnTo>
                  <a:lnTo>
                    <a:pt x="0" y="519"/>
                  </a:lnTo>
                  <a:lnTo>
                    <a:pt x="0" y="579"/>
                  </a:lnTo>
                  <a:lnTo>
                    <a:pt x="58" y="579"/>
                  </a:lnTo>
                  <a:lnTo>
                    <a:pt x="58" y="727"/>
                  </a:lnTo>
                  <a:lnTo>
                    <a:pt x="141" y="727"/>
                  </a:lnTo>
                  <a:lnTo>
                    <a:pt x="141" y="579"/>
                  </a:lnTo>
                  <a:lnTo>
                    <a:pt x="201" y="579"/>
                  </a:lnTo>
                  <a:close/>
                  <a:moveTo>
                    <a:pt x="303" y="602"/>
                  </a:moveTo>
                  <a:lnTo>
                    <a:pt x="261" y="727"/>
                  </a:lnTo>
                  <a:lnTo>
                    <a:pt x="180" y="727"/>
                  </a:lnTo>
                  <a:lnTo>
                    <a:pt x="260" y="519"/>
                  </a:lnTo>
                  <a:lnTo>
                    <a:pt x="282" y="519"/>
                  </a:lnTo>
                  <a:lnTo>
                    <a:pt x="303" y="519"/>
                  </a:lnTo>
                  <a:lnTo>
                    <a:pt x="326" y="519"/>
                  </a:lnTo>
                  <a:lnTo>
                    <a:pt x="348" y="519"/>
                  </a:lnTo>
                  <a:lnTo>
                    <a:pt x="427" y="727"/>
                  </a:lnTo>
                  <a:lnTo>
                    <a:pt x="346" y="727"/>
                  </a:lnTo>
                  <a:lnTo>
                    <a:pt x="303" y="602"/>
                  </a:lnTo>
                  <a:close/>
                  <a:moveTo>
                    <a:pt x="608" y="579"/>
                  </a:moveTo>
                  <a:lnTo>
                    <a:pt x="608" y="519"/>
                  </a:lnTo>
                  <a:lnTo>
                    <a:pt x="583" y="519"/>
                  </a:lnTo>
                  <a:lnTo>
                    <a:pt x="557" y="519"/>
                  </a:lnTo>
                  <a:lnTo>
                    <a:pt x="532" y="519"/>
                  </a:lnTo>
                  <a:lnTo>
                    <a:pt x="507" y="519"/>
                  </a:lnTo>
                  <a:lnTo>
                    <a:pt x="483" y="519"/>
                  </a:lnTo>
                  <a:lnTo>
                    <a:pt x="458" y="519"/>
                  </a:lnTo>
                  <a:lnTo>
                    <a:pt x="432" y="519"/>
                  </a:lnTo>
                  <a:lnTo>
                    <a:pt x="407" y="519"/>
                  </a:lnTo>
                  <a:lnTo>
                    <a:pt x="407" y="579"/>
                  </a:lnTo>
                  <a:lnTo>
                    <a:pt x="466" y="579"/>
                  </a:lnTo>
                  <a:lnTo>
                    <a:pt x="466" y="727"/>
                  </a:lnTo>
                  <a:lnTo>
                    <a:pt x="548" y="727"/>
                  </a:lnTo>
                  <a:lnTo>
                    <a:pt x="548" y="579"/>
                  </a:lnTo>
                  <a:lnTo>
                    <a:pt x="608" y="579"/>
                  </a:lnTo>
                  <a:close/>
                  <a:moveTo>
                    <a:pt x="712" y="602"/>
                  </a:moveTo>
                  <a:lnTo>
                    <a:pt x="669" y="727"/>
                  </a:lnTo>
                  <a:lnTo>
                    <a:pt x="587" y="727"/>
                  </a:lnTo>
                  <a:lnTo>
                    <a:pt x="667" y="519"/>
                  </a:lnTo>
                  <a:lnTo>
                    <a:pt x="689" y="519"/>
                  </a:lnTo>
                  <a:lnTo>
                    <a:pt x="712" y="519"/>
                  </a:lnTo>
                  <a:lnTo>
                    <a:pt x="733" y="519"/>
                  </a:lnTo>
                  <a:lnTo>
                    <a:pt x="755" y="519"/>
                  </a:lnTo>
                  <a:lnTo>
                    <a:pt x="835" y="727"/>
                  </a:lnTo>
                  <a:lnTo>
                    <a:pt x="754" y="727"/>
                  </a:lnTo>
                  <a:lnTo>
                    <a:pt x="712" y="602"/>
                  </a:lnTo>
                  <a:close/>
                  <a:moveTo>
                    <a:pt x="727" y="172"/>
                  </a:moveTo>
                  <a:lnTo>
                    <a:pt x="729" y="181"/>
                  </a:lnTo>
                  <a:lnTo>
                    <a:pt x="730" y="190"/>
                  </a:lnTo>
                  <a:lnTo>
                    <a:pt x="731" y="198"/>
                  </a:lnTo>
                  <a:lnTo>
                    <a:pt x="731" y="207"/>
                  </a:lnTo>
                  <a:lnTo>
                    <a:pt x="730" y="224"/>
                  </a:lnTo>
                  <a:lnTo>
                    <a:pt x="727" y="240"/>
                  </a:lnTo>
                  <a:lnTo>
                    <a:pt x="722" y="257"/>
                  </a:lnTo>
                  <a:lnTo>
                    <a:pt x="715" y="273"/>
                  </a:lnTo>
                  <a:lnTo>
                    <a:pt x="706" y="288"/>
                  </a:lnTo>
                  <a:lnTo>
                    <a:pt x="696" y="302"/>
                  </a:lnTo>
                  <a:lnTo>
                    <a:pt x="685" y="316"/>
                  </a:lnTo>
                  <a:lnTo>
                    <a:pt x="670" y="329"/>
                  </a:lnTo>
                  <a:lnTo>
                    <a:pt x="656" y="342"/>
                  </a:lnTo>
                  <a:lnTo>
                    <a:pt x="640" y="354"/>
                  </a:lnTo>
                  <a:lnTo>
                    <a:pt x="622" y="365"/>
                  </a:lnTo>
                  <a:lnTo>
                    <a:pt x="604" y="374"/>
                  </a:lnTo>
                  <a:lnTo>
                    <a:pt x="584" y="383"/>
                  </a:lnTo>
                  <a:lnTo>
                    <a:pt x="562" y="392"/>
                  </a:lnTo>
                  <a:lnTo>
                    <a:pt x="541" y="398"/>
                  </a:lnTo>
                  <a:lnTo>
                    <a:pt x="518" y="405"/>
                  </a:lnTo>
                  <a:lnTo>
                    <a:pt x="476" y="202"/>
                  </a:lnTo>
                  <a:lnTo>
                    <a:pt x="475" y="193"/>
                  </a:lnTo>
                  <a:lnTo>
                    <a:pt x="474" y="183"/>
                  </a:lnTo>
                  <a:lnTo>
                    <a:pt x="474" y="175"/>
                  </a:lnTo>
                  <a:lnTo>
                    <a:pt x="474" y="166"/>
                  </a:lnTo>
                  <a:lnTo>
                    <a:pt x="475" y="162"/>
                  </a:lnTo>
                  <a:lnTo>
                    <a:pt x="477" y="158"/>
                  </a:lnTo>
                  <a:lnTo>
                    <a:pt x="479" y="155"/>
                  </a:lnTo>
                  <a:lnTo>
                    <a:pt x="481" y="152"/>
                  </a:lnTo>
                  <a:lnTo>
                    <a:pt x="485" y="149"/>
                  </a:lnTo>
                  <a:lnTo>
                    <a:pt x="489" y="146"/>
                  </a:lnTo>
                  <a:lnTo>
                    <a:pt x="493" y="145"/>
                  </a:lnTo>
                  <a:lnTo>
                    <a:pt x="499" y="144"/>
                  </a:lnTo>
                  <a:lnTo>
                    <a:pt x="528" y="145"/>
                  </a:lnTo>
                  <a:lnTo>
                    <a:pt x="556" y="148"/>
                  </a:lnTo>
                  <a:lnTo>
                    <a:pt x="584" y="151"/>
                  </a:lnTo>
                  <a:lnTo>
                    <a:pt x="613" y="154"/>
                  </a:lnTo>
                  <a:lnTo>
                    <a:pt x="641" y="158"/>
                  </a:lnTo>
                  <a:lnTo>
                    <a:pt x="669" y="163"/>
                  </a:lnTo>
                  <a:lnTo>
                    <a:pt x="699" y="167"/>
                  </a:lnTo>
                  <a:lnTo>
                    <a:pt x="727" y="172"/>
                  </a:lnTo>
                  <a:close/>
                  <a:moveTo>
                    <a:pt x="317" y="405"/>
                  </a:moveTo>
                  <a:lnTo>
                    <a:pt x="295" y="399"/>
                  </a:lnTo>
                  <a:lnTo>
                    <a:pt x="272" y="392"/>
                  </a:lnTo>
                  <a:lnTo>
                    <a:pt x="251" y="384"/>
                  </a:lnTo>
                  <a:lnTo>
                    <a:pt x="231" y="374"/>
                  </a:lnTo>
                  <a:lnTo>
                    <a:pt x="213" y="365"/>
                  </a:lnTo>
                  <a:lnTo>
                    <a:pt x="195" y="354"/>
                  </a:lnTo>
                  <a:lnTo>
                    <a:pt x="179" y="342"/>
                  </a:lnTo>
                  <a:lnTo>
                    <a:pt x="164" y="330"/>
                  </a:lnTo>
                  <a:lnTo>
                    <a:pt x="150" y="316"/>
                  </a:lnTo>
                  <a:lnTo>
                    <a:pt x="138" y="303"/>
                  </a:lnTo>
                  <a:lnTo>
                    <a:pt x="128" y="288"/>
                  </a:lnTo>
                  <a:lnTo>
                    <a:pt x="120" y="273"/>
                  </a:lnTo>
                  <a:lnTo>
                    <a:pt x="112" y="257"/>
                  </a:lnTo>
                  <a:lnTo>
                    <a:pt x="108" y="240"/>
                  </a:lnTo>
                  <a:lnTo>
                    <a:pt x="105" y="224"/>
                  </a:lnTo>
                  <a:lnTo>
                    <a:pt x="103" y="207"/>
                  </a:lnTo>
                  <a:lnTo>
                    <a:pt x="103" y="198"/>
                  </a:lnTo>
                  <a:lnTo>
                    <a:pt x="105" y="190"/>
                  </a:lnTo>
                  <a:lnTo>
                    <a:pt x="106" y="181"/>
                  </a:lnTo>
                  <a:lnTo>
                    <a:pt x="108" y="172"/>
                  </a:lnTo>
                  <a:lnTo>
                    <a:pt x="136" y="168"/>
                  </a:lnTo>
                  <a:lnTo>
                    <a:pt x="165" y="163"/>
                  </a:lnTo>
                  <a:lnTo>
                    <a:pt x="193" y="158"/>
                  </a:lnTo>
                  <a:lnTo>
                    <a:pt x="222" y="154"/>
                  </a:lnTo>
                  <a:lnTo>
                    <a:pt x="250" y="151"/>
                  </a:lnTo>
                  <a:lnTo>
                    <a:pt x="280" y="148"/>
                  </a:lnTo>
                  <a:lnTo>
                    <a:pt x="308" y="145"/>
                  </a:lnTo>
                  <a:lnTo>
                    <a:pt x="337" y="144"/>
                  </a:lnTo>
                  <a:lnTo>
                    <a:pt x="342" y="144"/>
                  </a:lnTo>
                  <a:lnTo>
                    <a:pt x="348" y="145"/>
                  </a:lnTo>
                  <a:lnTo>
                    <a:pt x="351" y="146"/>
                  </a:lnTo>
                  <a:lnTo>
                    <a:pt x="354" y="150"/>
                  </a:lnTo>
                  <a:lnTo>
                    <a:pt x="357" y="153"/>
                  </a:lnTo>
                  <a:lnTo>
                    <a:pt x="358" y="156"/>
                  </a:lnTo>
                  <a:lnTo>
                    <a:pt x="361" y="161"/>
                  </a:lnTo>
                  <a:lnTo>
                    <a:pt x="362" y="165"/>
                  </a:lnTo>
                  <a:lnTo>
                    <a:pt x="362" y="175"/>
                  </a:lnTo>
                  <a:lnTo>
                    <a:pt x="362" y="184"/>
                  </a:lnTo>
                  <a:lnTo>
                    <a:pt x="361" y="194"/>
                  </a:lnTo>
                  <a:lnTo>
                    <a:pt x="359" y="202"/>
                  </a:lnTo>
                  <a:lnTo>
                    <a:pt x="317" y="405"/>
                  </a:lnTo>
                  <a:close/>
                </a:path>
              </a:pathLst>
            </a:custGeom>
            <a:solidFill>
              <a:srgbClr val="FEFEF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yriad Pro"/>
              </a:endParaRPr>
            </a:p>
          </p:txBody>
        </p:sp>
        <p:grpSp>
          <p:nvGrpSpPr>
            <p:cNvPr id="25" name="Group 15"/>
            <p:cNvGrpSpPr/>
            <p:nvPr/>
          </p:nvGrpSpPr>
          <p:grpSpPr>
            <a:xfrm>
              <a:off x="285753" y="250031"/>
              <a:ext cx="1670572" cy="84203"/>
              <a:chOff x="68096" y="6650480"/>
              <a:chExt cx="2503487" cy="127000"/>
            </a:xfrm>
            <a:solidFill>
              <a:schemeClr val="bg1"/>
            </a:solidFill>
          </p:grpSpPr>
          <p:sp>
            <p:nvSpPr>
              <p:cNvPr id="27" name="Freeform 26"/>
              <p:cNvSpPr>
                <a:spLocks noEditPoints="1"/>
              </p:cNvSpPr>
              <p:nvPr/>
            </p:nvSpPr>
            <p:spPr bwMode="auto">
              <a:xfrm>
                <a:off x="1838158" y="6650480"/>
                <a:ext cx="733425" cy="127000"/>
              </a:xfrm>
              <a:custGeom>
                <a:avLst/>
                <a:gdLst/>
                <a:ahLst/>
                <a:cxnLst>
                  <a:cxn ang="0">
                    <a:pos x="3511" y="637"/>
                  </a:cxn>
                  <a:cxn ang="0">
                    <a:pos x="3625" y="591"/>
                  </a:cxn>
                  <a:cxn ang="0">
                    <a:pos x="3691" y="454"/>
                  </a:cxn>
                  <a:cxn ang="0">
                    <a:pos x="3616" y="313"/>
                  </a:cxn>
                  <a:cxn ang="0">
                    <a:pos x="3441" y="224"/>
                  </a:cxn>
                  <a:cxn ang="0">
                    <a:pos x="3415" y="147"/>
                  </a:cxn>
                  <a:cxn ang="0">
                    <a:pos x="3489" y="95"/>
                  </a:cxn>
                  <a:cxn ang="0">
                    <a:pos x="3666" y="31"/>
                  </a:cxn>
                  <a:cxn ang="0">
                    <a:pos x="3447" y="8"/>
                  </a:cxn>
                  <a:cxn ang="0">
                    <a:pos x="3301" y="142"/>
                  </a:cxn>
                  <a:cxn ang="0">
                    <a:pos x="3355" y="299"/>
                  </a:cxn>
                  <a:cxn ang="0">
                    <a:pos x="3534" y="392"/>
                  </a:cxn>
                  <a:cxn ang="0">
                    <a:pos x="3575" y="471"/>
                  </a:cxn>
                  <a:cxn ang="0">
                    <a:pos x="3511" y="540"/>
                  </a:cxn>
                  <a:cxn ang="0">
                    <a:pos x="3327" y="514"/>
                  </a:cxn>
                  <a:cxn ang="0">
                    <a:pos x="3216" y="537"/>
                  </a:cxn>
                  <a:cxn ang="0">
                    <a:pos x="2637" y="544"/>
                  </a:cxn>
                  <a:cxn ang="0">
                    <a:pos x="2502" y="526"/>
                  </a:cxn>
                  <a:cxn ang="0">
                    <a:pos x="2420" y="453"/>
                  </a:cxn>
                  <a:cxn ang="0">
                    <a:pos x="2390" y="282"/>
                  </a:cxn>
                  <a:cxn ang="0">
                    <a:pos x="2435" y="168"/>
                  </a:cxn>
                  <a:cxn ang="0">
                    <a:pos x="2538" y="102"/>
                  </a:cxn>
                  <a:cxn ang="0">
                    <a:pos x="2726" y="118"/>
                  </a:cxn>
                  <a:cxn ang="0">
                    <a:pos x="2566" y="2"/>
                  </a:cxn>
                  <a:cxn ang="0">
                    <a:pos x="2399" y="59"/>
                  </a:cxn>
                  <a:cxn ang="0">
                    <a:pos x="2293" y="190"/>
                  </a:cxn>
                  <a:cxn ang="0">
                    <a:pos x="2272" y="380"/>
                  </a:cxn>
                  <a:cxn ang="0">
                    <a:pos x="2333" y="534"/>
                  </a:cxn>
                  <a:cxn ang="0">
                    <a:pos x="2467" y="623"/>
                  </a:cxn>
                  <a:cxn ang="0">
                    <a:pos x="2684" y="632"/>
                  </a:cxn>
                  <a:cxn ang="0">
                    <a:pos x="1776" y="631"/>
                  </a:cxn>
                  <a:cxn ang="0">
                    <a:pos x="1717" y="518"/>
                  </a:cxn>
                  <a:cxn ang="0">
                    <a:pos x="1447" y="10"/>
                  </a:cxn>
                  <a:cxn ang="0">
                    <a:pos x="1210" y="97"/>
                  </a:cxn>
                  <a:cxn ang="0">
                    <a:pos x="1281" y="178"/>
                  </a:cxn>
                  <a:cxn ang="0">
                    <a:pos x="1231" y="277"/>
                  </a:cxn>
                  <a:cxn ang="0">
                    <a:pos x="1090" y="375"/>
                  </a:cxn>
                  <a:cxn ang="0">
                    <a:pos x="1233" y="415"/>
                  </a:cxn>
                  <a:cxn ang="0">
                    <a:pos x="1297" y="622"/>
                  </a:cxn>
                  <a:cxn ang="0">
                    <a:pos x="1362" y="436"/>
                  </a:cxn>
                  <a:cxn ang="0">
                    <a:pos x="1282" y="337"/>
                  </a:cxn>
                  <a:cxn ang="0">
                    <a:pos x="1374" y="258"/>
                  </a:cxn>
                  <a:cxn ang="0">
                    <a:pos x="1373" y="94"/>
                  </a:cxn>
                  <a:cxn ang="0">
                    <a:pos x="1263" y="17"/>
                  </a:cxn>
                  <a:cxn ang="0">
                    <a:pos x="995" y="15"/>
                  </a:cxn>
                  <a:cxn ang="0">
                    <a:pos x="879" y="537"/>
                  </a:cxn>
                  <a:cxn ang="0">
                    <a:pos x="118" y="637"/>
                  </a:cxn>
                  <a:cxn ang="0">
                    <a:pos x="303" y="613"/>
                  </a:cxn>
                  <a:cxn ang="0">
                    <a:pos x="388" y="526"/>
                  </a:cxn>
                  <a:cxn ang="0">
                    <a:pos x="373" y="355"/>
                  </a:cxn>
                  <a:cxn ang="0">
                    <a:pos x="190" y="247"/>
                  </a:cxn>
                  <a:cxn ang="0">
                    <a:pos x="125" y="177"/>
                  </a:cxn>
                  <a:cxn ang="0">
                    <a:pos x="163" y="107"/>
                  </a:cxn>
                  <a:cxn ang="0">
                    <a:pos x="317" y="108"/>
                  </a:cxn>
                  <a:cxn ang="0">
                    <a:pos x="254" y="1"/>
                  </a:cxn>
                  <a:cxn ang="0">
                    <a:pos x="44" y="77"/>
                  </a:cxn>
                  <a:cxn ang="0">
                    <a:pos x="29" y="253"/>
                  </a:cxn>
                  <a:cxn ang="0">
                    <a:pos x="178" y="359"/>
                  </a:cxn>
                  <a:cxn ang="0">
                    <a:pos x="284" y="437"/>
                  </a:cxn>
                  <a:cxn ang="0">
                    <a:pos x="259" y="524"/>
                  </a:cxn>
                  <a:cxn ang="0">
                    <a:pos x="112" y="540"/>
                  </a:cxn>
                </a:cxnLst>
                <a:rect l="0" t="0" r="r" b="b"/>
                <a:pathLst>
                  <a:path w="3691" h="641">
                    <a:moveTo>
                      <a:pt x="3288" y="601"/>
                    </a:moveTo>
                    <a:lnTo>
                      <a:pt x="3302" y="609"/>
                    </a:lnTo>
                    <a:lnTo>
                      <a:pt x="3319" y="616"/>
                    </a:lnTo>
                    <a:lnTo>
                      <a:pt x="3338" y="622"/>
                    </a:lnTo>
                    <a:lnTo>
                      <a:pt x="3360" y="629"/>
                    </a:lnTo>
                    <a:lnTo>
                      <a:pt x="3382" y="634"/>
                    </a:lnTo>
                    <a:lnTo>
                      <a:pt x="3406" y="637"/>
                    </a:lnTo>
                    <a:lnTo>
                      <a:pt x="3431" y="640"/>
                    </a:lnTo>
                    <a:lnTo>
                      <a:pt x="3455" y="641"/>
                    </a:lnTo>
                    <a:lnTo>
                      <a:pt x="3484" y="640"/>
                    </a:lnTo>
                    <a:lnTo>
                      <a:pt x="3511" y="637"/>
                    </a:lnTo>
                    <a:lnTo>
                      <a:pt x="3524" y="635"/>
                    </a:lnTo>
                    <a:lnTo>
                      <a:pt x="3536" y="632"/>
                    </a:lnTo>
                    <a:lnTo>
                      <a:pt x="3548" y="629"/>
                    </a:lnTo>
                    <a:lnTo>
                      <a:pt x="3559" y="625"/>
                    </a:lnTo>
                    <a:lnTo>
                      <a:pt x="3570" y="621"/>
                    </a:lnTo>
                    <a:lnTo>
                      <a:pt x="3581" y="617"/>
                    </a:lnTo>
                    <a:lnTo>
                      <a:pt x="3590" y="613"/>
                    </a:lnTo>
                    <a:lnTo>
                      <a:pt x="3600" y="608"/>
                    </a:lnTo>
                    <a:lnTo>
                      <a:pt x="3608" y="603"/>
                    </a:lnTo>
                    <a:lnTo>
                      <a:pt x="3618" y="597"/>
                    </a:lnTo>
                    <a:lnTo>
                      <a:pt x="3625" y="591"/>
                    </a:lnTo>
                    <a:lnTo>
                      <a:pt x="3633" y="584"/>
                    </a:lnTo>
                    <a:lnTo>
                      <a:pt x="3639" y="578"/>
                    </a:lnTo>
                    <a:lnTo>
                      <a:pt x="3646" y="571"/>
                    </a:lnTo>
                    <a:lnTo>
                      <a:pt x="3653" y="564"/>
                    </a:lnTo>
                    <a:lnTo>
                      <a:pt x="3658" y="557"/>
                    </a:lnTo>
                    <a:lnTo>
                      <a:pt x="3668" y="541"/>
                    </a:lnTo>
                    <a:lnTo>
                      <a:pt x="3676" y="526"/>
                    </a:lnTo>
                    <a:lnTo>
                      <a:pt x="3682" y="508"/>
                    </a:lnTo>
                    <a:lnTo>
                      <a:pt x="3687" y="491"/>
                    </a:lnTo>
                    <a:lnTo>
                      <a:pt x="3690" y="472"/>
                    </a:lnTo>
                    <a:lnTo>
                      <a:pt x="3691" y="454"/>
                    </a:lnTo>
                    <a:lnTo>
                      <a:pt x="3690" y="437"/>
                    </a:lnTo>
                    <a:lnTo>
                      <a:pt x="3688" y="422"/>
                    </a:lnTo>
                    <a:lnTo>
                      <a:pt x="3684" y="407"/>
                    </a:lnTo>
                    <a:lnTo>
                      <a:pt x="3680" y="393"/>
                    </a:lnTo>
                    <a:lnTo>
                      <a:pt x="3675" y="380"/>
                    </a:lnTo>
                    <a:lnTo>
                      <a:pt x="3668" y="367"/>
                    </a:lnTo>
                    <a:lnTo>
                      <a:pt x="3660" y="355"/>
                    </a:lnTo>
                    <a:lnTo>
                      <a:pt x="3651" y="344"/>
                    </a:lnTo>
                    <a:lnTo>
                      <a:pt x="3640" y="332"/>
                    </a:lnTo>
                    <a:lnTo>
                      <a:pt x="3629" y="322"/>
                    </a:lnTo>
                    <a:lnTo>
                      <a:pt x="3616" y="313"/>
                    </a:lnTo>
                    <a:lnTo>
                      <a:pt x="3601" y="303"/>
                    </a:lnTo>
                    <a:lnTo>
                      <a:pt x="3586" y="294"/>
                    </a:lnTo>
                    <a:lnTo>
                      <a:pt x="3568" y="286"/>
                    </a:lnTo>
                    <a:lnTo>
                      <a:pt x="3550" y="278"/>
                    </a:lnTo>
                    <a:lnTo>
                      <a:pt x="3530" y="270"/>
                    </a:lnTo>
                    <a:lnTo>
                      <a:pt x="3502" y="258"/>
                    </a:lnTo>
                    <a:lnTo>
                      <a:pt x="3477" y="247"/>
                    </a:lnTo>
                    <a:lnTo>
                      <a:pt x="3467" y="242"/>
                    </a:lnTo>
                    <a:lnTo>
                      <a:pt x="3457" y="236"/>
                    </a:lnTo>
                    <a:lnTo>
                      <a:pt x="3448" y="230"/>
                    </a:lnTo>
                    <a:lnTo>
                      <a:pt x="3441" y="224"/>
                    </a:lnTo>
                    <a:lnTo>
                      <a:pt x="3434" y="219"/>
                    </a:lnTo>
                    <a:lnTo>
                      <a:pt x="3428" y="213"/>
                    </a:lnTo>
                    <a:lnTo>
                      <a:pt x="3423" y="206"/>
                    </a:lnTo>
                    <a:lnTo>
                      <a:pt x="3419" y="200"/>
                    </a:lnTo>
                    <a:lnTo>
                      <a:pt x="3416" y="192"/>
                    </a:lnTo>
                    <a:lnTo>
                      <a:pt x="3414" y="184"/>
                    </a:lnTo>
                    <a:lnTo>
                      <a:pt x="3412" y="177"/>
                    </a:lnTo>
                    <a:lnTo>
                      <a:pt x="3412" y="168"/>
                    </a:lnTo>
                    <a:lnTo>
                      <a:pt x="3412" y="162"/>
                    </a:lnTo>
                    <a:lnTo>
                      <a:pt x="3413" y="154"/>
                    </a:lnTo>
                    <a:lnTo>
                      <a:pt x="3415" y="147"/>
                    </a:lnTo>
                    <a:lnTo>
                      <a:pt x="3418" y="141"/>
                    </a:lnTo>
                    <a:lnTo>
                      <a:pt x="3421" y="135"/>
                    </a:lnTo>
                    <a:lnTo>
                      <a:pt x="3426" y="129"/>
                    </a:lnTo>
                    <a:lnTo>
                      <a:pt x="3431" y="122"/>
                    </a:lnTo>
                    <a:lnTo>
                      <a:pt x="3437" y="117"/>
                    </a:lnTo>
                    <a:lnTo>
                      <a:pt x="3443" y="112"/>
                    </a:lnTo>
                    <a:lnTo>
                      <a:pt x="3450" y="107"/>
                    </a:lnTo>
                    <a:lnTo>
                      <a:pt x="3459" y="103"/>
                    </a:lnTo>
                    <a:lnTo>
                      <a:pt x="3469" y="100"/>
                    </a:lnTo>
                    <a:lnTo>
                      <a:pt x="3479" y="97"/>
                    </a:lnTo>
                    <a:lnTo>
                      <a:pt x="3489" y="95"/>
                    </a:lnTo>
                    <a:lnTo>
                      <a:pt x="3502" y="94"/>
                    </a:lnTo>
                    <a:lnTo>
                      <a:pt x="3515" y="94"/>
                    </a:lnTo>
                    <a:lnTo>
                      <a:pt x="3535" y="94"/>
                    </a:lnTo>
                    <a:lnTo>
                      <a:pt x="3555" y="96"/>
                    </a:lnTo>
                    <a:lnTo>
                      <a:pt x="3573" y="100"/>
                    </a:lnTo>
                    <a:lnTo>
                      <a:pt x="3590" y="104"/>
                    </a:lnTo>
                    <a:lnTo>
                      <a:pt x="3604" y="108"/>
                    </a:lnTo>
                    <a:lnTo>
                      <a:pt x="3618" y="113"/>
                    </a:lnTo>
                    <a:lnTo>
                      <a:pt x="3629" y="118"/>
                    </a:lnTo>
                    <a:lnTo>
                      <a:pt x="3638" y="122"/>
                    </a:lnTo>
                    <a:lnTo>
                      <a:pt x="3666" y="31"/>
                    </a:lnTo>
                    <a:lnTo>
                      <a:pt x="3653" y="25"/>
                    </a:lnTo>
                    <a:lnTo>
                      <a:pt x="3638" y="20"/>
                    </a:lnTo>
                    <a:lnTo>
                      <a:pt x="3622" y="14"/>
                    </a:lnTo>
                    <a:lnTo>
                      <a:pt x="3604" y="9"/>
                    </a:lnTo>
                    <a:lnTo>
                      <a:pt x="3585" y="6"/>
                    </a:lnTo>
                    <a:lnTo>
                      <a:pt x="3564" y="3"/>
                    </a:lnTo>
                    <a:lnTo>
                      <a:pt x="3542" y="1"/>
                    </a:lnTo>
                    <a:lnTo>
                      <a:pt x="3517" y="0"/>
                    </a:lnTo>
                    <a:lnTo>
                      <a:pt x="3492" y="1"/>
                    </a:lnTo>
                    <a:lnTo>
                      <a:pt x="3469" y="4"/>
                    </a:lnTo>
                    <a:lnTo>
                      <a:pt x="3447" y="8"/>
                    </a:lnTo>
                    <a:lnTo>
                      <a:pt x="3426" y="14"/>
                    </a:lnTo>
                    <a:lnTo>
                      <a:pt x="3406" y="22"/>
                    </a:lnTo>
                    <a:lnTo>
                      <a:pt x="3389" y="30"/>
                    </a:lnTo>
                    <a:lnTo>
                      <a:pt x="3372" y="40"/>
                    </a:lnTo>
                    <a:lnTo>
                      <a:pt x="3357" y="51"/>
                    </a:lnTo>
                    <a:lnTo>
                      <a:pt x="3343" y="64"/>
                    </a:lnTo>
                    <a:lnTo>
                      <a:pt x="3331" y="77"/>
                    </a:lnTo>
                    <a:lnTo>
                      <a:pt x="3322" y="93"/>
                    </a:lnTo>
                    <a:lnTo>
                      <a:pt x="3312" y="108"/>
                    </a:lnTo>
                    <a:lnTo>
                      <a:pt x="3306" y="124"/>
                    </a:lnTo>
                    <a:lnTo>
                      <a:pt x="3301" y="142"/>
                    </a:lnTo>
                    <a:lnTo>
                      <a:pt x="3298" y="159"/>
                    </a:lnTo>
                    <a:lnTo>
                      <a:pt x="3297" y="179"/>
                    </a:lnTo>
                    <a:lnTo>
                      <a:pt x="3298" y="194"/>
                    </a:lnTo>
                    <a:lnTo>
                      <a:pt x="3300" y="211"/>
                    </a:lnTo>
                    <a:lnTo>
                      <a:pt x="3304" y="225"/>
                    </a:lnTo>
                    <a:lnTo>
                      <a:pt x="3309" y="240"/>
                    </a:lnTo>
                    <a:lnTo>
                      <a:pt x="3316" y="253"/>
                    </a:lnTo>
                    <a:lnTo>
                      <a:pt x="3324" y="265"/>
                    </a:lnTo>
                    <a:lnTo>
                      <a:pt x="3333" y="277"/>
                    </a:lnTo>
                    <a:lnTo>
                      <a:pt x="3343" y="288"/>
                    </a:lnTo>
                    <a:lnTo>
                      <a:pt x="3355" y="299"/>
                    </a:lnTo>
                    <a:lnTo>
                      <a:pt x="3367" y="310"/>
                    </a:lnTo>
                    <a:lnTo>
                      <a:pt x="3381" y="319"/>
                    </a:lnTo>
                    <a:lnTo>
                      <a:pt x="3396" y="328"/>
                    </a:lnTo>
                    <a:lnTo>
                      <a:pt x="3412" y="336"/>
                    </a:lnTo>
                    <a:lnTo>
                      <a:pt x="3429" y="345"/>
                    </a:lnTo>
                    <a:lnTo>
                      <a:pt x="3447" y="352"/>
                    </a:lnTo>
                    <a:lnTo>
                      <a:pt x="3466" y="359"/>
                    </a:lnTo>
                    <a:lnTo>
                      <a:pt x="3492" y="369"/>
                    </a:lnTo>
                    <a:lnTo>
                      <a:pt x="3516" y="381"/>
                    </a:lnTo>
                    <a:lnTo>
                      <a:pt x="3525" y="386"/>
                    </a:lnTo>
                    <a:lnTo>
                      <a:pt x="3534" y="392"/>
                    </a:lnTo>
                    <a:lnTo>
                      <a:pt x="3543" y="397"/>
                    </a:lnTo>
                    <a:lnTo>
                      <a:pt x="3550" y="403"/>
                    </a:lnTo>
                    <a:lnTo>
                      <a:pt x="3556" y="409"/>
                    </a:lnTo>
                    <a:lnTo>
                      <a:pt x="3561" y="417"/>
                    </a:lnTo>
                    <a:lnTo>
                      <a:pt x="3565" y="423"/>
                    </a:lnTo>
                    <a:lnTo>
                      <a:pt x="3569" y="430"/>
                    </a:lnTo>
                    <a:lnTo>
                      <a:pt x="3571" y="437"/>
                    </a:lnTo>
                    <a:lnTo>
                      <a:pt x="3573" y="445"/>
                    </a:lnTo>
                    <a:lnTo>
                      <a:pt x="3575" y="454"/>
                    </a:lnTo>
                    <a:lnTo>
                      <a:pt x="3576" y="462"/>
                    </a:lnTo>
                    <a:lnTo>
                      <a:pt x="3575" y="471"/>
                    </a:lnTo>
                    <a:lnTo>
                      <a:pt x="3573" y="480"/>
                    </a:lnTo>
                    <a:lnTo>
                      <a:pt x="3571" y="489"/>
                    </a:lnTo>
                    <a:lnTo>
                      <a:pt x="3567" y="497"/>
                    </a:lnTo>
                    <a:lnTo>
                      <a:pt x="3563" y="504"/>
                    </a:lnTo>
                    <a:lnTo>
                      <a:pt x="3558" y="511"/>
                    </a:lnTo>
                    <a:lnTo>
                      <a:pt x="3553" y="517"/>
                    </a:lnTo>
                    <a:lnTo>
                      <a:pt x="3546" y="524"/>
                    </a:lnTo>
                    <a:lnTo>
                      <a:pt x="3539" y="529"/>
                    </a:lnTo>
                    <a:lnTo>
                      <a:pt x="3530" y="533"/>
                    </a:lnTo>
                    <a:lnTo>
                      <a:pt x="3521" y="537"/>
                    </a:lnTo>
                    <a:lnTo>
                      <a:pt x="3511" y="540"/>
                    </a:lnTo>
                    <a:lnTo>
                      <a:pt x="3500" y="543"/>
                    </a:lnTo>
                    <a:lnTo>
                      <a:pt x="3488" y="545"/>
                    </a:lnTo>
                    <a:lnTo>
                      <a:pt x="3476" y="546"/>
                    </a:lnTo>
                    <a:lnTo>
                      <a:pt x="3463" y="546"/>
                    </a:lnTo>
                    <a:lnTo>
                      <a:pt x="3441" y="546"/>
                    </a:lnTo>
                    <a:lnTo>
                      <a:pt x="3420" y="543"/>
                    </a:lnTo>
                    <a:lnTo>
                      <a:pt x="3400" y="540"/>
                    </a:lnTo>
                    <a:lnTo>
                      <a:pt x="3379" y="535"/>
                    </a:lnTo>
                    <a:lnTo>
                      <a:pt x="3361" y="529"/>
                    </a:lnTo>
                    <a:lnTo>
                      <a:pt x="3343" y="523"/>
                    </a:lnTo>
                    <a:lnTo>
                      <a:pt x="3327" y="514"/>
                    </a:lnTo>
                    <a:lnTo>
                      <a:pt x="3312" y="507"/>
                    </a:lnTo>
                    <a:lnTo>
                      <a:pt x="3288" y="601"/>
                    </a:lnTo>
                    <a:close/>
                    <a:moveTo>
                      <a:pt x="3188" y="263"/>
                    </a:moveTo>
                    <a:lnTo>
                      <a:pt x="2955" y="263"/>
                    </a:lnTo>
                    <a:lnTo>
                      <a:pt x="2955" y="104"/>
                    </a:lnTo>
                    <a:lnTo>
                      <a:pt x="3202" y="104"/>
                    </a:lnTo>
                    <a:lnTo>
                      <a:pt x="3202" y="10"/>
                    </a:lnTo>
                    <a:lnTo>
                      <a:pt x="2841" y="10"/>
                    </a:lnTo>
                    <a:lnTo>
                      <a:pt x="2841" y="631"/>
                    </a:lnTo>
                    <a:lnTo>
                      <a:pt x="3216" y="631"/>
                    </a:lnTo>
                    <a:lnTo>
                      <a:pt x="3216" y="537"/>
                    </a:lnTo>
                    <a:lnTo>
                      <a:pt x="2955" y="537"/>
                    </a:lnTo>
                    <a:lnTo>
                      <a:pt x="2955" y="355"/>
                    </a:lnTo>
                    <a:lnTo>
                      <a:pt x="3188" y="355"/>
                    </a:lnTo>
                    <a:lnTo>
                      <a:pt x="3188" y="263"/>
                    </a:lnTo>
                    <a:close/>
                    <a:moveTo>
                      <a:pt x="2727" y="523"/>
                    </a:moveTo>
                    <a:lnTo>
                      <a:pt x="2714" y="528"/>
                    </a:lnTo>
                    <a:lnTo>
                      <a:pt x="2701" y="532"/>
                    </a:lnTo>
                    <a:lnTo>
                      <a:pt x="2687" y="536"/>
                    </a:lnTo>
                    <a:lnTo>
                      <a:pt x="2671" y="539"/>
                    </a:lnTo>
                    <a:lnTo>
                      <a:pt x="2655" y="542"/>
                    </a:lnTo>
                    <a:lnTo>
                      <a:pt x="2637" y="544"/>
                    </a:lnTo>
                    <a:lnTo>
                      <a:pt x="2621" y="545"/>
                    </a:lnTo>
                    <a:lnTo>
                      <a:pt x="2604" y="545"/>
                    </a:lnTo>
                    <a:lnTo>
                      <a:pt x="2590" y="545"/>
                    </a:lnTo>
                    <a:lnTo>
                      <a:pt x="2579" y="544"/>
                    </a:lnTo>
                    <a:lnTo>
                      <a:pt x="2567" y="543"/>
                    </a:lnTo>
                    <a:lnTo>
                      <a:pt x="2555" y="541"/>
                    </a:lnTo>
                    <a:lnTo>
                      <a:pt x="2544" y="539"/>
                    </a:lnTo>
                    <a:lnTo>
                      <a:pt x="2533" y="537"/>
                    </a:lnTo>
                    <a:lnTo>
                      <a:pt x="2522" y="534"/>
                    </a:lnTo>
                    <a:lnTo>
                      <a:pt x="2512" y="530"/>
                    </a:lnTo>
                    <a:lnTo>
                      <a:pt x="2502" y="526"/>
                    </a:lnTo>
                    <a:lnTo>
                      <a:pt x="2493" y="522"/>
                    </a:lnTo>
                    <a:lnTo>
                      <a:pt x="2483" y="516"/>
                    </a:lnTo>
                    <a:lnTo>
                      <a:pt x="2475" y="511"/>
                    </a:lnTo>
                    <a:lnTo>
                      <a:pt x="2467" y="505"/>
                    </a:lnTo>
                    <a:lnTo>
                      <a:pt x="2459" y="499"/>
                    </a:lnTo>
                    <a:lnTo>
                      <a:pt x="2451" y="492"/>
                    </a:lnTo>
                    <a:lnTo>
                      <a:pt x="2444" y="486"/>
                    </a:lnTo>
                    <a:lnTo>
                      <a:pt x="2437" y="477"/>
                    </a:lnTo>
                    <a:lnTo>
                      <a:pt x="2431" y="470"/>
                    </a:lnTo>
                    <a:lnTo>
                      <a:pt x="2426" y="462"/>
                    </a:lnTo>
                    <a:lnTo>
                      <a:pt x="2420" y="453"/>
                    </a:lnTo>
                    <a:lnTo>
                      <a:pt x="2414" y="443"/>
                    </a:lnTo>
                    <a:lnTo>
                      <a:pt x="2410" y="434"/>
                    </a:lnTo>
                    <a:lnTo>
                      <a:pt x="2406" y="425"/>
                    </a:lnTo>
                    <a:lnTo>
                      <a:pt x="2402" y="415"/>
                    </a:lnTo>
                    <a:lnTo>
                      <a:pt x="2396" y="393"/>
                    </a:lnTo>
                    <a:lnTo>
                      <a:pt x="2391" y="371"/>
                    </a:lnTo>
                    <a:lnTo>
                      <a:pt x="2389" y="347"/>
                    </a:lnTo>
                    <a:lnTo>
                      <a:pt x="2388" y="322"/>
                    </a:lnTo>
                    <a:lnTo>
                      <a:pt x="2388" y="309"/>
                    </a:lnTo>
                    <a:lnTo>
                      <a:pt x="2389" y="295"/>
                    </a:lnTo>
                    <a:lnTo>
                      <a:pt x="2390" y="282"/>
                    </a:lnTo>
                    <a:lnTo>
                      <a:pt x="2392" y="270"/>
                    </a:lnTo>
                    <a:lnTo>
                      <a:pt x="2394" y="257"/>
                    </a:lnTo>
                    <a:lnTo>
                      <a:pt x="2397" y="246"/>
                    </a:lnTo>
                    <a:lnTo>
                      <a:pt x="2400" y="235"/>
                    </a:lnTo>
                    <a:lnTo>
                      <a:pt x="2403" y="223"/>
                    </a:lnTo>
                    <a:lnTo>
                      <a:pt x="2408" y="213"/>
                    </a:lnTo>
                    <a:lnTo>
                      <a:pt x="2412" y="203"/>
                    </a:lnTo>
                    <a:lnTo>
                      <a:pt x="2418" y="193"/>
                    </a:lnTo>
                    <a:lnTo>
                      <a:pt x="2423" y="184"/>
                    </a:lnTo>
                    <a:lnTo>
                      <a:pt x="2429" y="176"/>
                    </a:lnTo>
                    <a:lnTo>
                      <a:pt x="2435" y="168"/>
                    </a:lnTo>
                    <a:lnTo>
                      <a:pt x="2441" y="159"/>
                    </a:lnTo>
                    <a:lnTo>
                      <a:pt x="2448" y="152"/>
                    </a:lnTo>
                    <a:lnTo>
                      <a:pt x="2457" y="145"/>
                    </a:lnTo>
                    <a:lnTo>
                      <a:pt x="2464" y="139"/>
                    </a:lnTo>
                    <a:lnTo>
                      <a:pt x="2472" y="133"/>
                    </a:lnTo>
                    <a:lnTo>
                      <a:pt x="2480" y="127"/>
                    </a:lnTo>
                    <a:lnTo>
                      <a:pt x="2489" y="121"/>
                    </a:lnTo>
                    <a:lnTo>
                      <a:pt x="2499" y="117"/>
                    </a:lnTo>
                    <a:lnTo>
                      <a:pt x="2508" y="112"/>
                    </a:lnTo>
                    <a:lnTo>
                      <a:pt x="2517" y="109"/>
                    </a:lnTo>
                    <a:lnTo>
                      <a:pt x="2538" y="102"/>
                    </a:lnTo>
                    <a:lnTo>
                      <a:pt x="2559" y="98"/>
                    </a:lnTo>
                    <a:lnTo>
                      <a:pt x="2582" y="95"/>
                    </a:lnTo>
                    <a:lnTo>
                      <a:pt x="2605" y="94"/>
                    </a:lnTo>
                    <a:lnTo>
                      <a:pt x="2623" y="95"/>
                    </a:lnTo>
                    <a:lnTo>
                      <a:pt x="2641" y="96"/>
                    </a:lnTo>
                    <a:lnTo>
                      <a:pt x="2658" y="98"/>
                    </a:lnTo>
                    <a:lnTo>
                      <a:pt x="2673" y="101"/>
                    </a:lnTo>
                    <a:lnTo>
                      <a:pt x="2688" y="105"/>
                    </a:lnTo>
                    <a:lnTo>
                      <a:pt x="2701" y="109"/>
                    </a:lnTo>
                    <a:lnTo>
                      <a:pt x="2714" y="113"/>
                    </a:lnTo>
                    <a:lnTo>
                      <a:pt x="2726" y="118"/>
                    </a:lnTo>
                    <a:lnTo>
                      <a:pt x="2750" y="28"/>
                    </a:lnTo>
                    <a:lnTo>
                      <a:pt x="2740" y="24"/>
                    </a:lnTo>
                    <a:lnTo>
                      <a:pt x="2728" y="19"/>
                    </a:lnTo>
                    <a:lnTo>
                      <a:pt x="2712" y="13"/>
                    </a:lnTo>
                    <a:lnTo>
                      <a:pt x="2695" y="9"/>
                    </a:lnTo>
                    <a:lnTo>
                      <a:pt x="2674" y="6"/>
                    </a:lnTo>
                    <a:lnTo>
                      <a:pt x="2652" y="3"/>
                    </a:lnTo>
                    <a:lnTo>
                      <a:pt x="2627" y="1"/>
                    </a:lnTo>
                    <a:lnTo>
                      <a:pt x="2600" y="0"/>
                    </a:lnTo>
                    <a:lnTo>
                      <a:pt x="2583" y="1"/>
                    </a:lnTo>
                    <a:lnTo>
                      <a:pt x="2566" y="2"/>
                    </a:lnTo>
                    <a:lnTo>
                      <a:pt x="2548" y="4"/>
                    </a:lnTo>
                    <a:lnTo>
                      <a:pt x="2532" y="6"/>
                    </a:lnTo>
                    <a:lnTo>
                      <a:pt x="2515" y="9"/>
                    </a:lnTo>
                    <a:lnTo>
                      <a:pt x="2499" y="13"/>
                    </a:lnTo>
                    <a:lnTo>
                      <a:pt x="2483" y="17"/>
                    </a:lnTo>
                    <a:lnTo>
                      <a:pt x="2468" y="23"/>
                    </a:lnTo>
                    <a:lnTo>
                      <a:pt x="2454" y="29"/>
                    </a:lnTo>
                    <a:lnTo>
                      <a:pt x="2439" y="35"/>
                    </a:lnTo>
                    <a:lnTo>
                      <a:pt x="2426" y="42"/>
                    </a:lnTo>
                    <a:lnTo>
                      <a:pt x="2411" y="50"/>
                    </a:lnTo>
                    <a:lnTo>
                      <a:pt x="2399" y="59"/>
                    </a:lnTo>
                    <a:lnTo>
                      <a:pt x="2387" y="68"/>
                    </a:lnTo>
                    <a:lnTo>
                      <a:pt x="2374" y="77"/>
                    </a:lnTo>
                    <a:lnTo>
                      <a:pt x="2363" y="87"/>
                    </a:lnTo>
                    <a:lnTo>
                      <a:pt x="2352" y="99"/>
                    </a:lnTo>
                    <a:lnTo>
                      <a:pt x="2342" y="110"/>
                    </a:lnTo>
                    <a:lnTo>
                      <a:pt x="2332" y="122"/>
                    </a:lnTo>
                    <a:lnTo>
                      <a:pt x="2323" y="135"/>
                    </a:lnTo>
                    <a:lnTo>
                      <a:pt x="2315" y="148"/>
                    </a:lnTo>
                    <a:lnTo>
                      <a:pt x="2307" y="162"/>
                    </a:lnTo>
                    <a:lnTo>
                      <a:pt x="2300" y="176"/>
                    </a:lnTo>
                    <a:lnTo>
                      <a:pt x="2293" y="190"/>
                    </a:lnTo>
                    <a:lnTo>
                      <a:pt x="2288" y="206"/>
                    </a:lnTo>
                    <a:lnTo>
                      <a:pt x="2283" y="222"/>
                    </a:lnTo>
                    <a:lnTo>
                      <a:pt x="2278" y="239"/>
                    </a:lnTo>
                    <a:lnTo>
                      <a:pt x="2275" y="255"/>
                    </a:lnTo>
                    <a:lnTo>
                      <a:pt x="2272" y="273"/>
                    </a:lnTo>
                    <a:lnTo>
                      <a:pt x="2270" y="290"/>
                    </a:lnTo>
                    <a:lnTo>
                      <a:pt x="2269" y="309"/>
                    </a:lnTo>
                    <a:lnTo>
                      <a:pt x="2269" y="328"/>
                    </a:lnTo>
                    <a:lnTo>
                      <a:pt x="2269" y="346"/>
                    </a:lnTo>
                    <a:lnTo>
                      <a:pt x="2270" y="362"/>
                    </a:lnTo>
                    <a:lnTo>
                      <a:pt x="2272" y="380"/>
                    </a:lnTo>
                    <a:lnTo>
                      <a:pt x="2274" y="395"/>
                    </a:lnTo>
                    <a:lnTo>
                      <a:pt x="2277" y="412"/>
                    </a:lnTo>
                    <a:lnTo>
                      <a:pt x="2281" y="427"/>
                    </a:lnTo>
                    <a:lnTo>
                      <a:pt x="2285" y="441"/>
                    </a:lnTo>
                    <a:lnTo>
                      <a:pt x="2290" y="457"/>
                    </a:lnTo>
                    <a:lnTo>
                      <a:pt x="2295" y="470"/>
                    </a:lnTo>
                    <a:lnTo>
                      <a:pt x="2302" y="484"/>
                    </a:lnTo>
                    <a:lnTo>
                      <a:pt x="2309" y="497"/>
                    </a:lnTo>
                    <a:lnTo>
                      <a:pt x="2317" y="509"/>
                    </a:lnTo>
                    <a:lnTo>
                      <a:pt x="2325" y="522"/>
                    </a:lnTo>
                    <a:lnTo>
                      <a:pt x="2333" y="534"/>
                    </a:lnTo>
                    <a:lnTo>
                      <a:pt x="2343" y="544"/>
                    </a:lnTo>
                    <a:lnTo>
                      <a:pt x="2353" y="555"/>
                    </a:lnTo>
                    <a:lnTo>
                      <a:pt x="2363" y="565"/>
                    </a:lnTo>
                    <a:lnTo>
                      <a:pt x="2374" y="574"/>
                    </a:lnTo>
                    <a:lnTo>
                      <a:pt x="2386" y="583"/>
                    </a:lnTo>
                    <a:lnTo>
                      <a:pt x="2398" y="592"/>
                    </a:lnTo>
                    <a:lnTo>
                      <a:pt x="2411" y="599"/>
                    </a:lnTo>
                    <a:lnTo>
                      <a:pt x="2424" y="606"/>
                    </a:lnTo>
                    <a:lnTo>
                      <a:pt x="2438" y="612"/>
                    </a:lnTo>
                    <a:lnTo>
                      <a:pt x="2452" y="618"/>
                    </a:lnTo>
                    <a:lnTo>
                      <a:pt x="2467" y="623"/>
                    </a:lnTo>
                    <a:lnTo>
                      <a:pt x="2482" y="628"/>
                    </a:lnTo>
                    <a:lnTo>
                      <a:pt x="2499" y="632"/>
                    </a:lnTo>
                    <a:lnTo>
                      <a:pt x="2515" y="635"/>
                    </a:lnTo>
                    <a:lnTo>
                      <a:pt x="2532" y="637"/>
                    </a:lnTo>
                    <a:lnTo>
                      <a:pt x="2549" y="639"/>
                    </a:lnTo>
                    <a:lnTo>
                      <a:pt x="2567" y="640"/>
                    </a:lnTo>
                    <a:lnTo>
                      <a:pt x="2585" y="641"/>
                    </a:lnTo>
                    <a:lnTo>
                      <a:pt x="2612" y="640"/>
                    </a:lnTo>
                    <a:lnTo>
                      <a:pt x="2637" y="638"/>
                    </a:lnTo>
                    <a:lnTo>
                      <a:pt x="2661" y="635"/>
                    </a:lnTo>
                    <a:lnTo>
                      <a:pt x="2684" y="632"/>
                    </a:lnTo>
                    <a:lnTo>
                      <a:pt x="2702" y="628"/>
                    </a:lnTo>
                    <a:lnTo>
                      <a:pt x="2720" y="622"/>
                    </a:lnTo>
                    <a:lnTo>
                      <a:pt x="2734" y="617"/>
                    </a:lnTo>
                    <a:lnTo>
                      <a:pt x="2745" y="612"/>
                    </a:lnTo>
                    <a:lnTo>
                      <a:pt x="2727" y="523"/>
                    </a:lnTo>
                    <a:close/>
                    <a:moveTo>
                      <a:pt x="2058" y="10"/>
                    </a:moveTo>
                    <a:lnTo>
                      <a:pt x="2058" y="631"/>
                    </a:lnTo>
                    <a:lnTo>
                      <a:pt x="2171" y="631"/>
                    </a:lnTo>
                    <a:lnTo>
                      <a:pt x="2171" y="10"/>
                    </a:lnTo>
                    <a:lnTo>
                      <a:pt x="2058" y="10"/>
                    </a:lnTo>
                    <a:close/>
                    <a:moveTo>
                      <a:pt x="1776" y="631"/>
                    </a:moveTo>
                    <a:lnTo>
                      <a:pt x="1991" y="10"/>
                    </a:lnTo>
                    <a:lnTo>
                      <a:pt x="1871" y="10"/>
                    </a:lnTo>
                    <a:lnTo>
                      <a:pt x="1780" y="294"/>
                    </a:lnTo>
                    <a:lnTo>
                      <a:pt x="1771" y="322"/>
                    </a:lnTo>
                    <a:lnTo>
                      <a:pt x="1762" y="351"/>
                    </a:lnTo>
                    <a:lnTo>
                      <a:pt x="1754" y="379"/>
                    </a:lnTo>
                    <a:lnTo>
                      <a:pt x="1746" y="407"/>
                    </a:lnTo>
                    <a:lnTo>
                      <a:pt x="1738" y="435"/>
                    </a:lnTo>
                    <a:lnTo>
                      <a:pt x="1730" y="463"/>
                    </a:lnTo>
                    <a:lnTo>
                      <a:pt x="1724" y="491"/>
                    </a:lnTo>
                    <a:lnTo>
                      <a:pt x="1717" y="518"/>
                    </a:lnTo>
                    <a:lnTo>
                      <a:pt x="1715" y="518"/>
                    </a:lnTo>
                    <a:lnTo>
                      <a:pt x="1709" y="491"/>
                    </a:lnTo>
                    <a:lnTo>
                      <a:pt x="1702" y="462"/>
                    </a:lnTo>
                    <a:lnTo>
                      <a:pt x="1695" y="434"/>
                    </a:lnTo>
                    <a:lnTo>
                      <a:pt x="1688" y="406"/>
                    </a:lnTo>
                    <a:lnTo>
                      <a:pt x="1680" y="379"/>
                    </a:lnTo>
                    <a:lnTo>
                      <a:pt x="1672" y="350"/>
                    </a:lnTo>
                    <a:lnTo>
                      <a:pt x="1663" y="321"/>
                    </a:lnTo>
                    <a:lnTo>
                      <a:pt x="1654" y="292"/>
                    </a:lnTo>
                    <a:lnTo>
                      <a:pt x="1570" y="10"/>
                    </a:lnTo>
                    <a:lnTo>
                      <a:pt x="1447" y="10"/>
                    </a:lnTo>
                    <a:lnTo>
                      <a:pt x="1647" y="631"/>
                    </a:lnTo>
                    <a:lnTo>
                      <a:pt x="1776" y="631"/>
                    </a:lnTo>
                    <a:close/>
                    <a:moveTo>
                      <a:pt x="1090" y="97"/>
                    </a:moveTo>
                    <a:lnTo>
                      <a:pt x="1101" y="95"/>
                    </a:lnTo>
                    <a:lnTo>
                      <a:pt x="1117" y="93"/>
                    </a:lnTo>
                    <a:lnTo>
                      <a:pt x="1136" y="92"/>
                    </a:lnTo>
                    <a:lnTo>
                      <a:pt x="1161" y="91"/>
                    </a:lnTo>
                    <a:lnTo>
                      <a:pt x="1174" y="92"/>
                    </a:lnTo>
                    <a:lnTo>
                      <a:pt x="1187" y="93"/>
                    </a:lnTo>
                    <a:lnTo>
                      <a:pt x="1199" y="95"/>
                    </a:lnTo>
                    <a:lnTo>
                      <a:pt x="1210" y="97"/>
                    </a:lnTo>
                    <a:lnTo>
                      <a:pt x="1222" y="100"/>
                    </a:lnTo>
                    <a:lnTo>
                      <a:pt x="1231" y="105"/>
                    </a:lnTo>
                    <a:lnTo>
                      <a:pt x="1240" y="109"/>
                    </a:lnTo>
                    <a:lnTo>
                      <a:pt x="1248" y="115"/>
                    </a:lnTo>
                    <a:lnTo>
                      <a:pt x="1256" y="121"/>
                    </a:lnTo>
                    <a:lnTo>
                      <a:pt x="1263" y="130"/>
                    </a:lnTo>
                    <a:lnTo>
                      <a:pt x="1268" y="137"/>
                    </a:lnTo>
                    <a:lnTo>
                      <a:pt x="1273" y="146"/>
                    </a:lnTo>
                    <a:lnTo>
                      <a:pt x="1277" y="156"/>
                    </a:lnTo>
                    <a:lnTo>
                      <a:pt x="1279" y="167"/>
                    </a:lnTo>
                    <a:lnTo>
                      <a:pt x="1281" y="178"/>
                    </a:lnTo>
                    <a:lnTo>
                      <a:pt x="1281" y="190"/>
                    </a:lnTo>
                    <a:lnTo>
                      <a:pt x="1281" y="202"/>
                    </a:lnTo>
                    <a:lnTo>
                      <a:pt x="1279" y="212"/>
                    </a:lnTo>
                    <a:lnTo>
                      <a:pt x="1277" y="222"/>
                    </a:lnTo>
                    <a:lnTo>
                      <a:pt x="1273" y="232"/>
                    </a:lnTo>
                    <a:lnTo>
                      <a:pt x="1268" y="242"/>
                    </a:lnTo>
                    <a:lnTo>
                      <a:pt x="1263" y="250"/>
                    </a:lnTo>
                    <a:lnTo>
                      <a:pt x="1255" y="257"/>
                    </a:lnTo>
                    <a:lnTo>
                      <a:pt x="1248" y="264"/>
                    </a:lnTo>
                    <a:lnTo>
                      <a:pt x="1240" y="271"/>
                    </a:lnTo>
                    <a:lnTo>
                      <a:pt x="1231" y="277"/>
                    </a:lnTo>
                    <a:lnTo>
                      <a:pt x="1221" y="281"/>
                    </a:lnTo>
                    <a:lnTo>
                      <a:pt x="1209" y="285"/>
                    </a:lnTo>
                    <a:lnTo>
                      <a:pt x="1197" y="288"/>
                    </a:lnTo>
                    <a:lnTo>
                      <a:pt x="1185" y="291"/>
                    </a:lnTo>
                    <a:lnTo>
                      <a:pt x="1171" y="292"/>
                    </a:lnTo>
                    <a:lnTo>
                      <a:pt x="1158" y="292"/>
                    </a:lnTo>
                    <a:lnTo>
                      <a:pt x="1090" y="292"/>
                    </a:lnTo>
                    <a:lnTo>
                      <a:pt x="1090" y="97"/>
                    </a:lnTo>
                    <a:close/>
                    <a:moveTo>
                      <a:pt x="978" y="631"/>
                    </a:moveTo>
                    <a:lnTo>
                      <a:pt x="1090" y="631"/>
                    </a:lnTo>
                    <a:lnTo>
                      <a:pt x="1090" y="375"/>
                    </a:lnTo>
                    <a:lnTo>
                      <a:pt x="1148" y="375"/>
                    </a:lnTo>
                    <a:lnTo>
                      <a:pt x="1159" y="377"/>
                    </a:lnTo>
                    <a:lnTo>
                      <a:pt x="1170" y="378"/>
                    </a:lnTo>
                    <a:lnTo>
                      <a:pt x="1180" y="380"/>
                    </a:lnTo>
                    <a:lnTo>
                      <a:pt x="1190" y="382"/>
                    </a:lnTo>
                    <a:lnTo>
                      <a:pt x="1198" y="385"/>
                    </a:lnTo>
                    <a:lnTo>
                      <a:pt x="1206" y="389"/>
                    </a:lnTo>
                    <a:lnTo>
                      <a:pt x="1213" y="394"/>
                    </a:lnTo>
                    <a:lnTo>
                      <a:pt x="1221" y="400"/>
                    </a:lnTo>
                    <a:lnTo>
                      <a:pt x="1227" y="407"/>
                    </a:lnTo>
                    <a:lnTo>
                      <a:pt x="1233" y="415"/>
                    </a:lnTo>
                    <a:lnTo>
                      <a:pt x="1238" y="424"/>
                    </a:lnTo>
                    <a:lnTo>
                      <a:pt x="1243" y="433"/>
                    </a:lnTo>
                    <a:lnTo>
                      <a:pt x="1247" y="444"/>
                    </a:lnTo>
                    <a:lnTo>
                      <a:pt x="1251" y="457"/>
                    </a:lnTo>
                    <a:lnTo>
                      <a:pt x="1255" y="470"/>
                    </a:lnTo>
                    <a:lnTo>
                      <a:pt x="1259" y="485"/>
                    </a:lnTo>
                    <a:lnTo>
                      <a:pt x="1272" y="537"/>
                    </a:lnTo>
                    <a:lnTo>
                      <a:pt x="1283" y="579"/>
                    </a:lnTo>
                    <a:lnTo>
                      <a:pt x="1288" y="597"/>
                    </a:lnTo>
                    <a:lnTo>
                      <a:pt x="1292" y="611"/>
                    </a:lnTo>
                    <a:lnTo>
                      <a:pt x="1297" y="622"/>
                    </a:lnTo>
                    <a:lnTo>
                      <a:pt x="1301" y="631"/>
                    </a:lnTo>
                    <a:lnTo>
                      <a:pt x="1417" y="631"/>
                    </a:lnTo>
                    <a:lnTo>
                      <a:pt x="1413" y="619"/>
                    </a:lnTo>
                    <a:lnTo>
                      <a:pt x="1406" y="605"/>
                    </a:lnTo>
                    <a:lnTo>
                      <a:pt x="1401" y="585"/>
                    </a:lnTo>
                    <a:lnTo>
                      <a:pt x="1395" y="565"/>
                    </a:lnTo>
                    <a:lnTo>
                      <a:pt x="1389" y="540"/>
                    </a:lnTo>
                    <a:lnTo>
                      <a:pt x="1382" y="514"/>
                    </a:lnTo>
                    <a:lnTo>
                      <a:pt x="1376" y="487"/>
                    </a:lnTo>
                    <a:lnTo>
                      <a:pt x="1368" y="458"/>
                    </a:lnTo>
                    <a:lnTo>
                      <a:pt x="1362" y="436"/>
                    </a:lnTo>
                    <a:lnTo>
                      <a:pt x="1354" y="416"/>
                    </a:lnTo>
                    <a:lnTo>
                      <a:pt x="1346" y="398"/>
                    </a:lnTo>
                    <a:lnTo>
                      <a:pt x="1336" y="382"/>
                    </a:lnTo>
                    <a:lnTo>
                      <a:pt x="1330" y="374"/>
                    </a:lnTo>
                    <a:lnTo>
                      <a:pt x="1324" y="367"/>
                    </a:lnTo>
                    <a:lnTo>
                      <a:pt x="1318" y="361"/>
                    </a:lnTo>
                    <a:lnTo>
                      <a:pt x="1312" y="355"/>
                    </a:lnTo>
                    <a:lnTo>
                      <a:pt x="1305" y="350"/>
                    </a:lnTo>
                    <a:lnTo>
                      <a:pt x="1298" y="346"/>
                    </a:lnTo>
                    <a:lnTo>
                      <a:pt x="1290" y="342"/>
                    </a:lnTo>
                    <a:lnTo>
                      <a:pt x="1282" y="337"/>
                    </a:lnTo>
                    <a:lnTo>
                      <a:pt x="1282" y="335"/>
                    </a:lnTo>
                    <a:lnTo>
                      <a:pt x="1292" y="330"/>
                    </a:lnTo>
                    <a:lnTo>
                      <a:pt x="1304" y="326"/>
                    </a:lnTo>
                    <a:lnTo>
                      <a:pt x="1314" y="320"/>
                    </a:lnTo>
                    <a:lnTo>
                      <a:pt x="1324" y="314"/>
                    </a:lnTo>
                    <a:lnTo>
                      <a:pt x="1334" y="306"/>
                    </a:lnTo>
                    <a:lnTo>
                      <a:pt x="1343" y="298"/>
                    </a:lnTo>
                    <a:lnTo>
                      <a:pt x="1352" y="289"/>
                    </a:lnTo>
                    <a:lnTo>
                      <a:pt x="1360" y="280"/>
                    </a:lnTo>
                    <a:lnTo>
                      <a:pt x="1367" y="270"/>
                    </a:lnTo>
                    <a:lnTo>
                      <a:pt x="1374" y="258"/>
                    </a:lnTo>
                    <a:lnTo>
                      <a:pt x="1380" y="247"/>
                    </a:lnTo>
                    <a:lnTo>
                      <a:pt x="1385" y="235"/>
                    </a:lnTo>
                    <a:lnTo>
                      <a:pt x="1389" y="222"/>
                    </a:lnTo>
                    <a:lnTo>
                      <a:pt x="1392" y="209"/>
                    </a:lnTo>
                    <a:lnTo>
                      <a:pt x="1394" y="194"/>
                    </a:lnTo>
                    <a:lnTo>
                      <a:pt x="1394" y="180"/>
                    </a:lnTo>
                    <a:lnTo>
                      <a:pt x="1393" y="160"/>
                    </a:lnTo>
                    <a:lnTo>
                      <a:pt x="1391" y="142"/>
                    </a:lnTo>
                    <a:lnTo>
                      <a:pt x="1386" y="124"/>
                    </a:lnTo>
                    <a:lnTo>
                      <a:pt x="1381" y="108"/>
                    </a:lnTo>
                    <a:lnTo>
                      <a:pt x="1373" y="94"/>
                    </a:lnTo>
                    <a:lnTo>
                      <a:pt x="1363" y="79"/>
                    </a:lnTo>
                    <a:lnTo>
                      <a:pt x="1353" y="67"/>
                    </a:lnTo>
                    <a:lnTo>
                      <a:pt x="1341" y="56"/>
                    </a:lnTo>
                    <a:lnTo>
                      <a:pt x="1333" y="49"/>
                    </a:lnTo>
                    <a:lnTo>
                      <a:pt x="1324" y="43"/>
                    </a:lnTo>
                    <a:lnTo>
                      <a:pt x="1315" y="38"/>
                    </a:lnTo>
                    <a:lnTo>
                      <a:pt x="1306" y="33"/>
                    </a:lnTo>
                    <a:lnTo>
                      <a:pt x="1296" y="28"/>
                    </a:lnTo>
                    <a:lnTo>
                      <a:pt x="1285" y="24"/>
                    </a:lnTo>
                    <a:lnTo>
                      <a:pt x="1275" y="21"/>
                    </a:lnTo>
                    <a:lnTo>
                      <a:pt x="1263" y="17"/>
                    </a:lnTo>
                    <a:lnTo>
                      <a:pt x="1238" y="12"/>
                    </a:lnTo>
                    <a:lnTo>
                      <a:pt x="1211" y="8"/>
                    </a:lnTo>
                    <a:lnTo>
                      <a:pt x="1181" y="6"/>
                    </a:lnTo>
                    <a:lnTo>
                      <a:pt x="1150" y="5"/>
                    </a:lnTo>
                    <a:lnTo>
                      <a:pt x="1125" y="5"/>
                    </a:lnTo>
                    <a:lnTo>
                      <a:pt x="1101" y="6"/>
                    </a:lnTo>
                    <a:lnTo>
                      <a:pt x="1078" y="7"/>
                    </a:lnTo>
                    <a:lnTo>
                      <a:pt x="1055" y="9"/>
                    </a:lnTo>
                    <a:lnTo>
                      <a:pt x="1034" y="11"/>
                    </a:lnTo>
                    <a:lnTo>
                      <a:pt x="1014" y="13"/>
                    </a:lnTo>
                    <a:lnTo>
                      <a:pt x="995" y="15"/>
                    </a:lnTo>
                    <a:lnTo>
                      <a:pt x="978" y="19"/>
                    </a:lnTo>
                    <a:lnTo>
                      <a:pt x="978" y="631"/>
                    </a:lnTo>
                    <a:close/>
                    <a:moveTo>
                      <a:pt x="852" y="263"/>
                    </a:moveTo>
                    <a:lnTo>
                      <a:pt x="617" y="263"/>
                    </a:lnTo>
                    <a:lnTo>
                      <a:pt x="617" y="104"/>
                    </a:lnTo>
                    <a:lnTo>
                      <a:pt x="865" y="104"/>
                    </a:lnTo>
                    <a:lnTo>
                      <a:pt x="865" y="10"/>
                    </a:lnTo>
                    <a:lnTo>
                      <a:pt x="504" y="10"/>
                    </a:lnTo>
                    <a:lnTo>
                      <a:pt x="504" y="631"/>
                    </a:lnTo>
                    <a:lnTo>
                      <a:pt x="879" y="631"/>
                    </a:lnTo>
                    <a:lnTo>
                      <a:pt x="879" y="537"/>
                    </a:lnTo>
                    <a:lnTo>
                      <a:pt x="617" y="537"/>
                    </a:lnTo>
                    <a:lnTo>
                      <a:pt x="617" y="355"/>
                    </a:lnTo>
                    <a:lnTo>
                      <a:pt x="852" y="355"/>
                    </a:lnTo>
                    <a:lnTo>
                      <a:pt x="852" y="263"/>
                    </a:lnTo>
                    <a:close/>
                    <a:moveTo>
                      <a:pt x="0" y="601"/>
                    </a:moveTo>
                    <a:lnTo>
                      <a:pt x="14" y="609"/>
                    </a:lnTo>
                    <a:lnTo>
                      <a:pt x="32" y="616"/>
                    </a:lnTo>
                    <a:lnTo>
                      <a:pt x="50" y="622"/>
                    </a:lnTo>
                    <a:lnTo>
                      <a:pt x="72" y="629"/>
                    </a:lnTo>
                    <a:lnTo>
                      <a:pt x="94" y="634"/>
                    </a:lnTo>
                    <a:lnTo>
                      <a:pt x="118" y="637"/>
                    </a:lnTo>
                    <a:lnTo>
                      <a:pt x="143" y="640"/>
                    </a:lnTo>
                    <a:lnTo>
                      <a:pt x="167" y="641"/>
                    </a:lnTo>
                    <a:lnTo>
                      <a:pt x="196" y="640"/>
                    </a:lnTo>
                    <a:lnTo>
                      <a:pt x="224" y="637"/>
                    </a:lnTo>
                    <a:lnTo>
                      <a:pt x="236" y="635"/>
                    </a:lnTo>
                    <a:lnTo>
                      <a:pt x="248" y="632"/>
                    </a:lnTo>
                    <a:lnTo>
                      <a:pt x="261" y="629"/>
                    </a:lnTo>
                    <a:lnTo>
                      <a:pt x="272" y="625"/>
                    </a:lnTo>
                    <a:lnTo>
                      <a:pt x="282" y="621"/>
                    </a:lnTo>
                    <a:lnTo>
                      <a:pt x="293" y="617"/>
                    </a:lnTo>
                    <a:lnTo>
                      <a:pt x="303" y="613"/>
                    </a:lnTo>
                    <a:lnTo>
                      <a:pt x="312" y="608"/>
                    </a:lnTo>
                    <a:lnTo>
                      <a:pt x="321" y="603"/>
                    </a:lnTo>
                    <a:lnTo>
                      <a:pt x="330" y="597"/>
                    </a:lnTo>
                    <a:lnTo>
                      <a:pt x="338" y="591"/>
                    </a:lnTo>
                    <a:lnTo>
                      <a:pt x="345" y="584"/>
                    </a:lnTo>
                    <a:lnTo>
                      <a:pt x="352" y="578"/>
                    </a:lnTo>
                    <a:lnTo>
                      <a:pt x="358" y="571"/>
                    </a:lnTo>
                    <a:lnTo>
                      <a:pt x="365" y="564"/>
                    </a:lnTo>
                    <a:lnTo>
                      <a:pt x="371" y="557"/>
                    </a:lnTo>
                    <a:lnTo>
                      <a:pt x="380" y="541"/>
                    </a:lnTo>
                    <a:lnTo>
                      <a:pt x="388" y="526"/>
                    </a:lnTo>
                    <a:lnTo>
                      <a:pt x="394" y="508"/>
                    </a:lnTo>
                    <a:lnTo>
                      <a:pt x="400" y="491"/>
                    </a:lnTo>
                    <a:lnTo>
                      <a:pt x="402" y="472"/>
                    </a:lnTo>
                    <a:lnTo>
                      <a:pt x="403" y="454"/>
                    </a:lnTo>
                    <a:lnTo>
                      <a:pt x="402" y="437"/>
                    </a:lnTo>
                    <a:lnTo>
                      <a:pt x="401" y="422"/>
                    </a:lnTo>
                    <a:lnTo>
                      <a:pt x="397" y="407"/>
                    </a:lnTo>
                    <a:lnTo>
                      <a:pt x="393" y="393"/>
                    </a:lnTo>
                    <a:lnTo>
                      <a:pt x="387" y="380"/>
                    </a:lnTo>
                    <a:lnTo>
                      <a:pt x="381" y="367"/>
                    </a:lnTo>
                    <a:lnTo>
                      <a:pt x="373" y="355"/>
                    </a:lnTo>
                    <a:lnTo>
                      <a:pt x="364" y="344"/>
                    </a:lnTo>
                    <a:lnTo>
                      <a:pt x="353" y="332"/>
                    </a:lnTo>
                    <a:lnTo>
                      <a:pt x="341" y="322"/>
                    </a:lnTo>
                    <a:lnTo>
                      <a:pt x="328" y="313"/>
                    </a:lnTo>
                    <a:lnTo>
                      <a:pt x="313" y="303"/>
                    </a:lnTo>
                    <a:lnTo>
                      <a:pt x="298" y="294"/>
                    </a:lnTo>
                    <a:lnTo>
                      <a:pt x="281" y="286"/>
                    </a:lnTo>
                    <a:lnTo>
                      <a:pt x="263" y="278"/>
                    </a:lnTo>
                    <a:lnTo>
                      <a:pt x="243" y="270"/>
                    </a:lnTo>
                    <a:lnTo>
                      <a:pt x="215" y="258"/>
                    </a:lnTo>
                    <a:lnTo>
                      <a:pt x="190" y="247"/>
                    </a:lnTo>
                    <a:lnTo>
                      <a:pt x="179" y="242"/>
                    </a:lnTo>
                    <a:lnTo>
                      <a:pt x="169" y="236"/>
                    </a:lnTo>
                    <a:lnTo>
                      <a:pt x="161" y="230"/>
                    </a:lnTo>
                    <a:lnTo>
                      <a:pt x="153" y="224"/>
                    </a:lnTo>
                    <a:lnTo>
                      <a:pt x="146" y="219"/>
                    </a:lnTo>
                    <a:lnTo>
                      <a:pt x="141" y="213"/>
                    </a:lnTo>
                    <a:lnTo>
                      <a:pt x="135" y="206"/>
                    </a:lnTo>
                    <a:lnTo>
                      <a:pt x="131" y="200"/>
                    </a:lnTo>
                    <a:lnTo>
                      <a:pt x="128" y="192"/>
                    </a:lnTo>
                    <a:lnTo>
                      <a:pt x="126" y="184"/>
                    </a:lnTo>
                    <a:lnTo>
                      <a:pt x="125" y="177"/>
                    </a:lnTo>
                    <a:lnTo>
                      <a:pt x="125" y="168"/>
                    </a:lnTo>
                    <a:lnTo>
                      <a:pt x="125" y="162"/>
                    </a:lnTo>
                    <a:lnTo>
                      <a:pt x="126" y="154"/>
                    </a:lnTo>
                    <a:lnTo>
                      <a:pt x="128" y="147"/>
                    </a:lnTo>
                    <a:lnTo>
                      <a:pt x="130" y="141"/>
                    </a:lnTo>
                    <a:lnTo>
                      <a:pt x="134" y="135"/>
                    </a:lnTo>
                    <a:lnTo>
                      <a:pt x="139" y="129"/>
                    </a:lnTo>
                    <a:lnTo>
                      <a:pt x="143" y="122"/>
                    </a:lnTo>
                    <a:lnTo>
                      <a:pt x="149" y="117"/>
                    </a:lnTo>
                    <a:lnTo>
                      <a:pt x="156" y="112"/>
                    </a:lnTo>
                    <a:lnTo>
                      <a:pt x="163" y="107"/>
                    </a:lnTo>
                    <a:lnTo>
                      <a:pt x="171" y="103"/>
                    </a:lnTo>
                    <a:lnTo>
                      <a:pt x="181" y="100"/>
                    </a:lnTo>
                    <a:lnTo>
                      <a:pt x="191" y="97"/>
                    </a:lnTo>
                    <a:lnTo>
                      <a:pt x="202" y="95"/>
                    </a:lnTo>
                    <a:lnTo>
                      <a:pt x="215" y="94"/>
                    </a:lnTo>
                    <a:lnTo>
                      <a:pt x="227" y="94"/>
                    </a:lnTo>
                    <a:lnTo>
                      <a:pt x="248" y="94"/>
                    </a:lnTo>
                    <a:lnTo>
                      <a:pt x="268" y="96"/>
                    </a:lnTo>
                    <a:lnTo>
                      <a:pt x="285" y="100"/>
                    </a:lnTo>
                    <a:lnTo>
                      <a:pt x="302" y="104"/>
                    </a:lnTo>
                    <a:lnTo>
                      <a:pt x="317" y="108"/>
                    </a:lnTo>
                    <a:lnTo>
                      <a:pt x="331" y="113"/>
                    </a:lnTo>
                    <a:lnTo>
                      <a:pt x="342" y="118"/>
                    </a:lnTo>
                    <a:lnTo>
                      <a:pt x="351" y="122"/>
                    </a:lnTo>
                    <a:lnTo>
                      <a:pt x="378" y="31"/>
                    </a:lnTo>
                    <a:lnTo>
                      <a:pt x="366" y="25"/>
                    </a:lnTo>
                    <a:lnTo>
                      <a:pt x="350" y="20"/>
                    </a:lnTo>
                    <a:lnTo>
                      <a:pt x="335" y="14"/>
                    </a:lnTo>
                    <a:lnTo>
                      <a:pt x="316" y="9"/>
                    </a:lnTo>
                    <a:lnTo>
                      <a:pt x="298" y="6"/>
                    </a:lnTo>
                    <a:lnTo>
                      <a:pt x="276" y="3"/>
                    </a:lnTo>
                    <a:lnTo>
                      <a:pt x="254" y="1"/>
                    </a:lnTo>
                    <a:lnTo>
                      <a:pt x="229" y="0"/>
                    </a:lnTo>
                    <a:lnTo>
                      <a:pt x="204" y="1"/>
                    </a:lnTo>
                    <a:lnTo>
                      <a:pt x="182" y="4"/>
                    </a:lnTo>
                    <a:lnTo>
                      <a:pt x="159" y="8"/>
                    </a:lnTo>
                    <a:lnTo>
                      <a:pt x="139" y="14"/>
                    </a:lnTo>
                    <a:lnTo>
                      <a:pt x="119" y="22"/>
                    </a:lnTo>
                    <a:lnTo>
                      <a:pt x="101" y="30"/>
                    </a:lnTo>
                    <a:lnTo>
                      <a:pt x="84" y="40"/>
                    </a:lnTo>
                    <a:lnTo>
                      <a:pt x="70" y="51"/>
                    </a:lnTo>
                    <a:lnTo>
                      <a:pt x="56" y="64"/>
                    </a:lnTo>
                    <a:lnTo>
                      <a:pt x="44" y="77"/>
                    </a:lnTo>
                    <a:lnTo>
                      <a:pt x="34" y="93"/>
                    </a:lnTo>
                    <a:lnTo>
                      <a:pt x="26" y="108"/>
                    </a:lnTo>
                    <a:lnTo>
                      <a:pt x="18" y="124"/>
                    </a:lnTo>
                    <a:lnTo>
                      <a:pt x="14" y="142"/>
                    </a:lnTo>
                    <a:lnTo>
                      <a:pt x="11" y="159"/>
                    </a:lnTo>
                    <a:lnTo>
                      <a:pt x="10" y="179"/>
                    </a:lnTo>
                    <a:lnTo>
                      <a:pt x="11" y="194"/>
                    </a:lnTo>
                    <a:lnTo>
                      <a:pt x="13" y="211"/>
                    </a:lnTo>
                    <a:lnTo>
                      <a:pt x="16" y="225"/>
                    </a:lnTo>
                    <a:lnTo>
                      <a:pt x="21" y="240"/>
                    </a:lnTo>
                    <a:lnTo>
                      <a:pt x="29" y="253"/>
                    </a:lnTo>
                    <a:lnTo>
                      <a:pt x="36" y="265"/>
                    </a:lnTo>
                    <a:lnTo>
                      <a:pt x="45" y="277"/>
                    </a:lnTo>
                    <a:lnTo>
                      <a:pt x="55" y="288"/>
                    </a:lnTo>
                    <a:lnTo>
                      <a:pt x="67" y="299"/>
                    </a:lnTo>
                    <a:lnTo>
                      <a:pt x="80" y="310"/>
                    </a:lnTo>
                    <a:lnTo>
                      <a:pt x="93" y="319"/>
                    </a:lnTo>
                    <a:lnTo>
                      <a:pt x="109" y="328"/>
                    </a:lnTo>
                    <a:lnTo>
                      <a:pt x="124" y="336"/>
                    </a:lnTo>
                    <a:lnTo>
                      <a:pt x="142" y="345"/>
                    </a:lnTo>
                    <a:lnTo>
                      <a:pt x="159" y="352"/>
                    </a:lnTo>
                    <a:lnTo>
                      <a:pt x="178" y="359"/>
                    </a:lnTo>
                    <a:lnTo>
                      <a:pt x="205" y="369"/>
                    </a:lnTo>
                    <a:lnTo>
                      <a:pt x="228" y="381"/>
                    </a:lnTo>
                    <a:lnTo>
                      <a:pt x="238" y="386"/>
                    </a:lnTo>
                    <a:lnTo>
                      <a:pt x="247" y="392"/>
                    </a:lnTo>
                    <a:lnTo>
                      <a:pt x="255" y="397"/>
                    </a:lnTo>
                    <a:lnTo>
                      <a:pt x="262" y="403"/>
                    </a:lnTo>
                    <a:lnTo>
                      <a:pt x="268" y="409"/>
                    </a:lnTo>
                    <a:lnTo>
                      <a:pt x="273" y="417"/>
                    </a:lnTo>
                    <a:lnTo>
                      <a:pt x="278" y="423"/>
                    </a:lnTo>
                    <a:lnTo>
                      <a:pt x="281" y="430"/>
                    </a:lnTo>
                    <a:lnTo>
                      <a:pt x="284" y="437"/>
                    </a:lnTo>
                    <a:lnTo>
                      <a:pt x="287" y="445"/>
                    </a:lnTo>
                    <a:lnTo>
                      <a:pt x="288" y="454"/>
                    </a:lnTo>
                    <a:lnTo>
                      <a:pt x="288" y="462"/>
                    </a:lnTo>
                    <a:lnTo>
                      <a:pt x="288" y="471"/>
                    </a:lnTo>
                    <a:lnTo>
                      <a:pt x="285" y="480"/>
                    </a:lnTo>
                    <a:lnTo>
                      <a:pt x="283" y="489"/>
                    </a:lnTo>
                    <a:lnTo>
                      <a:pt x="280" y="497"/>
                    </a:lnTo>
                    <a:lnTo>
                      <a:pt x="276" y="504"/>
                    </a:lnTo>
                    <a:lnTo>
                      <a:pt x="271" y="511"/>
                    </a:lnTo>
                    <a:lnTo>
                      <a:pt x="265" y="517"/>
                    </a:lnTo>
                    <a:lnTo>
                      <a:pt x="259" y="524"/>
                    </a:lnTo>
                    <a:lnTo>
                      <a:pt x="251" y="529"/>
                    </a:lnTo>
                    <a:lnTo>
                      <a:pt x="242" y="533"/>
                    </a:lnTo>
                    <a:lnTo>
                      <a:pt x="233" y="537"/>
                    </a:lnTo>
                    <a:lnTo>
                      <a:pt x="223" y="540"/>
                    </a:lnTo>
                    <a:lnTo>
                      <a:pt x="213" y="543"/>
                    </a:lnTo>
                    <a:lnTo>
                      <a:pt x="200" y="545"/>
                    </a:lnTo>
                    <a:lnTo>
                      <a:pt x="188" y="546"/>
                    </a:lnTo>
                    <a:lnTo>
                      <a:pt x="175" y="546"/>
                    </a:lnTo>
                    <a:lnTo>
                      <a:pt x="154" y="546"/>
                    </a:lnTo>
                    <a:lnTo>
                      <a:pt x="132" y="543"/>
                    </a:lnTo>
                    <a:lnTo>
                      <a:pt x="112" y="540"/>
                    </a:lnTo>
                    <a:lnTo>
                      <a:pt x="92" y="535"/>
                    </a:lnTo>
                    <a:lnTo>
                      <a:pt x="74" y="529"/>
                    </a:lnTo>
                    <a:lnTo>
                      <a:pt x="56" y="523"/>
                    </a:lnTo>
                    <a:lnTo>
                      <a:pt x="40" y="514"/>
                    </a:lnTo>
                    <a:lnTo>
                      <a:pt x="26" y="507"/>
                    </a:lnTo>
                    <a:lnTo>
                      <a:pt x="0" y="60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bg1"/>
                  </a:solidFill>
                  <a:latin typeface="Myriad Pro"/>
                </a:endParaRPr>
              </a:p>
            </p:txBody>
          </p:sp>
          <p:sp>
            <p:nvSpPr>
              <p:cNvPr id="28" name="Freeform 27"/>
              <p:cNvSpPr>
                <a:spLocks noEditPoints="1"/>
              </p:cNvSpPr>
              <p:nvPr/>
            </p:nvSpPr>
            <p:spPr bwMode="auto">
              <a:xfrm>
                <a:off x="623721" y="6650480"/>
                <a:ext cx="1169987" cy="127000"/>
              </a:xfrm>
              <a:custGeom>
                <a:avLst/>
                <a:gdLst/>
                <a:ahLst/>
                <a:cxnLst>
                  <a:cxn ang="0">
                    <a:pos x="5506" y="10"/>
                  </a:cxn>
                  <a:cxn ang="0">
                    <a:pos x="5169" y="544"/>
                  </a:cxn>
                  <a:cxn ang="0">
                    <a:pos x="5029" y="477"/>
                  </a:cxn>
                  <a:cxn ang="0">
                    <a:pos x="4982" y="270"/>
                  </a:cxn>
                  <a:cxn ang="0">
                    <a:pos x="5063" y="133"/>
                  </a:cxn>
                  <a:cxn ang="0">
                    <a:pos x="5293" y="109"/>
                  </a:cxn>
                  <a:cxn ang="0">
                    <a:pos x="5122" y="6"/>
                  </a:cxn>
                  <a:cxn ang="0">
                    <a:pos x="4924" y="122"/>
                  </a:cxn>
                  <a:cxn ang="0">
                    <a:pos x="4861" y="362"/>
                  </a:cxn>
                  <a:cxn ang="0">
                    <a:pos x="4955" y="565"/>
                  </a:cxn>
                  <a:cxn ang="0">
                    <a:pos x="5175" y="641"/>
                  </a:cxn>
                  <a:cxn ang="0">
                    <a:pos x="4373" y="269"/>
                  </a:cxn>
                  <a:cxn ang="0">
                    <a:pos x="4761" y="631"/>
                  </a:cxn>
                  <a:cxn ang="0">
                    <a:pos x="4630" y="407"/>
                  </a:cxn>
                  <a:cxn ang="0">
                    <a:pos x="3905" y="100"/>
                  </a:cxn>
                  <a:cxn ang="0">
                    <a:pos x="3809" y="456"/>
                  </a:cxn>
                  <a:cxn ang="0">
                    <a:pos x="3020" y="10"/>
                  </a:cxn>
                  <a:cxn ang="0">
                    <a:pos x="2324" y="528"/>
                  </a:cxn>
                  <a:cxn ang="0">
                    <a:pos x="2455" y="633"/>
                  </a:cxn>
                  <a:cxn ang="0">
                    <a:pos x="2663" y="610"/>
                  </a:cxn>
                  <a:cxn ang="0">
                    <a:pos x="2767" y="461"/>
                  </a:cxn>
                  <a:cxn ang="0">
                    <a:pos x="2644" y="481"/>
                  </a:cxn>
                  <a:cxn ang="0">
                    <a:pos x="2470" y="533"/>
                  </a:cxn>
                  <a:cxn ang="0">
                    <a:pos x="1803" y="609"/>
                  </a:cxn>
                  <a:cxn ang="0">
                    <a:pos x="2082" y="617"/>
                  </a:cxn>
                  <a:cxn ang="0">
                    <a:pos x="2191" y="472"/>
                  </a:cxn>
                  <a:cxn ang="0">
                    <a:pos x="2070" y="286"/>
                  </a:cxn>
                  <a:cxn ang="0">
                    <a:pos x="1914" y="177"/>
                  </a:cxn>
                  <a:cxn ang="0">
                    <a:pos x="1991" y="95"/>
                  </a:cxn>
                  <a:cxn ang="0">
                    <a:pos x="2106" y="9"/>
                  </a:cxn>
                  <a:cxn ang="0">
                    <a:pos x="1823" y="93"/>
                  </a:cxn>
                  <a:cxn ang="0">
                    <a:pos x="1869" y="310"/>
                  </a:cxn>
                  <a:cxn ang="0">
                    <a:pos x="2067" y="423"/>
                  </a:cxn>
                  <a:cxn ang="0">
                    <a:pos x="2031" y="533"/>
                  </a:cxn>
                  <a:cxn ang="0">
                    <a:pos x="1789" y="601"/>
                  </a:cxn>
                  <a:cxn ang="0">
                    <a:pos x="1348" y="251"/>
                  </a:cxn>
                  <a:cxn ang="0">
                    <a:pos x="1587" y="422"/>
                  </a:cxn>
                  <a:cxn ang="0">
                    <a:pos x="1300" y="631"/>
                  </a:cxn>
                  <a:cxn ang="0">
                    <a:pos x="679" y="482"/>
                  </a:cxn>
                  <a:cxn ang="0">
                    <a:pos x="668" y="177"/>
                  </a:cxn>
                  <a:cxn ang="0">
                    <a:pos x="807" y="91"/>
                  </a:cxn>
                  <a:cxn ang="0">
                    <a:pos x="944" y="177"/>
                  </a:cxn>
                  <a:cxn ang="0">
                    <a:pos x="933" y="482"/>
                  </a:cxn>
                  <a:cxn ang="0">
                    <a:pos x="804" y="550"/>
                  </a:cxn>
                  <a:cxn ang="0">
                    <a:pos x="993" y="575"/>
                  </a:cxn>
                  <a:cxn ang="0">
                    <a:pos x="1094" y="370"/>
                  </a:cxn>
                  <a:cxn ang="0">
                    <a:pos x="1054" y="137"/>
                  </a:cxn>
                  <a:cxn ang="0">
                    <a:pos x="890" y="9"/>
                  </a:cxn>
                  <a:cxn ang="0">
                    <a:pos x="665" y="37"/>
                  </a:cxn>
                  <a:cxn ang="0">
                    <a:pos x="531" y="209"/>
                  </a:cxn>
                  <a:cxn ang="0">
                    <a:pos x="535" y="452"/>
                  </a:cxn>
                  <a:cxn ang="0">
                    <a:pos x="670" y="611"/>
                  </a:cxn>
                  <a:cxn ang="0">
                    <a:pos x="403" y="539"/>
                  </a:cxn>
                  <a:cxn ang="0">
                    <a:pos x="216" y="516"/>
                  </a:cxn>
                  <a:cxn ang="0">
                    <a:pos x="123" y="371"/>
                  </a:cxn>
                  <a:cxn ang="0">
                    <a:pos x="160" y="176"/>
                  </a:cxn>
                  <a:cxn ang="0">
                    <a:pos x="337" y="94"/>
                  </a:cxn>
                  <a:cxn ang="0">
                    <a:pos x="383" y="3"/>
                  </a:cxn>
                  <a:cxn ang="0">
                    <a:pos x="130" y="59"/>
                  </a:cxn>
                  <a:cxn ang="0">
                    <a:pos x="6" y="255"/>
                  </a:cxn>
                  <a:cxn ang="0">
                    <a:pos x="41" y="497"/>
                  </a:cxn>
                  <a:cxn ang="0">
                    <a:pos x="215" y="628"/>
                  </a:cxn>
                  <a:cxn ang="0">
                    <a:pos x="458" y="523"/>
                  </a:cxn>
                </a:cxnLst>
                <a:rect l="0" t="0" r="r" b="b"/>
                <a:pathLst>
                  <a:path w="5893" h="641">
                    <a:moveTo>
                      <a:pt x="5686" y="631"/>
                    </a:moveTo>
                    <a:lnTo>
                      <a:pt x="5686" y="369"/>
                    </a:lnTo>
                    <a:lnTo>
                      <a:pt x="5893" y="10"/>
                    </a:lnTo>
                    <a:lnTo>
                      <a:pt x="5764" y="10"/>
                    </a:lnTo>
                    <a:lnTo>
                      <a:pt x="5690" y="169"/>
                    </a:lnTo>
                    <a:lnTo>
                      <a:pt x="5675" y="202"/>
                    </a:lnTo>
                    <a:lnTo>
                      <a:pt x="5661" y="232"/>
                    </a:lnTo>
                    <a:lnTo>
                      <a:pt x="5648" y="262"/>
                    </a:lnTo>
                    <a:lnTo>
                      <a:pt x="5636" y="292"/>
                    </a:lnTo>
                    <a:lnTo>
                      <a:pt x="5635" y="292"/>
                    </a:lnTo>
                    <a:lnTo>
                      <a:pt x="5621" y="261"/>
                    </a:lnTo>
                    <a:lnTo>
                      <a:pt x="5609" y="232"/>
                    </a:lnTo>
                    <a:lnTo>
                      <a:pt x="5596" y="202"/>
                    </a:lnTo>
                    <a:lnTo>
                      <a:pt x="5580" y="170"/>
                    </a:lnTo>
                    <a:lnTo>
                      <a:pt x="5506" y="10"/>
                    </a:lnTo>
                    <a:lnTo>
                      <a:pt x="5377" y="10"/>
                    </a:lnTo>
                    <a:lnTo>
                      <a:pt x="5573" y="372"/>
                    </a:lnTo>
                    <a:lnTo>
                      <a:pt x="5573" y="631"/>
                    </a:lnTo>
                    <a:lnTo>
                      <a:pt x="5686" y="631"/>
                    </a:lnTo>
                    <a:close/>
                    <a:moveTo>
                      <a:pt x="5318" y="523"/>
                    </a:moveTo>
                    <a:lnTo>
                      <a:pt x="5306" y="528"/>
                    </a:lnTo>
                    <a:lnTo>
                      <a:pt x="5293" y="532"/>
                    </a:lnTo>
                    <a:lnTo>
                      <a:pt x="5277" y="536"/>
                    </a:lnTo>
                    <a:lnTo>
                      <a:pt x="5262" y="539"/>
                    </a:lnTo>
                    <a:lnTo>
                      <a:pt x="5245" y="542"/>
                    </a:lnTo>
                    <a:lnTo>
                      <a:pt x="5229" y="544"/>
                    </a:lnTo>
                    <a:lnTo>
                      <a:pt x="5211" y="545"/>
                    </a:lnTo>
                    <a:lnTo>
                      <a:pt x="5194" y="545"/>
                    </a:lnTo>
                    <a:lnTo>
                      <a:pt x="5182" y="545"/>
                    </a:lnTo>
                    <a:lnTo>
                      <a:pt x="5169" y="544"/>
                    </a:lnTo>
                    <a:lnTo>
                      <a:pt x="5157" y="543"/>
                    </a:lnTo>
                    <a:lnTo>
                      <a:pt x="5146" y="541"/>
                    </a:lnTo>
                    <a:lnTo>
                      <a:pt x="5134" y="539"/>
                    </a:lnTo>
                    <a:lnTo>
                      <a:pt x="5124" y="537"/>
                    </a:lnTo>
                    <a:lnTo>
                      <a:pt x="5113" y="534"/>
                    </a:lnTo>
                    <a:lnTo>
                      <a:pt x="5104" y="530"/>
                    </a:lnTo>
                    <a:lnTo>
                      <a:pt x="5093" y="526"/>
                    </a:lnTo>
                    <a:lnTo>
                      <a:pt x="5084" y="522"/>
                    </a:lnTo>
                    <a:lnTo>
                      <a:pt x="5075" y="516"/>
                    </a:lnTo>
                    <a:lnTo>
                      <a:pt x="5067" y="511"/>
                    </a:lnTo>
                    <a:lnTo>
                      <a:pt x="5057" y="505"/>
                    </a:lnTo>
                    <a:lnTo>
                      <a:pt x="5050" y="499"/>
                    </a:lnTo>
                    <a:lnTo>
                      <a:pt x="5042" y="492"/>
                    </a:lnTo>
                    <a:lnTo>
                      <a:pt x="5036" y="486"/>
                    </a:lnTo>
                    <a:lnTo>
                      <a:pt x="5029" y="477"/>
                    </a:lnTo>
                    <a:lnTo>
                      <a:pt x="5022" y="470"/>
                    </a:lnTo>
                    <a:lnTo>
                      <a:pt x="5016" y="462"/>
                    </a:lnTo>
                    <a:lnTo>
                      <a:pt x="5011" y="453"/>
                    </a:lnTo>
                    <a:lnTo>
                      <a:pt x="5006" y="443"/>
                    </a:lnTo>
                    <a:lnTo>
                      <a:pt x="5001" y="434"/>
                    </a:lnTo>
                    <a:lnTo>
                      <a:pt x="4997" y="425"/>
                    </a:lnTo>
                    <a:lnTo>
                      <a:pt x="4993" y="415"/>
                    </a:lnTo>
                    <a:lnTo>
                      <a:pt x="4986" y="393"/>
                    </a:lnTo>
                    <a:lnTo>
                      <a:pt x="4982" y="371"/>
                    </a:lnTo>
                    <a:lnTo>
                      <a:pt x="4979" y="347"/>
                    </a:lnTo>
                    <a:lnTo>
                      <a:pt x="4978" y="322"/>
                    </a:lnTo>
                    <a:lnTo>
                      <a:pt x="4979" y="309"/>
                    </a:lnTo>
                    <a:lnTo>
                      <a:pt x="4979" y="295"/>
                    </a:lnTo>
                    <a:lnTo>
                      <a:pt x="4981" y="282"/>
                    </a:lnTo>
                    <a:lnTo>
                      <a:pt x="4982" y="270"/>
                    </a:lnTo>
                    <a:lnTo>
                      <a:pt x="4985" y="257"/>
                    </a:lnTo>
                    <a:lnTo>
                      <a:pt x="4987" y="246"/>
                    </a:lnTo>
                    <a:lnTo>
                      <a:pt x="4991" y="235"/>
                    </a:lnTo>
                    <a:lnTo>
                      <a:pt x="4995" y="223"/>
                    </a:lnTo>
                    <a:lnTo>
                      <a:pt x="4999" y="213"/>
                    </a:lnTo>
                    <a:lnTo>
                      <a:pt x="5004" y="203"/>
                    </a:lnTo>
                    <a:lnTo>
                      <a:pt x="5008" y="193"/>
                    </a:lnTo>
                    <a:lnTo>
                      <a:pt x="5014" y="184"/>
                    </a:lnTo>
                    <a:lnTo>
                      <a:pt x="5019" y="176"/>
                    </a:lnTo>
                    <a:lnTo>
                      <a:pt x="5026" y="168"/>
                    </a:lnTo>
                    <a:lnTo>
                      <a:pt x="5033" y="159"/>
                    </a:lnTo>
                    <a:lnTo>
                      <a:pt x="5040" y="152"/>
                    </a:lnTo>
                    <a:lnTo>
                      <a:pt x="5047" y="145"/>
                    </a:lnTo>
                    <a:lnTo>
                      <a:pt x="5055" y="139"/>
                    </a:lnTo>
                    <a:lnTo>
                      <a:pt x="5063" y="133"/>
                    </a:lnTo>
                    <a:lnTo>
                      <a:pt x="5072" y="127"/>
                    </a:lnTo>
                    <a:lnTo>
                      <a:pt x="5080" y="121"/>
                    </a:lnTo>
                    <a:lnTo>
                      <a:pt x="5089" y="117"/>
                    </a:lnTo>
                    <a:lnTo>
                      <a:pt x="5098" y="112"/>
                    </a:lnTo>
                    <a:lnTo>
                      <a:pt x="5109" y="109"/>
                    </a:lnTo>
                    <a:lnTo>
                      <a:pt x="5129" y="102"/>
                    </a:lnTo>
                    <a:lnTo>
                      <a:pt x="5150" y="98"/>
                    </a:lnTo>
                    <a:lnTo>
                      <a:pt x="5172" y="95"/>
                    </a:lnTo>
                    <a:lnTo>
                      <a:pt x="5196" y="94"/>
                    </a:lnTo>
                    <a:lnTo>
                      <a:pt x="5215" y="95"/>
                    </a:lnTo>
                    <a:lnTo>
                      <a:pt x="5232" y="96"/>
                    </a:lnTo>
                    <a:lnTo>
                      <a:pt x="5248" y="98"/>
                    </a:lnTo>
                    <a:lnTo>
                      <a:pt x="5264" y="101"/>
                    </a:lnTo>
                    <a:lnTo>
                      <a:pt x="5279" y="105"/>
                    </a:lnTo>
                    <a:lnTo>
                      <a:pt x="5293" y="109"/>
                    </a:lnTo>
                    <a:lnTo>
                      <a:pt x="5305" y="113"/>
                    </a:lnTo>
                    <a:lnTo>
                      <a:pt x="5316" y="118"/>
                    </a:lnTo>
                    <a:lnTo>
                      <a:pt x="5341" y="28"/>
                    </a:lnTo>
                    <a:lnTo>
                      <a:pt x="5332" y="24"/>
                    </a:lnTo>
                    <a:lnTo>
                      <a:pt x="5318" y="19"/>
                    </a:lnTo>
                    <a:lnTo>
                      <a:pt x="5303" y="13"/>
                    </a:lnTo>
                    <a:lnTo>
                      <a:pt x="5285" y="9"/>
                    </a:lnTo>
                    <a:lnTo>
                      <a:pt x="5265" y="6"/>
                    </a:lnTo>
                    <a:lnTo>
                      <a:pt x="5242" y="3"/>
                    </a:lnTo>
                    <a:lnTo>
                      <a:pt x="5218" y="1"/>
                    </a:lnTo>
                    <a:lnTo>
                      <a:pt x="5191" y="0"/>
                    </a:lnTo>
                    <a:lnTo>
                      <a:pt x="5173" y="1"/>
                    </a:lnTo>
                    <a:lnTo>
                      <a:pt x="5156" y="2"/>
                    </a:lnTo>
                    <a:lnTo>
                      <a:pt x="5139" y="4"/>
                    </a:lnTo>
                    <a:lnTo>
                      <a:pt x="5122" y="6"/>
                    </a:lnTo>
                    <a:lnTo>
                      <a:pt x="5106" y="9"/>
                    </a:lnTo>
                    <a:lnTo>
                      <a:pt x="5090" y="13"/>
                    </a:lnTo>
                    <a:lnTo>
                      <a:pt x="5075" y="17"/>
                    </a:lnTo>
                    <a:lnTo>
                      <a:pt x="5059" y="23"/>
                    </a:lnTo>
                    <a:lnTo>
                      <a:pt x="5045" y="29"/>
                    </a:lnTo>
                    <a:lnTo>
                      <a:pt x="5031" y="35"/>
                    </a:lnTo>
                    <a:lnTo>
                      <a:pt x="5016" y="42"/>
                    </a:lnTo>
                    <a:lnTo>
                      <a:pt x="5003" y="50"/>
                    </a:lnTo>
                    <a:lnTo>
                      <a:pt x="4989" y="59"/>
                    </a:lnTo>
                    <a:lnTo>
                      <a:pt x="4977" y="68"/>
                    </a:lnTo>
                    <a:lnTo>
                      <a:pt x="4966" y="77"/>
                    </a:lnTo>
                    <a:lnTo>
                      <a:pt x="4955" y="87"/>
                    </a:lnTo>
                    <a:lnTo>
                      <a:pt x="4943" y="99"/>
                    </a:lnTo>
                    <a:lnTo>
                      <a:pt x="4933" y="110"/>
                    </a:lnTo>
                    <a:lnTo>
                      <a:pt x="4924" y="122"/>
                    </a:lnTo>
                    <a:lnTo>
                      <a:pt x="4914" y="135"/>
                    </a:lnTo>
                    <a:lnTo>
                      <a:pt x="4906" y="148"/>
                    </a:lnTo>
                    <a:lnTo>
                      <a:pt x="4898" y="162"/>
                    </a:lnTo>
                    <a:lnTo>
                      <a:pt x="4891" y="176"/>
                    </a:lnTo>
                    <a:lnTo>
                      <a:pt x="4885" y="190"/>
                    </a:lnTo>
                    <a:lnTo>
                      <a:pt x="4879" y="206"/>
                    </a:lnTo>
                    <a:lnTo>
                      <a:pt x="4873" y="222"/>
                    </a:lnTo>
                    <a:lnTo>
                      <a:pt x="4869" y="239"/>
                    </a:lnTo>
                    <a:lnTo>
                      <a:pt x="4866" y="255"/>
                    </a:lnTo>
                    <a:lnTo>
                      <a:pt x="4863" y="273"/>
                    </a:lnTo>
                    <a:lnTo>
                      <a:pt x="4861" y="290"/>
                    </a:lnTo>
                    <a:lnTo>
                      <a:pt x="4860" y="309"/>
                    </a:lnTo>
                    <a:lnTo>
                      <a:pt x="4859" y="328"/>
                    </a:lnTo>
                    <a:lnTo>
                      <a:pt x="4860" y="346"/>
                    </a:lnTo>
                    <a:lnTo>
                      <a:pt x="4861" y="362"/>
                    </a:lnTo>
                    <a:lnTo>
                      <a:pt x="4862" y="380"/>
                    </a:lnTo>
                    <a:lnTo>
                      <a:pt x="4865" y="395"/>
                    </a:lnTo>
                    <a:lnTo>
                      <a:pt x="4868" y="412"/>
                    </a:lnTo>
                    <a:lnTo>
                      <a:pt x="4871" y="427"/>
                    </a:lnTo>
                    <a:lnTo>
                      <a:pt x="4876" y="441"/>
                    </a:lnTo>
                    <a:lnTo>
                      <a:pt x="4881" y="457"/>
                    </a:lnTo>
                    <a:lnTo>
                      <a:pt x="4887" y="470"/>
                    </a:lnTo>
                    <a:lnTo>
                      <a:pt x="4893" y="484"/>
                    </a:lnTo>
                    <a:lnTo>
                      <a:pt x="4900" y="497"/>
                    </a:lnTo>
                    <a:lnTo>
                      <a:pt x="4907" y="509"/>
                    </a:lnTo>
                    <a:lnTo>
                      <a:pt x="4915" y="522"/>
                    </a:lnTo>
                    <a:lnTo>
                      <a:pt x="4925" y="534"/>
                    </a:lnTo>
                    <a:lnTo>
                      <a:pt x="4934" y="544"/>
                    </a:lnTo>
                    <a:lnTo>
                      <a:pt x="4943" y="555"/>
                    </a:lnTo>
                    <a:lnTo>
                      <a:pt x="4955" y="565"/>
                    </a:lnTo>
                    <a:lnTo>
                      <a:pt x="4965" y="574"/>
                    </a:lnTo>
                    <a:lnTo>
                      <a:pt x="4977" y="583"/>
                    </a:lnTo>
                    <a:lnTo>
                      <a:pt x="4989" y="592"/>
                    </a:lnTo>
                    <a:lnTo>
                      <a:pt x="5002" y="599"/>
                    </a:lnTo>
                    <a:lnTo>
                      <a:pt x="5015" y="606"/>
                    </a:lnTo>
                    <a:lnTo>
                      <a:pt x="5029" y="612"/>
                    </a:lnTo>
                    <a:lnTo>
                      <a:pt x="5043" y="618"/>
                    </a:lnTo>
                    <a:lnTo>
                      <a:pt x="5058" y="623"/>
                    </a:lnTo>
                    <a:lnTo>
                      <a:pt x="5074" y="628"/>
                    </a:lnTo>
                    <a:lnTo>
                      <a:pt x="5089" y="632"/>
                    </a:lnTo>
                    <a:lnTo>
                      <a:pt x="5106" y="635"/>
                    </a:lnTo>
                    <a:lnTo>
                      <a:pt x="5122" y="637"/>
                    </a:lnTo>
                    <a:lnTo>
                      <a:pt x="5139" y="639"/>
                    </a:lnTo>
                    <a:lnTo>
                      <a:pt x="5158" y="640"/>
                    </a:lnTo>
                    <a:lnTo>
                      <a:pt x="5175" y="641"/>
                    </a:lnTo>
                    <a:lnTo>
                      <a:pt x="5203" y="640"/>
                    </a:lnTo>
                    <a:lnTo>
                      <a:pt x="5229" y="638"/>
                    </a:lnTo>
                    <a:lnTo>
                      <a:pt x="5253" y="635"/>
                    </a:lnTo>
                    <a:lnTo>
                      <a:pt x="5274" y="632"/>
                    </a:lnTo>
                    <a:lnTo>
                      <a:pt x="5294" y="628"/>
                    </a:lnTo>
                    <a:lnTo>
                      <a:pt x="5310" y="622"/>
                    </a:lnTo>
                    <a:lnTo>
                      <a:pt x="5324" y="617"/>
                    </a:lnTo>
                    <a:lnTo>
                      <a:pt x="5337" y="612"/>
                    </a:lnTo>
                    <a:lnTo>
                      <a:pt x="5318" y="523"/>
                    </a:lnTo>
                    <a:close/>
                    <a:moveTo>
                      <a:pt x="4374" y="631"/>
                    </a:moveTo>
                    <a:lnTo>
                      <a:pt x="4374" y="408"/>
                    </a:lnTo>
                    <a:lnTo>
                      <a:pt x="4374" y="371"/>
                    </a:lnTo>
                    <a:lnTo>
                      <a:pt x="4374" y="335"/>
                    </a:lnTo>
                    <a:lnTo>
                      <a:pt x="4374" y="301"/>
                    </a:lnTo>
                    <a:lnTo>
                      <a:pt x="4373" y="269"/>
                    </a:lnTo>
                    <a:lnTo>
                      <a:pt x="4372" y="237"/>
                    </a:lnTo>
                    <a:lnTo>
                      <a:pt x="4371" y="205"/>
                    </a:lnTo>
                    <a:lnTo>
                      <a:pt x="4370" y="175"/>
                    </a:lnTo>
                    <a:lnTo>
                      <a:pt x="4369" y="144"/>
                    </a:lnTo>
                    <a:lnTo>
                      <a:pt x="4371" y="144"/>
                    </a:lnTo>
                    <a:lnTo>
                      <a:pt x="4383" y="170"/>
                    </a:lnTo>
                    <a:lnTo>
                      <a:pt x="4396" y="198"/>
                    </a:lnTo>
                    <a:lnTo>
                      <a:pt x="4410" y="224"/>
                    </a:lnTo>
                    <a:lnTo>
                      <a:pt x="4423" y="251"/>
                    </a:lnTo>
                    <a:lnTo>
                      <a:pt x="4438" y="279"/>
                    </a:lnTo>
                    <a:lnTo>
                      <a:pt x="4453" y="306"/>
                    </a:lnTo>
                    <a:lnTo>
                      <a:pt x="4468" y="332"/>
                    </a:lnTo>
                    <a:lnTo>
                      <a:pt x="4483" y="358"/>
                    </a:lnTo>
                    <a:lnTo>
                      <a:pt x="4644" y="631"/>
                    </a:lnTo>
                    <a:lnTo>
                      <a:pt x="4761" y="631"/>
                    </a:lnTo>
                    <a:lnTo>
                      <a:pt x="4761" y="10"/>
                    </a:lnTo>
                    <a:lnTo>
                      <a:pt x="4657" y="10"/>
                    </a:lnTo>
                    <a:lnTo>
                      <a:pt x="4657" y="226"/>
                    </a:lnTo>
                    <a:lnTo>
                      <a:pt x="4657" y="261"/>
                    </a:lnTo>
                    <a:lnTo>
                      <a:pt x="4658" y="295"/>
                    </a:lnTo>
                    <a:lnTo>
                      <a:pt x="4658" y="328"/>
                    </a:lnTo>
                    <a:lnTo>
                      <a:pt x="4659" y="360"/>
                    </a:lnTo>
                    <a:lnTo>
                      <a:pt x="4661" y="391"/>
                    </a:lnTo>
                    <a:lnTo>
                      <a:pt x="4662" y="422"/>
                    </a:lnTo>
                    <a:lnTo>
                      <a:pt x="4665" y="453"/>
                    </a:lnTo>
                    <a:lnTo>
                      <a:pt x="4667" y="484"/>
                    </a:lnTo>
                    <a:lnTo>
                      <a:pt x="4665" y="485"/>
                    </a:lnTo>
                    <a:lnTo>
                      <a:pt x="4653" y="459"/>
                    </a:lnTo>
                    <a:lnTo>
                      <a:pt x="4642" y="433"/>
                    </a:lnTo>
                    <a:lnTo>
                      <a:pt x="4630" y="407"/>
                    </a:lnTo>
                    <a:lnTo>
                      <a:pt x="4616" y="381"/>
                    </a:lnTo>
                    <a:lnTo>
                      <a:pt x="4603" y="355"/>
                    </a:lnTo>
                    <a:lnTo>
                      <a:pt x="4589" y="328"/>
                    </a:lnTo>
                    <a:lnTo>
                      <a:pt x="4574" y="302"/>
                    </a:lnTo>
                    <a:lnTo>
                      <a:pt x="4559" y="277"/>
                    </a:lnTo>
                    <a:lnTo>
                      <a:pt x="4399" y="10"/>
                    </a:lnTo>
                    <a:lnTo>
                      <a:pt x="4270" y="10"/>
                    </a:lnTo>
                    <a:lnTo>
                      <a:pt x="4270" y="631"/>
                    </a:lnTo>
                    <a:lnTo>
                      <a:pt x="4374" y="631"/>
                    </a:lnTo>
                    <a:close/>
                    <a:moveTo>
                      <a:pt x="3827" y="369"/>
                    </a:moveTo>
                    <a:lnTo>
                      <a:pt x="3876" y="216"/>
                    </a:lnTo>
                    <a:lnTo>
                      <a:pt x="3884" y="187"/>
                    </a:lnTo>
                    <a:lnTo>
                      <a:pt x="3891" y="158"/>
                    </a:lnTo>
                    <a:lnTo>
                      <a:pt x="3898" y="129"/>
                    </a:lnTo>
                    <a:lnTo>
                      <a:pt x="3905" y="100"/>
                    </a:lnTo>
                    <a:lnTo>
                      <a:pt x="3908" y="100"/>
                    </a:lnTo>
                    <a:lnTo>
                      <a:pt x="3915" y="128"/>
                    </a:lnTo>
                    <a:lnTo>
                      <a:pt x="3922" y="157"/>
                    </a:lnTo>
                    <a:lnTo>
                      <a:pt x="3930" y="187"/>
                    </a:lnTo>
                    <a:lnTo>
                      <a:pt x="3938" y="217"/>
                    </a:lnTo>
                    <a:lnTo>
                      <a:pt x="3988" y="369"/>
                    </a:lnTo>
                    <a:lnTo>
                      <a:pt x="3827" y="369"/>
                    </a:lnTo>
                    <a:close/>
                    <a:moveTo>
                      <a:pt x="4006" y="456"/>
                    </a:moveTo>
                    <a:lnTo>
                      <a:pt x="4063" y="631"/>
                    </a:lnTo>
                    <a:lnTo>
                      <a:pt x="4184" y="631"/>
                    </a:lnTo>
                    <a:lnTo>
                      <a:pt x="3983" y="10"/>
                    </a:lnTo>
                    <a:lnTo>
                      <a:pt x="3839" y="10"/>
                    </a:lnTo>
                    <a:lnTo>
                      <a:pt x="3639" y="631"/>
                    </a:lnTo>
                    <a:lnTo>
                      <a:pt x="3756" y="631"/>
                    </a:lnTo>
                    <a:lnTo>
                      <a:pt x="3809" y="456"/>
                    </a:lnTo>
                    <a:lnTo>
                      <a:pt x="4006" y="456"/>
                    </a:lnTo>
                    <a:close/>
                    <a:moveTo>
                      <a:pt x="3389" y="631"/>
                    </a:moveTo>
                    <a:lnTo>
                      <a:pt x="3502" y="631"/>
                    </a:lnTo>
                    <a:lnTo>
                      <a:pt x="3502" y="105"/>
                    </a:lnTo>
                    <a:lnTo>
                      <a:pt x="3680" y="105"/>
                    </a:lnTo>
                    <a:lnTo>
                      <a:pt x="3680" y="10"/>
                    </a:lnTo>
                    <a:lnTo>
                      <a:pt x="3211" y="10"/>
                    </a:lnTo>
                    <a:lnTo>
                      <a:pt x="3211" y="105"/>
                    </a:lnTo>
                    <a:lnTo>
                      <a:pt x="3389" y="105"/>
                    </a:lnTo>
                    <a:lnTo>
                      <a:pt x="3389" y="631"/>
                    </a:lnTo>
                    <a:close/>
                    <a:moveTo>
                      <a:pt x="2906" y="631"/>
                    </a:moveTo>
                    <a:lnTo>
                      <a:pt x="3275" y="631"/>
                    </a:lnTo>
                    <a:lnTo>
                      <a:pt x="3275" y="536"/>
                    </a:lnTo>
                    <a:lnTo>
                      <a:pt x="3020" y="536"/>
                    </a:lnTo>
                    <a:lnTo>
                      <a:pt x="3020" y="10"/>
                    </a:lnTo>
                    <a:lnTo>
                      <a:pt x="2906" y="10"/>
                    </a:lnTo>
                    <a:lnTo>
                      <a:pt x="2906" y="631"/>
                    </a:lnTo>
                    <a:close/>
                    <a:moveTo>
                      <a:pt x="2293" y="10"/>
                    </a:moveTo>
                    <a:lnTo>
                      <a:pt x="2293" y="365"/>
                    </a:lnTo>
                    <a:lnTo>
                      <a:pt x="2293" y="383"/>
                    </a:lnTo>
                    <a:lnTo>
                      <a:pt x="2294" y="400"/>
                    </a:lnTo>
                    <a:lnTo>
                      <a:pt x="2295" y="417"/>
                    </a:lnTo>
                    <a:lnTo>
                      <a:pt x="2297" y="433"/>
                    </a:lnTo>
                    <a:lnTo>
                      <a:pt x="2299" y="449"/>
                    </a:lnTo>
                    <a:lnTo>
                      <a:pt x="2303" y="463"/>
                    </a:lnTo>
                    <a:lnTo>
                      <a:pt x="2306" y="477"/>
                    </a:lnTo>
                    <a:lnTo>
                      <a:pt x="2310" y="491"/>
                    </a:lnTo>
                    <a:lnTo>
                      <a:pt x="2314" y="503"/>
                    </a:lnTo>
                    <a:lnTo>
                      <a:pt x="2319" y="515"/>
                    </a:lnTo>
                    <a:lnTo>
                      <a:pt x="2324" y="528"/>
                    </a:lnTo>
                    <a:lnTo>
                      <a:pt x="2330" y="538"/>
                    </a:lnTo>
                    <a:lnTo>
                      <a:pt x="2336" y="548"/>
                    </a:lnTo>
                    <a:lnTo>
                      <a:pt x="2343" y="559"/>
                    </a:lnTo>
                    <a:lnTo>
                      <a:pt x="2350" y="568"/>
                    </a:lnTo>
                    <a:lnTo>
                      <a:pt x="2357" y="576"/>
                    </a:lnTo>
                    <a:lnTo>
                      <a:pt x="2365" y="584"/>
                    </a:lnTo>
                    <a:lnTo>
                      <a:pt x="2373" y="592"/>
                    </a:lnTo>
                    <a:lnTo>
                      <a:pt x="2383" y="599"/>
                    </a:lnTo>
                    <a:lnTo>
                      <a:pt x="2392" y="605"/>
                    </a:lnTo>
                    <a:lnTo>
                      <a:pt x="2401" y="611"/>
                    </a:lnTo>
                    <a:lnTo>
                      <a:pt x="2411" y="616"/>
                    </a:lnTo>
                    <a:lnTo>
                      <a:pt x="2422" y="621"/>
                    </a:lnTo>
                    <a:lnTo>
                      <a:pt x="2432" y="625"/>
                    </a:lnTo>
                    <a:lnTo>
                      <a:pt x="2443" y="629"/>
                    </a:lnTo>
                    <a:lnTo>
                      <a:pt x="2455" y="633"/>
                    </a:lnTo>
                    <a:lnTo>
                      <a:pt x="2466" y="635"/>
                    </a:lnTo>
                    <a:lnTo>
                      <a:pt x="2478" y="637"/>
                    </a:lnTo>
                    <a:lnTo>
                      <a:pt x="2503" y="640"/>
                    </a:lnTo>
                    <a:lnTo>
                      <a:pt x="2530" y="641"/>
                    </a:lnTo>
                    <a:lnTo>
                      <a:pt x="2543" y="641"/>
                    </a:lnTo>
                    <a:lnTo>
                      <a:pt x="2556" y="640"/>
                    </a:lnTo>
                    <a:lnTo>
                      <a:pt x="2570" y="639"/>
                    </a:lnTo>
                    <a:lnTo>
                      <a:pt x="2583" y="637"/>
                    </a:lnTo>
                    <a:lnTo>
                      <a:pt x="2595" y="635"/>
                    </a:lnTo>
                    <a:lnTo>
                      <a:pt x="2608" y="632"/>
                    </a:lnTo>
                    <a:lnTo>
                      <a:pt x="2619" y="629"/>
                    </a:lnTo>
                    <a:lnTo>
                      <a:pt x="2631" y="624"/>
                    </a:lnTo>
                    <a:lnTo>
                      <a:pt x="2643" y="620"/>
                    </a:lnTo>
                    <a:lnTo>
                      <a:pt x="2653" y="615"/>
                    </a:lnTo>
                    <a:lnTo>
                      <a:pt x="2663" y="610"/>
                    </a:lnTo>
                    <a:lnTo>
                      <a:pt x="2673" y="604"/>
                    </a:lnTo>
                    <a:lnTo>
                      <a:pt x="2683" y="598"/>
                    </a:lnTo>
                    <a:lnTo>
                      <a:pt x="2692" y="591"/>
                    </a:lnTo>
                    <a:lnTo>
                      <a:pt x="2701" y="582"/>
                    </a:lnTo>
                    <a:lnTo>
                      <a:pt x="2709" y="574"/>
                    </a:lnTo>
                    <a:lnTo>
                      <a:pt x="2718" y="566"/>
                    </a:lnTo>
                    <a:lnTo>
                      <a:pt x="2725" y="557"/>
                    </a:lnTo>
                    <a:lnTo>
                      <a:pt x="2732" y="546"/>
                    </a:lnTo>
                    <a:lnTo>
                      <a:pt x="2738" y="536"/>
                    </a:lnTo>
                    <a:lnTo>
                      <a:pt x="2744" y="525"/>
                    </a:lnTo>
                    <a:lnTo>
                      <a:pt x="2750" y="513"/>
                    </a:lnTo>
                    <a:lnTo>
                      <a:pt x="2755" y="501"/>
                    </a:lnTo>
                    <a:lnTo>
                      <a:pt x="2760" y="489"/>
                    </a:lnTo>
                    <a:lnTo>
                      <a:pt x="2764" y="475"/>
                    </a:lnTo>
                    <a:lnTo>
                      <a:pt x="2767" y="461"/>
                    </a:lnTo>
                    <a:lnTo>
                      <a:pt x="2770" y="446"/>
                    </a:lnTo>
                    <a:lnTo>
                      <a:pt x="2772" y="431"/>
                    </a:lnTo>
                    <a:lnTo>
                      <a:pt x="2774" y="416"/>
                    </a:lnTo>
                    <a:lnTo>
                      <a:pt x="2776" y="399"/>
                    </a:lnTo>
                    <a:lnTo>
                      <a:pt x="2777" y="383"/>
                    </a:lnTo>
                    <a:lnTo>
                      <a:pt x="2777" y="364"/>
                    </a:lnTo>
                    <a:lnTo>
                      <a:pt x="2777" y="10"/>
                    </a:lnTo>
                    <a:lnTo>
                      <a:pt x="2664" y="10"/>
                    </a:lnTo>
                    <a:lnTo>
                      <a:pt x="2664" y="372"/>
                    </a:lnTo>
                    <a:lnTo>
                      <a:pt x="2663" y="394"/>
                    </a:lnTo>
                    <a:lnTo>
                      <a:pt x="2661" y="415"/>
                    </a:lnTo>
                    <a:lnTo>
                      <a:pt x="2659" y="433"/>
                    </a:lnTo>
                    <a:lnTo>
                      <a:pt x="2655" y="451"/>
                    </a:lnTo>
                    <a:lnTo>
                      <a:pt x="2650" y="467"/>
                    </a:lnTo>
                    <a:lnTo>
                      <a:pt x="2644" y="481"/>
                    </a:lnTo>
                    <a:lnTo>
                      <a:pt x="2638" y="495"/>
                    </a:lnTo>
                    <a:lnTo>
                      <a:pt x="2629" y="506"/>
                    </a:lnTo>
                    <a:lnTo>
                      <a:pt x="2620" y="516"/>
                    </a:lnTo>
                    <a:lnTo>
                      <a:pt x="2611" y="526"/>
                    </a:lnTo>
                    <a:lnTo>
                      <a:pt x="2600" y="533"/>
                    </a:lnTo>
                    <a:lnTo>
                      <a:pt x="2588" y="539"/>
                    </a:lnTo>
                    <a:lnTo>
                      <a:pt x="2576" y="544"/>
                    </a:lnTo>
                    <a:lnTo>
                      <a:pt x="2563" y="547"/>
                    </a:lnTo>
                    <a:lnTo>
                      <a:pt x="2548" y="549"/>
                    </a:lnTo>
                    <a:lnTo>
                      <a:pt x="2534" y="549"/>
                    </a:lnTo>
                    <a:lnTo>
                      <a:pt x="2519" y="549"/>
                    </a:lnTo>
                    <a:lnTo>
                      <a:pt x="2506" y="547"/>
                    </a:lnTo>
                    <a:lnTo>
                      <a:pt x="2493" y="543"/>
                    </a:lnTo>
                    <a:lnTo>
                      <a:pt x="2481" y="539"/>
                    </a:lnTo>
                    <a:lnTo>
                      <a:pt x="2470" y="533"/>
                    </a:lnTo>
                    <a:lnTo>
                      <a:pt x="2460" y="526"/>
                    </a:lnTo>
                    <a:lnTo>
                      <a:pt x="2449" y="516"/>
                    </a:lnTo>
                    <a:lnTo>
                      <a:pt x="2441" y="506"/>
                    </a:lnTo>
                    <a:lnTo>
                      <a:pt x="2433" y="495"/>
                    </a:lnTo>
                    <a:lnTo>
                      <a:pt x="2426" y="481"/>
                    </a:lnTo>
                    <a:lnTo>
                      <a:pt x="2421" y="467"/>
                    </a:lnTo>
                    <a:lnTo>
                      <a:pt x="2416" y="451"/>
                    </a:lnTo>
                    <a:lnTo>
                      <a:pt x="2411" y="433"/>
                    </a:lnTo>
                    <a:lnTo>
                      <a:pt x="2408" y="415"/>
                    </a:lnTo>
                    <a:lnTo>
                      <a:pt x="2406" y="394"/>
                    </a:lnTo>
                    <a:lnTo>
                      <a:pt x="2406" y="372"/>
                    </a:lnTo>
                    <a:lnTo>
                      <a:pt x="2406" y="10"/>
                    </a:lnTo>
                    <a:lnTo>
                      <a:pt x="2293" y="10"/>
                    </a:lnTo>
                    <a:close/>
                    <a:moveTo>
                      <a:pt x="1789" y="601"/>
                    </a:moveTo>
                    <a:lnTo>
                      <a:pt x="1803" y="609"/>
                    </a:lnTo>
                    <a:lnTo>
                      <a:pt x="1821" y="616"/>
                    </a:lnTo>
                    <a:lnTo>
                      <a:pt x="1840" y="622"/>
                    </a:lnTo>
                    <a:lnTo>
                      <a:pt x="1861" y="629"/>
                    </a:lnTo>
                    <a:lnTo>
                      <a:pt x="1883" y="634"/>
                    </a:lnTo>
                    <a:lnTo>
                      <a:pt x="1908" y="637"/>
                    </a:lnTo>
                    <a:lnTo>
                      <a:pt x="1932" y="640"/>
                    </a:lnTo>
                    <a:lnTo>
                      <a:pt x="1956" y="641"/>
                    </a:lnTo>
                    <a:lnTo>
                      <a:pt x="1986" y="640"/>
                    </a:lnTo>
                    <a:lnTo>
                      <a:pt x="2013" y="637"/>
                    </a:lnTo>
                    <a:lnTo>
                      <a:pt x="2025" y="635"/>
                    </a:lnTo>
                    <a:lnTo>
                      <a:pt x="2037" y="632"/>
                    </a:lnTo>
                    <a:lnTo>
                      <a:pt x="2050" y="629"/>
                    </a:lnTo>
                    <a:lnTo>
                      <a:pt x="2061" y="625"/>
                    </a:lnTo>
                    <a:lnTo>
                      <a:pt x="2071" y="621"/>
                    </a:lnTo>
                    <a:lnTo>
                      <a:pt x="2082" y="617"/>
                    </a:lnTo>
                    <a:lnTo>
                      <a:pt x="2092" y="613"/>
                    </a:lnTo>
                    <a:lnTo>
                      <a:pt x="2101" y="608"/>
                    </a:lnTo>
                    <a:lnTo>
                      <a:pt x="2110" y="603"/>
                    </a:lnTo>
                    <a:lnTo>
                      <a:pt x="2119" y="597"/>
                    </a:lnTo>
                    <a:lnTo>
                      <a:pt x="2127" y="591"/>
                    </a:lnTo>
                    <a:lnTo>
                      <a:pt x="2134" y="584"/>
                    </a:lnTo>
                    <a:lnTo>
                      <a:pt x="2141" y="578"/>
                    </a:lnTo>
                    <a:lnTo>
                      <a:pt x="2147" y="571"/>
                    </a:lnTo>
                    <a:lnTo>
                      <a:pt x="2154" y="564"/>
                    </a:lnTo>
                    <a:lnTo>
                      <a:pt x="2160" y="557"/>
                    </a:lnTo>
                    <a:lnTo>
                      <a:pt x="2170" y="541"/>
                    </a:lnTo>
                    <a:lnTo>
                      <a:pt x="2177" y="526"/>
                    </a:lnTo>
                    <a:lnTo>
                      <a:pt x="2183" y="508"/>
                    </a:lnTo>
                    <a:lnTo>
                      <a:pt x="2189" y="491"/>
                    </a:lnTo>
                    <a:lnTo>
                      <a:pt x="2191" y="472"/>
                    </a:lnTo>
                    <a:lnTo>
                      <a:pt x="2192" y="454"/>
                    </a:lnTo>
                    <a:lnTo>
                      <a:pt x="2192" y="437"/>
                    </a:lnTo>
                    <a:lnTo>
                      <a:pt x="2190" y="422"/>
                    </a:lnTo>
                    <a:lnTo>
                      <a:pt x="2186" y="407"/>
                    </a:lnTo>
                    <a:lnTo>
                      <a:pt x="2182" y="393"/>
                    </a:lnTo>
                    <a:lnTo>
                      <a:pt x="2176" y="380"/>
                    </a:lnTo>
                    <a:lnTo>
                      <a:pt x="2170" y="367"/>
                    </a:lnTo>
                    <a:lnTo>
                      <a:pt x="2162" y="355"/>
                    </a:lnTo>
                    <a:lnTo>
                      <a:pt x="2153" y="344"/>
                    </a:lnTo>
                    <a:lnTo>
                      <a:pt x="2142" y="332"/>
                    </a:lnTo>
                    <a:lnTo>
                      <a:pt x="2130" y="322"/>
                    </a:lnTo>
                    <a:lnTo>
                      <a:pt x="2117" y="313"/>
                    </a:lnTo>
                    <a:lnTo>
                      <a:pt x="2102" y="303"/>
                    </a:lnTo>
                    <a:lnTo>
                      <a:pt x="2087" y="294"/>
                    </a:lnTo>
                    <a:lnTo>
                      <a:pt x="2070" y="286"/>
                    </a:lnTo>
                    <a:lnTo>
                      <a:pt x="2052" y="278"/>
                    </a:lnTo>
                    <a:lnTo>
                      <a:pt x="2032" y="270"/>
                    </a:lnTo>
                    <a:lnTo>
                      <a:pt x="2004" y="258"/>
                    </a:lnTo>
                    <a:lnTo>
                      <a:pt x="1979" y="247"/>
                    </a:lnTo>
                    <a:lnTo>
                      <a:pt x="1969" y="242"/>
                    </a:lnTo>
                    <a:lnTo>
                      <a:pt x="1958" y="236"/>
                    </a:lnTo>
                    <a:lnTo>
                      <a:pt x="1950" y="230"/>
                    </a:lnTo>
                    <a:lnTo>
                      <a:pt x="1942" y="224"/>
                    </a:lnTo>
                    <a:lnTo>
                      <a:pt x="1936" y="219"/>
                    </a:lnTo>
                    <a:lnTo>
                      <a:pt x="1930" y="213"/>
                    </a:lnTo>
                    <a:lnTo>
                      <a:pt x="1924" y="206"/>
                    </a:lnTo>
                    <a:lnTo>
                      <a:pt x="1920" y="200"/>
                    </a:lnTo>
                    <a:lnTo>
                      <a:pt x="1917" y="192"/>
                    </a:lnTo>
                    <a:lnTo>
                      <a:pt x="1915" y="184"/>
                    </a:lnTo>
                    <a:lnTo>
                      <a:pt x="1914" y="177"/>
                    </a:lnTo>
                    <a:lnTo>
                      <a:pt x="1914" y="168"/>
                    </a:lnTo>
                    <a:lnTo>
                      <a:pt x="1914" y="162"/>
                    </a:lnTo>
                    <a:lnTo>
                      <a:pt x="1915" y="154"/>
                    </a:lnTo>
                    <a:lnTo>
                      <a:pt x="1917" y="147"/>
                    </a:lnTo>
                    <a:lnTo>
                      <a:pt x="1919" y="141"/>
                    </a:lnTo>
                    <a:lnTo>
                      <a:pt x="1923" y="135"/>
                    </a:lnTo>
                    <a:lnTo>
                      <a:pt x="1928" y="129"/>
                    </a:lnTo>
                    <a:lnTo>
                      <a:pt x="1933" y="122"/>
                    </a:lnTo>
                    <a:lnTo>
                      <a:pt x="1938" y="117"/>
                    </a:lnTo>
                    <a:lnTo>
                      <a:pt x="1945" y="112"/>
                    </a:lnTo>
                    <a:lnTo>
                      <a:pt x="1952" y="107"/>
                    </a:lnTo>
                    <a:lnTo>
                      <a:pt x="1960" y="103"/>
                    </a:lnTo>
                    <a:lnTo>
                      <a:pt x="1970" y="100"/>
                    </a:lnTo>
                    <a:lnTo>
                      <a:pt x="1980" y="97"/>
                    </a:lnTo>
                    <a:lnTo>
                      <a:pt x="1991" y="95"/>
                    </a:lnTo>
                    <a:lnTo>
                      <a:pt x="2004" y="94"/>
                    </a:lnTo>
                    <a:lnTo>
                      <a:pt x="2016" y="94"/>
                    </a:lnTo>
                    <a:lnTo>
                      <a:pt x="2037" y="94"/>
                    </a:lnTo>
                    <a:lnTo>
                      <a:pt x="2057" y="96"/>
                    </a:lnTo>
                    <a:lnTo>
                      <a:pt x="2075" y="100"/>
                    </a:lnTo>
                    <a:lnTo>
                      <a:pt x="2092" y="104"/>
                    </a:lnTo>
                    <a:lnTo>
                      <a:pt x="2106" y="108"/>
                    </a:lnTo>
                    <a:lnTo>
                      <a:pt x="2120" y="113"/>
                    </a:lnTo>
                    <a:lnTo>
                      <a:pt x="2131" y="118"/>
                    </a:lnTo>
                    <a:lnTo>
                      <a:pt x="2140" y="122"/>
                    </a:lnTo>
                    <a:lnTo>
                      <a:pt x="2167" y="31"/>
                    </a:lnTo>
                    <a:lnTo>
                      <a:pt x="2155" y="25"/>
                    </a:lnTo>
                    <a:lnTo>
                      <a:pt x="2139" y="20"/>
                    </a:lnTo>
                    <a:lnTo>
                      <a:pt x="2124" y="14"/>
                    </a:lnTo>
                    <a:lnTo>
                      <a:pt x="2106" y="9"/>
                    </a:lnTo>
                    <a:lnTo>
                      <a:pt x="2087" y="6"/>
                    </a:lnTo>
                    <a:lnTo>
                      <a:pt x="2065" y="3"/>
                    </a:lnTo>
                    <a:lnTo>
                      <a:pt x="2043" y="1"/>
                    </a:lnTo>
                    <a:lnTo>
                      <a:pt x="2019" y="0"/>
                    </a:lnTo>
                    <a:lnTo>
                      <a:pt x="1994" y="1"/>
                    </a:lnTo>
                    <a:lnTo>
                      <a:pt x="1971" y="4"/>
                    </a:lnTo>
                    <a:lnTo>
                      <a:pt x="1948" y="8"/>
                    </a:lnTo>
                    <a:lnTo>
                      <a:pt x="1928" y="14"/>
                    </a:lnTo>
                    <a:lnTo>
                      <a:pt x="1908" y="22"/>
                    </a:lnTo>
                    <a:lnTo>
                      <a:pt x="1890" y="30"/>
                    </a:lnTo>
                    <a:lnTo>
                      <a:pt x="1873" y="40"/>
                    </a:lnTo>
                    <a:lnTo>
                      <a:pt x="1859" y="51"/>
                    </a:lnTo>
                    <a:lnTo>
                      <a:pt x="1845" y="64"/>
                    </a:lnTo>
                    <a:lnTo>
                      <a:pt x="1833" y="77"/>
                    </a:lnTo>
                    <a:lnTo>
                      <a:pt x="1823" y="93"/>
                    </a:lnTo>
                    <a:lnTo>
                      <a:pt x="1815" y="108"/>
                    </a:lnTo>
                    <a:lnTo>
                      <a:pt x="1808" y="124"/>
                    </a:lnTo>
                    <a:lnTo>
                      <a:pt x="1803" y="142"/>
                    </a:lnTo>
                    <a:lnTo>
                      <a:pt x="1800" y="159"/>
                    </a:lnTo>
                    <a:lnTo>
                      <a:pt x="1799" y="179"/>
                    </a:lnTo>
                    <a:lnTo>
                      <a:pt x="1800" y="194"/>
                    </a:lnTo>
                    <a:lnTo>
                      <a:pt x="1802" y="211"/>
                    </a:lnTo>
                    <a:lnTo>
                      <a:pt x="1806" y="225"/>
                    </a:lnTo>
                    <a:lnTo>
                      <a:pt x="1811" y="240"/>
                    </a:lnTo>
                    <a:lnTo>
                      <a:pt x="1818" y="253"/>
                    </a:lnTo>
                    <a:lnTo>
                      <a:pt x="1825" y="265"/>
                    </a:lnTo>
                    <a:lnTo>
                      <a:pt x="1834" y="277"/>
                    </a:lnTo>
                    <a:lnTo>
                      <a:pt x="1844" y="288"/>
                    </a:lnTo>
                    <a:lnTo>
                      <a:pt x="1857" y="299"/>
                    </a:lnTo>
                    <a:lnTo>
                      <a:pt x="1869" y="310"/>
                    </a:lnTo>
                    <a:lnTo>
                      <a:pt x="1882" y="319"/>
                    </a:lnTo>
                    <a:lnTo>
                      <a:pt x="1898" y="328"/>
                    </a:lnTo>
                    <a:lnTo>
                      <a:pt x="1913" y="336"/>
                    </a:lnTo>
                    <a:lnTo>
                      <a:pt x="1931" y="345"/>
                    </a:lnTo>
                    <a:lnTo>
                      <a:pt x="1948" y="352"/>
                    </a:lnTo>
                    <a:lnTo>
                      <a:pt x="1967" y="359"/>
                    </a:lnTo>
                    <a:lnTo>
                      <a:pt x="1994" y="369"/>
                    </a:lnTo>
                    <a:lnTo>
                      <a:pt x="2017" y="381"/>
                    </a:lnTo>
                    <a:lnTo>
                      <a:pt x="2027" y="386"/>
                    </a:lnTo>
                    <a:lnTo>
                      <a:pt x="2036" y="392"/>
                    </a:lnTo>
                    <a:lnTo>
                      <a:pt x="2044" y="397"/>
                    </a:lnTo>
                    <a:lnTo>
                      <a:pt x="2051" y="403"/>
                    </a:lnTo>
                    <a:lnTo>
                      <a:pt x="2057" y="409"/>
                    </a:lnTo>
                    <a:lnTo>
                      <a:pt x="2062" y="417"/>
                    </a:lnTo>
                    <a:lnTo>
                      <a:pt x="2067" y="423"/>
                    </a:lnTo>
                    <a:lnTo>
                      <a:pt x="2070" y="430"/>
                    </a:lnTo>
                    <a:lnTo>
                      <a:pt x="2073" y="437"/>
                    </a:lnTo>
                    <a:lnTo>
                      <a:pt x="2075" y="445"/>
                    </a:lnTo>
                    <a:lnTo>
                      <a:pt x="2077" y="454"/>
                    </a:lnTo>
                    <a:lnTo>
                      <a:pt x="2077" y="462"/>
                    </a:lnTo>
                    <a:lnTo>
                      <a:pt x="2077" y="471"/>
                    </a:lnTo>
                    <a:lnTo>
                      <a:pt x="2074" y="480"/>
                    </a:lnTo>
                    <a:lnTo>
                      <a:pt x="2072" y="489"/>
                    </a:lnTo>
                    <a:lnTo>
                      <a:pt x="2069" y="497"/>
                    </a:lnTo>
                    <a:lnTo>
                      <a:pt x="2065" y="504"/>
                    </a:lnTo>
                    <a:lnTo>
                      <a:pt x="2060" y="511"/>
                    </a:lnTo>
                    <a:lnTo>
                      <a:pt x="2054" y="517"/>
                    </a:lnTo>
                    <a:lnTo>
                      <a:pt x="2048" y="524"/>
                    </a:lnTo>
                    <a:lnTo>
                      <a:pt x="2040" y="529"/>
                    </a:lnTo>
                    <a:lnTo>
                      <a:pt x="2031" y="533"/>
                    </a:lnTo>
                    <a:lnTo>
                      <a:pt x="2022" y="537"/>
                    </a:lnTo>
                    <a:lnTo>
                      <a:pt x="2012" y="540"/>
                    </a:lnTo>
                    <a:lnTo>
                      <a:pt x="2002" y="543"/>
                    </a:lnTo>
                    <a:lnTo>
                      <a:pt x="1989" y="545"/>
                    </a:lnTo>
                    <a:lnTo>
                      <a:pt x="1977" y="546"/>
                    </a:lnTo>
                    <a:lnTo>
                      <a:pt x="1965" y="546"/>
                    </a:lnTo>
                    <a:lnTo>
                      <a:pt x="1943" y="546"/>
                    </a:lnTo>
                    <a:lnTo>
                      <a:pt x="1921" y="543"/>
                    </a:lnTo>
                    <a:lnTo>
                      <a:pt x="1901" y="540"/>
                    </a:lnTo>
                    <a:lnTo>
                      <a:pt x="1881" y="535"/>
                    </a:lnTo>
                    <a:lnTo>
                      <a:pt x="1863" y="529"/>
                    </a:lnTo>
                    <a:lnTo>
                      <a:pt x="1845" y="523"/>
                    </a:lnTo>
                    <a:lnTo>
                      <a:pt x="1829" y="514"/>
                    </a:lnTo>
                    <a:lnTo>
                      <a:pt x="1815" y="507"/>
                    </a:lnTo>
                    <a:lnTo>
                      <a:pt x="1789" y="601"/>
                    </a:lnTo>
                    <a:close/>
                    <a:moveTo>
                      <a:pt x="1300" y="631"/>
                    </a:moveTo>
                    <a:lnTo>
                      <a:pt x="1300" y="408"/>
                    </a:lnTo>
                    <a:lnTo>
                      <a:pt x="1300" y="371"/>
                    </a:lnTo>
                    <a:lnTo>
                      <a:pt x="1299" y="335"/>
                    </a:lnTo>
                    <a:lnTo>
                      <a:pt x="1299" y="301"/>
                    </a:lnTo>
                    <a:lnTo>
                      <a:pt x="1298" y="269"/>
                    </a:lnTo>
                    <a:lnTo>
                      <a:pt x="1298" y="237"/>
                    </a:lnTo>
                    <a:lnTo>
                      <a:pt x="1297" y="205"/>
                    </a:lnTo>
                    <a:lnTo>
                      <a:pt x="1295" y="175"/>
                    </a:lnTo>
                    <a:lnTo>
                      <a:pt x="1294" y="144"/>
                    </a:lnTo>
                    <a:lnTo>
                      <a:pt x="1297" y="144"/>
                    </a:lnTo>
                    <a:lnTo>
                      <a:pt x="1308" y="170"/>
                    </a:lnTo>
                    <a:lnTo>
                      <a:pt x="1321" y="198"/>
                    </a:lnTo>
                    <a:lnTo>
                      <a:pt x="1335" y="224"/>
                    </a:lnTo>
                    <a:lnTo>
                      <a:pt x="1348" y="251"/>
                    </a:lnTo>
                    <a:lnTo>
                      <a:pt x="1362" y="279"/>
                    </a:lnTo>
                    <a:lnTo>
                      <a:pt x="1378" y="306"/>
                    </a:lnTo>
                    <a:lnTo>
                      <a:pt x="1392" y="332"/>
                    </a:lnTo>
                    <a:lnTo>
                      <a:pt x="1408" y="358"/>
                    </a:lnTo>
                    <a:lnTo>
                      <a:pt x="1569" y="631"/>
                    </a:lnTo>
                    <a:lnTo>
                      <a:pt x="1686" y="631"/>
                    </a:lnTo>
                    <a:lnTo>
                      <a:pt x="1686" y="10"/>
                    </a:lnTo>
                    <a:lnTo>
                      <a:pt x="1582" y="10"/>
                    </a:lnTo>
                    <a:lnTo>
                      <a:pt x="1582" y="226"/>
                    </a:lnTo>
                    <a:lnTo>
                      <a:pt x="1582" y="261"/>
                    </a:lnTo>
                    <a:lnTo>
                      <a:pt x="1582" y="295"/>
                    </a:lnTo>
                    <a:lnTo>
                      <a:pt x="1583" y="328"/>
                    </a:lnTo>
                    <a:lnTo>
                      <a:pt x="1584" y="360"/>
                    </a:lnTo>
                    <a:lnTo>
                      <a:pt x="1585" y="391"/>
                    </a:lnTo>
                    <a:lnTo>
                      <a:pt x="1587" y="422"/>
                    </a:lnTo>
                    <a:lnTo>
                      <a:pt x="1589" y="453"/>
                    </a:lnTo>
                    <a:lnTo>
                      <a:pt x="1592" y="484"/>
                    </a:lnTo>
                    <a:lnTo>
                      <a:pt x="1589" y="485"/>
                    </a:lnTo>
                    <a:lnTo>
                      <a:pt x="1578" y="459"/>
                    </a:lnTo>
                    <a:lnTo>
                      <a:pt x="1567" y="433"/>
                    </a:lnTo>
                    <a:lnTo>
                      <a:pt x="1555" y="407"/>
                    </a:lnTo>
                    <a:lnTo>
                      <a:pt x="1541" y="381"/>
                    </a:lnTo>
                    <a:lnTo>
                      <a:pt x="1528" y="355"/>
                    </a:lnTo>
                    <a:lnTo>
                      <a:pt x="1513" y="328"/>
                    </a:lnTo>
                    <a:lnTo>
                      <a:pt x="1499" y="302"/>
                    </a:lnTo>
                    <a:lnTo>
                      <a:pt x="1484" y="277"/>
                    </a:lnTo>
                    <a:lnTo>
                      <a:pt x="1324" y="10"/>
                    </a:lnTo>
                    <a:lnTo>
                      <a:pt x="1195" y="10"/>
                    </a:lnTo>
                    <a:lnTo>
                      <a:pt x="1195" y="631"/>
                    </a:lnTo>
                    <a:lnTo>
                      <a:pt x="1300" y="631"/>
                    </a:lnTo>
                    <a:close/>
                    <a:moveTo>
                      <a:pt x="804" y="550"/>
                    </a:moveTo>
                    <a:lnTo>
                      <a:pt x="795" y="549"/>
                    </a:lnTo>
                    <a:lnTo>
                      <a:pt x="785" y="549"/>
                    </a:lnTo>
                    <a:lnTo>
                      <a:pt x="776" y="547"/>
                    </a:lnTo>
                    <a:lnTo>
                      <a:pt x="766" y="545"/>
                    </a:lnTo>
                    <a:lnTo>
                      <a:pt x="757" y="543"/>
                    </a:lnTo>
                    <a:lnTo>
                      <a:pt x="749" y="540"/>
                    </a:lnTo>
                    <a:lnTo>
                      <a:pt x="741" y="536"/>
                    </a:lnTo>
                    <a:lnTo>
                      <a:pt x="733" y="532"/>
                    </a:lnTo>
                    <a:lnTo>
                      <a:pt x="724" y="527"/>
                    </a:lnTo>
                    <a:lnTo>
                      <a:pt x="717" y="523"/>
                    </a:lnTo>
                    <a:lnTo>
                      <a:pt x="710" y="516"/>
                    </a:lnTo>
                    <a:lnTo>
                      <a:pt x="703" y="510"/>
                    </a:lnTo>
                    <a:lnTo>
                      <a:pt x="690" y="497"/>
                    </a:lnTo>
                    <a:lnTo>
                      <a:pt x="679" y="482"/>
                    </a:lnTo>
                    <a:lnTo>
                      <a:pt x="668" y="466"/>
                    </a:lnTo>
                    <a:lnTo>
                      <a:pt x="660" y="449"/>
                    </a:lnTo>
                    <a:lnTo>
                      <a:pt x="651" y="430"/>
                    </a:lnTo>
                    <a:lnTo>
                      <a:pt x="645" y="410"/>
                    </a:lnTo>
                    <a:lnTo>
                      <a:pt x="640" y="389"/>
                    </a:lnTo>
                    <a:lnTo>
                      <a:pt x="637" y="367"/>
                    </a:lnTo>
                    <a:lnTo>
                      <a:pt x="634" y="346"/>
                    </a:lnTo>
                    <a:lnTo>
                      <a:pt x="634" y="322"/>
                    </a:lnTo>
                    <a:lnTo>
                      <a:pt x="634" y="299"/>
                    </a:lnTo>
                    <a:lnTo>
                      <a:pt x="636" y="277"/>
                    </a:lnTo>
                    <a:lnTo>
                      <a:pt x="640" y="255"/>
                    </a:lnTo>
                    <a:lnTo>
                      <a:pt x="645" y="235"/>
                    </a:lnTo>
                    <a:lnTo>
                      <a:pt x="651" y="214"/>
                    </a:lnTo>
                    <a:lnTo>
                      <a:pt x="659" y="194"/>
                    </a:lnTo>
                    <a:lnTo>
                      <a:pt x="668" y="177"/>
                    </a:lnTo>
                    <a:lnTo>
                      <a:pt x="677" y="160"/>
                    </a:lnTo>
                    <a:lnTo>
                      <a:pt x="689" y="145"/>
                    </a:lnTo>
                    <a:lnTo>
                      <a:pt x="702" y="132"/>
                    </a:lnTo>
                    <a:lnTo>
                      <a:pt x="709" y="126"/>
                    </a:lnTo>
                    <a:lnTo>
                      <a:pt x="716" y="119"/>
                    </a:lnTo>
                    <a:lnTo>
                      <a:pt x="723" y="114"/>
                    </a:lnTo>
                    <a:lnTo>
                      <a:pt x="732" y="109"/>
                    </a:lnTo>
                    <a:lnTo>
                      <a:pt x="740" y="105"/>
                    </a:lnTo>
                    <a:lnTo>
                      <a:pt x="748" y="102"/>
                    </a:lnTo>
                    <a:lnTo>
                      <a:pt x="757" y="99"/>
                    </a:lnTo>
                    <a:lnTo>
                      <a:pt x="766" y="96"/>
                    </a:lnTo>
                    <a:lnTo>
                      <a:pt x="776" y="94"/>
                    </a:lnTo>
                    <a:lnTo>
                      <a:pt x="786" y="92"/>
                    </a:lnTo>
                    <a:lnTo>
                      <a:pt x="795" y="91"/>
                    </a:lnTo>
                    <a:lnTo>
                      <a:pt x="807" y="91"/>
                    </a:lnTo>
                    <a:lnTo>
                      <a:pt x="817" y="91"/>
                    </a:lnTo>
                    <a:lnTo>
                      <a:pt x="827" y="92"/>
                    </a:lnTo>
                    <a:lnTo>
                      <a:pt x="836" y="94"/>
                    </a:lnTo>
                    <a:lnTo>
                      <a:pt x="846" y="96"/>
                    </a:lnTo>
                    <a:lnTo>
                      <a:pt x="855" y="99"/>
                    </a:lnTo>
                    <a:lnTo>
                      <a:pt x="864" y="102"/>
                    </a:lnTo>
                    <a:lnTo>
                      <a:pt x="872" y="106"/>
                    </a:lnTo>
                    <a:lnTo>
                      <a:pt x="881" y="110"/>
                    </a:lnTo>
                    <a:lnTo>
                      <a:pt x="889" y="114"/>
                    </a:lnTo>
                    <a:lnTo>
                      <a:pt x="896" y="120"/>
                    </a:lnTo>
                    <a:lnTo>
                      <a:pt x="903" y="126"/>
                    </a:lnTo>
                    <a:lnTo>
                      <a:pt x="910" y="132"/>
                    </a:lnTo>
                    <a:lnTo>
                      <a:pt x="923" y="145"/>
                    </a:lnTo>
                    <a:lnTo>
                      <a:pt x="934" y="160"/>
                    </a:lnTo>
                    <a:lnTo>
                      <a:pt x="944" y="177"/>
                    </a:lnTo>
                    <a:lnTo>
                      <a:pt x="952" y="194"/>
                    </a:lnTo>
                    <a:lnTo>
                      <a:pt x="961" y="214"/>
                    </a:lnTo>
                    <a:lnTo>
                      <a:pt x="967" y="234"/>
                    </a:lnTo>
                    <a:lnTo>
                      <a:pt x="971" y="254"/>
                    </a:lnTo>
                    <a:lnTo>
                      <a:pt x="974" y="275"/>
                    </a:lnTo>
                    <a:lnTo>
                      <a:pt x="976" y="296"/>
                    </a:lnTo>
                    <a:lnTo>
                      <a:pt x="977" y="318"/>
                    </a:lnTo>
                    <a:lnTo>
                      <a:pt x="976" y="343"/>
                    </a:lnTo>
                    <a:lnTo>
                      <a:pt x="974" y="365"/>
                    </a:lnTo>
                    <a:lnTo>
                      <a:pt x="971" y="388"/>
                    </a:lnTo>
                    <a:lnTo>
                      <a:pt x="966" y="409"/>
                    </a:lnTo>
                    <a:lnTo>
                      <a:pt x="960" y="430"/>
                    </a:lnTo>
                    <a:lnTo>
                      <a:pt x="951" y="449"/>
                    </a:lnTo>
                    <a:lnTo>
                      <a:pt x="943" y="467"/>
                    </a:lnTo>
                    <a:lnTo>
                      <a:pt x="933" y="482"/>
                    </a:lnTo>
                    <a:lnTo>
                      <a:pt x="921" y="498"/>
                    </a:lnTo>
                    <a:lnTo>
                      <a:pt x="908" y="511"/>
                    </a:lnTo>
                    <a:lnTo>
                      <a:pt x="901" y="517"/>
                    </a:lnTo>
                    <a:lnTo>
                      <a:pt x="894" y="523"/>
                    </a:lnTo>
                    <a:lnTo>
                      <a:pt x="887" y="528"/>
                    </a:lnTo>
                    <a:lnTo>
                      <a:pt x="878" y="532"/>
                    </a:lnTo>
                    <a:lnTo>
                      <a:pt x="870" y="536"/>
                    </a:lnTo>
                    <a:lnTo>
                      <a:pt x="862" y="540"/>
                    </a:lnTo>
                    <a:lnTo>
                      <a:pt x="854" y="543"/>
                    </a:lnTo>
                    <a:lnTo>
                      <a:pt x="845" y="545"/>
                    </a:lnTo>
                    <a:lnTo>
                      <a:pt x="835" y="547"/>
                    </a:lnTo>
                    <a:lnTo>
                      <a:pt x="826" y="549"/>
                    </a:lnTo>
                    <a:lnTo>
                      <a:pt x="816" y="549"/>
                    </a:lnTo>
                    <a:lnTo>
                      <a:pt x="805" y="550"/>
                    </a:lnTo>
                    <a:lnTo>
                      <a:pt x="804" y="550"/>
                    </a:lnTo>
                    <a:close/>
                    <a:moveTo>
                      <a:pt x="802" y="641"/>
                    </a:moveTo>
                    <a:lnTo>
                      <a:pt x="818" y="641"/>
                    </a:lnTo>
                    <a:lnTo>
                      <a:pt x="833" y="640"/>
                    </a:lnTo>
                    <a:lnTo>
                      <a:pt x="849" y="638"/>
                    </a:lnTo>
                    <a:lnTo>
                      <a:pt x="863" y="636"/>
                    </a:lnTo>
                    <a:lnTo>
                      <a:pt x="878" y="633"/>
                    </a:lnTo>
                    <a:lnTo>
                      <a:pt x="893" y="629"/>
                    </a:lnTo>
                    <a:lnTo>
                      <a:pt x="906" y="624"/>
                    </a:lnTo>
                    <a:lnTo>
                      <a:pt x="920" y="619"/>
                    </a:lnTo>
                    <a:lnTo>
                      <a:pt x="933" y="613"/>
                    </a:lnTo>
                    <a:lnTo>
                      <a:pt x="946" y="607"/>
                    </a:lnTo>
                    <a:lnTo>
                      <a:pt x="959" y="600"/>
                    </a:lnTo>
                    <a:lnTo>
                      <a:pt x="970" y="593"/>
                    </a:lnTo>
                    <a:lnTo>
                      <a:pt x="982" y="584"/>
                    </a:lnTo>
                    <a:lnTo>
                      <a:pt x="993" y="575"/>
                    </a:lnTo>
                    <a:lnTo>
                      <a:pt x="1004" y="566"/>
                    </a:lnTo>
                    <a:lnTo>
                      <a:pt x="1013" y="556"/>
                    </a:lnTo>
                    <a:lnTo>
                      <a:pt x="1023" y="545"/>
                    </a:lnTo>
                    <a:lnTo>
                      <a:pt x="1033" y="533"/>
                    </a:lnTo>
                    <a:lnTo>
                      <a:pt x="1041" y="522"/>
                    </a:lnTo>
                    <a:lnTo>
                      <a:pt x="1049" y="509"/>
                    </a:lnTo>
                    <a:lnTo>
                      <a:pt x="1056" y="496"/>
                    </a:lnTo>
                    <a:lnTo>
                      <a:pt x="1063" y="482"/>
                    </a:lnTo>
                    <a:lnTo>
                      <a:pt x="1070" y="468"/>
                    </a:lnTo>
                    <a:lnTo>
                      <a:pt x="1076" y="453"/>
                    </a:lnTo>
                    <a:lnTo>
                      <a:pt x="1081" y="437"/>
                    </a:lnTo>
                    <a:lnTo>
                      <a:pt x="1085" y="422"/>
                    </a:lnTo>
                    <a:lnTo>
                      <a:pt x="1089" y="405"/>
                    </a:lnTo>
                    <a:lnTo>
                      <a:pt x="1092" y="388"/>
                    </a:lnTo>
                    <a:lnTo>
                      <a:pt x="1094" y="370"/>
                    </a:lnTo>
                    <a:lnTo>
                      <a:pt x="1096" y="352"/>
                    </a:lnTo>
                    <a:lnTo>
                      <a:pt x="1097" y="333"/>
                    </a:lnTo>
                    <a:lnTo>
                      <a:pt x="1097" y="314"/>
                    </a:lnTo>
                    <a:lnTo>
                      <a:pt x="1097" y="297"/>
                    </a:lnTo>
                    <a:lnTo>
                      <a:pt x="1096" y="281"/>
                    </a:lnTo>
                    <a:lnTo>
                      <a:pt x="1095" y="265"/>
                    </a:lnTo>
                    <a:lnTo>
                      <a:pt x="1093" y="250"/>
                    </a:lnTo>
                    <a:lnTo>
                      <a:pt x="1090" y="235"/>
                    </a:lnTo>
                    <a:lnTo>
                      <a:pt x="1087" y="219"/>
                    </a:lnTo>
                    <a:lnTo>
                      <a:pt x="1083" y="205"/>
                    </a:lnTo>
                    <a:lnTo>
                      <a:pt x="1078" y="190"/>
                    </a:lnTo>
                    <a:lnTo>
                      <a:pt x="1073" y="176"/>
                    </a:lnTo>
                    <a:lnTo>
                      <a:pt x="1068" y="163"/>
                    </a:lnTo>
                    <a:lnTo>
                      <a:pt x="1061" y="149"/>
                    </a:lnTo>
                    <a:lnTo>
                      <a:pt x="1054" y="137"/>
                    </a:lnTo>
                    <a:lnTo>
                      <a:pt x="1047" y="124"/>
                    </a:lnTo>
                    <a:lnTo>
                      <a:pt x="1039" y="113"/>
                    </a:lnTo>
                    <a:lnTo>
                      <a:pt x="1031" y="102"/>
                    </a:lnTo>
                    <a:lnTo>
                      <a:pt x="1021" y="91"/>
                    </a:lnTo>
                    <a:lnTo>
                      <a:pt x="1012" y="80"/>
                    </a:lnTo>
                    <a:lnTo>
                      <a:pt x="1002" y="71"/>
                    </a:lnTo>
                    <a:lnTo>
                      <a:pt x="991" y="62"/>
                    </a:lnTo>
                    <a:lnTo>
                      <a:pt x="980" y="52"/>
                    </a:lnTo>
                    <a:lnTo>
                      <a:pt x="969" y="44"/>
                    </a:lnTo>
                    <a:lnTo>
                      <a:pt x="957" y="37"/>
                    </a:lnTo>
                    <a:lnTo>
                      <a:pt x="944" y="30"/>
                    </a:lnTo>
                    <a:lnTo>
                      <a:pt x="932" y="24"/>
                    </a:lnTo>
                    <a:lnTo>
                      <a:pt x="917" y="19"/>
                    </a:lnTo>
                    <a:lnTo>
                      <a:pt x="904" y="13"/>
                    </a:lnTo>
                    <a:lnTo>
                      <a:pt x="890" y="9"/>
                    </a:lnTo>
                    <a:lnTo>
                      <a:pt x="874" y="6"/>
                    </a:lnTo>
                    <a:lnTo>
                      <a:pt x="859" y="3"/>
                    </a:lnTo>
                    <a:lnTo>
                      <a:pt x="844" y="2"/>
                    </a:lnTo>
                    <a:lnTo>
                      <a:pt x="827" y="0"/>
                    </a:lnTo>
                    <a:lnTo>
                      <a:pt x="811" y="0"/>
                    </a:lnTo>
                    <a:lnTo>
                      <a:pt x="794" y="0"/>
                    </a:lnTo>
                    <a:lnTo>
                      <a:pt x="778" y="2"/>
                    </a:lnTo>
                    <a:lnTo>
                      <a:pt x="762" y="3"/>
                    </a:lnTo>
                    <a:lnTo>
                      <a:pt x="747" y="6"/>
                    </a:lnTo>
                    <a:lnTo>
                      <a:pt x="733" y="9"/>
                    </a:lnTo>
                    <a:lnTo>
                      <a:pt x="718" y="13"/>
                    </a:lnTo>
                    <a:lnTo>
                      <a:pt x="704" y="19"/>
                    </a:lnTo>
                    <a:lnTo>
                      <a:pt x="690" y="24"/>
                    </a:lnTo>
                    <a:lnTo>
                      <a:pt x="677" y="30"/>
                    </a:lnTo>
                    <a:lnTo>
                      <a:pt x="665" y="37"/>
                    </a:lnTo>
                    <a:lnTo>
                      <a:pt x="652" y="44"/>
                    </a:lnTo>
                    <a:lnTo>
                      <a:pt x="640" y="52"/>
                    </a:lnTo>
                    <a:lnTo>
                      <a:pt x="629" y="62"/>
                    </a:lnTo>
                    <a:lnTo>
                      <a:pt x="617" y="71"/>
                    </a:lnTo>
                    <a:lnTo>
                      <a:pt x="607" y="80"/>
                    </a:lnTo>
                    <a:lnTo>
                      <a:pt x="597" y="92"/>
                    </a:lnTo>
                    <a:lnTo>
                      <a:pt x="588" y="102"/>
                    </a:lnTo>
                    <a:lnTo>
                      <a:pt x="578" y="114"/>
                    </a:lnTo>
                    <a:lnTo>
                      <a:pt x="570" y="126"/>
                    </a:lnTo>
                    <a:lnTo>
                      <a:pt x="562" y="139"/>
                    </a:lnTo>
                    <a:lnTo>
                      <a:pt x="555" y="151"/>
                    </a:lnTo>
                    <a:lnTo>
                      <a:pt x="549" y="166"/>
                    </a:lnTo>
                    <a:lnTo>
                      <a:pt x="542" y="179"/>
                    </a:lnTo>
                    <a:lnTo>
                      <a:pt x="536" y="194"/>
                    </a:lnTo>
                    <a:lnTo>
                      <a:pt x="531" y="209"/>
                    </a:lnTo>
                    <a:lnTo>
                      <a:pt x="527" y="224"/>
                    </a:lnTo>
                    <a:lnTo>
                      <a:pt x="524" y="241"/>
                    </a:lnTo>
                    <a:lnTo>
                      <a:pt x="521" y="256"/>
                    </a:lnTo>
                    <a:lnTo>
                      <a:pt x="518" y="273"/>
                    </a:lnTo>
                    <a:lnTo>
                      <a:pt x="517" y="290"/>
                    </a:lnTo>
                    <a:lnTo>
                      <a:pt x="516" y="308"/>
                    </a:lnTo>
                    <a:lnTo>
                      <a:pt x="515" y="325"/>
                    </a:lnTo>
                    <a:lnTo>
                      <a:pt x="516" y="342"/>
                    </a:lnTo>
                    <a:lnTo>
                      <a:pt x="517" y="359"/>
                    </a:lnTo>
                    <a:lnTo>
                      <a:pt x="518" y="374"/>
                    </a:lnTo>
                    <a:lnTo>
                      <a:pt x="520" y="391"/>
                    </a:lnTo>
                    <a:lnTo>
                      <a:pt x="523" y="406"/>
                    </a:lnTo>
                    <a:lnTo>
                      <a:pt x="526" y="422"/>
                    </a:lnTo>
                    <a:lnTo>
                      <a:pt x="530" y="436"/>
                    </a:lnTo>
                    <a:lnTo>
                      <a:pt x="535" y="452"/>
                    </a:lnTo>
                    <a:lnTo>
                      <a:pt x="540" y="465"/>
                    </a:lnTo>
                    <a:lnTo>
                      <a:pt x="547" y="479"/>
                    </a:lnTo>
                    <a:lnTo>
                      <a:pt x="553" y="492"/>
                    </a:lnTo>
                    <a:lnTo>
                      <a:pt x="559" y="505"/>
                    </a:lnTo>
                    <a:lnTo>
                      <a:pt x="567" y="517"/>
                    </a:lnTo>
                    <a:lnTo>
                      <a:pt x="575" y="529"/>
                    </a:lnTo>
                    <a:lnTo>
                      <a:pt x="584" y="540"/>
                    </a:lnTo>
                    <a:lnTo>
                      <a:pt x="593" y="551"/>
                    </a:lnTo>
                    <a:lnTo>
                      <a:pt x="602" y="562"/>
                    </a:lnTo>
                    <a:lnTo>
                      <a:pt x="612" y="571"/>
                    </a:lnTo>
                    <a:lnTo>
                      <a:pt x="623" y="580"/>
                    </a:lnTo>
                    <a:lnTo>
                      <a:pt x="634" y="588"/>
                    </a:lnTo>
                    <a:lnTo>
                      <a:pt x="645" y="597"/>
                    </a:lnTo>
                    <a:lnTo>
                      <a:pt x="658" y="604"/>
                    </a:lnTo>
                    <a:lnTo>
                      <a:pt x="670" y="611"/>
                    </a:lnTo>
                    <a:lnTo>
                      <a:pt x="682" y="617"/>
                    </a:lnTo>
                    <a:lnTo>
                      <a:pt x="696" y="622"/>
                    </a:lnTo>
                    <a:lnTo>
                      <a:pt x="710" y="628"/>
                    </a:lnTo>
                    <a:lnTo>
                      <a:pt x="724" y="632"/>
                    </a:lnTo>
                    <a:lnTo>
                      <a:pt x="739" y="635"/>
                    </a:lnTo>
                    <a:lnTo>
                      <a:pt x="753" y="638"/>
                    </a:lnTo>
                    <a:lnTo>
                      <a:pt x="769" y="640"/>
                    </a:lnTo>
                    <a:lnTo>
                      <a:pt x="785" y="641"/>
                    </a:lnTo>
                    <a:lnTo>
                      <a:pt x="801" y="641"/>
                    </a:lnTo>
                    <a:lnTo>
                      <a:pt x="802" y="641"/>
                    </a:lnTo>
                    <a:close/>
                    <a:moveTo>
                      <a:pt x="458" y="523"/>
                    </a:moveTo>
                    <a:lnTo>
                      <a:pt x="447" y="528"/>
                    </a:lnTo>
                    <a:lnTo>
                      <a:pt x="434" y="532"/>
                    </a:lnTo>
                    <a:lnTo>
                      <a:pt x="418" y="536"/>
                    </a:lnTo>
                    <a:lnTo>
                      <a:pt x="403" y="539"/>
                    </a:lnTo>
                    <a:lnTo>
                      <a:pt x="386" y="542"/>
                    </a:lnTo>
                    <a:lnTo>
                      <a:pt x="370" y="544"/>
                    </a:lnTo>
                    <a:lnTo>
                      <a:pt x="352" y="545"/>
                    </a:lnTo>
                    <a:lnTo>
                      <a:pt x="335" y="545"/>
                    </a:lnTo>
                    <a:lnTo>
                      <a:pt x="323" y="545"/>
                    </a:lnTo>
                    <a:lnTo>
                      <a:pt x="310" y="544"/>
                    </a:lnTo>
                    <a:lnTo>
                      <a:pt x="298" y="543"/>
                    </a:lnTo>
                    <a:lnTo>
                      <a:pt x="287" y="541"/>
                    </a:lnTo>
                    <a:lnTo>
                      <a:pt x="275" y="539"/>
                    </a:lnTo>
                    <a:lnTo>
                      <a:pt x="265" y="537"/>
                    </a:lnTo>
                    <a:lnTo>
                      <a:pt x="254" y="534"/>
                    </a:lnTo>
                    <a:lnTo>
                      <a:pt x="243" y="530"/>
                    </a:lnTo>
                    <a:lnTo>
                      <a:pt x="234" y="526"/>
                    </a:lnTo>
                    <a:lnTo>
                      <a:pt x="225" y="522"/>
                    </a:lnTo>
                    <a:lnTo>
                      <a:pt x="216" y="516"/>
                    </a:lnTo>
                    <a:lnTo>
                      <a:pt x="207" y="511"/>
                    </a:lnTo>
                    <a:lnTo>
                      <a:pt x="198" y="505"/>
                    </a:lnTo>
                    <a:lnTo>
                      <a:pt x="191" y="499"/>
                    </a:lnTo>
                    <a:lnTo>
                      <a:pt x="183" y="492"/>
                    </a:lnTo>
                    <a:lnTo>
                      <a:pt x="177" y="486"/>
                    </a:lnTo>
                    <a:lnTo>
                      <a:pt x="169" y="477"/>
                    </a:lnTo>
                    <a:lnTo>
                      <a:pt x="163" y="470"/>
                    </a:lnTo>
                    <a:lnTo>
                      <a:pt x="157" y="462"/>
                    </a:lnTo>
                    <a:lnTo>
                      <a:pt x="152" y="453"/>
                    </a:lnTo>
                    <a:lnTo>
                      <a:pt x="147" y="443"/>
                    </a:lnTo>
                    <a:lnTo>
                      <a:pt x="142" y="434"/>
                    </a:lnTo>
                    <a:lnTo>
                      <a:pt x="138" y="425"/>
                    </a:lnTo>
                    <a:lnTo>
                      <a:pt x="134" y="415"/>
                    </a:lnTo>
                    <a:lnTo>
                      <a:pt x="127" y="393"/>
                    </a:lnTo>
                    <a:lnTo>
                      <a:pt x="123" y="371"/>
                    </a:lnTo>
                    <a:lnTo>
                      <a:pt x="120" y="347"/>
                    </a:lnTo>
                    <a:lnTo>
                      <a:pt x="119" y="322"/>
                    </a:lnTo>
                    <a:lnTo>
                      <a:pt x="119" y="309"/>
                    </a:lnTo>
                    <a:lnTo>
                      <a:pt x="120" y="295"/>
                    </a:lnTo>
                    <a:lnTo>
                      <a:pt x="122" y="282"/>
                    </a:lnTo>
                    <a:lnTo>
                      <a:pt x="123" y="270"/>
                    </a:lnTo>
                    <a:lnTo>
                      <a:pt x="125" y="257"/>
                    </a:lnTo>
                    <a:lnTo>
                      <a:pt x="128" y="246"/>
                    </a:lnTo>
                    <a:lnTo>
                      <a:pt x="131" y="235"/>
                    </a:lnTo>
                    <a:lnTo>
                      <a:pt x="136" y="223"/>
                    </a:lnTo>
                    <a:lnTo>
                      <a:pt x="140" y="213"/>
                    </a:lnTo>
                    <a:lnTo>
                      <a:pt x="145" y="203"/>
                    </a:lnTo>
                    <a:lnTo>
                      <a:pt x="149" y="193"/>
                    </a:lnTo>
                    <a:lnTo>
                      <a:pt x="155" y="184"/>
                    </a:lnTo>
                    <a:lnTo>
                      <a:pt x="160" y="176"/>
                    </a:lnTo>
                    <a:lnTo>
                      <a:pt x="167" y="168"/>
                    </a:lnTo>
                    <a:lnTo>
                      <a:pt x="174" y="159"/>
                    </a:lnTo>
                    <a:lnTo>
                      <a:pt x="181" y="152"/>
                    </a:lnTo>
                    <a:lnTo>
                      <a:pt x="188" y="145"/>
                    </a:lnTo>
                    <a:lnTo>
                      <a:pt x="196" y="139"/>
                    </a:lnTo>
                    <a:lnTo>
                      <a:pt x="204" y="133"/>
                    </a:lnTo>
                    <a:lnTo>
                      <a:pt x="213" y="127"/>
                    </a:lnTo>
                    <a:lnTo>
                      <a:pt x="221" y="121"/>
                    </a:lnTo>
                    <a:lnTo>
                      <a:pt x="230" y="117"/>
                    </a:lnTo>
                    <a:lnTo>
                      <a:pt x="239" y="112"/>
                    </a:lnTo>
                    <a:lnTo>
                      <a:pt x="250" y="109"/>
                    </a:lnTo>
                    <a:lnTo>
                      <a:pt x="270" y="102"/>
                    </a:lnTo>
                    <a:lnTo>
                      <a:pt x="291" y="98"/>
                    </a:lnTo>
                    <a:lnTo>
                      <a:pt x="313" y="95"/>
                    </a:lnTo>
                    <a:lnTo>
                      <a:pt x="337" y="94"/>
                    </a:lnTo>
                    <a:lnTo>
                      <a:pt x="355" y="95"/>
                    </a:lnTo>
                    <a:lnTo>
                      <a:pt x="373" y="96"/>
                    </a:lnTo>
                    <a:lnTo>
                      <a:pt x="389" y="98"/>
                    </a:lnTo>
                    <a:lnTo>
                      <a:pt x="405" y="101"/>
                    </a:lnTo>
                    <a:lnTo>
                      <a:pt x="420" y="105"/>
                    </a:lnTo>
                    <a:lnTo>
                      <a:pt x="434" y="109"/>
                    </a:lnTo>
                    <a:lnTo>
                      <a:pt x="446" y="113"/>
                    </a:lnTo>
                    <a:lnTo>
                      <a:pt x="457" y="118"/>
                    </a:lnTo>
                    <a:lnTo>
                      <a:pt x="482" y="28"/>
                    </a:lnTo>
                    <a:lnTo>
                      <a:pt x="473" y="24"/>
                    </a:lnTo>
                    <a:lnTo>
                      <a:pt x="459" y="19"/>
                    </a:lnTo>
                    <a:lnTo>
                      <a:pt x="444" y="13"/>
                    </a:lnTo>
                    <a:lnTo>
                      <a:pt x="426" y="9"/>
                    </a:lnTo>
                    <a:lnTo>
                      <a:pt x="406" y="6"/>
                    </a:lnTo>
                    <a:lnTo>
                      <a:pt x="383" y="3"/>
                    </a:lnTo>
                    <a:lnTo>
                      <a:pt x="359" y="1"/>
                    </a:lnTo>
                    <a:lnTo>
                      <a:pt x="332" y="0"/>
                    </a:lnTo>
                    <a:lnTo>
                      <a:pt x="314" y="1"/>
                    </a:lnTo>
                    <a:lnTo>
                      <a:pt x="297" y="2"/>
                    </a:lnTo>
                    <a:lnTo>
                      <a:pt x="280" y="4"/>
                    </a:lnTo>
                    <a:lnTo>
                      <a:pt x="263" y="6"/>
                    </a:lnTo>
                    <a:lnTo>
                      <a:pt x="247" y="9"/>
                    </a:lnTo>
                    <a:lnTo>
                      <a:pt x="231" y="13"/>
                    </a:lnTo>
                    <a:lnTo>
                      <a:pt x="216" y="17"/>
                    </a:lnTo>
                    <a:lnTo>
                      <a:pt x="200" y="23"/>
                    </a:lnTo>
                    <a:lnTo>
                      <a:pt x="185" y="29"/>
                    </a:lnTo>
                    <a:lnTo>
                      <a:pt x="172" y="35"/>
                    </a:lnTo>
                    <a:lnTo>
                      <a:pt x="157" y="42"/>
                    </a:lnTo>
                    <a:lnTo>
                      <a:pt x="144" y="50"/>
                    </a:lnTo>
                    <a:lnTo>
                      <a:pt x="130" y="59"/>
                    </a:lnTo>
                    <a:lnTo>
                      <a:pt x="118" y="68"/>
                    </a:lnTo>
                    <a:lnTo>
                      <a:pt x="107" y="77"/>
                    </a:lnTo>
                    <a:lnTo>
                      <a:pt x="94" y="87"/>
                    </a:lnTo>
                    <a:lnTo>
                      <a:pt x="84" y="99"/>
                    </a:lnTo>
                    <a:lnTo>
                      <a:pt x="74" y="110"/>
                    </a:lnTo>
                    <a:lnTo>
                      <a:pt x="65" y="122"/>
                    </a:lnTo>
                    <a:lnTo>
                      <a:pt x="55" y="135"/>
                    </a:lnTo>
                    <a:lnTo>
                      <a:pt x="47" y="148"/>
                    </a:lnTo>
                    <a:lnTo>
                      <a:pt x="39" y="162"/>
                    </a:lnTo>
                    <a:lnTo>
                      <a:pt x="32" y="176"/>
                    </a:lnTo>
                    <a:lnTo>
                      <a:pt x="26" y="190"/>
                    </a:lnTo>
                    <a:lnTo>
                      <a:pt x="19" y="206"/>
                    </a:lnTo>
                    <a:lnTo>
                      <a:pt x="14" y="222"/>
                    </a:lnTo>
                    <a:lnTo>
                      <a:pt x="10" y="239"/>
                    </a:lnTo>
                    <a:lnTo>
                      <a:pt x="6" y="255"/>
                    </a:lnTo>
                    <a:lnTo>
                      <a:pt x="4" y="273"/>
                    </a:lnTo>
                    <a:lnTo>
                      <a:pt x="2" y="290"/>
                    </a:lnTo>
                    <a:lnTo>
                      <a:pt x="1" y="309"/>
                    </a:lnTo>
                    <a:lnTo>
                      <a:pt x="0" y="328"/>
                    </a:lnTo>
                    <a:lnTo>
                      <a:pt x="1" y="346"/>
                    </a:lnTo>
                    <a:lnTo>
                      <a:pt x="2" y="362"/>
                    </a:lnTo>
                    <a:lnTo>
                      <a:pt x="3" y="380"/>
                    </a:lnTo>
                    <a:lnTo>
                      <a:pt x="6" y="395"/>
                    </a:lnTo>
                    <a:lnTo>
                      <a:pt x="9" y="412"/>
                    </a:lnTo>
                    <a:lnTo>
                      <a:pt x="12" y="427"/>
                    </a:lnTo>
                    <a:lnTo>
                      <a:pt x="16" y="441"/>
                    </a:lnTo>
                    <a:lnTo>
                      <a:pt x="22" y="457"/>
                    </a:lnTo>
                    <a:lnTo>
                      <a:pt x="28" y="470"/>
                    </a:lnTo>
                    <a:lnTo>
                      <a:pt x="34" y="484"/>
                    </a:lnTo>
                    <a:lnTo>
                      <a:pt x="41" y="497"/>
                    </a:lnTo>
                    <a:lnTo>
                      <a:pt x="48" y="509"/>
                    </a:lnTo>
                    <a:lnTo>
                      <a:pt x="56" y="522"/>
                    </a:lnTo>
                    <a:lnTo>
                      <a:pt x="66" y="534"/>
                    </a:lnTo>
                    <a:lnTo>
                      <a:pt x="75" y="544"/>
                    </a:lnTo>
                    <a:lnTo>
                      <a:pt x="84" y="555"/>
                    </a:lnTo>
                    <a:lnTo>
                      <a:pt x="95" y="565"/>
                    </a:lnTo>
                    <a:lnTo>
                      <a:pt x="106" y="574"/>
                    </a:lnTo>
                    <a:lnTo>
                      <a:pt x="118" y="583"/>
                    </a:lnTo>
                    <a:lnTo>
                      <a:pt x="130" y="592"/>
                    </a:lnTo>
                    <a:lnTo>
                      <a:pt x="143" y="599"/>
                    </a:lnTo>
                    <a:lnTo>
                      <a:pt x="156" y="606"/>
                    </a:lnTo>
                    <a:lnTo>
                      <a:pt x="169" y="612"/>
                    </a:lnTo>
                    <a:lnTo>
                      <a:pt x="184" y="618"/>
                    </a:lnTo>
                    <a:lnTo>
                      <a:pt x="199" y="623"/>
                    </a:lnTo>
                    <a:lnTo>
                      <a:pt x="215" y="628"/>
                    </a:lnTo>
                    <a:lnTo>
                      <a:pt x="230" y="632"/>
                    </a:lnTo>
                    <a:lnTo>
                      <a:pt x="247" y="635"/>
                    </a:lnTo>
                    <a:lnTo>
                      <a:pt x="263" y="637"/>
                    </a:lnTo>
                    <a:lnTo>
                      <a:pt x="280" y="639"/>
                    </a:lnTo>
                    <a:lnTo>
                      <a:pt x="298" y="640"/>
                    </a:lnTo>
                    <a:lnTo>
                      <a:pt x="316" y="641"/>
                    </a:lnTo>
                    <a:lnTo>
                      <a:pt x="344" y="640"/>
                    </a:lnTo>
                    <a:lnTo>
                      <a:pt x="370" y="638"/>
                    </a:lnTo>
                    <a:lnTo>
                      <a:pt x="393" y="635"/>
                    </a:lnTo>
                    <a:lnTo>
                      <a:pt x="415" y="632"/>
                    </a:lnTo>
                    <a:lnTo>
                      <a:pt x="435" y="628"/>
                    </a:lnTo>
                    <a:lnTo>
                      <a:pt x="451" y="622"/>
                    </a:lnTo>
                    <a:lnTo>
                      <a:pt x="465" y="617"/>
                    </a:lnTo>
                    <a:lnTo>
                      <a:pt x="478" y="612"/>
                    </a:lnTo>
                    <a:lnTo>
                      <a:pt x="458" y="52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bg1"/>
                  </a:solidFill>
                  <a:latin typeface="Myriad Pro"/>
                </a:endParaRPr>
              </a:p>
            </p:txBody>
          </p:sp>
          <p:sp>
            <p:nvSpPr>
              <p:cNvPr id="36" name="Freeform 35"/>
              <p:cNvSpPr>
                <a:spLocks noEditPoints="1"/>
              </p:cNvSpPr>
              <p:nvPr/>
            </p:nvSpPr>
            <p:spPr bwMode="auto">
              <a:xfrm>
                <a:off x="68096" y="6652068"/>
                <a:ext cx="493712" cy="123825"/>
              </a:xfrm>
              <a:custGeom>
                <a:avLst/>
                <a:gdLst/>
                <a:ahLst/>
                <a:cxnLst>
                  <a:cxn ang="0">
                    <a:pos x="598" y="179"/>
                  </a:cxn>
                  <a:cxn ang="0">
                    <a:pos x="598" y="0"/>
                  </a:cxn>
                  <a:cxn ang="0">
                    <a:pos x="524" y="0"/>
                  </a:cxn>
                  <a:cxn ang="0">
                    <a:pos x="449" y="0"/>
                  </a:cxn>
                  <a:cxn ang="0">
                    <a:pos x="374" y="0"/>
                  </a:cxn>
                  <a:cxn ang="0">
                    <a:pos x="299" y="0"/>
                  </a:cxn>
                  <a:cxn ang="0">
                    <a:pos x="224" y="0"/>
                  </a:cxn>
                  <a:cxn ang="0">
                    <a:pos x="150" y="0"/>
                  </a:cxn>
                  <a:cxn ang="0">
                    <a:pos x="75" y="0"/>
                  </a:cxn>
                  <a:cxn ang="0">
                    <a:pos x="0" y="0"/>
                  </a:cxn>
                  <a:cxn ang="0">
                    <a:pos x="0" y="179"/>
                  </a:cxn>
                  <a:cxn ang="0">
                    <a:pos x="176" y="179"/>
                  </a:cxn>
                  <a:cxn ang="0">
                    <a:pos x="176" y="621"/>
                  </a:cxn>
                  <a:cxn ang="0">
                    <a:pos x="423" y="621"/>
                  </a:cxn>
                  <a:cxn ang="0">
                    <a:pos x="423" y="179"/>
                  </a:cxn>
                  <a:cxn ang="0">
                    <a:pos x="598" y="179"/>
                  </a:cxn>
                  <a:cxn ang="0">
                    <a:pos x="907" y="250"/>
                  </a:cxn>
                  <a:cxn ang="0">
                    <a:pos x="781" y="621"/>
                  </a:cxn>
                  <a:cxn ang="0">
                    <a:pos x="539" y="621"/>
                  </a:cxn>
                  <a:cxn ang="0">
                    <a:pos x="776" y="0"/>
                  </a:cxn>
                  <a:cxn ang="0">
                    <a:pos x="809" y="0"/>
                  </a:cxn>
                  <a:cxn ang="0">
                    <a:pos x="842" y="0"/>
                  </a:cxn>
                  <a:cxn ang="0">
                    <a:pos x="874" y="0"/>
                  </a:cxn>
                  <a:cxn ang="0">
                    <a:pos x="907" y="0"/>
                  </a:cxn>
                  <a:cxn ang="0">
                    <a:pos x="939" y="0"/>
                  </a:cxn>
                  <a:cxn ang="0">
                    <a:pos x="972" y="0"/>
                  </a:cxn>
                  <a:cxn ang="0">
                    <a:pos x="1005" y="0"/>
                  </a:cxn>
                  <a:cxn ang="0">
                    <a:pos x="1038" y="0"/>
                  </a:cxn>
                  <a:cxn ang="0">
                    <a:pos x="1275" y="621"/>
                  </a:cxn>
                  <a:cxn ang="0">
                    <a:pos x="1033" y="621"/>
                  </a:cxn>
                  <a:cxn ang="0">
                    <a:pos x="907" y="250"/>
                  </a:cxn>
                  <a:cxn ang="0">
                    <a:pos x="1814" y="179"/>
                  </a:cxn>
                  <a:cxn ang="0">
                    <a:pos x="1814" y="0"/>
                  </a:cxn>
                  <a:cxn ang="0">
                    <a:pos x="1740" y="0"/>
                  </a:cxn>
                  <a:cxn ang="0">
                    <a:pos x="1665" y="0"/>
                  </a:cxn>
                  <a:cxn ang="0">
                    <a:pos x="1590" y="0"/>
                  </a:cxn>
                  <a:cxn ang="0">
                    <a:pos x="1515" y="0"/>
                  </a:cxn>
                  <a:cxn ang="0">
                    <a:pos x="1440" y="0"/>
                  </a:cxn>
                  <a:cxn ang="0">
                    <a:pos x="1366" y="0"/>
                  </a:cxn>
                  <a:cxn ang="0">
                    <a:pos x="1291" y="0"/>
                  </a:cxn>
                  <a:cxn ang="0">
                    <a:pos x="1216" y="0"/>
                  </a:cxn>
                  <a:cxn ang="0">
                    <a:pos x="1216" y="179"/>
                  </a:cxn>
                  <a:cxn ang="0">
                    <a:pos x="1391" y="179"/>
                  </a:cxn>
                  <a:cxn ang="0">
                    <a:pos x="1391" y="621"/>
                  </a:cxn>
                  <a:cxn ang="0">
                    <a:pos x="1639" y="621"/>
                  </a:cxn>
                  <a:cxn ang="0">
                    <a:pos x="1639" y="179"/>
                  </a:cxn>
                  <a:cxn ang="0">
                    <a:pos x="1814" y="179"/>
                  </a:cxn>
                  <a:cxn ang="0">
                    <a:pos x="2123" y="250"/>
                  </a:cxn>
                  <a:cxn ang="0">
                    <a:pos x="1996" y="621"/>
                  </a:cxn>
                  <a:cxn ang="0">
                    <a:pos x="1754" y="621"/>
                  </a:cxn>
                  <a:cxn ang="0">
                    <a:pos x="1991" y="0"/>
                  </a:cxn>
                  <a:cxn ang="0">
                    <a:pos x="2024" y="0"/>
                  </a:cxn>
                  <a:cxn ang="0">
                    <a:pos x="2057" y="0"/>
                  </a:cxn>
                  <a:cxn ang="0">
                    <a:pos x="2090" y="0"/>
                  </a:cxn>
                  <a:cxn ang="0">
                    <a:pos x="2123" y="0"/>
                  </a:cxn>
                  <a:cxn ang="0">
                    <a:pos x="2155" y="0"/>
                  </a:cxn>
                  <a:cxn ang="0">
                    <a:pos x="2188" y="0"/>
                  </a:cxn>
                  <a:cxn ang="0">
                    <a:pos x="2220" y="0"/>
                  </a:cxn>
                  <a:cxn ang="0">
                    <a:pos x="2253" y="0"/>
                  </a:cxn>
                  <a:cxn ang="0">
                    <a:pos x="2491" y="621"/>
                  </a:cxn>
                  <a:cxn ang="0">
                    <a:pos x="2248" y="621"/>
                  </a:cxn>
                  <a:cxn ang="0">
                    <a:pos x="2123" y="250"/>
                  </a:cxn>
                </a:cxnLst>
                <a:rect l="0" t="0" r="r" b="b"/>
                <a:pathLst>
                  <a:path w="2491" h="621">
                    <a:moveTo>
                      <a:pt x="598" y="179"/>
                    </a:moveTo>
                    <a:lnTo>
                      <a:pt x="598" y="0"/>
                    </a:lnTo>
                    <a:lnTo>
                      <a:pt x="524" y="0"/>
                    </a:lnTo>
                    <a:lnTo>
                      <a:pt x="449" y="0"/>
                    </a:lnTo>
                    <a:lnTo>
                      <a:pt x="374" y="0"/>
                    </a:lnTo>
                    <a:lnTo>
                      <a:pt x="299" y="0"/>
                    </a:lnTo>
                    <a:lnTo>
                      <a:pt x="224" y="0"/>
                    </a:lnTo>
                    <a:lnTo>
                      <a:pt x="150" y="0"/>
                    </a:lnTo>
                    <a:lnTo>
                      <a:pt x="75" y="0"/>
                    </a:lnTo>
                    <a:lnTo>
                      <a:pt x="0" y="0"/>
                    </a:lnTo>
                    <a:lnTo>
                      <a:pt x="0" y="179"/>
                    </a:lnTo>
                    <a:lnTo>
                      <a:pt x="176" y="179"/>
                    </a:lnTo>
                    <a:lnTo>
                      <a:pt x="176" y="621"/>
                    </a:lnTo>
                    <a:lnTo>
                      <a:pt x="423" y="621"/>
                    </a:lnTo>
                    <a:lnTo>
                      <a:pt x="423" y="179"/>
                    </a:lnTo>
                    <a:lnTo>
                      <a:pt x="598" y="179"/>
                    </a:lnTo>
                    <a:close/>
                    <a:moveTo>
                      <a:pt x="907" y="250"/>
                    </a:moveTo>
                    <a:lnTo>
                      <a:pt x="781" y="621"/>
                    </a:lnTo>
                    <a:lnTo>
                      <a:pt x="539" y="621"/>
                    </a:lnTo>
                    <a:lnTo>
                      <a:pt x="776" y="0"/>
                    </a:lnTo>
                    <a:lnTo>
                      <a:pt x="809" y="0"/>
                    </a:lnTo>
                    <a:lnTo>
                      <a:pt x="842" y="0"/>
                    </a:lnTo>
                    <a:lnTo>
                      <a:pt x="874" y="0"/>
                    </a:lnTo>
                    <a:lnTo>
                      <a:pt x="907" y="0"/>
                    </a:lnTo>
                    <a:lnTo>
                      <a:pt x="939" y="0"/>
                    </a:lnTo>
                    <a:lnTo>
                      <a:pt x="972" y="0"/>
                    </a:lnTo>
                    <a:lnTo>
                      <a:pt x="1005" y="0"/>
                    </a:lnTo>
                    <a:lnTo>
                      <a:pt x="1038" y="0"/>
                    </a:lnTo>
                    <a:lnTo>
                      <a:pt x="1275" y="621"/>
                    </a:lnTo>
                    <a:lnTo>
                      <a:pt x="1033" y="621"/>
                    </a:lnTo>
                    <a:lnTo>
                      <a:pt x="907" y="250"/>
                    </a:lnTo>
                    <a:close/>
                    <a:moveTo>
                      <a:pt x="1814" y="179"/>
                    </a:moveTo>
                    <a:lnTo>
                      <a:pt x="1814" y="0"/>
                    </a:lnTo>
                    <a:lnTo>
                      <a:pt x="1740" y="0"/>
                    </a:lnTo>
                    <a:lnTo>
                      <a:pt x="1665" y="0"/>
                    </a:lnTo>
                    <a:lnTo>
                      <a:pt x="1590" y="0"/>
                    </a:lnTo>
                    <a:lnTo>
                      <a:pt x="1515" y="0"/>
                    </a:lnTo>
                    <a:lnTo>
                      <a:pt x="1440" y="0"/>
                    </a:lnTo>
                    <a:lnTo>
                      <a:pt x="1366" y="0"/>
                    </a:lnTo>
                    <a:lnTo>
                      <a:pt x="1291" y="0"/>
                    </a:lnTo>
                    <a:lnTo>
                      <a:pt x="1216" y="0"/>
                    </a:lnTo>
                    <a:lnTo>
                      <a:pt x="1216" y="179"/>
                    </a:lnTo>
                    <a:lnTo>
                      <a:pt x="1391" y="179"/>
                    </a:lnTo>
                    <a:lnTo>
                      <a:pt x="1391" y="621"/>
                    </a:lnTo>
                    <a:lnTo>
                      <a:pt x="1639" y="621"/>
                    </a:lnTo>
                    <a:lnTo>
                      <a:pt x="1639" y="179"/>
                    </a:lnTo>
                    <a:lnTo>
                      <a:pt x="1814" y="179"/>
                    </a:lnTo>
                    <a:close/>
                    <a:moveTo>
                      <a:pt x="2123" y="250"/>
                    </a:moveTo>
                    <a:lnTo>
                      <a:pt x="1996" y="621"/>
                    </a:lnTo>
                    <a:lnTo>
                      <a:pt x="1754" y="621"/>
                    </a:lnTo>
                    <a:lnTo>
                      <a:pt x="1991" y="0"/>
                    </a:lnTo>
                    <a:lnTo>
                      <a:pt x="2024" y="0"/>
                    </a:lnTo>
                    <a:lnTo>
                      <a:pt x="2057" y="0"/>
                    </a:lnTo>
                    <a:lnTo>
                      <a:pt x="2090" y="0"/>
                    </a:lnTo>
                    <a:lnTo>
                      <a:pt x="2123" y="0"/>
                    </a:lnTo>
                    <a:lnTo>
                      <a:pt x="2155" y="0"/>
                    </a:lnTo>
                    <a:lnTo>
                      <a:pt x="2188" y="0"/>
                    </a:lnTo>
                    <a:lnTo>
                      <a:pt x="2220" y="0"/>
                    </a:lnTo>
                    <a:lnTo>
                      <a:pt x="2253" y="0"/>
                    </a:lnTo>
                    <a:lnTo>
                      <a:pt x="2491" y="621"/>
                    </a:lnTo>
                    <a:lnTo>
                      <a:pt x="2248" y="621"/>
                    </a:lnTo>
                    <a:lnTo>
                      <a:pt x="2123" y="25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bg1"/>
                  </a:solidFill>
                  <a:latin typeface="Myriad Pro"/>
                </a:endParaRPr>
              </a:p>
            </p:txBody>
          </p:sp>
        </p:grpSp>
        <p:sp>
          <p:nvSpPr>
            <p:cNvPr id="26" name="Freeform 25"/>
            <p:cNvSpPr>
              <a:spLocks noEditPoints="1"/>
            </p:cNvSpPr>
            <p:nvPr/>
          </p:nvSpPr>
          <p:spPr bwMode="auto">
            <a:xfrm>
              <a:off x="1409510" y="392855"/>
              <a:ext cx="878871" cy="92839"/>
            </a:xfrm>
            <a:custGeom>
              <a:avLst/>
              <a:gdLst/>
              <a:ahLst/>
              <a:cxnLst>
                <a:cxn ang="0">
                  <a:pos x="805" y="637"/>
                </a:cxn>
                <a:cxn ang="0">
                  <a:pos x="996" y="219"/>
                </a:cxn>
                <a:cxn ang="0">
                  <a:pos x="1304" y="357"/>
                </a:cxn>
                <a:cxn ang="0">
                  <a:pos x="1069" y="644"/>
                </a:cxn>
                <a:cxn ang="0">
                  <a:pos x="1040" y="573"/>
                </a:cxn>
                <a:cxn ang="0">
                  <a:pos x="1182" y="280"/>
                </a:cxn>
                <a:cxn ang="0">
                  <a:pos x="1457" y="426"/>
                </a:cxn>
                <a:cxn ang="0">
                  <a:pos x="1680" y="639"/>
                </a:cxn>
                <a:cxn ang="0">
                  <a:pos x="1384" y="480"/>
                </a:cxn>
                <a:cxn ang="0">
                  <a:pos x="1565" y="178"/>
                </a:cxn>
                <a:cxn ang="0">
                  <a:pos x="1772" y="419"/>
                </a:cxn>
                <a:cxn ang="0">
                  <a:pos x="1479" y="300"/>
                </a:cxn>
                <a:cxn ang="0">
                  <a:pos x="2054" y="179"/>
                </a:cxn>
                <a:cxn ang="0">
                  <a:pos x="2260" y="188"/>
                </a:cxn>
                <a:cxn ang="0">
                  <a:pos x="2257" y="15"/>
                </a:cxn>
                <a:cxn ang="0">
                  <a:pos x="2523" y="568"/>
                </a:cxn>
                <a:cxn ang="0">
                  <a:pos x="2483" y="627"/>
                </a:cxn>
                <a:cxn ang="0">
                  <a:pos x="2395" y="282"/>
                </a:cxn>
                <a:cxn ang="0">
                  <a:pos x="2669" y="201"/>
                </a:cxn>
                <a:cxn ang="0">
                  <a:pos x="2657" y="282"/>
                </a:cxn>
                <a:cxn ang="0">
                  <a:pos x="2858" y="220"/>
                </a:cxn>
                <a:cxn ang="0">
                  <a:pos x="3192" y="222"/>
                </a:cxn>
                <a:cxn ang="0">
                  <a:pos x="3092" y="249"/>
                </a:cxn>
                <a:cxn ang="0">
                  <a:pos x="3666" y="632"/>
                </a:cxn>
                <a:cxn ang="0">
                  <a:pos x="3354" y="500"/>
                </a:cxn>
                <a:cxn ang="0">
                  <a:pos x="3484" y="195"/>
                </a:cxn>
                <a:cxn ang="0">
                  <a:pos x="3516" y="256"/>
                </a:cxn>
                <a:cxn ang="0">
                  <a:pos x="3592" y="581"/>
                </a:cxn>
                <a:cxn ang="0">
                  <a:pos x="4055" y="577"/>
                </a:cxn>
                <a:cxn ang="0">
                  <a:pos x="3803" y="567"/>
                </a:cxn>
                <a:cxn ang="0">
                  <a:pos x="3854" y="210"/>
                </a:cxn>
                <a:cxn ang="0">
                  <a:pos x="4132" y="281"/>
                </a:cxn>
                <a:cxn ang="0">
                  <a:pos x="3947" y="237"/>
                </a:cxn>
                <a:cxn ang="0">
                  <a:pos x="4571" y="638"/>
                </a:cxn>
                <a:cxn ang="0">
                  <a:pos x="4425" y="355"/>
                </a:cxn>
                <a:cxn ang="0">
                  <a:pos x="4692" y="179"/>
                </a:cxn>
                <a:cxn ang="0">
                  <a:pos x="4503" y="378"/>
                </a:cxn>
                <a:cxn ang="0">
                  <a:pos x="4914" y="445"/>
                </a:cxn>
                <a:cxn ang="0">
                  <a:pos x="5116" y="642"/>
                </a:cxn>
                <a:cxn ang="0">
                  <a:pos x="4837" y="469"/>
                </a:cxn>
                <a:cxn ang="0">
                  <a:pos x="5032" y="177"/>
                </a:cxn>
                <a:cxn ang="0">
                  <a:pos x="5225" y="427"/>
                </a:cxn>
                <a:cxn ang="0">
                  <a:pos x="4929" y="310"/>
                </a:cxn>
                <a:cxn ang="0">
                  <a:pos x="5520" y="177"/>
                </a:cxn>
                <a:cxn ang="0">
                  <a:pos x="5849" y="249"/>
                </a:cxn>
                <a:cxn ang="0">
                  <a:pos x="5745" y="644"/>
                </a:cxn>
                <a:cxn ang="0">
                  <a:pos x="6173" y="588"/>
                </a:cxn>
                <a:cxn ang="0">
                  <a:pos x="5907" y="543"/>
                </a:cxn>
                <a:cxn ang="0">
                  <a:pos x="6173" y="317"/>
                </a:cxn>
                <a:cxn ang="0">
                  <a:pos x="6044" y="179"/>
                </a:cxn>
                <a:cxn ang="0">
                  <a:pos x="6022" y="438"/>
                </a:cxn>
                <a:cxn ang="0">
                  <a:pos x="6118" y="573"/>
                </a:cxn>
                <a:cxn ang="0">
                  <a:pos x="6379" y="72"/>
                </a:cxn>
                <a:cxn ang="0">
                  <a:pos x="6454" y="99"/>
                </a:cxn>
                <a:cxn ang="0">
                  <a:pos x="6815" y="177"/>
                </a:cxn>
                <a:cxn ang="0">
                  <a:pos x="6901" y="333"/>
                </a:cxn>
                <a:cxn ang="0">
                  <a:pos x="6691" y="329"/>
                </a:cxn>
                <a:cxn ang="0">
                  <a:pos x="7278" y="580"/>
                </a:cxn>
                <a:cxn ang="0">
                  <a:pos x="7137" y="188"/>
                </a:cxn>
                <a:cxn ang="0">
                  <a:pos x="7541" y="759"/>
                </a:cxn>
                <a:cxn ang="0">
                  <a:pos x="7366" y="188"/>
                </a:cxn>
                <a:cxn ang="0">
                  <a:pos x="7881" y="532"/>
                </a:cxn>
                <a:cxn ang="0">
                  <a:pos x="7920" y="642"/>
                </a:cxn>
              </a:cxnLst>
              <a:rect l="0" t="0" r="r" b="b"/>
              <a:pathLst>
                <a:path w="7953" h="842">
                  <a:moveTo>
                    <a:pt x="324" y="277"/>
                  </a:moveTo>
                  <a:lnTo>
                    <a:pt x="324" y="344"/>
                  </a:lnTo>
                  <a:lnTo>
                    <a:pt x="81" y="344"/>
                  </a:lnTo>
                  <a:lnTo>
                    <a:pt x="81" y="569"/>
                  </a:lnTo>
                  <a:lnTo>
                    <a:pt x="352" y="569"/>
                  </a:lnTo>
                  <a:lnTo>
                    <a:pt x="352" y="637"/>
                  </a:lnTo>
                  <a:lnTo>
                    <a:pt x="0" y="637"/>
                  </a:lnTo>
                  <a:lnTo>
                    <a:pt x="0" y="11"/>
                  </a:lnTo>
                  <a:lnTo>
                    <a:pt x="338" y="11"/>
                  </a:lnTo>
                  <a:lnTo>
                    <a:pt x="338" y="79"/>
                  </a:lnTo>
                  <a:lnTo>
                    <a:pt x="81" y="79"/>
                  </a:lnTo>
                  <a:lnTo>
                    <a:pt x="81" y="277"/>
                  </a:lnTo>
                  <a:lnTo>
                    <a:pt x="324" y="277"/>
                  </a:lnTo>
                  <a:close/>
                  <a:moveTo>
                    <a:pt x="401" y="188"/>
                  </a:moveTo>
                  <a:lnTo>
                    <a:pt x="492" y="188"/>
                  </a:lnTo>
                  <a:lnTo>
                    <a:pt x="556" y="284"/>
                  </a:lnTo>
                  <a:lnTo>
                    <a:pt x="566" y="300"/>
                  </a:lnTo>
                  <a:lnTo>
                    <a:pt x="578" y="317"/>
                  </a:lnTo>
                  <a:lnTo>
                    <a:pt x="589" y="337"/>
                  </a:lnTo>
                  <a:lnTo>
                    <a:pt x="601" y="357"/>
                  </a:lnTo>
                  <a:lnTo>
                    <a:pt x="604" y="357"/>
                  </a:lnTo>
                  <a:lnTo>
                    <a:pt x="614" y="340"/>
                  </a:lnTo>
                  <a:lnTo>
                    <a:pt x="625" y="321"/>
                  </a:lnTo>
                  <a:lnTo>
                    <a:pt x="636" y="303"/>
                  </a:lnTo>
                  <a:lnTo>
                    <a:pt x="649" y="283"/>
                  </a:lnTo>
                  <a:lnTo>
                    <a:pt x="712" y="188"/>
                  </a:lnTo>
                  <a:lnTo>
                    <a:pt x="800" y="188"/>
                  </a:lnTo>
                  <a:lnTo>
                    <a:pt x="646" y="405"/>
                  </a:lnTo>
                  <a:lnTo>
                    <a:pt x="805" y="637"/>
                  </a:lnTo>
                  <a:lnTo>
                    <a:pt x="712" y="637"/>
                  </a:lnTo>
                  <a:lnTo>
                    <a:pt x="646" y="535"/>
                  </a:lnTo>
                  <a:lnTo>
                    <a:pt x="635" y="520"/>
                  </a:lnTo>
                  <a:lnTo>
                    <a:pt x="624" y="501"/>
                  </a:lnTo>
                  <a:lnTo>
                    <a:pt x="612" y="481"/>
                  </a:lnTo>
                  <a:lnTo>
                    <a:pt x="598" y="457"/>
                  </a:lnTo>
                  <a:lnTo>
                    <a:pt x="596" y="457"/>
                  </a:lnTo>
                  <a:lnTo>
                    <a:pt x="588" y="472"/>
                  </a:lnTo>
                  <a:lnTo>
                    <a:pt x="578" y="490"/>
                  </a:lnTo>
                  <a:lnTo>
                    <a:pt x="564" y="511"/>
                  </a:lnTo>
                  <a:lnTo>
                    <a:pt x="549" y="535"/>
                  </a:lnTo>
                  <a:lnTo>
                    <a:pt x="484" y="637"/>
                  </a:lnTo>
                  <a:lnTo>
                    <a:pt x="394" y="637"/>
                  </a:lnTo>
                  <a:lnTo>
                    <a:pt x="553" y="408"/>
                  </a:lnTo>
                  <a:lnTo>
                    <a:pt x="401" y="188"/>
                  </a:lnTo>
                  <a:close/>
                  <a:moveTo>
                    <a:pt x="883" y="820"/>
                  </a:moveTo>
                  <a:lnTo>
                    <a:pt x="883" y="334"/>
                  </a:lnTo>
                  <a:lnTo>
                    <a:pt x="883" y="298"/>
                  </a:lnTo>
                  <a:lnTo>
                    <a:pt x="882" y="261"/>
                  </a:lnTo>
                  <a:lnTo>
                    <a:pt x="881" y="224"/>
                  </a:lnTo>
                  <a:lnTo>
                    <a:pt x="880" y="188"/>
                  </a:lnTo>
                  <a:lnTo>
                    <a:pt x="953" y="188"/>
                  </a:lnTo>
                  <a:lnTo>
                    <a:pt x="957" y="265"/>
                  </a:lnTo>
                  <a:lnTo>
                    <a:pt x="958" y="265"/>
                  </a:lnTo>
                  <a:lnTo>
                    <a:pt x="965" y="255"/>
                  </a:lnTo>
                  <a:lnTo>
                    <a:pt x="972" y="244"/>
                  </a:lnTo>
                  <a:lnTo>
                    <a:pt x="979" y="235"/>
                  </a:lnTo>
                  <a:lnTo>
                    <a:pt x="988" y="227"/>
                  </a:lnTo>
                  <a:lnTo>
                    <a:pt x="996" y="219"/>
                  </a:lnTo>
                  <a:lnTo>
                    <a:pt x="1005" y="211"/>
                  </a:lnTo>
                  <a:lnTo>
                    <a:pt x="1014" y="205"/>
                  </a:lnTo>
                  <a:lnTo>
                    <a:pt x="1024" y="199"/>
                  </a:lnTo>
                  <a:lnTo>
                    <a:pt x="1034" y="194"/>
                  </a:lnTo>
                  <a:lnTo>
                    <a:pt x="1045" y="190"/>
                  </a:lnTo>
                  <a:lnTo>
                    <a:pt x="1055" y="186"/>
                  </a:lnTo>
                  <a:lnTo>
                    <a:pt x="1068" y="183"/>
                  </a:lnTo>
                  <a:lnTo>
                    <a:pt x="1079" y="181"/>
                  </a:lnTo>
                  <a:lnTo>
                    <a:pt x="1091" y="178"/>
                  </a:lnTo>
                  <a:lnTo>
                    <a:pt x="1105" y="177"/>
                  </a:lnTo>
                  <a:lnTo>
                    <a:pt x="1118" y="177"/>
                  </a:lnTo>
                  <a:lnTo>
                    <a:pt x="1138" y="178"/>
                  </a:lnTo>
                  <a:lnTo>
                    <a:pt x="1157" y="182"/>
                  </a:lnTo>
                  <a:lnTo>
                    <a:pt x="1166" y="184"/>
                  </a:lnTo>
                  <a:lnTo>
                    <a:pt x="1176" y="187"/>
                  </a:lnTo>
                  <a:lnTo>
                    <a:pt x="1185" y="190"/>
                  </a:lnTo>
                  <a:lnTo>
                    <a:pt x="1193" y="193"/>
                  </a:lnTo>
                  <a:lnTo>
                    <a:pt x="1201" y="198"/>
                  </a:lnTo>
                  <a:lnTo>
                    <a:pt x="1210" y="202"/>
                  </a:lnTo>
                  <a:lnTo>
                    <a:pt x="1218" y="207"/>
                  </a:lnTo>
                  <a:lnTo>
                    <a:pt x="1225" y="213"/>
                  </a:lnTo>
                  <a:lnTo>
                    <a:pt x="1240" y="226"/>
                  </a:lnTo>
                  <a:lnTo>
                    <a:pt x="1254" y="241"/>
                  </a:lnTo>
                  <a:lnTo>
                    <a:pt x="1266" y="258"/>
                  </a:lnTo>
                  <a:lnTo>
                    <a:pt x="1277" y="275"/>
                  </a:lnTo>
                  <a:lnTo>
                    <a:pt x="1287" y="294"/>
                  </a:lnTo>
                  <a:lnTo>
                    <a:pt x="1294" y="314"/>
                  </a:lnTo>
                  <a:lnTo>
                    <a:pt x="1300" y="335"/>
                  </a:lnTo>
                  <a:lnTo>
                    <a:pt x="1304" y="357"/>
                  </a:lnTo>
                  <a:lnTo>
                    <a:pt x="1307" y="381"/>
                  </a:lnTo>
                  <a:lnTo>
                    <a:pt x="1308" y="406"/>
                  </a:lnTo>
                  <a:lnTo>
                    <a:pt x="1307" y="434"/>
                  </a:lnTo>
                  <a:lnTo>
                    <a:pt x="1304" y="460"/>
                  </a:lnTo>
                  <a:lnTo>
                    <a:pt x="1302" y="473"/>
                  </a:lnTo>
                  <a:lnTo>
                    <a:pt x="1299" y="485"/>
                  </a:lnTo>
                  <a:lnTo>
                    <a:pt x="1296" y="497"/>
                  </a:lnTo>
                  <a:lnTo>
                    <a:pt x="1292" y="509"/>
                  </a:lnTo>
                  <a:lnTo>
                    <a:pt x="1288" y="520"/>
                  </a:lnTo>
                  <a:lnTo>
                    <a:pt x="1283" y="530"/>
                  </a:lnTo>
                  <a:lnTo>
                    <a:pt x="1278" y="541"/>
                  </a:lnTo>
                  <a:lnTo>
                    <a:pt x="1272" y="551"/>
                  </a:lnTo>
                  <a:lnTo>
                    <a:pt x="1266" y="560"/>
                  </a:lnTo>
                  <a:lnTo>
                    <a:pt x="1260" y="569"/>
                  </a:lnTo>
                  <a:lnTo>
                    <a:pt x="1253" y="579"/>
                  </a:lnTo>
                  <a:lnTo>
                    <a:pt x="1245" y="587"/>
                  </a:lnTo>
                  <a:lnTo>
                    <a:pt x="1231" y="601"/>
                  </a:lnTo>
                  <a:lnTo>
                    <a:pt x="1215" y="614"/>
                  </a:lnTo>
                  <a:lnTo>
                    <a:pt x="1207" y="619"/>
                  </a:lnTo>
                  <a:lnTo>
                    <a:pt x="1198" y="624"/>
                  </a:lnTo>
                  <a:lnTo>
                    <a:pt x="1190" y="628"/>
                  </a:lnTo>
                  <a:lnTo>
                    <a:pt x="1181" y="632"/>
                  </a:lnTo>
                  <a:lnTo>
                    <a:pt x="1163" y="638"/>
                  </a:lnTo>
                  <a:lnTo>
                    <a:pt x="1144" y="643"/>
                  </a:lnTo>
                  <a:lnTo>
                    <a:pt x="1123" y="647"/>
                  </a:lnTo>
                  <a:lnTo>
                    <a:pt x="1103" y="648"/>
                  </a:lnTo>
                  <a:lnTo>
                    <a:pt x="1091" y="647"/>
                  </a:lnTo>
                  <a:lnTo>
                    <a:pt x="1079" y="646"/>
                  </a:lnTo>
                  <a:lnTo>
                    <a:pt x="1069" y="644"/>
                  </a:lnTo>
                  <a:lnTo>
                    <a:pt x="1058" y="642"/>
                  </a:lnTo>
                  <a:lnTo>
                    <a:pt x="1048" y="640"/>
                  </a:lnTo>
                  <a:lnTo>
                    <a:pt x="1038" y="637"/>
                  </a:lnTo>
                  <a:lnTo>
                    <a:pt x="1029" y="633"/>
                  </a:lnTo>
                  <a:lnTo>
                    <a:pt x="1019" y="629"/>
                  </a:lnTo>
                  <a:lnTo>
                    <a:pt x="1011" y="625"/>
                  </a:lnTo>
                  <a:lnTo>
                    <a:pt x="1003" y="620"/>
                  </a:lnTo>
                  <a:lnTo>
                    <a:pt x="996" y="614"/>
                  </a:lnTo>
                  <a:lnTo>
                    <a:pt x="989" y="607"/>
                  </a:lnTo>
                  <a:lnTo>
                    <a:pt x="981" y="600"/>
                  </a:lnTo>
                  <a:lnTo>
                    <a:pt x="975" y="593"/>
                  </a:lnTo>
                  <a:lnTo>
                    <a:pt x="969" y="585"/>
                  </a:lnTo>
                  <a:lnTo>
                    <a:pt x="964" y="577"/>
                  </a:lnTo>
                  <a:lnTo>
                    <a:pt x="964" y="820"/>
                  </a:lnTo>
                  <a:lnTo>
                    <a:pt x="883" y="820"/>
                  </a:lnTo>
                  <a:close/>
                  <a:moveTo>
                    <a:pt x="964" y="377"/>
                  </a:moveTo>
                  <a:lnTo>
                    <a:pt x="964" y="454"/>
                  </a:lnTo>
                  <a:lnTo>
                    <a:pt x="964" y="468"/>
                  </a:lnTo>
                  <a:lnTo>
                    <a:pt x="966" y="480"/>
                  </a:lnTo>
                  <a:lnTo>
                    <a:pt x="969" y="492"/>
                  </a:lnTo>
                  <a:lnTo>
                    <a:pt x="972" y="504"/>
                  </a:lnTo>
                  <a:lnTo>
                    <a:pt x="977" y="515"/>
                  </a:lnTo>
                  <a:lnTo>
                    <a:pt x="983" y="525"/>
                  </a:lnTo>
                  <a:lnTo>
                    <a:pt x="991" y="535"/>
                  </a:lnTo>
                  <a:lnTo>
                    <a:pt x="1000" y="546"/>
                  </a:lnTo>
                  <a:lnTo>
                    <a:pt x="1009" y="554"/>
                  </a:lnTo>
                  <a:lnTo>
                    <a:pt x="1018" y="562"/>
                  </a:lnTo>
                  <a:lnTo>
                    <a:pt x="1029" y="568"/>
                  </a:lnTo>
                  <a:lnTo>
                    <a:pt x="1040" y="573"/>
                  </a:lnTo>
                  <a:lnTo>
                    <a:pt x="1051" y="578"/>
                  </a:lnTo>
                  <a:lnTo>
                    <a:pt x="1064" y="581"/>
                  </a:lnTo>
                  <a:lnTo>
                    <a:pt x="1077" y="583"/>
                  </a:lnTo>
                  <a:lnTo>
                    <a:pt x="1090" y="583"/>
                  </a:lnTo>
                  <a:lnTo>
                    <a:pt x="1106" y="583"/>
                  </a:lnTo>
                  <a:lnTo>
                    <a:pt x="1120" y="580"/>
                  </a:lnTo>
                  <a:lnTo>
                    <a:pt x="1133" y="577"/>
                  </a:lnTo>
                  <a:lnTo>
                    <a:pt x="1147" y="571"/>
                  </a:lnTo>
                  <a:lnTo>
                    <a:pt x="1159" y="564"/>
                  </a:lnTo>
                  <a:lnTo>
                    <a:pt x="1170" y="556"/>
                  </a:lnTo>
                  <a:lnTo>
                    <a:pt x="1181" y="547"/>
                  </a:lnTo>
                  <a:lnTo>
                    <a:pt x="1190" y="535"/>
                  </a:lnTo>
                  <a:lnTo>
                    <a:pt x="1198" y="523"/>
                  </a:lnTo>
                  <a:lnTo>
                    <a:pt x="1205" y="510"/>
                  </a:lnTo>
                  <a:lnTo>
                    <a:pt x="1212" y="495"/>
                  </a:lnTo>
                  <a:lnTo>
                    <a:pt x="1217" y="480"/>
                  </a:lnTo>
                  <a:lnTo>
                    <a:pt x="1221" y="463"/>
                  </a:lnTo>
                  <a:lnTo>
                    <a:pt x="1224" y="447"/>
                  </a:lnTo>
                  <a:lnTo>
                    <a:pt x="1226" y="428"/>
                  </a:lnTo>
                  <a:lnTo>
                    <a:pt x="1226" y="410"/>
                  </a:lnTo>
                  <a:lnTo>
                    <a:pt x="1226" y="392"/>
                  </a:lnTo>
                  <a:lnTo>
                    <a:pt x="1224" y="376"/>
                  </a:lnTo>
                  <a:lnTo>
                    <a:pt x="1221" y="360"/>
                  </a:lnTo>
                  <a:lnTo>
                    <a:pt x="1218" y="345"/>
                  </a:lnTo>
                  <a:lnTo>
                    <a:pt x="1213" y="331"/>
                  </a:lnTo>
                  <a:lnTo>
                    <a:pt x="1206" y="317"/>
                  </a:lnTo>
                  <a:lnTo>
                    <a:pt x="1200" y="305"/>
                  </a:lnTo>
                  <a:lnTo>
                    <a:pt x="1192" y="293"/>
                  </a:lnTo>
                  <a:lnTo>
                    <a:pt x="1182" y="280"/>
                  </a:lnTo>
                  <a:lnTo>
                    <a:pt x="1172" y="271"/>
                  </a:lnTo>
                  <a:lnTo>
                    <a:pt x="1160" y="262"/>
                  </a:lnTo>
                  <a:lnTo>
                    <a:pt x="1149" y="255"/>
                  </a:lnTo>
                  <a:lnTo>
                    <a:pt x="1136" y="249"/>
                  </a:lnTo>
                  <a:lnTo>
                    <a:pt x="1122" y="245"/>
                  </a:lnTo>
                  <a:lnTo>
                    <a:pt x="1108" y="243"/>
                  </a:lnTo>
                  <a:lnTo>
                    <a:pt x="1092" y="242"/>
                  </a:lnTo>
                  <a:lnTo>
                    <a:pt x="1082" y="243"/>
                  </a:lnTo>
                  <a:lnTo>
                    <a:pt x="1072" y="244"/>
                  </a:lnTo>
                  <a:lnTo>
                    <a:pt x="1062" y="246"/>
                  </a:lnTo>
                  <a:lnTo>
                    <a:pt x="1052" y="249"/>
                  </a:lnTo>
                  <a:lnTo>
                    <a:pt x="1042" y="254"/>
                  </a:lnTo>
                  <a:lnTo>
                    <a:pt x="1033" y="258"/>
                  </a:lnTo>
                  <a:lnTo>
                    <a:pt x="1024" y="264"/>
                  </a:lnTo>
                  <a:lnTo>
                    <a:pt x="1015" y="270"/>
                  </a:lnTo>
                  <a:lnTo>
                    <a:pt x="1007" y="277"/>
                  </a:lnTo>
                  <a:lnTo>
                    <a:pt x="999" y="285"/>
                  </a:lnTo>
                  <a:lnTo>
                    <a:pt x="993" y="294"/>
                  </a:lnTo>
                  <a:lnTo>
                    <a:pt x="987" y="303"/>
                  </a:lnTo>
                  <a:lnTo>
                    <a:pt x="981" y="312"/>
                  </a:lnTo>
                  <a:lnTo>
                    <a:pt x="976" y="321"/>
                  </a:lnTo>
                  <a:lnTo>
                    <a:pt x="972" y="333"/>
                  </a:lnTo>
                  <a:lnTo>
                    <a:pt x="969" y="344"/>
                  </a:lnTo>
                  <a:lnTo>
                    <a:pt x="967" y="353"/>
                  </a:lnTo>
                  <a:lnTo>
                    <a:pt x="965" y="363"/>
                  </a:lnTo>
                  <a:lnTo>
                    <a:pt x="964" y="370"/>
                  </a:lnTo>
                  <a:lnTo>
                    <a:pt x="964" y="377"/>
                  </a:lnTo>
                  <a:close/>
                  <a:moveTo>
                    <a:pt x="1771" y="427"/>
                  </a:moveTo>
                  <a:lnTo>
                    <a:pt x="1457" y="426"/>
                  </a:lnTo>
                  <a:lnTo>
                    <a:pt x="1458" y="445"/>
                  </a:lnTo>
                  <a:lnTo>
                    <a:pt x="1460" y="463"/>
                  </a:lnTo>
                  <a:lnTo>
                    <a:pt x="1464" y="480"/>
                  </a:lnTo>
                  <a:lnTo>
                    <a:pt x="1469" y="495"/>
                  </a:lnTo>
                  <a:lnTo>
                    <a:pt x="1477" y="510"/>
                  </a:lnTo>
                  <a:lnTo>
                    <a:pt x="1484" y="523"/>
                  </a:lnTo>
                  <a:lnTo>
                    <a:pt x="1493" y="535"/>
                  </a:lnTo>
                  <a:lnTo>
                    <a:pt x="1504" y="546"/>
                  </a:lnTo>
                  <a:lnTo>
                    <a:pt x="1515" y="554"/>
                  </a:lnTo>
                  <a:lnTo>
                    <a:pt x="1526" y="562"/>
                  </a:lnTo>
                  <a:lnTo>
                    <a:pt x="1537" y="568"/>
                  </a:lnTo>
                  <a:lnTo>
                    <a:pt x="1551" y="573"/>
                  </a:lnTo>
                  <a:lnTo>
                    <a:pt x="1564" y="577"/>
                  </a:lnTo>
                  <a:lnTo>
                    <a:pt x="1578" y="580"/>
                  </a:lnTo>
                  <a:lnTo>
                    <a:pt x="1594" y="582"/>
                  </a:lnTo>
                  <a:lnTo>
                    <a:pt x="1610" y="582"/>
                  </a:lnTo>
                  <a:lnTo>
                    <a:pt x="1628" y="582"/>
                  </a:lnTo>
                  <a:lnTo>
                    <a:pt x="1644" y="581"/>
                  </a:lnTo>
                  <a:lnTo>
                    <a:pt x="1660" y="579"/>
                  </a:lnTo>
                  <a:lnTo>
                    <a:pt x="1676" y="577"/>
                  </a:lnTo>
                  <a:lnTo>
                    <a:pt x="1690" y="573"/>
                  </a:lnTo>
                  <a:lnTo>
                    <a:pt x="1706" y="569"/>
                  </a:lnTo>
                  <a:lnTo>
                    <a:pt x="1720" y="564"/>
                  </a:lnTo>
                  <a:lnTo>
                    <a:pt x="1735" y="559"/>
                  </a:lnTo>
                  <a:lnTo>
                    <a:pt x="1748" y="618"/>
                  </a:lnTo>
                  <a:lnTo>
                    <a:pt x="1733" y="624"/>
                  </a:lnTo>
                  <a:lnTo>
                    <a:pt x="1715" y="630"/>
                  </a:lnTo>
                  <a:lnTo>
                    <a:pt x="1698" y="635"/>
                  </a:lnTo>
                  <a:lnTo>
                    <a:pt x="1680" y="639"/>
                  </a:lnTo>
                  <a:lnTo>
                    <a:pt x="1661" y="642"/>
                  </a:lnTo>
                  <a:lnTo>
                    <a:pt x="1641" y="644"/>
                  </a:lnTo>
                  <a:lnTo>
                    <a:pt x="1621" y="646"/>
                  </a:lnTo>
                  <a:lnTo>
                    <a:pt x="1599" y="647"/>
                  </a:lnTo>
                  <a:lnTo>
                    <a:pt x="1574" y="646"/>
                  </a:lnTo>
                  <a:lnTo>
                    <a:pt x="1551" y="642"/>
                  </a:lnTo>
                  <a:lnTo>
                    <a:pt x="1539" y="640"/>
                  </a:lnTo>
                  <a:lnTo>
                    <a:pt x="1528" y="637"/>
                  </a:lnTo>
                  <a:lnTo>
                    <a:pt x="1518" y="634"/>
                  </a:lnTo>
                  <a:lnTo>
                    <a:pt x="1507" y="631"/>
                  </a:lnTo>
                  <a:lnTo>
                    <a:pt x="1497" y="627"/>
                  </a:lnTo>
                  <a:lnTo>
                    <a:pt x="1488" y="622"/>
                  </a:lnTo>
                  <a:lnTo>
                    <a:pt x="1479" y="617"/>
                  </a:lnTo>
                  <a:lnTo>
                    <a:pt x="1469" y="612"/>
                  </a:lnTo>
                  <a:lnTo>
                    <a:pt x="1461" y="605"/>
                  </a:lnTo>
                  <a:lnTo>
                    <a:pt x="1453" y="598"/>
                  </a:lnTo>
                  <a:lnTo>
                    <a:pt x="1445" y="592"/>
                  </a:lnTo>
                  <a:lnTo>
                    <a:pt x="1438" y="584"/>
                  </a:lnTo>
                  <a:lnTo>
                    <a:pt x="1430" y="576"/>
                  </a:lnTo>
                  <a:lnTo>
                    <a:pt x="1423" y="567"/>
                  </a:lnTo>
                  <a:lnTo>
                    <a:pt x="1417" y="559"/>
                  </a:lnTo>
                  <a:lnTo>
                    <a:pt x="1412" y="551"/>
                  </a:lnTo>
                  <a:lnTo>
                    <a:pt x="1406" y="542"/>
                  </a:lnTo>
                  <a:lnTo>
                    <a:pt x="1402" y="531"/>
                  </a:lnTo>
                  <a:lnTo>
                    <a:pt x="1397" y="522"/>
                  </a:lnTo>
                  <a:lnTo>
                    <a:pt x="1393" y="512"/>
                  </a:lnTo>
                  <a:lnTo>
                    <a:pt x="1389" y="501"/>
                  </a:lnTo>
                  <a:lnTo>
                    <a:pt x="1386" y="490"/>
                  </a:lnTo>
                  <a:lnTo>
                    <a:pt x="1384" y="480"/>
                  </a:lnTo>
                  <a:lnTo>
                    <a:pt x="1382" y="469"/>
                  </a:lnTo>
                  <a:lnTo>
                    <a:pt x="1379" y="445"/>
                  </a:lnTo>
                  <a:lnTo>
                    <a:pt x="1378" y="419"/>
                  </a:lnTo>
                  <a:lnTo>
                    <a:pt x="1379" y="394"/>
                  </a:lnTo>
                  <a:lnTo>
                    <a:pt x="1382" y="370"/>
                  </a:lnTo>
                  <a:lnTo>
                    <a:pt x="1386" y="346"/>
                  </a:lnTo>
                  <a:lnTo>
                    <a:pt x="1392" y="324"/>
                  </a:lnTo>
                  <a:lnTo>
                    <a:pt x="1397" y="313"/>
                  </a:lnTo>
                  <a:lnTo>
                    <a:pt x="1401" y="303"/>
                  </a:lnTo>
                  <a:lnTo>
                    <a:pt x="1406" y="293"/>
                  </a:lnTo>
                  <a:lnTo>
                    <a:pt x="1411" y="282"/>
                  </a:lnTo>
                  <a:lnTo>
                    <a:pt x="1416" y="273"/>
                  </a:lnTo>
                  <a:lnTo>
                    <a:pt x="1422" y="264"/>
                  </a:lnTo>
                  <a:lnTo>
                    <a:pt x="1428" y="255"/>
                  </a:lnTo>
                  <a:lnTo>
                    <a:pt x="1436" y="246"/>
                  </a:lnTo>
                  <a:lnTo>
                    <a:pt x="1443" y="238"/>
                  </a:lnTo>
                  <a:lnTo>
                    <a:pt x="1451" y="230"/>
                  </a:lnTo>
                  <a:lnTo>
                    <a:pt x="1458" y="223"/>
                  </a:lnTo>
                  <a:lnTo>
                    <a:pt x="1466" y="217"/>
                  </a:lnTo>
                  <a:lnTo>
                    <a:pt x="1476" y="210"/>
                  </a:lnTo>
                  <a:lnTo>
                    <a:pt x="1484" y="204"/>
                  </a:lnTo>
                  <a:lnTo>
                    <a:pt x="1493" y="199"/>
                  </a:lnTo>
                  <a:lnTo>
                    <a:pt x="1502" y="195"/>
                  </a:lnTo>
                  <a:lnTo>
                    <a:pt x="1513" y="191"/>
                  </a:lnTo>
                  <a:lnTo>
                    <a:pt x="1522" y="187"/>
                  </a:lnTo>
                  <a:lnTo>
                    <a:pt x="1532" y="185"/>
                  </a:lnTo>
                  <a:lnTo>
                    <a:pt x="1543" y="182"/>
                  </a:lnTo>
                  <a:lnTo>
                    <a:pt x="1554" y="179"/>
                  </a:lnTo>
                  <a:lnTo>
                    <a:pt x="1565" y="178"/>
                  </a:lnTo>
                  <a:lnTo>
                    <a:pt x="1576" y="177"/>
                  </a:lnTo>
                  <a:lnTo>
                    <a:pt x="1589" y="177"/>
                  </a:lnTo>
                  <a:lnTo>
                    <a:pt x="1601" y="177"/>
                  </a:lnTo>
                  <a:lnTo>
                    <a:pt x="1612" y="178"/>
                  </a:lnTo>
                  <a:lnTo>
                    <a:pt x="1624" y="181"/>
                  </a:lnTo>
                  <a:lnTo>
                    <a:pt x="1635" y="183"/>
                  </a:lnTo>
                  <a:lnTo>
                    <a:pt x="1645" y="185"/>
                  </a:lnTo>
                  <a:lnTo>
                    <a:pt x="1655" y="188"/>
                  </a:lnTo>
                  <a:lnTo>
                    <a:pt x="1665" y="192"/>
                  </a:lnTo>
                  <a:lnTo>
                    <a:pt x="1675" y="196"/>
                  </a:lnTo>
                  <a:lnTo>
                    <a:pt x="1683" y="201"/>
                  </a:lnTo>
                  <a:lnTo>
                    <a:pt x="1692" y="206"/>
                  </a:lnTo>
                  <a:lnTo>
                    <a:pt x="1701" y="212"/>
                  </a:lnTo>
                  <a:lnTo>
                    <a:pt x="1708" y="220"/>
                  </a:lnTo>
                  <a:lnTo>
                    <a:pt x="1716" y="227"/>
                  </a:lnTo>
                  <a:lnTo>
                    <a:pt x="1723" y="234"/>
                  </a:lnTo>
                  <a:lnTo>
                    <a:pt x="1729" y="242"/>
                  </a:lnTo>
                  <a:lnTo>
                    <a:pt x="1736" y="251"/>
                  </a:lnTo>
                  <a:lnTo>
                    <a:pt x="1745" y="266"/>
                  </a:lnTo>
                  <a:lnTo>
                    <a:pt x="1753" y="281"/>
                  </a:lnTo>
                  <a:lnTo>
                    <a:pt x="1759" y="298"/>
                  </a:lnTo>
                  <a:lnTo>
                    <a:pt x="1764" y="314"/>
                  </a:lnTo>
                  <a:lnTo>
                    <a:pt x="1768" y="332"/>
                  </a:lnTo>
                  <a:lnTo>
                    <a:pt x="1772" y="349"/>
                  </a:lnTo>
                  <a:lnTo>
                    <a:pt x="1774" y="369"/>
                  </a:lnTo>
                  <a:lnTo>
                    <a:pt x="1774" y="388"/>
                  </a:lnTo>
                  <a:lnTo>
                    <a:pt x="1774" y="400"/>
                  </a:lnTo>
                  <a:lnTo>
                    <a:pt x="1773" y="410"/>
                  </a:lnTo>
                  <a:lnTo>
                    <a:pt x="1772" y="419"/>
                  </a:lnTo>
                  <a:lnTo>
                    <a:pt x="1771" y="427"/>
                  </a:lnTo>
                  <a:close/>
                  <a:moveTo>
                    <a:pt x="1457" y="368"/>
                  </a:moveTo>
                  <a:lnTo>
                    <a:pt x="1696" y="368"/>
                  </a:lnTo>
                  <a:lnTo>
                    <a:pt x="1696" y="355"/>
                  </a:lnTo>
                  <a:lnTo>
                    <a:pt x="1694" y="344"/>
                  </a:lnTo>
                  <a:lnTo>
                    <a:pt x="1692" y="332"/>
                  </a:lnTo>
                  <a:lnTo>
                    <a:pt x="1690" y="321"/>
                  </a:lnTo>
                  <a:lnTo>
                    <a:pt x="1687" y="311"/>
                  </a:lnTo>
                  <a:lnTo>
                    <a:pt x="1683" y="301"/>
                  </a:lnTo>
                  <a:lnTo>
                    <a:pt x="1678" y="292"/>
                  </a:lnTo>
                  <a:lnTo>
                    <a:pt x="1673" y="282"/>
                  </a:lnTo>
                  <a:lnTo>
                    <a:pt x="1666" y="271"/>
                  </a:lnTo>
                  <a:lnTo>
                    <a:pt x="1656" y="262"/>
                  </a:lnTo>
                  <a:lnTo>
                    <a:pt x="1646" y="254"/>
                  </a:lnTo>
                  <a:lnTo>
                    <a:pt x="1636" y="247"/>
                  </a:lnTo>
                  <a:lnTo>
                    <a:pt x="1624" y="242"/>
                  </a:lnTo>
                  <a:lnTo>
                    <a:pt x="1611" y="239"/>
                  </a:lnTo>
                  <a:lnTo>
                    <a:pt x="1597" y="237"/>
                  </a:lnTo>
                  <a:lnTo>
                    <a:pt x="1583" y="236"/>
                  </a:lnTo>
                  <a:lnTo>
                    <a:pt x="1568" y="237"/>
                  </a:lnTo>
                  <a:lnTo>
                    <a:pt x="1555" y="239"/>
                  </a:lnTo>
                  <a:lnTo>
                    <a:pt x="1542" y="242"/>
                  </a:lnTo>
                  <a:lnTo>
                    <a:pt x="1531" y="247"/>
                  </a:lnTo>
                  <a:lnTo>
                    <a:pt x="1520" y="254"/>
                  </a:lnTo>
                  <a:lnTo>
                    <a:pt x="1510" y="261"/>
                  </a:lnTo>
                  <a:lnTo>
                    <a:pt x="1500" y="270"/>
                  </a:lnTo>
                  <a:lnTo>
                    <a:pt x="1491" y="280"/>
                  </a:lnTo>
                  <a:lnTo>
                    <a:pt x="1485" y="290"/>
                  </a:lnTo>
                  <a:lnTo>
                    <a:pt x="1479" y="300"/>
                  </a:lnTo>
                  <a:lnTo>
                    <a:pt x="1474" y="310"/>
                  </a:lnTo>
                  <a:lnTo>
                    <a:pt x="1468" y="320"/>
                  </a:lnTo>
                  <a:lnTo>
                    <a:pt x="1464" y="332"/>
                  </a:lnTo>
                  <a:lnTo>
                    <a:pt x="1461" y="343"/>
                  </a:lnTo>
                  <a:lnTo>
                    <a:pt x="1459" y="355"/>
                  </a:lnTo>
                  <a:lnTo>
                    <a:pt x="1457" y="368"/>
                  </a:lnTo>
                  <a:close/>
                  <a:moveTo>
                    <a:pt x="1875" y="637"/>
                  </a:moveTo>
                  <a:lnTo>
                    <a:pt x="1875" y="328"/>
                  </a:lnTo>
                  <a:lnTo>
                    <a:pt x="1875" y="291"/>
                  </a:lnTo>
                  <a:lnTo>
                    <a:pt x="1874" y="256"/>
                  </a:lnTo>
                  <a:lnTo>
                    <a:pt x="1873" y="221"/>
                  </a:lnTo>
                  <a:lnTo>
                    <a:pt x="1872" y="188"/>
                  </a:lnTo>
                  <a:lnTo>
                    <a:pt x="1944" y="188"/>
                  </a:lnTo>
                  <a:lnTo>
                    <a:pt x="1946" y="276"/>
                  </a:lnTo>
                  <a:lnTo>
                    <a:pt x="1950" y="276"/>
                  </a:lnTo>
                  <a:lnTo>
                    <a:pt x="1954" y="265"/>
                  </a:lnTo>
                  <a:lnTo>
                    <a:pt x="1959" y="255"/>
                  </a:lnTo>
                  <a:lnTo>
                    <a:pt x="1964" y="245"/>
                  </a:lnTo>
                  <a:lnTo>
                    <a:pt x="1970" y="236"/>
                  </a:lnTo>
                  <a:lnTo>
                    <a:pt x="1976" y="227"/>
                  </a:lnTo>
                  <a:lnTo>
                    <a:pt x="1983" y="219"/>
                  </a:lnTo>
                  <a:lnTo>
                    <a:pt x="1991" y="211"/>
                  </a:lnTo>
                  <a:lnTo>
                    <a:pt x="2000" y="204"/>
                  </a:lnTo>
                  <a:lnTo>
                    <a:pt x="2008" y="198"/>
                  </a:lnTo>
                  <a:lnTo>
                    <a:pt x="2017" y="193"/>
                  </a:lnTo>
                  <a:lnTo>
                    <a:pt x="2026" y="188"/>
                  </a:lnTo>
                  <a:lnTo>
                    <a:pt x="2036" y="185"/>
                  </a:lnTo>
                  <a:lnTo>
                    <a:pt x="2045" y="182"/>
                  </a:lnTo>
                  <a:lnTo>
                    <a:pt x="2054" y="179"/>
                  </a:lnTo>
                  <a:lnTo>
                    <a:pt x="2064" y="177"/>
                  </a:lnTo>
                  <a:lnTo>
                    <a:pt x="2075" y="177"/>
                  </a:lnTo>
                  <a:lnTo>
                    <a:pt x="2087" y="178"/>
                  </a:lnTo>
                  <a:lnTo>
                    <a:pt x="2097" y="181"/>
                  </a:lnTo>
                  <a:lnTo>
                    <a:pt x="2097" y="258"/>
                  </a:lnTo>
                  <a:lnTo>
                    <a:pt x="2084" y="256"/>
                  </a:lnTo>
                  <a:lnTo>
                    <a:pt x="2069" y="255"/>
                  </a:lnTo>
                  <a:lnTo>
                    <a:pt x="2055" y="256"/>
                  </a:lnTo>
                  <a:lnTo>
                    <a:pt x="2043" y="258"/>
                  </a:lnTo>
                  <a:lnTo>
                    <a:pt x="2032" y="261"/>
                  </a:lnTo>
                  <a:lnTo>
                    <a:pt x="2020" y="266"/>
                  </a:lnTo>
                  <a:lnTo>
                    <a:pt x="2010" y="272"/>
                  </a:lnTo>
                  <a:lnTo>
                    <a:pt x="2000" y="280"/>
                  </a:lnTo>
                  <a:lnTo>
                    <a:pt x="1990" y="290"/>
                  </a:lnTo>
                  <a:lnTo>
                    <a:pt x="1982" y="300"/>
                  </a:lnTo>
                  <a:lnTo>
                    <a:pt x="1976" y="310"/>
                  </a:lnTo>
                  <a:lnTo>
                    <a:pt x="1971" y="321"/>
                  </a:lnTo>
                  <a:lnTo>
                    <a:pt x="1966" y="333"/>
                  </a:lnTo>
                  <a:lnTo>
                    <a:pt x="1963" y="344"/>
                  </a:lnTo>
                  <a:lnTo>
                    <a:pt x="1960" y="356"/>
                  </a:lnTo>
                  <a:lnTo>
                    <a:pt x="1958" y="370"/>
                  </a:lnTo>
                  <a:lnTo>
                    <a:pt x="1957" y="383"/>
                  </a:lnTo>
                  <a:lnTo>
                    <a:pt x="1955" y="398"/>
                  </a:lnTo>
                  <a:lnTo>
                    <a:pt x="1955" y="637"/>
                  </a:lnTo>
                  <a:lnTo>
                    <a:pt x="1875" y="637"/>
                  </a:lnTo>
                  <a:close/>
                  <a:moveTo>
                    <a:pt x="2260" y="637"/>
                  </a:moveTo>
                  <a:lnTo>
                    <a:pt x="2178" y="637"/>
                  </a:lnTo>
                  <a:lnTo>
                    <a:pt x="2178" y="188"/>
                  </a:lnTo>
                  <a:lnTo>
                    <a:pt x="2260" y="188"/>
                  </a:lnTo>
                  <a:lnTo>
                    <a:pt x="2260" y="637"/>
                  </a:lnTo>
                  <a:close/>
                  <a:moveTo>
                    <a:pt x="2219" y="105"/>
                  </a:moveTo>
                  <a:lnTo>
                    <a:pt x="2217" y="105"/>
                  </a:lnTo>
                  <a:lnTo>
                    <a:pt x="2206" y="104"/>
                  </a:lnTo>
                  <a:lnTo>
                    <a:pt x="2197" y="101"/>
                  </a:lnTo>
                  <a:lnTo>
                    <a:pt x="2193" y="99"/>
                  </a:lnTo>
                  <a:lnTo>
                    <a:pt x="2189" y="96"/>
                  </a:lnTo>
                  <a:lnTo>
                    <a:pt x="2185" y="93"/>
                  </a:lnTo>
                  <a:lnTo>
                    <a:pt x="2181" y="90"/>
                  </a:lnTo>
                  <a:lnTo>
                    <a:pt x="2174" y="82"/>
                  </a:lnTo>
                  <a:lnTo>
                    <a:pt x="2170" y="72"/>
                  </a:lnTo>
                  <a:lnTo>
                    <a:pt x="2167" y="63"/>
                  </a:lnTo>
                  <a:lnTo>
                    <a:pt x="2166" y="52"/>
                  </a:lnTo>
                  <a:lnTo>
                    <a:pt x="2167" y="42"/>
                  </a:lnTo>
                  <a:lnTo>
                    <a:pt x="2170" y="32"/>
                  </a:lnTo>
                  <a:lnTo>
                    <a:pt x="2174" y="23"/>
                  </a:lnTo>
                  <a:lnTo>
                    <a:pt x="2182" y="16"/>
                  </a:lnTo>
                  <a:lnTo>
                    <a:pt x="2185" y="12"/>
                  </a:lnTo>
                  <a:lnTo>
                    <a:pt x="2189" y="9"/>
                  </a:lnTo>
                  <a:lnTo>
                    <a:pt x="2194" y="6"/>
                  </a:lnTo>
                  <a:lnTo>
                    <a:pt x="2198" y="4"/>
                  </a:lnTo>
                  <a:lnTo>
                    <a:pt x="2208" y="2"/>
                  </a:lnTo>
                  <a:lnTo>
                    <a:pt x="2220" y="0"/>
                  </a:lnTo>
                  <a:lnTo>
                    <a:pt x="2230" y="2"/>
                  </a:lnTo>
                  <a:lnTo>
                    <a:pt x="2240" y="4"/>
                  </a:lnTo>
                  <a:lnTo>
                    <a:pt x="2244" y="6"/>
                  </a:lnTo>
                  <a:lnTo>
                    <a:pt x="2249" y="9"/>
                  </a:lnTo>
                  <a:lnTo>
                    <a:pt x="2253" y="12"/>
                  </a:lnTo>
                  <a:lnTo>
                    <a:pt x="2257" y="15"/>
                  </a:lnTo>
                  <a:lnTo>
                    <a:pt x="2263" y="23"/>
                  </a:lnTo>
                  <a:lnTo>
                    <a:pt x="2268" y="31"/>
                  </a:lnTo>
                  <a:lnTo>
                    <a:pt x="2270" y="42"/>
                  </a:lnTo>
                  <a:lnTo>
                    <a:pt x="2271" y="52"/>
                  </a:lnTo>
                  <a:lnTo>
                    <a:pt x="2270" y="63"/>
                  </a:lnTo>
                  <a:lnTo>
                    <a:pt x="2268" y="72"/>
                  </a:lnTo>
                  <a:lnTo>
                    <a:pt x="2263" y="82"/>
                  </a:lnTo>
                  <a:lnTo>
                    <a:pt x="2257" y="90"/>
                  </a:lnTo>
                  <a:lnTo>
                    <a:pt x="2253" y="93"/>
                  </a:lnTo>
                  <a:lnTo>
                    <a:pt x="2249" y="96"/>
                  </a:lnTo>
                  <a:lnTo>
                    <a:pt x="2244" y="99"/>
                  </a:lnTo>
                  <a:lnTo>
                    <a:pt x="2240" y="101"/>
                  </a:lnTo>
                  <a:lnTo>
                    <a:pt x="2235" y="103"/>
                  </a:lnTo>
                  <a:lnTo>
                    <a:pt x="2230" y="104"/>
                  </a:lnTo>
                  <a:lnTo>
                    <a:pt x="2224" y="104"/>
                  </a:lnTo>
                  <a:lnTo>
                    <a:pt x="2219" y="105"/>
                  </a:lnTo>
                  <a:close/>
                  <a:moveTo>
                    <a:pt x="2755" y="427"/>
                  </a:moveTo>
                  <a:lnTo>
                    <a:pt x="2441" y="426"/>
                  </a:lnTo>
                  <a:lnTo>
                    <a:pt x="2443" y="445"/>
                  </a:lnTo>
                  <a:lnTo>
                    <a:pt x="2446" y="463"/>
                  </a:lnTo>
                  <a:lnTo>
                    <a:pt x="2449" y="480"/>
                  </a:lnTo>
                  <a:lnTo>
                    <a:pt x="2454" y="495"/>
                  </a:lnTo>
                  <a:lnTo>
                    <a:pt x="2461" y="510"/>
                  </a:lnTo>
                  <a:lnTo>
                    <a:pt x="2469" y="523"/>
                  </a:lnTo>
                  <a:lnTo>
                    <a:pt x="2478" y="535"/>
                  </a:lnTo>
                  <a:lnTo>
                    <a:pt x="2489" y="546"/>
                  </a:lnTo>
                  <a:lnTo>
                    <a:pt x="2499" y="554"/>
                  </a:lnTo>
                  <a:lnTo>
                    <a:pt x="2510" y="562"/>
                  </a:lnTo>
                  <a:lnTo>
                    <a:pt x="2523" y="568"/>
                  </a:lnTo>
                  <a:lnTo>
                    <a:pt x="2535" y="573"/>
                  </a:lnTo>
                  <a:lnTo>
                    <a:pt x="2548" y="577"/>
                  </a:lnTo>
                  <a:lnTo>
                    <a:pt x="2564" y="580"/>
                  </a:lnTo>
                  <a:lnTo>
                    <a:pt x="2579" y="582"/>
                  </a:lnTo>
                  <a:lnTo>
                    <a:pt x="2595" y="582"/>
                  </a:lnTo>
                  <a:lnTo>
                    <a:pt x="2612" y="582"/>
                  </a:lnTo>
                  <a:lnTo>
                    <a:pt x="2628" y="581"/>
                  </a:lnTo>
                  <a:lnTo>
                    <a:pt x="2644" y="579"/>
                  </a:lnTo>
                  <a:lnTo>
                    <a:pt x="2660" y="577"/>
                  </a:lnTo>
                  <a:lnTo>
                    <a:pt x="2676" y="573"/>
                  </a:lnTo>
                  <a:lnTo>
                    <a:pt x="2690" y="569"/>
                  </a:lnTo>
                  <a:lnTo>
                    <a:pt x="2705" y="564"/>
                  </a:lnTo>
                  <a:lnTo>
                    <a:pt x="2719" y="559"/>
                  </a:lnTo>
                  <a:lnTo>
                    <a:pt x="2732" y="618"/>
                  </a:lnTo>
                  <a:lnTo>
                    <a:pt x="2717" y="624"/>
                  </a:lnTo>
                  <a:lnTo>
                    <a:pt x="2700" y="630"/>
                  </a:lnTo>
                  <a:lnTo>
                    <a:pt x="2683" y="635"/>
                  </a:lnTo>
                  <a:lnTo>
                    <a:pt x="2664" y="639"/>
                  </a:lnTo>
                  <a:lnTo>
                    <a:pt x="2645" y="642"/>
                  </a:lnTo>
                  <a:lnTo>
                    <a:pt x="2625" y="644"/>
                  </a:lnTo>
                  <a:lnTo>
                    <a:pt x="2605" y="646"/>
                  </a:lnTo>
                  <a:lnTo>
                    <a:pt x="2583" y="647"/>
                  </a:lnTo>
                  <a:lnTo>
                    <a:pt x="2559" y="646"/>
                  </a:lnTo>
                  <a:lnTo>
                    <a:pt x="2535" y="642"/>
                  </a:lnTo>
                  <a:lnTo>
                    <a:pt x="2524" y="640"/>
                  </a:lnTo>
                  <a:lnTo>
                    <a:pt x="2512" y="637"/>
                  </a:lnTo>
                  <a:lnTo>
                    <a:pt x="2502" y="634"/>
                  </a:lnTo>
                  <a:lnTo>
                    <a:pt x="2492" y="631"/>
                  </a:lnTo>
                  <a:lnTo>
                    <a:pt x="2483" y="627"/>
                  </a:lnTo>
                  <a:lnTo>
                    <a:pt x="2472" y="622"/>
                  </a:lnTo>
                  <a:lnTo>
                    <a:pt x="2463" y="617"/>
                  </a:lnTo>
                  <a:lnTo>
                    <a:pt x="2455" y="612"/>
                  </a:lnTo>
                  <a:lnTo>
                    <a:pt x="2446" y="605"/>
                  </a:lnTo>
                  <a:lnTo>
                    <a:pt x="2437" y="598"/>
                  </a:lnTo>
                  <a:lnTo>
                    <a:pt x="2429" y="592"/>
                  </a:lnTo>
                  <a:lnTo>
                    <a:pt x="2422" y="584"/>
                  </a:lnTo>
                  <a:lnTo>
                    <a:pt x="2415" y="576"/>
                  </a:lnTo>
                  <a:lnTo>
                    <a:pt x="2409" y="567"/>
                  </a:lnTo>
                  <a:lnTo>
                    <a:pt x="2401" y="559"/>
                  </a:lnTo>
                  <a:lnTo>
                    <a:pt x="2396" y="551"/>
                  </a:lnTo>
                  <a:lnTo>
                    <a:pt x="2391" y="542"/>
                  </a:lnTo>
                  <a:lnTo>
                    <a:pt x="2386" y="531"/>
                  </a:lnTo>
                  <a:lnTo>
                    <a:pt x="2382" y="522"/>
                  </a:lnTo>
                  <a:lnTo>
                    <a:pt x="2378" y="512"/>
                  </a:lnTo>
                  <a:lnTo>
                    <a:pt x="2374" y="501"/>
                  </a:lnTo>
                  <a:lnTo>
                    <a:pt x="2371" y="490"/>
                  </a:lnTo>
                  <a:lnTo>
                    <a:pt x="2369" y="480"/>
                  </a:lnTo>
                  <a:lnTo>
                    <a:pt x="2366" y="469"/>
                  </a:lnTo>
                  <a:lnTo>
                    <a:pt x="2363" y="445"/>
                  </a:lnTo>
                  <a:lnTo>
                    <a:pt x="2362" y="419"/>
                  </a:lnTo>
                  <a:lnTo>
                    <a:pt x="2363" y="394"/>
                  </a:lnTo>
                  <a:lnTo>
                    <a:pt x="2366" y="370"/>
                  </a:lnTo>
                  <a:lnTo>
                    <a:pt x="2371" y="346"/>
                  </a:lnTo>
                  <a:lnTo>
                    <a:pt x="2377" y="324"/>
                  </a:lnTo>
                  <a:lnTo>
                    <a:pt x="2381" y="313"/>
                  </a:lnTo>
                  <a:lnTo>
                    <a:pt x="2385" y="303"/>
                  </a:lnTo>
                  <a:lnTo>
                    <a:pt x="2390" y="293"/>
                  </a:lnTo>
                  <a:lnTo>
                    <a:pt x="2395" y="282"/>
                  </a:lnTo>
                  <a:lnTo>
                    <a:pt x="2400" y="273"/>
                  </a:lnTo>
                  <a:lnTo>
                    <a:pt x="2407" y="264"/>
                  </a:lnTo>
                  <a:lnTo>
                    <a:pt x="2414" y="255"/>
                  </a:lnTo>
                  <a:lnTo>
                    <a:pt x="2420" y="246"/>
                  </a:lnTo>
                  <a:lnTo>
                    <a:pt x="2427" y="238"/>
                  </a:lnTo>
                  <a:lnTo>
                    <a:pt x="2435" y="230"/>
                  </a:lnTo>
                  <a:lnTo>
                    <a:pt x="2444" y="223"/>
                  </a:lnTo>
                  <a:lnTo>
                    <a:pt x="2452" y="217"/>
                  </a:lnTo>
                  <a:lnTo>
                    <a:pt x="2460" y="210"/>
                  </a:lnTo>
                  <a:lnTo>
                    <a:pt x="2468" y="204"/>
                  </a:lnTo>
                  <a:lnTo>
                    <a:pt x="2477" y="199"/>
                  </a:lnTo>
                  <a:lnTo>
                    <a:pt x="2487" y="195"/>
                  </a:lnTo>
                  <a:lnTo>
                    <a:pt x="2497" y="191"/>
                  </a:lnTo>
                  <a:lnTo>
                    <a:pt x="2507" y="187"/>
                  </a:lnTo>
                  <a:lnTo>
                    <a:pt x="2518" y="185"/>
                  </a:lnTo>
                  <a:lnTo>
                    <a:pt x="2528" y="182"/>
                  </a:lnTo>
                  <a:lnTo>
                    <a:pt x="2539" y="179"/>
                  </a:lnTo>
                  <a:lnTo>
                    <a:pt x="2549" y="178"/>
                  </a:lnTo>
                  <a:lnTo>
                    <a:pt x="2562" y="177"/>
                  </a:lnTo>
                  <a:lnTo>
                    <a:pt x="2573" y="177"/>
                  </a:lnTo>
                  <a:lnTo>
                    <a:pt x="2585" y="177"/>
                  </a:lnTo>
                  <a:lnTo>
                    <a:pt x="2597" y="178"/>
                  </a:lnTo>
                  <a:lnTo>
                    <a:pt x="2608" y="181"/>
                  </a:lnTo>
                  <a:lnTo>
                    <a:pt x="2619" y="183"/>
                  </a:lnTo>
                  <a:lnTo>
                    <a:pt x="2630" y="185"/>
                  </a:lnTo>
                  <a:lnTo>
                    <a:pt x="2640" y="188"/>
                  </a:lnTo>
                  <a:lnTo>
                    <a:pt x="2650" y="192"/>
                  </a:lnTo>
                  <a:lnTo>
                    <a:pt x="2659" y="196"/>
                  </a:lnTo>
                  <a:lnTo>
                    <a:pt x="2669" y="201"/>
                  </a:lnTo>
                  <a:lnTo>
                    <a:pt x="2677" y="206"/>
                  </a:lnTo>
                  <a:lnTo>
                    <a:pt x="2685" y="212"/>
                  </a:lnTo>
                  <a:lnTo>
                    <a:pt x="2693" y="220"/>
                  </a:lnTo>
                  <a:lnTo>
                    <a:pt x="2700" y="227"/>
                  </a:lnTo>
                  <a:lnTo>
                    <a:pt x="2708" y="234"/>
                  </a:lnTo>
                  <a:lnTo>
                    <a:pt x="2714" y="242"/>
                  </a:lnTo>
                  <a:lnTo>
                    <a:pt x="2721" y="251"/>
                  </a:lnTo>
                  <a:lnTo>
                    <a:pt x="2729" y="266"/>
                  </a:lnTo>
                  <a:lnTo>
                    <a:pt x="2737" y="281"/>
                  </a:lnTo>
                  <a:lnTo>
                    <a:pt x="2744" y="298"/>
                  </a:lnTo>
                  <a:lnTo>
                    <a:pt x="2749" y="314"/>
                  </a:lnTo>
                  <a:lnTo>
                    <a:pt x="2753" y="332"/>
                  </a:lnTo>
                  <a:lnTo>
                    <a:pt x="2756" y="349"/>
                  </a:lnTo>
                  <a:lnTo>
                    <a:pt x="2758" y="369"/>
                  </a:lnTo>
                  <a:lnTo>
                    <a:pt x="2759" y="388"/>
                  </a:lnTo>
                  <a:lnTo>
                    <a:pt x="2758" y="400"/>
                  </a:lnTo>
                  <a:lnTo>
                    <a:pt x="2758" y="410"/>
                  </a:lnTo>
                  <a:lnTo>
                    <a:pt x="2757" y="419"/>
                  </a:lnTo>
                  <a:lnTo>
                    <a:pt x="2755" y="427"/>
                  </a:lnTo>
                  <a:close/>
                  <a:moveTo>
                    <a:pt x="2441" y="368"/>
                  </a:moveTo>
                  <a:lnTo>
                    <a:pt x="2680" y="368"/>
                  </a:lnTo>
                  <a:lnTo>
                    <a:pt x="2680" y="355"/>
                  </a:lnTo>
                  <a:lnTo>
                    <a:pt x="2679" y="344"/>
                  </a:lnTo>
                  <a:lnTo>
                    <a:pt x="2677" y="332"/>
                  </a:lnTo>
                  <a:lnTo>
                    <a:pt x="2675" y="321"/>
                  </a:lnTo>
                  <a:lnTo>
                    <a:pt x="2672" y="311"/>
                  </a:lnTo>
                  <a:lnTo>
                    <a:pt x="2668" y="301"/>
                  </a:lnTo>
                  <a:lnTo>
                    <a:pt x="2663" y="292"/>
                  </a:lnTo>
                  <a:lnTo>
                    <a:pt x="2657" y="282"/>
                  </a:lnTo>
                  <a:lnTo>
                    <a:pt x="2650" y="271"/>
                  </a:lnTo>
                  <a:lnTo>
                    <a:pt x="2641" y="262"/>
                  </a:lnTo>
                  <a:lnTo>
                    <a:pt x="2632" y="254"/>
                  </a:lnTo>
                  <a:lnTo>
                    <a:pt x="2620" y="247"/>
                  </a:lnTo>
                  <a:lnTo>
                    <a:pt x="2609" y="242"/>
                  </a:lnTo>
                  <a:lnTo>
                    <a:pt x="2596" y="239"/>
                  </a:lnTo>
                  <a:lnTo>
                    <a:pt x="2581" y="237"/>
                  </a:lnTo>
                  <a:lnTo>
                    <a:pt x="2567" y="236"/>
                  </a:lnTo>
                  <a:lnTo>
                    <a:pt x="2552" y="237"/>
                  </a:lnTo>
                  <a:lnTo>
                    <a:pt x="2540" y="239"/>
                  </a:lnTo>
                  <a:lnTo>
                    <a:pt x="2528" y="242"/>
                  </a:lnTo>
                  <a:lnTo>
                    <a:pt x="2515" y="247"/>
                  </a:lnTo>
                  <a:lnTo>
                    <a:pt x="2504" y="254"/>
                  </a:lnTo>
                  <a:lnTo>
                    <a:pt x="2494" y="261"/>
                  </a:lnTo>
                  <a:lnTo>
                    <a:pt x="2485" y="270"/>
                  </a:lnTo>
                  <a:lnTo>
                    <a:pt x="2475" y="280"/>
                  </a:lnTo>
                  <a:lnTo>
                    <a:pt x="2469" y="290"/>
                  </a:lnTo>
                  <a:lnTo>
                    <a:pt x="2463" y="300"/>
                  </a:lnTo>
                  <a:lnTo>
                    <a:pt x="2458" y="310"/>
                  </a:lnTo>
                  <a:lnTo>
                    <a:pt x="2454" y="320"/>
                  </a:lnTo>
                  <a:lnTo>
                    <a:pt x="2450" y="332"/>
                  </a:lnTo>
                  <a:lnTo>
                    <a:pt x="2446" y="343"/>
                  </a:lnTo>
                  <a:lnTo>
                    <a:pt x="2444" y="355"/>
                  </a:lnTo>
                  <a:lnTo>
                    <a:pt x="2441" y="368"/>
                  </a:lnTo>
                  <a:close/>
                  <a:moveTo>
                    <a:pt x="2860" y="637"/>
                  </a:moveTo>
                  <a:lnTo>
                    <a:pt x="2860" y="309"/>
                  </a:lnTo>
                  <a:lnTo>
                    <a:pt x="2860" y="280"/>
                  </a:lnTo>
                  <a:lnTo>
                    <a:pt x="2859" y="250"/>
                  </a:lnTo>
                  <a:lnTo>
                    <a:pt x="2858" y="220"/>
                  </a:lnTo>
                  <a:lnTo>
                    <a:pt x="2856" y="188"/>
                  </a:lnTo>
                  <a:lnTo>
                    <a:pt x="2929" y="188"/>
                  </a:lnTo>
                  <a:lnTo>
                    <a:pt x="2933" y="262"/>
                  </a:lnTo>
                  <a:lnTo>
                    <a:pt x="2935" y="262"/>
                  </a:lnTo>
                  <a:lnTo>
                    <a:pt x="2940" y="254"/>
                  </a:lnTo>
                  <a:lnTo>
                    <a:pt x="2945" y="245"/>
                  </a:lnTo>
                  <a:lnTo>
                    <a:pt x="2951" y="237"/>
                  </a:lnTo>
                  <a:lnTo>
                    <a:pt x="2958" y="230"/>
                  </a:lnTo>
                  <a:lnTo>
                    <a:pt x="2964" y="223"/>
                  </a:lnTo>
                  <a:lnTo>
                    <a:pt x="2973" y="217"/>
                  </a:lnTo>
                  <a:lnTo>
                    <a:pt x="2981" y="210"/>
                  </a:lnTo>
                  <a:lnTo>
                    <a:pt x="2989" y="204"/>
                  </a:lnTo>
                  <a:lnTo>
                    <a:pt x="3000" y="198"/>
                  </a:lnTo>
                  <a:lnTo>
                    <a:pt x="3011" y="193"/>
                  </a:lnTo>
                  <a:lnTo>
                    <a:pt x="3022" y="188"/>
                  </a:lnTo>
                  <a:lnTo>
                    <a:pt x="3033" y="185"/>
                  </a:lnTo>
                  <a:lnTo>
                    <a:pt x="3046" y="182"/>
                  </a:lnTo>
                  <a:lnTo>
                    <a:pt x="3058" y="179"/>
                  </a:lnTo>
                  <a:lnTo>
                    <a:pt x="3070" y="177"/>
                  </a:lnTo>
                  <a:lnTo>
                    <a:pt x="3084" y="177"/>
                  </a:lnTo>
                  <a:lnTo>
                    <a:pt x="3098" y="178"/>
                  </a:lnTo>
                  <a:lnTo>
                    <a:pt x="3112" y="179"/>
                  </a:lnTo>
                  <a:lnTo>
                    <a:pt x="3126" y="183"/>
                  </a:lnTo>
                  <a:lnTo>
                    <a:pt x="3139" y="187"/>
                  </a:lnTo>
                  <a:lnTo>
                    <a:pt x="3151" y="192"/>
                  </a:lnTo>
                  <a:lnTo>
                    <a:pt x="3163" y="199"/>
                  </a:lnTo>
                  <a:lnTo>
                    <a:pt x="3174" y="206"/>
                  </a:lnTo>
                  <a:lnTo>
                    <a:pt x="3185" y="215"/>
                  </a:lnTo>
                  <a:lnTo>
                    <a:pt x="3192" y="222"/>
                  </a:lnTo>
                  <a:lnTo>
                    <a:pt x="3199" y="229"/>
                  </a:lnTo>
                  <a:lnTo>
                    <a:pt x="3205" y="236"/>
                  </a:lnTo>
                  <a:lnTo>
                    <a:pt x="3210" y="244"/>
                  </a:lnTo>
                  <a:lnTo>
                    <a:pt x="3215" y="251"/>
                  </a:lnTo>
                  <a:lnTo>
                    <a:pt x="3219" y="261"/>
                  </a:lnTo>
                  <a:lnTo>
                    <a:pt x="3223" y="269"/>
                  </a:lnTo>
                  <a:lnTo>
                    <a:pt x="3228" y="279"/>
                  </a:lnTo>
                  <a:lnTo>
                    <a:pt x="3231" y="289"/>
                  </a:lnTo>
                  <a:lnTo>
                    <a:pt x="3234" y="299"/>
                  </a:lnTo>
                  <a:lnTo>
                    <a:pt x="3236" y="309"/>
                  </a:lnTo>
                  <a:lnTo>
                    <a:pt x="3238" y="320"/>
                  </a:lnTo>
                  <a:lnTo>
                    <a:pt x="3241" y="344"/>
                  </a:lnTo>
                  <a:lnTo>
                    <a:pt x="3242" y="369"/>
                  </a:lnTo>
                  <a:lnTo>
                    <a:pt x="3242" y="637"/>
                  </a:lnTo>
                  <a:lnTo>
                    <a:pt x="3160" y="637"/>
                  </a:lnTo>
                  <a:lnTo>
                    <a:pt x="3160" y="378"/>
                  </a:lnTo>
                  <a:lnTo>
                    <a:pt x="3160" y="362"/>
                  </a:lnTo>
                  <a:lnTo>
                    <a:pt x="3159" y="346"/>
                  </a:lnTo>
                  <a:lnTo>
                    <a:pt x="3157" y="333"/>
                  </a:lnTo>
                  <a:lnTo>
                    <a:pt x="3154" y="319"/>
                  </a:lnTo>
                  <a:lnTo>
                    <a:pt x="3150" y="307"/>
                  </a:lnTo>
                  <a:lnTo>
                    <a:pt x="3145" y="297"/>
                  </a:lnTo>
                  <a:lnTo>
                    <a:pt x="3140" y="286"/>
                  </a:lnTo>
                  <a:lnTo>
                    <a:pt x="3134" y="277"/>
                  </a:lnTo>
                  <a:lnTo>
                    <a:pt x="3127" y="270"/>
                  </a:lnTo>
                  <a:lnTo>
                    <a:pt x="3120" y="263"/>
                  </a:lnTo>
                  <a:lnTo>
                    <a:pt x="3111" y="258"/>
                  </a:lnTo>
                  <a:lnTo>
                    <a:pt x="3102" y="253"/>
                  </a:lnTo>
                  <a:lnTo>
                    <a:pt x="3092" y="249"/>
                  </a:lnTo>
                  <a:lnTo>
                    <a:pt x="3081" y="246"/>
                  </a:lnTo>
                  <a:lnTo>
                    <a:pt x="3069" y="244"/>
                  </a:lnTo>
                  <a:lnTo>
                    <a:pt x="3056" y="244"/>
                  </a:lnTo>
                  <a:lnTo>
                    <a:pt x="3047" y="244"/>
                  </a:lnTo>
                  <a:lnTo>
                    <a:pt x="3037" y="245"/>
                  </a:lnTo>
                  <a:lnTo>
                    <a:pt x="3028" y="247"/>
                  </a:lnTo>
                  <a:lnTo>
                    <a:pt x="3020" y="250"/>
                  </a:lnTo>
                  <a:lnTo>
                    <a:pt x="3012" y="254"/>
                  </a:lnTo>
                  <a:lnTo>
                    <a:pt x="3004" y="258"/>
                  </a:lnTo>
                  <a:lnTo>
                    <a:pt x="2995" y="263"/>
                  </a:lnTo>
                  <a:lnTo>
                    <a:pt x="2988" y="268"/>
                  </a:lnTo>
                  <a:lnTo>
                    <a:pt x="2981" y="274"/>
                  </a:lnTo>
                  <a:lnTo>
                    <a:pt x="2974" y="281"/>
                  </a:lnTo>
                  <a:lnTo>
                    <a:pt x="2968" y="289"/>
                  </a:lnTo>
                  <a:lnTo>
                    <a:pt x="2962" y="296"/>
                  </a:lnTo>
                  <a:lnTo>
                    <a:pt x="2958" y="303"/>
                  </a:lnTo>
                  <a:lnTo>
                    <a:pt x="2953" y="311"/>
                  </a:lnTo>
                  <a:lnTo>
                    <a:pt x="2950" y="319"/>
                  </a:lnTo>
                  <a:lnTo>
                    <a:pt x="2947" y="329"/>
                  </a:lnTo>
                  <a:lnTo>
                    <a:pt x="2945" y="337"/>
                  </a:lnTo>
                  <a:lnTo>
                    <a:pt x="2943" y="346"/>
                  </a:lnTo>
                  <a:lnTo>
                    <a:pt x="2942" y="356"/>
                  </a:lnTo>
                  <a:lnTo>
                    <a:pt x="2942" y="367"/>
                  </a:lnTo>
                  <a:lnTo>
                    <a:pt x="2942" y="637"/>
                  </a:lnTo>
                  <a:lnTo>
                    <a:pt x="2860" y="637"/>
                  </a:lnTo>
                  <a:close/>
                  <a:moveTo>
                    <a:pt x="3680" y="559"/>
                  </a:moveTo>
                  <a:lnTo>
                    <a:pt x="3694" y="620"/>
                  </a:lnTo>
                  <a:lnTo>
                    <a:pt x="3681" y="627"/>
                  </a:lnTo>
                  <a:lnTo>
                    <a:pt x="3666" y="632"/>
                  </a:lnTo>
                  <a:lnTo>
                    <a:pt x="3651" y="636"/>
                  </a:lnTo>
                  <a:lnTo>
                    <a:pt x="3635" y="640"/>
                  </a:lnTo>
                  <a:lnTo>
                    <a:pt x="3619" y="643"/>
                  </a:lnTo>
                  <a:lnTo>
                    <a:pt x="3602" y="646"/>
                  </a:lnTo>
                  <a:lnTo>
                    <a:pt x="3584" y="647"/>
                  </a:lnTo>
                  <a:lnTo>
                    <a:pt x="3566" y="648"/>
                  </a:lnTo>
                  <a:lnTo>
                    <a:pt x="3541" y="647"/>
                  </a:lnTo>
                  <a:lnTo>
                    <a:pt x="3517" y="643"/>
                  </a:lnTo>
                  <a:lnTo>
                    <a:pt x="3506" y="641"/>
                  </a:lnTo>
                  <a:lnTo>
                    <a:pt x="3495" y="638"/>
                  </a:lnTo>
                  <a:lnTo>
                    <a:pt x="3484" y="635"/>
                  </a:lnTo>
                  <a:lnTo>
                    <a:pt x="3474" y="631"/>
                  </a:lnTo>
                  <a:lnTo>
                    <a:pt x="3464" y="627"/>
                  </a:lnTo>
                  <a:lnTo>
                    <a:pt x="3455" y="623"/>
                  </a:lnTo>
                  <a:lnTo>
                    <a:pt x="3445" y="618"/>
                  </a:lnTo>
                  <a:lnTo>
                    <a:pt x="3436" y="612"/>
                  </a:lnTo>
                  <a:lnTo>
                    <a:pt x="3427" y="605"/>
                  </a:lnTo>
                  <a:lnTo>
                    <a:pt x="3419" y="599"/>
                  </a:lnTo>
                  <a:lnTo>
                    <a:pt x="3410" y="592"/>
                  </a:lnTo>
                  <a:lnTo>
                    <a:pt x="3403" y="584"/>
                  </a:lnTo>
                  <a:lnTo>
                    <a:pt x="3395" y="576"/>
                  </a:lnTo>
                  <a:lnTo>
                    <a:pt x="3389" y="567"/>
                  </a:lnTo>
                  <a:lnTo>
                    <a:pt x="3382" y="559"/>
                  </a:lnTo>
                  <a:lnTo>
                    <a:pt x="3377" y="550"/>
                  </a:lnTo>
                  <a:lnTo>
                    <a:pt x="3370" y="541"/>
                  </a:lnTo>
                  <a:lnTo>
                    <a:pt x="3365" y="531"/>
                  </a:lnTo>
                  <a:lnTo>
                    <a:pt x="3361" y="521"/>
                  </a:lnTo>
                  <a:lnTo>
                    <a:pt x="3357" y="511"/>
                  </a:lnTo>
                  <a:lnTo>
                    <a:pt x="3354" y="500"/>
                  </a:lnTo>
                  <a:lnTo>
                    <a:pt x="3351" y="489"/>
                  </a:lnTo>
                  <a:lnTo>
                    <a:pt x="3348" y="478"/>
                  </a:lnTo>
                  <a:lnTo>
                    <a:pt x="3346" y="467"/>
                  </a:lnTo>
                  <a:lnTo>
                    <a:pt x="3343" y="442"/>
                  </a:lnTo>
                  <a:lnTo>
                    <a:pt x="3342" y="417"/>
                  </a:lnTo>
                  <a:lnTo>
                    <a:pt x="3342" y="404"/>
                  </a:lnTo>
                  <a:lnTo>
                    <a:pt x="3343" y="391"/>
                  </a:lnTo>
                  <a:lnTo>
                    <a:pt x="3344" y="379"/>
                  </a:lnTo>
                  <a:lnTo>
                    <a:pt x="3346" y="367"/>
                  </a:lnTo>
                  <a:lnTo>
                    <a:pt x="3348" y="355"/>
                  </a:lnTo>
                  <a:lnTo>
                    <a:pt x="3351" y="344"/>
                  </a:lnTo>
                  <a:lnTo>
                    <a:pt x="3354" y="333"/>
                  </a:lnTo>
                  <a:lnTo>
                    <a:pt x="3358" y="321"/>
                  </a:lnTo>
                  <a:lnTo>
                    <a:pt x="3363" y="311"/>
                  </a:lnTo>
                  <a:lnTo>
                    <a:pt x="3367" y="301"/>
                  </a:lnTo>
                  <a:lnTo>
                    <a:pt x="3373" y="291"/>
                  </a:lnTo>
                  <a:lnTo>
                    <a:pt x="3379" y="281"/>
                  </a:lnTo>
                  <a:lnTo>
                    <a:pt x="3386" y="272"/>
                  </a:lnTo>
                  <a:lnTo>
                    <a:pt x="3393" y="263"/>
                  </a:lnTo>
                  <a:lnTo>
                    <a:pt x="3400" y="254"/>
                  </a:lnTo>
                  <a:lnTo>
                    <a:pt x="3408" y="245"/>
                  </a:lnTo>
                  <a:lnTo>
                    <a:pt x="3417" y="237"/>
                  </a:lnTo>
                  <a:lnTo>
                    <a:pt x="3425" y="230"/>
                  </a:lnTo>
                  <a:lnTo>
                    <a:pt x="3434" y="223"/>
                  </a:lnTo>
                  <a:lnTo>
                    <a:pt x="3443" y="215"/>
                  </a:lnTo>
                  <a:lnTo>
                    <a:pt x="3454" y="210"/>
                  </a:lnTo>
                  <a:lnTo>
                    <a:pt x="3464" y="204"/>
                  </a:lnTo>
                  <a:lnTo>
                    <a:pt x="3474" y="199"/>
                  </a:lnTo>
                  <a:lnTo>
                    <a:pt x="3484" y="195"/>
                  </a:lnTo>
                  <a:lnTo>
                    <a:pt x="3496" y="191"/>
                  </a:lnTo>
                  <a:lnTo>
                    <a:pt x="3507" y="188"/>
                  </a:lnTo>
                  <a:lnTo>
                    <a:pt x="3519" y="185"/>
                  </a:lnTo>
                  <a:lnTo>
                    <a:pt x="3532" y="183"/>
                  </a:lnTo>
                  <a:lnTo>
                    <a:pt x="3544" y="181"/>
                  </a:lnTo>
                  <a:lnTo>
                    <a:pt x="3556" y="179"/>
                  </a:lnTo>
                  <a:lnTo>
                    <a:pt x="3570" y="178"/>
                  </a:lnTo>
                  <a:lnTo>
                    <a:pt x="3583" y="178"/>
                  </a:lnTo>
                  <a:lnTo>
                    <a:pt x="3599" y="178"/>
                  </a:lnTo>
                  <a:lnTo>
                    <a:pt x="3616" y="179"/>
                  </a:lnTo>
                  <a:lnTo>
                    <a:pt x="3631" y="182"/>
                  </a:lnTo>
                  <a:lnTo>
                    <a:pt x="3646" y="185"/>
                  </a:lnTo>
                  <a:lnTo>
                    <a:pt x="3659" y="188"/>
                  </a:lnTo>
                  <a:lnTo>
                    <a:pt x="3672" y="192"/>
                  </a:lnTo>
                  <a:lnTo>
                    <a:pt x="3685" y="196"/>
                  </a:lnTo>
                  <a:lnTo>
                    <a:pt x="3696" y="201"/>
                  </a:lnTo>
                  <a:lnTo>
                    <a:pt x="3678" y="265"/>
                  </a:lnTo>
                  <a:lnTo>
                    <a:pt x="3667" y="260"/>
                  </a:lnTo>
                  <a:lnTo>
                    <a:pt x="3656" y="256"/>
                  </a:lnTo>
                  <a:lnTo>
                    <a:pt x="3646" y="251"/>
                  </a:lnTo>
                  <a:lnTo>
                    <a:pt x="3633" y="248"/>
                  </a:lnTo>
                  <a:lnTo>
                    <a:pt x="3622" y="246"/>
                  </a:lnTo>
                  <a:lnTo>
                    <a:pt x="3609" y="244"/>
                  </a:lnTo>
                  <a:lnTo>
                    <a:pt x="3596" y="243"/>
                  </a:lnTo>
                  <a:lnTo>
                    <a:pt x="3583" y="243"/>
                  </a:lnTo>
                  <a:lnTo>
                    <a:pt x="3565" y="244"/>
                  </a:lnTo>
                  <a:lnTo>
                    <a:pt x="3548" y="246"/>
                  </a:lnTo>
                  <a:lnTo>
                    <a:pt x="3532" y="250"/>
                  </a:lnTo>
                  <a:lnTo>
                    <a:pt x="3516" y="256"/>
                  </a:lnTo>
                  <a:lnTo>
                    <a:pt x="3502" y="263"/>
                  </a:lnTo>
                  <a:lnTo>
                    <a:pt x="3489" y="271"/>
                  </a:lnTo>
                  <a:lnTo>
                    <a:pt x="3476" y="281"/>
                  </a:lnTo>
                  <a:lnTo>
                    <a:pt x="3465" y="294"/>
                  </a:lnTo>
                  <a:lnTo>
                    <a:pt x="3456" y="305"/>
                  </a:lnTo>
                  <a:lnTo>
                    <a:pt x="3447" y="318"/>
                  </a:lnTo>
                  <a:lnTo>
                    <a:pt x="3440" y="332"/>
                  </a:lnTo>
                  <a:lnTo>
                    <a:pt x="3434" y="346"/>
                  </a:lnTo>
                  <a:lnTo>
                    <a:pt x="3430" y="362"/>
                  </a:lnTo>
                  <a:lnTo>
                    <a:pt x="3427" y="378"/>
                  </a:lnTo>
                  <a:lnTo>
                    <a:pt x="3425" y="396"/>
                  </a:lnTo>
                  <a:lnTo>
                    <a:pt x="3424" y="413"/>
                  </a:lnTo>
                  <a:lnTo>
                    <a:pt x="3425" y="432"/>
                  </a:lnTo>
                  <a:lnTo>
                    <a:pt x="3427" y="449"/>
                  </a:lnTo>
                  <a:lnTo>
                    <a:pt x="3430" y="467"/>
                  </a:lnTo>
                  <a:lnTo>
                    <a:pt x="3435" y="482"/>
                  </a:lnTo>
                  <a:lnTo>
                    <a:pt x="3441" y="496"/>
                  </a:lnTo>
                  <a:lnTo>
                    <a:pt x="3449" y="511"/>
                  </a:lnTo>
                  <a:lnTo>
                    <a:pt x="3458" y="523"/>
                  </a:lnTo>
                  <a:lnTo>
                    <a:pt x="3468" y="535"/>
                  </a:lnTo>
                  <a:lnTo>
                    <a:pt x="3479" y="546"/>
                  </a:lnTo>
                  <a:lnTo>
                    <a:pt x="3492" y="555"/>
                  </a:lnTo>
                  <a:lnTo>
                    <a:pt x="3505" y="563"/>
                  </a:lnTo>
                  <a:lnTo>
                    <a:pt x="3518" y="569"/>
                  </a:lnTo>
                  <a:lnTo>
                    <a:pt x="3533" y="575"/>
                  </a:lnTo>
                  <a:lnTo>
                    <a:pt x="3548" y="579"/>
                  </a:lnTo>
                  <a:lnTo>
                    <a:pt x="3564" y="581"/>
                  </a:lnTo>
                  <a:lnTo>
                    <a:pt x="3580" y="581"/>
                  </a:lnTo>
                  <a:lnTo>
                    <a:pt x="3592" y="581"/>
                  </a:lnTo>
                  <a:lnTo>
                    <a:pt x="3605" y="580"/>
                  </a:lnTo>
                  <a:lnTo>
                    <a:pt x="3618" y="578"/>
                  </a:lnTo>
                  <a:lnTo>
                    <a:pt x="3630" y="576"/>
                  </a:lnTo>
                  <a:lnTo>
                    <a:pt x="3643" y="572"/>
                  </a:lnTo>
                  <a:lnTo>
                    <a:pt x="3655" y="568"/>
                  </a:lnTo>
                  <a:lnTo>
                    <a:pt x="3667" y="564"/>
                  </a:lnTo>
                  <a:lnTo>
                    <a:pt x="3680" y="559"/>
                  </a:lnTo>
                  <a:close/>
                  <a:moveTo>
                    <a:pt x="4149" y="427"/>
                  </a:moveTo>
                  <a:lnTo>
                    <a:pt x="3836" y="426"/>
                  </a:lnTo>
                  <a:lnTo>
                    <a:pt x="3837" y="445"/>
                  </a:lnTo>
                  <a:lnTo>
                    <a:pt x="3840" y="463"/>
                  </a:lnTo>
                  <a:lnTo>
                    <a:pt x="3843" y="480"/>
                  </a:lnTo>
                  <a:lnTo>
                    <a:pt x="3848" y="495"/>
                  </a:lnTo>
                  <a:lnTo>
                    <a:pt x="3855" y="510"/>
                  </a:lnTo>
                  <a:lnTo>
                    <a:pt x="3864" y="523"/>
                  </a:lnTo>
                  <a:lnTo>
                    <a:pt x="3873" y="535"/>
                  </a:lnTo>
                  <a:lnTo>
                    <a:pt x="3883" y="546"/>
                  </a:lnTo>
                  <a:lnTo>
                    <a:pt x="3893" y="554"/>
                  </a:lnTo>
                  <a:lnTo>
                    <a:pt x="3905" y="562"/>
                  </a:lnTo>
                  <a:lnTo>
                    <a:pt x="3917" y="568"/>
                  </a:lnTo>
                  <a:lnTo>
                    <a:pt x="3929" y="573"/>
                  </a:lnTo>
                  <a:lnTo>
                    <a:pt x="3943" y="577"/>
                  </a:lnTo>
                  <a:lnTo>
                    <a:pt x="3958" y="580"/>
                  </a:lnTo>
                  <a:lnTo>
                    <a:pt x="3973" y="582"/>
                  </a:lnTo>
                  <a:lnTo>
                    <a:pt x="3989" y="582"/>
                  </a:lnTo>
                  <a:lnTo>
                    <a:pt x="4006" y="582"/>
                  </a:lnTo>
                  <a:lnTo>
                    <a:pt x="4023" y="581"/>
                  </a:lnTo>
                  <a:lnTo>
                    <a:pt x="4038" y="579"/>
                  </a:lnTo>
                  <a:lnTo>
                    <a:pt x="4055" y="577"/>
                  </a:lnTo>
                  <a:lnTo>
                    <a:pt x="4070" y="573"/>
                  </a:lnTo>
                  <a:lnTo>
                    <a:pt x="4084" y="569"/>
                  </a:lnTo>
                  <a:lnTo>
                    <a:pt x="4099" y="564"/>
                  </a:lnTo>
                  <a:lnTo>
                    <a:pt x="4113" y="559"/>
                  </a:lnTo>
                  <a:lnTo>
                    <a:pt x="4127" y="618"/>
                  </a:lnTo>
                  <a:lnTo>
                    <a:pt x="4111" y="624"/>
                  </a:lnTo>
                  <a:lnTo>
                    <a:pt x="4095" y="630"/>
                  </a:lnTo>
                  <a:lnTo>
                    <a:pt x="4077" y="635"/>
                  </a:lnTo>
                  <a:lnTo>
                    <a:pt x="4059" y="639"/>
                  </a:lnTo>
                  <a:lnTo>
                    <a:pt x="4039" y="642"/>
                  </a:lnTo>
                  <a:lnTo>
                    <a:pt x="4020" y="644"/>
                  </a:lnTo>
                  <a:lnTo>
                    <a:pt x="3999" y="646"/>
                  </a:lnTo>
                  <a:lnTo>
                    <a:pt x="3978" y="647"/>
                  </a:lnTo>
                  <a:lnTo>
                    <a:pt x="3953" y="646"/>
                  </a:lnTo>
                  <a:lnTo>
                    <a:pt x="3929" y="642"/>
                  </a:lnTo>
                  <a:lnTo>
                    <a:pt x="3918" y="640"/>
                  </a:lnTo>
                  <a:lnTo>
                    <a:pt x="3907" y="637"/>
                  </a:lnTo>
                  <a:lnTo>
                    <a:pt x="3896" y="634"/>
                  </a:lnTo>
                  <a:lnTo>
                    <a:pt x="3886" y="631"/>
                  </a:lnTo>
                  <a:lnTo>
                    <a:pt x="3877" y="627"/>
                  </a:lnTo>
                  <a:lnTo>
                    <a:pt x="3867" y="622"/>
                  </a:lnTo>
                  <a:lnTo>
                    <a:pt x="3857" y="617"/>
                  </a:lnTo>
                  <a:lnTo>
                    <a:pt x="3849" y="612"/>
                  </a:lnTo>
                  <a:lnTo>
                    <a:pt x="3840" y="605"/>
                  </a:lnTo>
                  <a:lnTo>
                    <a:pt x="3832" y="598"/>
                  </a:lnTo>
                  <a:lnTo>
                    <a:pt x="3823" y="592"/>
                  </a:lnTo>
                  <a:lnTo>
                    <a:pt x="3816" y="584"/>
                  </a:lnTo>
                  <a:lnTo>
                    <a:pt x="3809" y="576"/>
                  </a:lnTo>
                  <a:lnTo>
                    <a:pt x="3803" y="567"/>
                  </a:lnTo>
                  <a:lnTo>
                    <a:pt x="3796" y="559"/>
                  </a:lnTo>
                  <a:lnTo>
                    <a:pt x="3791" y="551"/>
                  </a:lnTo>
                  <a:lnTo>
                    <a:pt x="3785" y="542"/>
                  </a:lnTo>
                  <a:lnTo>
                    <a:pt x="3780" y="531"/>
                  </a:lnTo>
                  <a:lnTo>
                    <a:pt x="3776" y="522"/>
                  </a:lnTo>
                  <a:lnTo>
                    <a:pt x="3772" y="512"/>
                  </a:lnTo>
                  <a:lnTo>
                    <a:pt x="3768" y="501"/>
                  </a:lnTo>
                  <a:lnTo>
                    <a:pt x="3765" y="490"/>
                  </a:lnTo>
                  <a:lnTo>
                    <a:pt x="3763" y="480"/>
                  </a:lnTo>
                  <a:lnTo>
                    <a:pt x="3761" y="469"/>
                  </a:lnTo>
                  <a:lnTo>
                    <a:pt x="3758" y="445"/>
                  </a:lnTo>
                  <a:lnTo>
                    <a:pt x="3757" y="419"/>
                  </a:lnTo>
                  <a:lnTo>
                    <a:pt x="3758" y="394"/>
                  </a:lnTo>
                  <a:lnTo>
                    <a:pt x="3761" y="370"/>
                  </a:lnTo>
                  <a:lnTo>
                    <a:pt x="3765" y="346"/>
                  </a:lnTo>
                  <a:lnTo>
                    <a:pt x="3771" y="324"/>
                  </a:lnTo>
                  <a:lnTo>
                    <a:pt x="3775" y="313"/>
                  </a:lnTo>
                  <a:lnTo>
                    <a:pt x="3779" y="303"/>
                  </a:lnTo>
                  <a:lnTo>
                    <a:pt x="3784" y="293"/>
                  </a:lnTo>
                  <a:lnTo>
                    <a:pt x="3790" y="282"/>
                  </a:lnTo>
                  <a:lnTo>
                    <a:pt x="3795" y="273"/>
                  </a:lnTo>
                  <a:lnTo>
                    <a:pt x="3801" y="264"/>
                  </a:lnTo>
                  <a:lnTo>
                    <a:pt x="3808" y="255"/>
                  </a:lnTo>
                  <a:lnTo>
                    <a:pt x="3814" y="246"/>
                  </a:lnTo>
                  <a:lnTo>
                    <a:pt x="3821" y="238"/>
                  </a:lnTo>
                  <a:lnTo>
                    <a:pt x="3830" y="230"/>
                  </a:lnTo>
                  <a:lnTo>
                    <a:pt x="3838" y="223"/>
                  </a:lnTo>
                  <a:lnTo>
                    <a:pt x="3846" y="217"/>
                  </a:lnTo>
                  <a:lnTo>
                    <a:pt x="3854" y="210"/>
                  </a:lnTo>
                  <a:lnTo>
                    <a:pt x="3863" y="204"/>
                  </a:lnTo>
                  <a:lnTo>
                    <a:pt x="3872" y="199"/>
                  </a:lnTo>
                  <a:lnTo>
                    <a:pt x="3881" y="195"/>
                  </a:lnTo>
                  <a:lnTo>
                    <a:pt x="3891" y="191"/>
                  </a:lnTo>
                  <a:lnTo>
                    <a:pt x="3902" y="187"/>
                  </a:lnTo>
                  <a:lnTo>
                    <a:pt x="3912" y="185"/>
                  </a:lnTo>
                  <a:lnTo>
                    <a:pt x="3922" y="182"/>
                  </a:lnTo>
                  <a:lnTo>
                    <a:pt x="3933" y="179"/>
                  </a:lnTo>
                  <a:lnTo>
                    <a:pt x="3944" y="178"/>
                  </a:lnTo>
                  <a:lnTo>
                    <a:pt x="3956" y="177"/>
                  </a:lnTo>
                  <a:lnTo>
                    <a:pt x="3967" y="177"/>
                  </a:lnTo>
                  <a:lnTo>
                    <a:pt x="3980" y="177"/>
                  </a:lnTo>
                  <a:lnTo>
                    <a:pt x="3991" y="178"/>
                  </a:lnTo>
                  <a:lnTo>
                    <a:pt x="4002" y="181"/>
                  </a:lnTo>
                  <a:lnTo>
                    <a:pt x="4014" y="183"/>
                  </a:lnTo>
                  <a:lnTo>
                    <a:pt x="4024" y="185"/>
                  </a:lnTo>
                  <a:lnTo>
                    <a:pt x="4034" y="188"/>
                  </a:lnTo>
                  <a:lnTo>
                    <a:pt x="4044" y="192"/>
                  </a:lnTo>
                  <a:lnTo>
                    <a:pt x="4054" y="196"/>
                  </a:lnTo>
                  <a:lnTo>
                    <a:pt x="4063" y="201"/>
                  </a:lnTo>
                  <a:lnTo>
                    <a:pt x="4071" y="206"/>
                  </a:lnTo>
                  <a:lnTo>
                    <a:pt x="4079" y="212"/>
                  </a:lnTo>
                  <a:lnTo>
                    <a:pt x="4088" y="220"/>
                  </a:lnTo>
                  <a:lnTo>
                    <a:pt x="4095" y="227"/>
                  </a:lnTo>
                  <a:lnTo>
                    <a:pt x="4102" y="234"/>
                  </a:lnTo>
                  <a:lnTo>
                    <a:pt x="4108" y="242"/>
                  </a:lnTo>
                  <a:lnTo>
                    <a:pt x="4115" y="251"/>
                  </a:lnTo>
                  <a:lnTo>
                    <a:pt x="4124" y="266"/>
                  </a:lnTo>
                  <a:lnTo>
                    <a:pt x="4132" y="281"/>
                  </a:lnTo>
                  <a:lnTo>
                    <a:pt x="4138" y="298"/>
                  </a:lnTo>
                  <a:lnTo>
                    <a:pt x="4143" y="314"/>
                  </a:lnTo>
                  <a:lnTo>
                    <a:pt x="4147" y="332"/>
                  </a:lnTo>
                  <a:lnTo>
                    <a:pt x="4150" y="349"/>
                  </a:lnTo>
                  <a:lnTo>
                    <a:pt x="4152" y="369"/>
                  </a:lnTo>
                  <a:lnTo>
                    <a:pt x="4153" y="388"/>
                  </a:lnTo>
                  <a:lnTo>
                    <a:pt x="4152" y="400"/>
                  </a:lnTo>
                  <a:lnTo>
                    <a:pt x="4152" y="410"/>
                  </a:lnTo>
                  <a:lnTo>
                    <a:pt x="4151" y="419"/>
                  </a:lnTo>
                  <a:lnTo>
                    <a:pt x="4149" y="427"/>
                  </a:lnTo>
                  <a:close/>
                  <a:moveTo>
                    <a:pt x="3836" y="368"/>
                  </a:moveTo>
                  <a:lnTo>
                    <a:pt x="4074" y="368"/>
                  </a:lnTo>
                  <a:lnTo>
                    <a:pt x="4074" y="355"/>
                  </a:lnTo>
                  <a:lnTo>
                    <a:pt x="4073" y="344"/>
                  </a:lnTo>
                  <a:lnTo>
                    <a:pt x="4071" y="332"/>
                  </a:lnTo>
                  <a:lnTo>
                    <a:pt x="4069" y="321"/>
                  </a:lnTo>
                  <a:lnTo>
                    <a:pt x="4066" y="311"/>
                  </a:lnTo>
                  <a:lnTo>
                    <a:pt x="4062" y="301"/>
                  </a:lnTo>
                  <a:lnTo>
                    <a:pt x="4058" y="292"/>
                  </a:lnTo>
                  <a:lnTo>
                    <a:pt x="4052" y="282"/>
                  </a:lnTo>
                  <a:lnTo>
                    <a:pt x="4044" y="271"/>
                  </a:lnTo>
                  <a:lnTo>
                    <a:pt x="4035" y="262"/>
                  </a:lnTo>
                  <a:lnTo>
                    <a:pt x="4026" y="254"/>
                  </a:lnTo>
                  <a:lnTo>
                    <a:pt x="4015" y="247"/>
                  </a:lnTo>
                  <a:lnTo>
                    <a:pt x="4003" y="242"/>
                  </a:lnTo>
                  <a:lnTo>
                    <a:pt x="3990" y="239"/>
                  </a:lnTo>
                  <a:lnTo>
                    <a:pt x="3976" y="237"/>
                  </a:lnTo>
                  <a:lnTo>
                    <a:pt x="3961" y="236"/>
                  </a:lnTo>
                  <a:lnTo>
                    <a:pt x="3947" y="237"/>
                  </a:lnTo>
                  <a:lnTo>
                    <a:pt x="3934" y="239"/>
                  </a:lnTo>
                  <a:lnTo>
                    <a:pt x="3922" y="242"/>
                  </a:lnTo>
                  <a:lnTo>
                    <a:pt x="3910" y="247"/>
                  </a:lnTo>
                  <a:lnTo>
                    <a:pt x="3900" y="254"/>
                  </a:lnTo>
                  <a:lnTo>
                    <a:pt x="3888" y="261"/>
                  </a:lnTo>
                  <a:lnTo>
                    <a:pt x="3879" y="270"/>
                  </a:lnTo>
                  <a:lnTo>
                    <a:pt x="3870" y="280"/>
                  </a:lnTo>
                  <a:lnTo>
                    <a:pt x="3864" y="290"/>
                  </a:lnTo>
                  <a:lnTo>
                    <a:pt x="3857" y="300"/>
                  </a:lnTo>
                  <a:lnTo>
                    <a:pt x="3852" y="310"/>
                  </a:lnTo>
                  <a:lnTo>
                    <a:pt x="3848" y="320"/>
                  </a:lnTo>
                  <a:lnTo>
                    <a:pt x="3844" y="332"/>
                  </a:lnTo>
                  <a:lnTo>
                    <a:pt x="3840" y="343"/>
                  </a:lnTo>
                  <a:lnTo>
                    <a:pt x="3838" y="355"/>
                  </a:lnTo>
                  <a:lnTo>
                    <a:pt x="3836" y="368"/>
                  </a:lnTo>
                  <a:close/>
                  <a:moveTo>
                    <a:pt x="4756" y="559"/>
                  </a:moveTo>
                  <a:lnTo>
                    <a:pt x="4771" y="620"/>
                  </a:lnTo>
                  <a:lnTo>
                    <a:pt x="4756" y="627"/>
                  </a:lnTo>
                  <a:lnTo>
                    <a:pt x="4742" y="632"/>
                  </a:lnTo>
                  <a:lnTo>
                    <a:pt x="4728" y="636"/>
                  </a:lnTo>
                  <a:lnTo>
                    <a:pt x="4711" y="640"/>
                  </a:lnTo>
                  <a:lnTo>
                    <a:pt x="4695" y="643"/>
                  </a:lnTo>
                  <a:lnTo>
                    <a:pt x="4678" y="646"/>
                  </a:lnTo>
                  <a:lnTo>
                    <a:pt x="4660" y="647"/>
                  </a:lnTo>
                  <a:lnTo>
                    <a:pt x="4641" y="648"/>
                  </a:lnTo>
                  <a:lnTo>
                    <a:pt x="4617" y="647"/>
                  </a:lnTo>
                  <a:lnTo>
                    <a:pt x="4593" y="643"/>
                  </a:lnTo>
                  <a:lnTo>
                    <a:pt x="4582" y="641"/>
                  </a:lnTo>
                  <a:lnTo>
                    <a:pt x="4571" y="638"/>
                  </a:lnTo>
                  <a:lnTo>
                    <a:pt x="4560" y="635"/>
                  </a:lnTo>
                  <a:lnTo>
                    <a:pt x="4550" y="631"/>
                  </a:lnTo>
                  <a:lnTo>
                    <a:pt x="4541" y="627"/>
                  </a:lnTo>
                  <a:lnTo>
                    <a:pt x="4530" y="623"/>
                  </a:lnTo>
                  <a:lnTo>
                    <a:pt x="4521" y="618"/>
                  </a:lnTo>
                  <a:lnTo>
                    <a:pt x="4512" y="612"/>
                  </a:lnTo>
                  <a:lnTo>
                    <a:pt x="4504" y="605"/>
                  </a:lnTo>
                  <a:lnTo>
                    <a:pt x="4495" y="599"/>
                  </a:lnTo>
                  <a:lnTo>
                    <a:pt x="4487" y="592"/>
                  </a:lnTo>
                  <a:lnTo>
                    <a:pt x="4479" y="584"/>
                  </a:lnTo>
                  <a:lnTo>
                    <a:pt x="4472" y="576"/>
                  </a:lnTo>
                  <a:lnTo>
                    <a:pt x="4465" y="567"/>
                  </a:lnTo>
                  <a:lnTo>
                    <a:pt x="4458" y="559"/>
                  </a:lnTo>
                  <a:lnTo>
                    <a:pt x="4452" y="550"/>
                  </a:lnTo>
                  <a:lnTo>
                    <a:pt x="4447" y="541"/>
                  </a:lnTo>
                  <a:lnTo>
                    <a:pt x="4442" y="531"/>
                  </a:lnTo>
                  <a:lnTo>
                    <a:pt x="4437" y="521"/>
                  </a:lnTo>
                  <a:lnTo>
                    <a:pt x="4434" y="511"/>
                  </a:lnTo>
                  <a:lnTo>
                    <a:pt x="4430" y="500"/>
                  </a:lnTo>
                  <a:lnTo>
                    <a:pt x="4427" y="489"/>
                  </a:lnTo>
                  <a:lnTo>
                    <a:pt x="4424" y="478"/>
                  </a:lnTo>
                  <a:lnTo>
                    <a:pt x="4421" y="467"/>
                  </a:lnTo>
                  <a:lnTo>
                    <a:pt x="4419" y="442"/>
                  </a:lnTo>
                  <a:lnTo>
                    <a:pt x="4418" y="417"/>
                  </a:lnTo>
                  <a:lnTo>
                    <a:pt x="4418" y="404"/>
                  </a:lnTo>
                  <a:lnTo>
                    <a:pt x="4419" y="391"/>
                  </a:lnTo>
                  <a:lnTo>
                    <a:pt x="4420" y="379"/>
                  </a:lnTo>
                  <a:lnTo>
                    <a:pt x="4423" y="367"/>
                  </a:lnTo>
                  <a:lnTo>
                    <a:pt x="4425" y="355"/>
                  </a:lnTo>
                  <a:lnTo>
                    <a:pt x="4428" y="344"/>
                  </a:lnTo>
                  <a:lnTo>
                    <a:pt x="4431" y="333"/>
                  </a:lnTo>
                  <a:lnTo>
                    <a:pt x="4435" y="321"/>
                  </a:lnTo>
                  <a:lnTo>
                    <a:pt x="4439" y="311"/>
                  </a:lnTo>
                  <a:lnTo>
                    <a:pt x="4444" y="301"/>
                  </a:lnTo>
                  <a:lnTo>
                    <a:pt x="4449" y="291"/>
                  </a:lnTo>
                  <a:lnTo>
                    <a:pt x="4455" y="281"/>
                  </a:lnTo>
                  <a:lnTo>
                    <a:pt x="4462" y="272"/>
                  </a:lnTo>
                  <a:lnTo>
                    <a:pt x="4469" y="263"/>
                  </a:lnTo>
                  <a:lnTo>
                    <a:pt x="4476" y="254"/>
                  </a:lnTo>
                  <a:lnTo>
                    <a:pt x="4484" y="245"/>
                  </a:lnTo>
                  <a:lnTo>
                    <a:pt x="4492" y="237"/>
                  </a:lnTo>
                  <a:lnTo>
                    <a:pt x="4502" y="230"/>
                  </a:lnTo>
                  <a:lnTo>
                    <a:pt x="4511" y="223"/>
                  </a:lnTo>
                  <a:lnTo>
                    <a:pt x="4520" y="215"/>
                  </a:lnTo>
                  <a:lnTo>
                    <a:pt x="4529" y="210"/>
                  </a:lnTo>
                  <a:lnTo>
                    <a:pt x="4540" y="204"/>
                  </a:lnTo>
                  <a:lnTo>
                    <a:pt x="4550" y="199"/>
                  </a:lnTo>
                  <a:lnTo>
                    <a:pt x="4561" y="195"/>
                  </a:lnTo>
                  <a:lnTo>
                    <a:pt x="4573" y="191"/>
                  </a:lnTo>
                  <a:lnTo>
                    <a:pt x="4584" y="188"/>
                  </a:lnTo>
                  <a:lnTo>
                    <a:pt x="4595" y="185"/>
                  </a:lnTo>
                  <a:lnTo>
                    <a:pt x="4607" y="183"/>
                  </a:lnTo>
                  <a:lnTo>
                    <a:pt x="4620" y="181"/>
                  </a:lnTo>
                  <a:lnTo>
                    <a:pt x="4632" y="179"/>
                  </a:lnTo>
                  <a:lnTo>
                    <a:pt x="4645" y="178"/>
                  </a:lnTo>
                  <a:lnTo>
                    <a:pt x="4659" y="178"/>
                  </a:lnTo>
                  <a:lnTo>
                    <a:pt x="4676" y="178"/>
                  </a:lnTo>
                  <a:lnTo>
                    <a:pt x="4692" y="179"/>
                  </a:lnTo>
                  <a:lnTo>
                    <a:pt x="4707" y="182"/>
                  </a:lnTo>
                  <a:lnTo>
                    <a:pt x="4722" y="185"/>
                  </a:lnTo>
                  <a:lnTo>
                    <a:pt x="4736" y="188"/>
                  </a:lnTo>
                  <a:lnTo>
                    <a:pt x="4748" y="192"/>
                  </a:lnTo>
                  <a:lnTo>
                    <a:pt x="4761" y="196"/>
                  </a:lnTo>
                  <a:lnTo>
                    <a:pt x="4772" y="201"/>
                  </a:lnTo>
                  <a:lnTo>
                    <a:pt x="4753" y="265"/>
                  </a:lnTo>
                  <a:lnTo>
                    <a:pt x="4743" y="260"/>
                  </a:lnTo>
                  <a:lnTo>
                    <a:pt x="4733" y="256"/>
                  </a:lnTo>
                  <a:lnTo>
                    <a:pt x="4722" y="251"/>
                  </a:lnTo>
                  <a:lnTo>
                    <a:pt x="4710" y="248"/>
                  </a:lnTo>
                  <a:lnTo>
                    <a:pt x="4698" y="246"/>
                  </a:lnTo>
                  <a:lnTo>
                    <a:pt x="4686" y="244"/>
                  </a:lnTo>
                  <a:lnTo>
                    <a:pt x="4672" y="243"/>
                  </a:lnTo>
                  <a:lnTo>
                    <a:pt x="4659" y="243"/>
                  </a:lnTo>
                  <a:lnTo>
                    <a:pt x="4641" y="244"/>
                  </a:lnTo>
                  <a:lnTo>
                    <a:pt x="4624" y="246"/>
                  </a:lnTo>
                  <a:lnTo>
                    <a:pt x="4607" y="250"/>
                  </a:lnTo>
                  <a:lnTo>
                    <a:pt x="4593" y="256"/>
                  </a:lnTo>
                  <a:lnTo>
                    <a:pt x="4579" y="263"/>
                  </a:lnTo>
                  <a:lnTo>
                    <a:pt x="4565" y="271"/>
                  </a:lnTo>
                  <a:lnTo>
                    <a:pt x="4553" y="281"/>
                  </a:lnTo>
                  <a:lnTo>
                    <a:pt x="4542" y="294"/>
                  </a:lnTo>
                  <a:lnTo>
                    <a:pt x="4531" y="305"/>
                  </a:lnTo>
                  <a:lnTo>
                    <a:pt x="4523" y="318"/>
                  </a:lnTo>
                  <a:lnTo>
                    <a:pt x="4516" y="332"/>
                  </a:lnTo>
                  <a:lnTo>
                    <a:pt x="4511" y="346"/>
                  </a:lnTo>
                  <a:lnTo>
                    <a:pt x="4507" y="362"/>
                  </a:lnTo>
                  <a:lnTo>
                    <a:pt x="4503" y="378"/>
                  </a:lnTo>
                  <a:lnTo>
                    <a:pt x="4502" y="396"/>
                  </a:lnTo>
                  <a:lnTo>
                    <a:pt x="4501" y="413"/>
                  </a:lnTo>
                  <a:lnTo>
                    <a:pt x="4502" y="432"/>
                  </a:lnTo>
                  <a:lnTo>
                    <a:pt x="4504" y="449"/>
                  </a:lnTo>
                  <a:lnTo>
                    <a:pt x="4507" y="467"/>
                  </a:lnTo>
                  <a:lnTo>
                    <a:pt x="4512" y="482"/>
                  </a:lnTo>
                  <a:lnTo>
                    <a:pt x="4518" y="496"/>
                  </a:lnTo>
                  <a:lnTo>
                    <a:pt x="4525" y="511"/>
                  </a:lnTo>
                  <a:lnTo>
                    <a:pt x="4535" y="523"/>
                  </a:lnTo>
                  <a:lnTo>
                    <a:pt x="4545" y="535"/>
                  </a:lnTo>
                  <a:lnTo>
                    <a:pt x="4556" y="546"/>
                  </a:lnTo>
                  <a:lnTo>
                    <a:pt x="4568" y="555"/>
                  </a:lnTo>
                  <a:lnTo>
                    <a:pt x="4581" y="563"/>
                  </a:lnTo>
                  <a:lnTo>
                    <a:pt x="4594" y="569"/>
                  </a:lnTo>
                  <a:lnTo>
                    <a:pt x="4608" y="575"/>
                  </a:lnTo>
                  <a:lnTo>
                    <a:pt x="4624" y="579"/>
                  </a:lnTo>
                  <a:lnTo>
                    <a:pt x="4639" y="581"/>
                  </a:lnTo>
                  <a:lnTo>
                    <a:pt x="4657" y="581"/>
                  </a:lnTo>
                  <a:lnTo>
                    <a:pt x="4669" y="581"/>
                  </a:lnTo>
                  <a:lnTo>
                    <a:pt x="4681" y="580"/>
                  </a:lnTo>
                  <a:lnTo>
                    <a:pt x="4694" y="578"/>
                  </a:lnTo>
                  <a:lnTo>
                    <a:pt x="4706" y="576"/>
                  </a:lnTo>
                  <a:lnTo>
                    <a:pt x="4718" y="572"/>
                  </a:lnTo>
                  <a:lnTo>
                    <a:pt x="4732" y="568"/>
                  </a:lnTo>
                  <a:lnTo>
                    <a:pt x="4744" y="564"/>
                  </a:lnTo>
                  <a:lnTo>
                    <a:pt x="4756" y="559"/>
                  </a:lnTo>
                  <a:close/>
                  <a:moveTo>
                    <a:pt x="5225" y="427"/>
                  </a:moveTo>
                  <a:lnTo>
                    <a:pt x="4913" y="426"/>
                  </a:lnTo>
                  <a:lnTo>
                    <a:pt x="4914" y="445"/>
                  </a:lnTo>
                  <a:lnTo>
                    <a:pt x="4916" y="463"/>
                  </a:lnTo>
                  <a:lnTo>
                    <a:pt x="4920" y="480"/>
                  </a:lnTo>
                  <a:lnTo>
                    <a:pt x="4925" y="495"/>
                  </a:lnTo>
                  <a:lnTo>
                    <a:pt x="4931" y="510"/>
                  </a:lnTo>
                  <a:lnTo>
                    <a:pt x="4939" y="523"/>
                  </a:lnTo>
                  <a:lnTo>
                    <a:pt x="4949" y="535"/>
                  </a:lnTo>
                  <a:lnTo>
                    <a:pt x="4959" y="546"/>
                  </a:lnTo>
                  <a:lnTo>
                    <a:pt x="4969" y="554"/>
                  </a:lnTo>
                  <a:lnTo>
                    <a:pt x="4980" y="562"/>
                  </a:lnTo>
                  <a:lnTo>
                    <a:pt x="4993" y="568"/>
                  </a:lnTo>
                  <a:lnTo>
                    <a:pt x="5006" y="573"/>
                  </a:lnTo>
                  <a:lnTo>
                    <a:pt x="5019" y="577"/>
                  </a:lnTo>
                  <a:lnTo>
                    <a:pt x="5034" y="580"/>
                  </a:lnTo>
                  <a:lnTo>
                    <a:pt x="5049" y="582"/>
                  </a:lnTo>
                  <a:lnTo>
                    <a:pt x="5066" y="582"/>
                  </a:lnTo>
                  <a:lnTo>
                    <a:pt x="5082" y="582"/>
                  </a:lnTo>
                  <a:lnTo>
                    <a:pt x="5099" y="581"/>
                  </a:lnTo>
                  <a:lnTo>
                    <a:pt x="5115" y="579"/>
                  </a:lnTo>
                  <a:lnTo>
                    <a:pt x="5130" y="577"/>
                  </a:lnTo>
                  <a:lnTo>
                    <a:pt x="5146" y="573"/>
                  </a:lnTo>
                  <a:lnTo>
                    <a:pt x="5161" y="569"/>
                  </a:lnTo>
                  <a:lnTo>
                    <a:pt x="5176" y="564"/>
                  </a:lnTo>
                  <a:lnTo>
                    <a:pt x="5189" y="559"/>
                  </a:lnTo>
                  <a:lnTo>
                    <a:pt x="5203" y="618"/>
                  </a:lnTo>
                  <a:lnTo>
                    <a:pt x="5187" y="624"/>
                  </a:lnTo>
                  <a:lnTo>
                    <a:pt x="5171" y="630"/>
                  </a:lnTo>
                  <a:lnTo>
                    <a:pt x="5153" y="635"/>
                  </a:lnTo>
                  <a:lnTo>
                    <a:pt x="5135" y="639"/>
                  </a:lnTo>
                  <a:lnTo>
                    <a:pt x="5116" y="642"/>
                  </a:lnTo>
                  <a:lnTo>
                    <a:pt x="5096" y="644"/>
                  </a:lnTo>
                  <a:lnTo>
                    <a:pt x="5075" y="646"/>
                  </a:lnTo>
                  <a:lnTo>
                    <a:pt x="5054" y="647"/>
                  </a:lnTo>
                  <a:lnTo>
                    <a:pt x="5029" y="646"/>
                  </a:lnTo>
                  <a:lnTo>
                    <a:pt x="5006" y="642"/>
                  </a:lnTo>
                  <a:lnTo>
                    <a:pt x="4995" y="640"/>
                  </a:lnTo>
                  <a:lnTo>
                    <a:pt x="4984" y="637"/>
                  </a:lnTo>
                  <a:lnTo>
                    <a:pt x="4973" y="634"/>
                  </a:lnTo>
                  <a:lnTo>
                    <a:pt x="4963" y="631"/>
                  </a:lnTo>
                  <a:lnTo>
                    <a:pt x="4953" y="627"/>
                  </a:lnTo>
                  <a:lnTo>
                    <a:pt x="4943" y="622"/>
                  </a:lnTo>
                  <a:lnTo>
                    <a:pt x="4934" y="617"/>
                  </a:lnTo>
                  <a:lnTo>
                    <a:pt x="4925" y="612"/>
                  </a:lnTo>
                  <a:lnTo>
                    <a:pt x="4917" y="605"/>
                  </a:lnTo>
                  <a:lnTo>
                    <a:pt x="4909" y="598"/>
                  </a:lnTo>
                  <a:lnTo>
                    <a:pt x="4900" y="592"/>
                  </a:lnTo>
                  <a:lnTo>
                    <a:pt x="4893" y="584"/>
                  </a:lnTo>
                  <a:lnTo>
                    <a:pt x="4886" y="576"/>
                  </a:lnTo>
                  <a:lnTo>
                    <a:pt x="4879" y="567"/>
                  </a:lnTo>
                  <a:lnTo>
                    <a:pt x="4873" y="559"/>
                  </a:lnTo>
                  <a:lnTo>
                    <a:pt x="4866" y="551"/>
                  </a:lnTo>
                  <a:lnTo>
                    <a:pt x="4861" y="542"/>
                  </a:lnTo>
                  <a:lnTo>
                    <a:pt x="4856" y="531"/>
                  </a:lnTo>
                  <a:lnTo>
                    <a:pt x="4852" y="522"/>
                  </a:lnTo>
                  <a:lnTo>
                    <a:pt x="4848" y="512"/>
                  </a:lnTo>
                  <a:lnTo>
                    <a:pt x="4845" y="501"/>
                  </a:lnTo>
                  <a:lnTo>
                    <a:pt x="4842" y="490"/>
                  </a:lnTo>
                  <a:lnTo>
                    <a:pt x="4840" y="480"/>
                  </a:lnTo>
                  <a:lnTo>
                    <a:pt x="4837" y="469"/>
                  </a:lnTo>
                  <a:lnTo>
                    <a:pt x="4835" y="445"/>
                  </a:lnTo>
                  <a:lnTo>
                    <a:pt x="4834" y="419"/>
                  </a:lnTo>
                  <a:lnTo>
                    <a:pt x="4835" y="394"/>
                  </a:lnTo>
                  <a:lnTo>
                    <a:pt x="4837" y="370"/>
                  </a:lnTo>
                  <a:lnTo>
                    <a:pt x="4842" y="346"/>
                  </a:lnTo>
                  <a:lnTo>
                    <a:pt x="4848" y="324"/>
                  </a:lnTo>
                  <a:lnTo>
                    <a:pt x="4852" y="313"/>
                  </a:lnTo>
                  <a:lnTo>
                    <a:pt x="4856" y="303"/>
                  </a:lnTo>
                  <a:lnTo>
                    <a:pt x="4860" y="293"/>
                  </a:lnTo>
                  <a:lnTo>
                    <a:pt x="4865" y="282"/>
                  </a:lnTo>
                  <a:lnTo>
                    <a:pt x="4872" y="273"/>
                  </a:lnTo>
                  <a:lnTo>
                    <a:pt x="4878" y="264"/>
                  </a:lnTo>
                  <a:lnTo>
                    <a:pt x="4884" y="255"/>
                  </a:lnTo>
                  <a:lnTo>
                    <a:pt x="4891" y="246"/>
                  </a:lnTo>
                  <a:lnTo>
                    <a:pt x="4898" y="238"/>
                  </a:lnTo>
                  <a:lnTo>
                    <a:pt x="4905" y="230"/>
                  </a:lnTo>
                  <a:lnTo>
                    <a:pt x="4914" y="223"/>
                  </a:lnTo>
                  <a:lnTo>
                    <a:pt x="4922" y="217"/>
                  </a:lnTo>
                  <a:lnTo>
                    <a:pt x="4930" y="210"/>
                  </a:lnTo>
                  <a:lnTo>
                    <a:pt x="4939" y="204"/>
                  </a:lnTo>
                  <a:lnTo>
                    <a:pt x="4949" y="199"/>
                  </a:lnTo>
                  <a:lnTo>
                    <a:pt x="4958" y="195"/>
                  </a:lnTo>
                  <a:lnTo>
                    <a:pt x="4967" y="191"/>
                  </a:lnTo>
                  <a:lnTo>
                    <a:pt x="4977" y="187"/>
                  </a:lnTo>
                  <a:lnTo>
                    <a:pt x="4988" y="185"/>
                  </a:lnTo>
                  <a:lnTo>
                    <a:pt x="4999" y="182"/>
                  </a:lnTo>
                  <a:lnTo>
                    <a:pt x="5009" y="179"/>
                  </a:lnTo>
                  <a:lnTo>
                    <a:pt x="5021" y="178"/>
                  </a:lnTo>
                  <a:lnTo>
                    <a:pt x="5032" y="177"/>
                  </a:lnTo>
                  <a:lnTo>
                    <a:pt x="5044" y="177"/>
                  </a:lnTo>
                  <a:lnTo>
                    <a:pt x="5055" y="177"/>
                  </a:lnTo>
                  <a:lnTo>
                    <a:pt x="5068" y="178"/>
                  </a:lnTo>
                  <a:lnTo>
                    <a:pt x="5079" y="181"/>
                  </a:lnTo>
                  <a:lnTo>
                    <a:pt x="5090" y="183"/>
                  </a:lnTo>
                  <a:lnTo>
                    <a:pt x="5101" y="185"/>
                  </a:lnTo>
                  <a:lnTo>
                    <a:pt x="5111" y="188"/>
                  </a:lnTo>
                  <a:lnTo>
                    <a:pt x="5120" y="192"/>
                  </a:lnTo>
                  <a:lnTo>
                    <a:pt x="5129" y="196"/>
                  </a:lnTo>
                  <a:lnTo>
                    <a:pt x="5139" y="201"/>
                  </a:lnTo>
                  <a:lnTo>
                    <a:pt x="5148" y="206"/>
                  </a:lnTo>
                  <a:lnTo>
                    <a:pt x="5156" y="212"/>
                  </a:lnTo>
                  <a:lnTo>
                    <a:pt x="5163" y="220"/>
                  </a:lnTo>
                  <a:lnTo>
                    <a:pt x="5172" y="227"/>
                  </a:lnTo>
                  <a:lnTo>
                    <a:pt x="5178" y="234"/>
                  </a:lnTo>
                  <a:lnTo>
                    <a:pt x="5185" y="242"/>
                  </a:lnTo>
                  <a:lnTo>
                    <a:pt x="5191" y="251"/>
                  </a:lnTo>
                  <a:lnTo>
                    <a:pt x="5200" y="266"/>
                  </a:lnTo>
                  <a:lnTo>
                    <a:pt x="5208" y="281"/>
                  </a:lnTo>
                  <a:lnTo>
                    <a:pt x="5215" y="298"/>
                  </a:lnTo>
                  <a:lnTo>
                    <a:pt x="5220" y="314"/>
                  </a:lnTo>
                  <a:lnTo>
                    <a:pt x="5224" y="332"/>
                  </a:lnTo>
                  <a:lnTo>
                    <a:pt x="5227" y="349"/>
                  </a:lnTo>
                  <a:lnTo>
                    <a:pt x="5229" y="369"/>
                  </a:lnTo>
                  <a:lnTo>
                    <a:pt x="5229" y="388"/>
                  </a:lnTo>
                  <a:lnTo>
                    <a:pt x="5229" y="400"/>
                  </a:lnTo>
                  <a:lnTo>
                    <a:pt x="5228" y="410"/>
                  </a:lnTo>
                  <a:lnTo>
                    <a:pt x="5227" y="419"/>
                  </a:lnTo>
                  <a:lnTo>
                    <a:pt x="5225" y="427"/>
                  </a:lnTo>
                  <a:close/>
                  <a:moveTo>
                    <a:pt x="4913" y="368"/>
                  </a:moveTo>
                  <a:lnTo>
                    <a:pt x="5150" y="368"/>
                  </a:lnTo>
                  <a:lnTo>
                    <a:pt x="5150" y="355"/>
                  </a:lnTo>
                  <a:lnTo>
                    <a:pt x="5149" y="344"/>
                  </a:lnTo>
                  <a:lnTo>
                    <a:pt x="5148" y="332"/>
                  </a:lnTo>
                  <a:lnTo>
                    <a:pt x="5145" y="321"/>
                  </a:lnTo>
                  <a:lnTo>
                    <a:pt x="5142" y="311"/>
                  </a:lnTo>
                  <a:lnTo>
                    <a:pt x="5139" y="301"/>
                  </a:lnTo>
                  <a:lnTo>
                    <a:pt x="5134" y="292"/>
                  </a:lnTo>
                  <a:lnTo>
                    <a:pt x="5128" y="282"/>
                  </a:lnTo>
                  <a:lnTo>
                    <a:pt x="5120" y="271"/>
                  </a:lnTo>
                  <a:lnTo>
                    <a:pt x="5112" y="262"/>
                  </a:lnTo>
                  <a:lnTo>
                    <a:pt x="5102" y="254"/>
                  </a:lnTo>
                  <a:lnTo>
                    <a:pt x="5091" y="247"/>
                  </a:lnTo>
                  <a:lnTo>
                    <a:pt x="5079" y="242"/>
                  </a:lnTo>
                  <a:lnTo>
                    <a:pt x="5067" y="239"/>
                  </a:lnTo>
                  <a:lnTo>
                    <a:pt x="5052" y="237"/>
                  </a:lnTo>
                  <a:lnTo>
                    <a:pt x="5037" y="236"/>
                  </a:lnTo>
                  <a:lnTo>
                    <a:pt x="5024" y="237"/>
                  </a:lnTo>
                  <a:lnTo>
                    <a:pt x="5010" y="239"/>
                  </a:lnTo>
                  <a:lnTo>
                    <a:pt x="4998" y="242"/>
                  </a:lnTo>
                  <a:lnTo>
                    <a:pt x="4987" y="247"/>
                  </a:lnTo>
                  <a:lnTo>
                    <a:pt x="4975" y="254"/>
                  </a:lnTo>
                  <a:lnTo>
                    <a:pt x="4965" y="261"/>
                  </a:lnTo>
                  <a:lnTo>
                    <a:pt x="4956" y="270"/>
                  </a:lnTo>
                  <a:lnTo>
                    <a:pt x="4947" y="280"/>
                  </a:lnTo>
                  <a:lnTo>
                    <a:pt x="4940" y="290"/>
                  </a:lnTo>
                  <a:lnTo>
                    <a:pt x="4934" y="300"/>
                  </a:lnTo>
                  <a:lnTo>
                    <a:pt x="4929" y="310"/>
                  </a:lnTo>
                  <a:lnTo>
                    <a:pt x="4924" y="320"/>
                  </a:lnTo>
                  <a:lnTo>
                    <a:pt x="4920" y="332"/>
                  </a:lnTo>
                  <a:lnTo>
                    <a:pt x="4917" y="343"/>
                  </a:lnTo>
                  <a:lnTo>
                    <a:pt x="4914" y="355"/>
                  </a:lnTo>
                  <a:lnTo>
                    <a:pt x="4913" y="368"/>
                  </a:lnTo>
                  <a:close/>
                  <a:moveTo>
                    <a:pt x="5330" y="637"/>
                  </a:moveTo>
                  <a:lnTo>
                    <a:pt x="5330" y="328"/>
                  </a:lnTo>
                  <a:lnTo>
                    <a:pt x="5330" y="291"/>
                  </a:lnTo>
                  <a:lnTo>
                    <a:pt x="5330" y="256"/>
                  </a:lnTo>
                  <a:lnTo>
                    <a:pt x="5329" y="221"/>
                  </a:lnTo>
                  <a:lnTo>
                    <a:pt x="5328" y="188"/>
                  </a:lnTo>
                  <a:lnTo>
                    <a:pt x="5399" y="188"/>
                  </a:lnTo>
                  <a:lnTo>
                    <a:pt x="5402" y="276"/>
                  </a:lnTo>
                  <a:lnTo>
                    <a:pt x="5406" y="276"/>
                  </a:lnTo>
                  <a:lnTo>
                    <a:pt x="5409" y="265"/>
                  </a:lnTo>
                  <a:lnTo>
                    <a:pt x="5414" y="255"/>
                  </a:lnTo>
                  <a:lnTo>
                    <a:pt x="5419" y="245"/>
                  </a:lnTo>
                  <a:lnTo>
                    <a:pt x="5425" y="236"/>
                  </a:lnTo>
                  <a:lnTo>
                    <a:pt x="5432" y="227"/>
                  </a:lnTo>
                  <a:lnTo>
                    <a:pt x="5439" y="219"/>
                  </a:lnTo>
                  <a:lnTo>
                    <a:pt x="5446" y="211"/>
                  </a:lnTo>
                  <a:lnTo>
                    <a:pt x="5454" y="204"/>
                  </a:lnTo>
                  <a:lnTo>
                    <a:pt x="5463" y="198"/>
                  </a:lnTo>
                  <a:lnTo>
                    <a:pt x="5472" y="193"/>
                  </a:lnTo>
                  <a:lnTo>
                    <a:pt x="5481" y="188"/>
                  </a:lnTo>
                  <a:lnTo>
                    <a:pt x="5490" y="185"/>
                  </a:lnTo>
                  <a:lnTo>
                    <a:pt x="5500" y="182"/>
                  </a:lnTo>
                  <a:lnTo>
                    <a:pt x="5510" y="179"/>
                  </a:lnTo>
                  <a:lnTo>
                    <a:pt x="5520" y="177"/>
                  </a:lnTo>
                  <a:lnTo>
                    <a:pt x="5529" y="177"/>
                  </a:lnTo>
                  <a:lnTo>
                    <a:pt x="5541" y="178"/>
                  </a:lnTo>
                  <a:lnTo>
                    <a:pt x="5553" y="181"/>
                  </a:lnTo>
                  <a:lnTo>
                    <a:pt x="5553" y="258"/>
                  </a:lnTo>
                  <a:lnTo>
                    <a:pt x="5539" y="256"/>
                  </a:lnTo>
                  <a:lnTo>
                    <a:pt x="5524" y="255"/>
                  </a:lnTo>
                  <a:lnTo>
                    <a:pt x="5511" y="256"/>
                  </a:lnTo>
                  <a:lnTo>
                    <a:pt x="5498" y="258"/>
                  </a:lnTo>
                  <a:lnTo>
                    <a:pt x="5486" y="261"/>
                  </a:lnTo>
                  <a:lnTo>
                    <a:pt x="5475" y="266"/>
                  </a:lnTo>
                  <a:lnTo>
                    <a:pt x="5464" y="272"/>
                  </a:lnTo>
                  <a:lnTo>
                    <a:pt x="5455" y="280"/>
                  </a:lnTo>
                  <a:lnTo>
                    <a:pt x="5446" y="290"/>
                  </a:lnTo>
                  <a:lnTo>
                    <a:pt x="5438" y="300"/>
                  </a:lnTo>
                  <a:lnTo>
                    <a:pt x="5432" y="310"/>
                  </a:lnTo>
                  <a:lnTo>
                    <a:pt x="5426" y="321"/>
                  </a:lnTo>
                  <a:lnTo>
                    <a:pt x="5421" y="333"/>
                  </a:lnTo>
                  <a:lnTo>
                    <a:pt x="5418" y="344"/>
                  </a:lnTo>
                  <a:lnTo>
                    <a:pt x="5415" y="356"/>
                  </a:lnTo>
                  <a:lnTo>
                    <a:pt x="5413" y="370"/>
                  </a:lnTo>
                  <a:lnTo>
                    <a:pt x="5411" y="383"/>
                  </a:lnTo>
                  <a:lnTo>
                    <a:pt x="5411" y="398"/>
                  </a:lnTo>
                  <a:lnTo>
                    <a:pt x="5411" y="637"/>
                  </a:lnTo>
                  <a:lnTo>
                    <a:pt x="5330" y="637"/>
                  </a:lnTo>
                  <a:close/>
                  <a:moveTo>
                    <a:pt x="5652" y="105"/>
                  </a:moveTo>
                  <a:lnTo>
                    <a:pt x="5732" y="80"/>
                  </a:lnTo>
                  <a:lnTo>
                    <a:pt x="5732" y="188"/>
                  </a:lnTo>
                  <a:lnTo>
                    <a:pt x="5849" y="188"/>
                  </a:lnTo>
                  <a:lnTo>
                    <a:pt x="5849" y="249"/>
                  </a:lnTo>
                  <a:lnTo>
                    <a:pt x="5732" y="249"/>
                  </a:lnTo>
                  <a:lnTo>
                    <a:pt x="5732" y="492"/>
                  </a:lnTo>
                  <a:lnTo>
                    <a:pt x="5733" y="503"/>
                  </a:lnTo>
                  <a:lnTo>
                    <a:pt x="5733" y="513"/>
                  </a:lnTo>
                  <a:lnTo>
                    <a:pt x="5734" y="522"/>
                  </a:lnTo>
                  <a:lnTo>
                    <a:pt x="5736" y="530"/>
                  </a:lnTo>
                  <a:lnTo>
                    <a:pt x="5738" y="539"/>
                  </a:lnTo>
                  <a:lnTo>
                    <a:pt x="5741" y="546"/>
                  </a:lnTo>
                  <a:lnTo>
                    <a:pt x="5744" y="552"/>
                  </a:lnTo>
                  <a:lnTo>
                    <a:pt x="5747" y="557"/>
                  </a:lnTo>
                  <a:lnTo>
                    <a:pt x="5751" y="562"/>
                  </a:lnTo>
                  <a:lnTo>
                    <a:pt x="5756" y="567"/>
                  </a:lnTo>
                  <a:lnTo>
                    <a:pt x="5760" y="570"/>
                  </a:lnTo>
                  <a:lnTo>
                    <a:pt x="5766" y="573"/>
                  </a:lnTo>
                  <a:lnTo>
                    <a:pt x="5773" y="577"/>
                  </a:lnTo>
                  <a:lnTo>
                    <a:pt x="5779" y="578"/>
                  </a:lnTo>
                  <a:lnTo>
                    <a:pt x="5786" y="579"/>
                  </a:lnTo>
                  <a:lnTo>
                    <a:pt x="5793" y="580"/>
                  </a:lnTo>
                  <a:lnTo>
                    <a:pt x="5807" y="579"/>
                  </a:lnTo>
                  <a:lnTo>
                    <a:pt x="5819" y="578"/>
                  </a:lnTo>
                  <a:lnTo>
                    <a:pt x="5830" y="577"/>
                  </a:lnTo>
                  <a:lnTo>
                    <a:pt x="5840" y="573"/>
                  </a:lnTo>
                  <a:lnTo>
                    <a:pt x="5844" y="635"/>
                  </a:lnTo>
                  <a:lnTo>
                    <a:pt x="5829" y="640"/>
                  </a:lnTo>
                  <a:lnTo>
                    <a:pt x="5812" y="644"/>
                  </a:lnTo>
                  <a:lnTo>
                    <a:pt x="5792" y="647"/>
                  </a:lnTo>
                  <a:lnTo>
                    <a:pt x="5772" y="648"/>
                  </a:lnTo>
                  <a:lnTo>
                    <a:pt x="5758" y="647"/>
                  </a:lnTo>
                  <a:lnTo>
                    <a:pt x="5745" y="644"/>
                  </a:lnTo>
                  <a:lnTo>
                    <a:pt x="5733" y="642"/>
                  </a:lnTo>
                  <a:lnTo>
                    <a:pt x="5721" y="638"/>
                  </a:lnTo>
                  <a:lnTo>
                    <a:pt x="5710" y="633"/>
                  </a:lnTo>
                  <a:lnTo>
                    <a:pt x="5701" y="627"/>
                  </a:lnTo>
                  <a:lnTo>
                    <a:pt x="5691" y="620"/>
                  </a:lnTo>
                  <a:lnTo>
                    <a:pt x="5683" y="612"/>
                  </a:lnTo>
                  <a:lnTo>
                    <a:pt x="5676" y="602"/>
                  </a:lnTo>
                  <a:lnTo>
                    <a:pt x="5670" y="591"/>
                  </a:lnTo>
                  <a:lnTo>
                    <a:pt x="5665" y="579"/>
                  </a:lnTo>
                  <a:lnTo>
                    <a:pt x="5660" y="565"/>
                  </a:lnTo>
                  <a:lnTo>
                    <a:pt x="5657" y="550"/>
                  </a:lnTo>
                  <a:lnTo>
                    <a:pt x="5654" y="532"/>
                  </a:lnTo>
                  <a:lnTo>
                    <a:pt x="5652" y="515"/>
                  </a:lnTo>
                  <a:lnTo>
                    <a:pt x="5652" y="495"/>
                  </a:lnTo>
                  <a:lnTo>
                    <a:pt x="5652" y="249"/>
                  </a:lnTo>
                  <a:lnTo>
                    <a:pt x="5583" y="249"/>
                  </a:lnTo>
                  <a:lnTo>
                    <a:pt x="5583" y="188"/>
                  </a:lnTo>
                  <a:lnTo>
                    <a:pt x="5652" y="188"/>
                  </a:lnTo>
                  <a:lnTo>
                    <a:pt x="5652" y="105"/>
                  </a:lnTo>
                  <a:close/>
                  <a:moveTo>
                    <a:pt x="6256" y="362"/>
                  </a:moveTo>
                  <a:lnTo>
                    <a:pt x="6256" y="529"/>
                  </a:lnTo>
                  <a:lnTo>
                    <a:pt x="6257" y="561"/>
                  </a:lnTo>
                  <a:lnTo>
                    <a:pt x="6258" y="589"/>
                  </a:lnTo>
                  <a:lnTo>
                    <a:pt x="6260" y="615"/>
                  </a:lnTo>
                  <a:lnTo>
                    <a:pt x="6263" y="637"/>
                  </a:lnTo>
                  <a:lnTo>
                    <a:pt x="6189" y="637"/>
                  </a:lnTo>
                  <a:lnTo>
                    <a:pt x="6183" y="581"/>
                  </a:lnTo>
                  <a:lnTo>
                    <a:pt x="6180" y="581"/>
                  </a:lnTo>
                  <a:lnTo>
                    <a:pt x="6173" y="588"/>
                  </a:lnTo>
                  <a:lnTo>
                    <a:pt x="6167" y="596"/>
                  </a:lnTo>
                  <a:lnTo>
                    <a:pt x="6160" y="603"/>
                  </a:lnTo>
                  <a:lnTo>
                    <a:pt x="6154" y="610"/>
                  </a:lnTo>
                  <a:lnTo>
                    <a:pt x="6146" y="616"/>
                  </a:lnTo>
                  <a:lnTo>
                    <a:pt x="6138" y="621"/>
                  </a:lnTo>
                  <a:lnTo>
                    <a:pt x="6130" y="626"/>
                  </a:lnTo>
                  <a:lnTo>
                    <a:pt x="6122" y="630"/>
                  </a:lnTo>
                  <a:lnTo>
                    <a:pt x="6113" y="634"/>
                  </a:lnTo>
                  <a:lnTo>
                    <a:pt x="6104" y="637"/>
                  </a:lnTo>
                  <a:lnTo>
                    <a:pt x="6094" y="640"/>
                  </a:lnTo>
                  <a:lnTo>
                    <a:pt x="6085" y="642"/>
                  </a:lnTo>
                  <a:lnTo>
                    <a:pt x="6075" y="644"/>
                  </a:lnTo>
                  <a:lnTo>
                    <a:pt x="6064" y="647"/>
                  </a:lnTo>
                  <a:lnTo>
                    <a:pt x="6053" y="647"/>
                  </a:lnTo>
                  <a:lnTo>
                    <a:pt x="6043" y="648"/>
                  </a:lnTo>
                  <a:lnTo>
                    <a:pt x="6026" y="647"/>
                  </a:lnTo>
                  <a:lnTo>
                    <a:pt x="6012" y="644"/>
                  </a:lnTo>
                  <a:lnTo>
                    <a:pt x="5998" y="641"/>
                  </a:lnTo>
                  <a:lnTo>
                    <a:pt x="5984" y="637"/>
                  </a:lnTo>
                  <a:lnTo>
                    <a:pt x="5972" y="631"/>
                  </a:lnTo>
                  <a:lnTo>
                    <a:pt x="5961" y="625"/>
                  </a:lnTo>
                  <a:lnTo>
                    <a:pt x="5949" y="617"/>
                  </a:lnTo>
                  <a:lnTo>
                    <a:pt x="5939" y="607"/>
                  </a:lnTo>
                  <a:lnTo>
                    <a:pt x="5932" y="598"/>
                  </a:lnTo>
                  <a:lnTo>
                    <a:pt x="5925" y="588"/>
                  </a:lnTo>
                  <a:lnTo>
                    <a:pt x="5919" y="578"/>
                  </a:lnTo>
                  <a:lnTo>
                    <a:pt x="5913" y="566"/>
                  </a:lnTo>
                  <a:lnTo>
                    <a:pt x="5910" y="555"/>
                  </a:lnTo>
                  <a:lnTo>
                    <a:pt x="5907" y="543"/>
                  </a:lnTo>
                  <a:lnTo>
                    <a:pt x="5906" y="531"/>
                  </a:lnTo>
                  <a:lnTo>
                    <a:pt x="5905" y="518"/>
                  </a:lnTo>
                  <a:lnTo>
                    <a:pt x="5905" y="508"/>
                  </a:lnTo>
                  <a:lnTo>
                    <a:pt x="5906" y="498"/>
                  </a:lnTo>
                  <a:lnTo>
                    <a:pt x="5907" y="489"/>
                  </a:lnTo>
                  <a:lnTo>
                    <a:pt x="5909" y="480"/>
                  </a:lnTo>
                  <a:lnTo>
                    <a:pt x="5912" y="471"/>
                  </a:lnTo>
                  <a:lnTo>
                    <a:pt x="5915" y="462"/>
                  </a:lnTo>
                  <a:lnTo>
                    <a:pt x="5919" y="454"/>
                  </a:lnTo>
                  <a:lnTo>
                    <a:pt x="5923" y="446"/>
                  </a:lnTo>
                  <a:lnTo>
                    <a:pt x="5928" y="439"/>
                  </a:lnTo>
                  <a:lnTo>
                    <a:pt x="5933" y="432"/>
                  </a:lnTo>
                  <a:lnTo>
                    <a:pt x="5938" y="424"/>
                  </a:lnTo>
                  <a:lnTo>
                    <a:pt x="5944" y="417"/>
                  </a:lnTo>
                  <a:lnTo>
                    <a:pt x="5951" y="411"/>
                  </a:lnTo>
                  <a:lnTo>
                    <a:pt x="5959" y="405"/>
                  </a:lnTo>
                  <a:lnTo>
                    <a:pt x="5967" y="399"/>
                  </a:lnTo>
                  <a:lnTo>
                    <a:pt x="5975" y="393"/>
                  </a:lnTo>
                  <a:lnTo>
                    <a:pt x="5994" y="383"/>
                  </a:lnTo>
                  <a:lnTo>
                    <a:pt x="6014" y="374"/>
                  </a:lnTo>
                  <a:lnTo>
                    <a:pt x="6036" y="367"/>
                  </a:lnTo>
                  <a:lnTo>
                    <a:pt x="6060" y="362"/>
                  </a:lnTo>
                  <a:lnTo>
                    <a:pt x="6086" y="356"/>
                  </a:lnTo>
                  <a:lnTo>
                    <a:pt x="6114" y="353"/>
                  </a:lnTo>
                  <a:lnTo>
                    <a:pt x="6144" y="351"/>
                  </a:lnTo>
                  <a:lnTo>
                    <a:pt x="6175" y="351"/>
                  </a:lnTo>
                  <a:lnTo>
                    <a:pt x="6175" y="342"/>
                  </a:lnTo>
                  <a:lnTo>
                    <a:pt x="6174" y="329"/>
                  </a:lnTo>
                  <a:lnTo>
                    <a:pt x="6173" y="317"/>
                  </a:lnTo>
                  <a:lnTo>
                    <a:pt x="6171" y="306"/>
                  </a:lnTo>
                  <a:lnTo>
                    <a:pt x="6168" y="296"/>
                  </a:lnTo>
                  <a:lnTo>
                    <a:pt x="6165" y="286"/>
                  </a:lnTo>
                  <a:lnTo>
                    <a:pt x="6161" y="278"/>
                  </a:lnTo>
                  <a:lnTo>
                    <a:pt x="6156" y="271"/>
                  </a:lnTo>
                  <a:lnTo>
                    <a:pt x="6150" y="264"/>
                  </a:lnTo>
                  <a:lnTo>
                    <a:pt x="6143" y="258"/>
                  </a:lnTo>
                  <a:lnTo>
                    <a:pt x="6135" y="253"/>
                  </a:lnTo>
                  <a:lnTo>
                    <a:pt x="6127" y="248"/>
                  </a:lnTo>
                  <a:lnTo>
                    <a:pt x="6118" y="244"/>
                  </a:lnTo>
                  <a:lnTo>
                    <a:pt x="6108" y="241"/>
                  </a:lnTo>
                  <a:lnTo>
                    <a:pt x="6097" y="239"/>
                  </a:lnTo>
                  <a:lnTo>
                    <a:pt x="6085" y="238"/>
                  </a:lnTo>
                  <a:lnTo>
                    <a:pt x="6073" y="238"/>
                  </a:lnTo>
                  <a:lnTo>
                    <a:pt x="6056" y="238"/>
                  </a:lnTo>
                  <a:lnTo>
                    <a:pt x="6041" y="240"/>
                  </a:lnTo>
                  <a:lnTo>
                    <a:pt x="6025" y="242"/>
                  </a:lnTo>
                  <a:lnTo>
                    <a:pt x="6010" y="246"/>
                  </a:lnTo>
                  <a:lnTo>
                    <a:pt x="5996" y="250"/>
                  </a:lnTo>
                  <a:lnTo>
                    <a:pt x="5982" y="257"/>
                  </a:lnTo>
                  <a:lnTo>
                    <a:pt x="5969" y="264"/>
                  </a:lnTo>
                  <a:lnTo>
                    <a:pt x="5957" y="271"/>
                  </a:lnTo>
                  <a:lnTo>
                    <a:pt x="5938" y="218"/>
                  </a:lnTo>
                  <a:lnTo>
                    <a:pt x="5953" y="208"/>
                  </a:lnTo>
                  <a:lnTo>
                    <a:pt x="5970" y="200"/>
                  </a:lnTo>
                  <a:lnTo>
                    <a:pt x="5987" y="193"/>
                  </a:lnTo>
                  <a:lnTo>
                    <a:pt x="6005" y="188"/>
                  </a:lnTo>
                  <a:lnTo>
                    <a:pt x="6024" y="183"/>
                  </a:lnTo>
                  <a:lnTo>
                    <a:pt x="6044" y="179"/>
                  </a:lnTo>
                  <a:lnTo>
                    <a:pt x="6063" y="178"/>
                  </a:lnTo>
                  <a:lnTo>
                    <a:pt x="6085" y="177"/>
                  </a:lnTo>
                  <a:lnTo>
                    <a:pt x="6106" y="178"/>
                  </a:lnTo>
                  <a:lnTo>
                    <a:pt x="6125" y="181"/>
                  </a:lnTo>
                  <a:lnTo>
                    <a:pt x="6143" y="184"/>
                  </a:lnTo>
                  <a:lnTo>
                    <a:pt x="6160" y="189"/>
                  </a:lnTo>
                  <a:lnTo>
                    <a:pt x="6175" y="195"/>
                  </a:lnTo>
                  <a:lnTo>
                    <a:pt x="6189" y="203"/>
                  </a:lnTo>
                  <a:lnTo>
                    <a:pt x="6202" y="212"/>
                  </a:lnTo>
                  <a:lnTo>
                    <a:pt x="6213" y="224"/>
                  </a:lnTo>
                  <a:lnTo>
                    <a:pt x="6223" y="236"/>
                  </a:lnTo>
                  <a:lnTo>
                    <a:pt x="6232" y="249"/>
                  </a:lnTo>
                  <a:lnTo>
                    <a:pt x="6239" y="264"/>
                  </a:lnTo>
                  <a:lnTo>
                    <a:pt x="6245" y="280"/>
                  </a:lnTo>
                  <a:lnTo>
                    <a:pt x="6249" y="299"/>
                  </a:lnTo>
                  <a:lnTo>
                    <a:pt x="6254" y="318"/>
                  </a:lnTo>
                  <a:lnTo>
                    <a:pt x="6255" y="339"/>
                  </a:lnTo>
                  <a:lnTo>
                    <a:pt x="6256" y="362"/>
                  </a:lnTo>
                  <a:close/>
                  <a:moveTo>
                    <a:pt x="6175" y="486"/>
                  </a:moveTo>
                  <a:lnTo>
                    <a:pt x="6175" y="408"/>
                  </a:lnTo>
                  <a:lnTo>
                    <a:pt x="6152" y="408"/>
                  </a:lnTo>
                  <a:lnTo>
                    <a:pt x="6131" y="409"/>
                  </a:lnTo>
                  <a:lnTo>
                    <a:pt x="6111" y="410"/>
                  </a:lnTo>
                  <a:lnTo>
                    <a:pt x="6092" y="413"/>
                  </a:lnTo>
                  <a:lnTo>
                    <a:pt x="6076" y="416"/>
                  </a:lnTo>
                  <a:lnTo>
                    <a:pt x="6060" y="420"/>
                  </a:lnTo>
                  <a:lnTo>
                    <a:pt x="6046" y="425"/>
                  </a:lnTo>
                  <a:lnTo>
                    <a:pt x="6034" y="432"/>
                  </a:lnTo>
                  <a:lnTo>
                    <a:pt x="6022" y="438"/>
                  </a:lnTo>
                  <a:lnTo>
                    <a:pt x="6013" y="445"/>
                  </a:lnTo>
                  <a:lnTo>
                    <a:pt x="6005" y="454"/>
                  </a:lnTo>
                  <a:lnTo>
                    <a:pt x="5999" y="463"/>
                  </a:lnTo>
                  <a:lnTo>
                    <a:pt x="5994" y="474"/>
                  </a:lnTo>
                  <a:lnTo>
                    <a:pt x="5989" y="484"/>
                  </a:lnTo>
                  <a:lnTo>
                    <a:pt x="5987" y="496"/>
                  </a:lnTo>
                  <a:lnTo>
                    <a:pt x="5986" y="509"/>
                  </a:lnTo>
                  <a:lnTo>
                    <a:pt x="5987" y="518"/>
                  </a:lnTo>
                  <a:lnTo>
                    <a:pt x="5988" y="527"/>
                  </a:lnTo>
                  <a:lnTo>
                    <a:pt x="5990" y="534"/>
                  </a:lnTo>
                  <a:lnTo>
                    <a:pt x="5993" y="543"/>
                  </a:lnTo>
                  <a:lnTo>
                    <a:pt x="5996" y="550"/>
                  </a:lnTo>
                  <a:lnTo>
                    <a:pt x="6000" y="556"/>
                  </a:lnTo>
                  <a:lnTo>
                    <a:pt x="6005" y="562"/>
                  </a:lnTo>
                  <a:lnTo>
                    <a:pt x="6010" y="567"/>
                  </a:lnTo>
                  <a:lnTo>
                    <a:pt x="6015" y="571"/>
                  </a:lnTo>
                  <a:lnTo>
                    <a:pt x="6020" y="576"/>
                  </a:lnTo>
                  <a:lnTo>
                    <a:pt x="6026" y="579"/>
                  </a:lnTo>
                  <a:lnTo>
                    <a:pt x="6034" y="582"/>
                  </a:lnTo>
                  <a:lnTo>
                    <a:pt x="6040" y="584"/>
                  </a:lnTo>
                  <a:lnTo>
                    <a:pt x="6047" y="586"/>
                  </a:lnTo>
                  <a:lnTo>
                    <a:pt x="6055" y="587"/>
                  </a:lnTo>
                  <a:lnTo>
                    <a:pt x="6063" y="587"/>
                  </a:lnTo>
                  <a:lnTo>
                    <a:pt x="6073" y="587"/>
                  </a:lnTo>
                  <a:lnTo>
                    <a:pt x="6083" y="585"/>
                  </a:lnTo>
                  <a:lnTo>
                    <a:pt x="6092" y="584"/>
                  </a:lnTo>
                  <a:lnTo>
                    <a:pt x="6100" y="581"/>
                  </a:lnTo>
                  <a:lnTo>
                    <a:pt x="6110" y="578"/>
                  </a:lnTo>
                  <a:lnTo>
                    <a:pt x="6118" y="573"/>
                  </a:lnTo>
                  <a:lnTo>
                    <a:pt x="6126" y="569"/>
                  </a:lnTo>
                  <a:lnTo>
                    <a:pt x="6133" y="563"/>
                  </a:lnTo>
                  <a:lnTo>
                    <a:pt x="6140" y="558"/>
                  </a:lnTo>
                  <a:lnTo>
                    <a:pt x="6146" y="553"/>
                  </a:lnTo>
                  <a:lnTo>
                    <a:pt x="6152" y="547"/>
                  </a:lnTo>
                  <a:lnTo>
                    <a:pt x="6156" y="541"/>
                  </a:lnTo>
                  <a:lnTo>
                    <a:pt x="6161" y="533"/>
                  </a:lnTo>
                  <a:lnTo>
                    <a:pt x="6164" y="526"/>
                  </a:lnTo>
                  <a:lnTo>
                    <a:pt x="6167" y="519"/>
                  </a:lnTo>
                  <a:lnTo>
                    <a:pt x="6170" y="512"/>
                  </a:lnTo>
                  <a:lnTo>
                    <a:pt x="6172" y="506"/>
                  </a:lnTo>
                  <a:lnTo>
                    <a:pt x="6173" y="499"/>
                  </a:lnTo>
                  <a:lnTo>
                    <a:pt x="6174" y="493"/>
                  </a:lnTo>
                  <a:lnTo>
                    <a:pt x="6175" y="486"/>
                  </a:lnTo>
                  <a:close/>
                  <a:moveTo>
                    <a:pt x="6469" y="637"/>
                  </a:moveTo>
                  <a:lnTo>
                    <a:pt x="6387" y="637"/>
                  </a:lnTo>
                  <a:lnTo>
                    <a:pt x="6387" y="188"/>
                  </a:lnTo>
                  <a:lnTo>
                    <a:pt x="6469" y="188"/>
                  </a:lnTo>
                  <a:lnTo>
                    <a:pt x="6469" y="637"/>
                  </a:lnTo>
                  <a:close/>
                  <a:moveTo>
                    <a:pt x="6427" y="105"/>
                  </a:moveTo>
                  <a:lnTo>
                    <a:pt x="6426" y="105"/>
                  </a:lnTo>
                  <a:lnTo>
                    <a:pt x="6416" y="104"/>
                  </a:lnTo>
                  <a:lnTo>
                    <a:pt x="6406" y="101"/>
                  </a:lnTo>
                  <a:lnTo>
                    <a:pt x="6401" y="99"/>
                  </a:lnTo>
                  <a:lnTo>
                    <a:pt x="6397" y="96"/>
                  </a:lnTo>
                  <a:lnTo>
                    <a:pt x="6393" y="93"/>
                  </a:lnTo>
                  <a:lnTo>
                    <a:pt x="6389" y="90"/>
                  </a:lnTo>
                  <a:lnTo>
                    <a:pt x="6383" y="82"/>
                  </a:lnTo>
                  <a:lnTo>
                    <a:pt x="6379" y="72"/>
                  </a:lnTo>
                  <a:lnTo>
                    <a:pt x="6376" y="63"/>
                  </a:lnTo>
                  <a:lnTo>
                    <a:pt x="6375" y="52"/>
                  </a:lnTo>
                  <a:lnTo>
                    <a:pt x="6376" y="42"/>
                  </a:lnTo>
                  <a:lnTo>
                    <a:pt x="6379" y="32"/>
                  </a:lnTo>
                  <a:lnTo>
                    <a:pt x="6384" y="23"/>
                  </a:lnTo>
                  <a:lnTo>
                    <a:pt x="6390" y="16"/>
                  </a:lnTo>
                  <a:lnTo>
                    <a:pt x="6394" y="12"/>
                  </a:lnTo>
                  <a:lnTo>
                    <a:pt x="6398" y="9"/>
                  </a:lnTo>
                  <a:lnTo>
                    <a:pt x="6403" y="6"/>
                  </a:lnTo>
                  <a:lnTo>
                    <a:pt x="6407" y="4"/>
                  </a:lnTo>
                  <a:lnTo>
                    <a:pt x="6417" y="2"/>
                  </a:lnTo>
                  <a:lnTo>
                    <a:pt x="6428" y="0"/>
                  </a:lnTo>
                  <a:lnTo>
                    <a:pt x="6439" y="2"/>
                  </a:lnTo>
                  <a:lnTo>
                    <a:pt x="6449" y="4"/>
                  </a:lnTo>
                  <a:lnTo>
                    <a:pt x="6454" y="6"/>
                  </a:lnTo>
                  <a:lnTo>
                    <a:pt x="6458" y="9"/>
                  </a:lnTo>
                  <a:lnTo>
                    <a:pt x="6462" y="12"/>
                  </a:lnTo>
                  <a:lnTo>
                    <a:pt x="6465" y="15"/>
                  </a:lnTo>
                  <a:lnTo>
                    <a:pt x="6472" y="23"/>
                  </a:lnTo>
                  <a:lnTo>
                    <a:pt x="6476" y="31"/>
                  </a:lnTo>
                  <a:lnTo>
                    <a:pt x="6480" y="42"/>
                  </a:lnTo>
                  <a:lnTo>
                    <a:pt x="6480" y="52"/>
                  </a:lnTo>
                  <a:lnTo>
                    <a:pt x="6480" y="63"/>
                  </a:lnTo>
                  <a:lnTo>
                    <a:pt x="6476" y="72"/>
                  </a:lnTo>
                  <a:lnTo>
                    <a:pt x="6472" y="82"/>
                  </a:lnTo>
                  <a:lnTo>
                    <a:pt x="6465" y="90"/>
                  </a:lnTo>
                  <a:lnTo>
                    <a:pt x="6462" y="93"/>
                  </a:lnTo>
                  <a:lnTo>
                    <a:pt x="6458" y="96"/>
                  </a:lnTo>
                  <a:lnTo>
                    <a:pt x="6454" y="99"/>
                  </a:lnTo>
                  <a:lnTo>
                    <a:pt x="6449" y="101"/>
                  </a:lnTo>
                  <a:lnTo>
                    <a:pt x="6444" y="103"/>
                  </a:lnTo>
                  <a:lnTo>
                    <a:pt x="6438" y="104"/>
                  </a:lnTo>
                  <a:lnTo>
                    <a:pt x="6433" y="104"/>
                  </a:lnTo>
                  <a:lnTo>
                    <a:pt x="6427" y="105"/>
                  </a:lnTo>
                  <a:close/>
                  <a:moveTo>
                    <a:pt x="6604" y="637"/>
                  </a:moveTo>
                  <a:lnTo>
                    <a:pt x="6604" y="309"/>
                  </a:lnTo>
                  <a:lnTo>
                    <a:pt x="6604" y="280"/>
                  </a:lnTo>
                  <a:lnTo>
                    <a:pt x="6603" y="250"/>
                  </a:lnTo>
                  <a:lnTo>
                    <a:pt x="6602" y="220"/>
                  </a:lnTo>
                  <a:lnTo>
                    <a:pt x="6601" y="188"/>
                  </a:lnTo>
                  <a:lnTo>
                    <a:pt x="6673" y="188"/>
                  </a:lnTo>
                  <a:lnTo>
                    <a:pt x="6678" y="262"/>
                  </a:lnTo>
                  <a:lnTo>
                    <a:pt x="6679" y="262"/>
                  </a:lnTo>
                  <a:lnTo>
                    <a:pt x="6684" y="254"/>
                  </a:lnTo>
                  <a:lnTo>
                    <a:pt x="6690" y="245"/>
                  </a:lnTo>
                  <a:lnTo>
                    <a:pt x="6695" y="237"/>
                  </a:lnTo>
                  <a:lnTo>
                    <a:pt x="6703" y="230"/>
                  </a:lnTo>
                  <a:lnTo>
                    <a:pt x="6710" y="223"/>
                  </a:lnTo>
                  <a:lnTo>
                    <a:pt x="6717" y="217"/>
                  </a:lnTo>
                  <a:lnTo>
                    <a:pt x="6725" y="210"/>
                  </a:lnTo>
                  <a:lnTo>
                    <a:pt x="6734" y="204"/>
                  </a:lnTo>
                  <a:lnTo>
                    <a:pt x="6745" y="198"/>
                  </a:lnTo>
                  <a:lnTo>
                    <a:pt x="6756" y="193"/>
                  </a:lnTo>
                  <a:lnTo>
                    <a:pt x="6767" y="188"/>
                  </a:lnTo>
                  <a:lnTo>
                    <a:pt x="6779" y="185"/>
                  </a:lnTo>
                  <a:lnTo>
                    <a:pt x="6790" y="182"/>
                  </a:lnTo>
                  <a:lnTo>
                    <a:pt x="6802" y="179"/>
                  </a:lnTo>
                  <a:lnTo>
                    <a:pt x="6815" y="177"/>
                  </a:lnTo>
                  <a:lnTo>
                    <a:pt x="6828" y="177"/>
                  </a:lnTo>
                  <a:lnTo>
                    <a:pt x="6842" y="178"/>
                  </a:lnTo>
                  <a:lnTo>
                    <a:pt x="6857" y="179"/>
                  </a:lnTo>
                  <a:lnTo>
                    <a:pt x="6870" y="183"/>
                  </a:lnTo>
                  <a:lnTo>
                    <a:pt x="6883" y="187"/>
                  </a:lnTo>
                  <a:lnTo>
                    <a:pt x="6896" y="192"/>
                  </a:lnTo>
                  <a:lnTo>
                    <a:pt x="6908" y="199"/>
                  </a:lnTo>
                  <a:lnTo>
                    <a:pt x="6919" y="206"/>
                  </a:lnTo>
                  <a:lnTo>
                    <a:pt x="6930" y="215"/>
                  </a:lnTo>
                  <a:lnTo>
                    <a:pt x="6937" y="222"/>
                  </a:lnTo>
                  <a:lnTo>
                    <a:pt x="6943" y="229"/>
                  </a:lnTo>
                  <a:lnTo>
                    <a:pt x="6949" y="236"/>
                  </a:lnTo>
                  <a:lnTo>
                    <a:pt x="6954" y="244"/>
                  </a:lnTo>
                  <a:lnTo>
                    <a:pt x="6959" y="251"/>
                  </a:lnTo>
                  <a:lnTo>
                    <a:pt x="6965" y="261"/>
                  </a:lnTo>
                  <a:lnTo>
                    <a:pt x="6969" y="269"/>
                  </a:lnTo>
                  <a:lnTo>
                    <a:pt x="6972" y="279"/>
                  </a:lnTo>
                  <a:lnTo>
                    <a:pt x="6976" y="289"/>
                  </a:lnTo>
                  <a:lnTo>
                    <a:pt x="6978" y="299"/>
                  </a:lnTo>
                  <a:lnTo>
                    <a:pt x="6981" y="309"/>
                  </a:lnTo>
                  <a:lnTo>
                    <a:pt x="6983" y="320"/>
                  </a:lnTo>
                  <a:lnTo>
                    <a:pt x="6985" y="344"/>
                  </a:lnTo>
                  <a:lnTo>
                    <a:pt x="6986" y="369"/>
                  </a:lnTo>
                  <a:lnTo>
                    <a:pt x="6986" y="637"/>
                  </a:lnTo>
                  <a:lnTo>
                    <a:pt x="6905" y="637"/>
                  </a:lnTo>
                  <a:lnTo>
                    <a:pt x="6905" y="378"/>
                  </a:lnTo>
                  <a:lnTo>
                    <a:pt x="6904" y="362"/>
                  </a:lnTo>
                  <a:lnTo>
                    <a:pt x="6903" y="346"/>
                  </a:lnTo>
                  <a:lnTo>
                    <a:pt x="6901" y="333"/>
                  </a:lnTo>
                  <a:lnTo>
                    <a:pt x="6898" y="319"/>
                  </a:lnTo>
                  <a:lnTo>
                    <a:pt x="6895" y="307"/>
                  </a:lnTo>
                  <a:lnTo>
                    <a:pt x="6890" y="297"/>
                  </a:lnTo>
                  <a:lnTo>
                    <a:pt x="6884" y="286"/>
                  </a:lnTo>
                  <a:lnTo>
                    <a:pt x="6878" y="277"/>
                  </a:lnTo>
                  <a:lnTo>
                    <a:pt x="6872" y="270"/>
                  </a:lnTo>
                  <a:lnTo>
                    <a:pt x="6864" y="263"/>
                  </a:lnTo>
                  <a:lnTo>
                    <a:pt x="6856" y="258"/>
                  </a:lnTo>
                  <a:lnTo>
                    <a:pt x="6846" y="253"/>
                  </a:lnTo>
                  <a:lnTo>
                    <a:pt x="6836" y="249"/>
                  </a:lnTo>
                  <a:lnTo>
                    <a:pt x="6825" y="246"/>
                  </a:lnTo>
                  <a:lnTo>
                    <a:pt x="6814" y="244"/>
                  </a:lnTo>
                  <a:lnTo>
                    <a:pt x="6801" y="244"/>
                  </a:lnTo>
                  <a:lnTo>
                    <a:pt x="6791" y="244"/>
                  </a:lnTo>
                  <a:lnTo>
                    <a:pt x="6782" y="245"/>
                  </a:lnTo>
                  <a:lnTo>
                    <a:pt x="6772" y="247"/>
                  </a:lnTo>
                  <a:lnTo>
                    <a:pt x="6764" y="250"/>
                  </a:lnTo>
                  <a:lnTo>
                    <a:pt x="6756" y="254"/>
                  </a:lnTo>
                  <a:lnTo>
                    <a:pt x="6748" y="258"/>
                  </a:lnTo>
                  <a:lnTo>
                    <a:pt x="6740" y="263"/>
                  </a:lnTo>
                  <a:lnTo>
                    <a:pt x="6732" y="268"/>
                  </a:lnTo>
                  <a:lnTo>
                    <a:pt x="6725" y="274"/>
                  </a:lnTo>
                  <a:lnTo>
                    <a:pt x="6719" y="281"/>
                  </a:lnTo>
                  <a:lnTo>
                    <a:pt x="6713" y="289"/>
                  </a:lnTo>
                  <a:lnTo>
                    <a:pt x="6707" y="296"/>
                  </a:lnTo>
                  <a:lnTo>
                    <a:pt x="6703" y="303"/>
                  </a:lnTo>
                  <a:lnTo>
                    <a:pt x="6698" y="311"/>
                  </a:lnTo>
                  <a:lnTo>
                    <a:pt x="6694" y="319"/>
                  </a:lnTo>
                  <a:lnTo>
                    <a:pt x="6691" y="329"/>
                  </a:lnTo>
                  <a:lnTo>
                    <a:pt x="6689" y="337"/>
                  </a:lnTo>
                  <a:lnTo>
                    <a:pt x="6687" y="346"/>
                  </a:lnTo>
                  <a:lnTo>
                    <a:pt x="6686" y="356"/>
                  </a:lnTo>
                  <a:lnTo>
                    <a:pt x="6686" y="367"/>
                  </a:lnTo>
                  <a:lnTo>
                    <a:pt x="6686" y="637"/>
                  </a:lnTo>
                  <a:lnTo>
                    <a:pt x="6604" y="637"/>
                  </a:lnTo>
                  <a:close/>
                  <a:moveTo>
                    <a:pt x="7137" y="105"/>
                  </a:moveTo>
                  <a:lnTo>
                    <a:pt x="7217" y="80"/>
                  </a:lnTo>
                  <a:lnTo>
                    <a:pt x="7217" y="188"/>
                  </a:lnTo>
                  <a:lnTo>
                    <a:pt x="7333" y="188"/>
                  </a:lnTo>
                  <a:lnTo>
                    <a:pt x="7333" y="249"/>
                  </a:lnTo>
                  <a:lnTo>
                    <a:pt x="7217" y="249"/>
                  </a:lnTo>
                  <a:lnTo>
                    <a:pt x="7217" y="492"/>
                  </a:lnTo>
                  <a:lnTo>
                    <a:pt x="7217" y="503"/>
                  </a:lnTo>
                  <a:lnTo>
                    <a:pt x="7218" y="513"/>
                  </a:lnTo>
                  <a:lnTo>
                    <a:pt x="7219" y="522"/>
                  </a:lnTo>
                  <a:lnTo>
                    <a:pt x="7220" y="530"/>
                  </a:lnTo>
                  <a:lnTo>
                    <a:pt x="7223" y="539"/>
                  </a:lnTo>
                  <a:lnTo>
                    <a:pt x="7226" y="546"/>
                  </a:lnTo>
                  <a:lnTo>
                    <a:pt x="7229" y="552"/>
                  </a:lnTo>
                  <a:lnTo>
                    <a:pt x="7233" y="557"/>
                  </a:lnTo>
                  <a:lnTo>
                    <a:pt x="7237" y="562"/>
                  </a:lnTo>
                  <a:lnTo>
                    <a:pt x="7241" y="567"/>
                  </a:lnTo>
                  <a:lnTo>
                    <a:pt x="7246" y="570"/>
                  </a:lnTo>
                  <a:lnTo>
                    <a:pt x="7251" y="573"/>
                  </a:lnTo>
                  <a:lnTo>
                    <a:pt x="7257" y="577"/>
                  </a:lnTo>
                  <a:lnTo>
                    <a:pt x="7264" y="578"/>
                  </a:lnTo>
                  <a:lnTo>
                    <a:pt x="7271" y="579"/>
                  </a:lnTo>
                  <a:lnTo>
                    <a:pt x="7278" y="580"/>
                  </a:lnTo>
                  <a:lnTo>
                    <a:pt x="7291" y="579"/>
                  </a:lnTo>
                  <a:lnTo>
                    <a:pt x="7304" y="578"/>
                  </a:lnTo>
                  <a:lnTo>
                    <a:pt x="7315" y="577"/>
                  </a:lnTo>
                  <a:lnTo>
                    <a:pt x="7325" y="573"/>
                  </a:lnTo>
                  <a:lnTo>
                    <a:pt x="7329" y="635"/>
                  </a:lnTo>
                  <a:lnTo>
                    <a:pt x="7314" y="640"/>
                  </a:lnTo>
                  <a:lnTo>
                    <a:pt x="7296" y="644"/>
                  </a:lnTo>
                  <a:lnTo>
                    <a:pt x="7278" y="647"/>
                  </a:lnTo>
                  <a:lnTo>
                    <a:pt x="7257" y="648"/>
                  </a:lnTo>
                  <a:lnTo>
                    <a:pt x="7243" y="647"/>
                  </a:lnTo>
                  <a:lnTo>
                    <a:pt x="7230" y="644"/>
                  </a:lnTo>
                  <a:lnTo>
                    <a:pt x="7217" y="642"/>
                  </a:lnTo>
                  <a:lnTo>
                    <a:pt x="7206" y="638"/>
                  </a:lnTo>
                  <a:lnTo>
                    <a:pt x="7196" y="633"/>
                  </a:lnTo>
                  <a:lnTo>
                    <a:pt x="7185" y="627"/>
                  </a:lnTo>
                  <a:lnTo>
                    <a:pt x="7176" y="620"/>
                  </a:lnTo>
                  <a:lnTo>
                    <a:pt x="7168" y="612"/>
                  </a:lnTo>
                  <a:lnTo>
                    <a:pt x="7161" y="602"/>
                  </a:lnTo>
                  <a:lnTo>
                    <a:pt x="7155" y="591"/>
                  </a:lnTo>
                  <a:lnTo>
                    <a:pt x="7149" y="579"/>
                  </a:lnTo>
                  <a:lnTo>
                    <a:pt x="7145" y="565"/>
                  </a:lnTo>
                  <a:lnTo>
                    <a:pt x="7141" y="550"/>
                  </a:lnTo>
                  <a:lnTo>
                    <a:pt x="7139" y="532"/>
                  </a:lnTo>
                  <a:lnTo>
                    <a:pt x="7138" y="515"/>
                  </a:lnTo>
                  <a:lnTo>
                    <a:pt x="7137" y="495"/>
                  </a:lnTo>
                  <a:lnTo>
                    <a:pt x="7137" y="249"/>
                  </a:lnTo>
                  <a:lnTo>
                    <a:pt x="7068" y="249"/>
                  </a:lnTo>
                  <a:lnTo>
                    <a:pt x="7068" y="188"/>
                  </a:lnTo>
                  <a:lnTo>
                    <a:pt x="7137" y="188"/>
                  </a:lnTo>
                  <a:lnTo>
                    <a:pt x="7137" y="105"/>
                  </a:lnTo>
                  <a:close/>
                  <a:moveTo>
                    <a:pt x="7366" y="188"/>
                  </a:moveTo>
                  <a:lnTo>
                    <a:pt x="7455" y="188"/>
                  </a:lnTo>
                  <a:lnTo>
                    <a:pt x="7553" y="453"/>
                  </a:lnTo>
                  <a:lnTo>
                    <a:pt x="7560" y="474"/>
                  </a:lnTo>
                  <a:lnTo>
                    <a:pt x="7568" y="495"/>
                  </a:lnTo>
                  <a:lnTo>
                    <a:pt x="7575" y="519"/>
                  </a:lnTo>
                  <a:lnTo>
                    <a:pt x="7582" y="545"/>
                  </a:lnTo>
                  <a:lnTo>
                    <a:pt x="7584" y="545"/>
                  </a:lnTo>
                  <a:lnTo>
                    <a:pt x="7589" y="527"/>
                  </a:lnTo>
                  <a:lnTo>
                    <a:pt x="7595" y="507"/>
                  </a:lnTo>
                  <a:lnTo>
                    <a:pt x="7604" y="481"/>
                  </a:lnTo>
                  <a:lnTo>
                    <a:pt x="7613" y="451"/>
                  </a:lnTo>
                  <a:lnTo>
                    <a:pt x="7701" y="188"/>
                  </a:lnTo>
                  <a:lnTo>
                    <a:pt x="7788" y="188"/>
                  </a:lnTo>
                  <a:lnTo>
                    <a:pt x="7665" y="508"/>
                  </a:lnTo>
                  <a:lnTo>
                    <a:pt x="7654" y="537"/>
                  </a:lnTo>
                  <a:lnTo>
                    <a:pt x="7644" y="564"/>
                  </a:lnTo>
                  <a:lnTo>
                    <a:pt x="7632" y="590"/>
                  </a:lnTo>
                  <a:lnTo>
                    <a:pt x="7623" y="614"/>
                  </a:lnTo>
                  <a:lnTo>
                    <a:pt x="7613" y="635"/>
                  </a:lnTo>
                  <a:lnTo>
                    <a:pt x="7604" y="655"/>
                  </a:lnTo>
                  <a:lnTo>
                    <a:pt x="7595" y="672"/>
                  </a:lnTo>
                  <a:lnTo>
                    <a:pt x="7587" y="688"/>
                  </a:lnTo>
                  <a:lnTo>
                    <a:pt x="7578" y="704"/>
                  </a:lnTo>
                  <a:lnTo>
                    <a:pt x="7569" y="719"/>
                  </a:lnTo>
                  <a:lnTo>
                    <a:pt x="7559" y="733"/>
                  </a:lnTo>
                  <a:lnTo>
                    <a:pt x="7550" y="746"/>
                  </a:lnTo>
                  <a:lnTo>
                    <a:pt x="7541" y="759"/>
                  </a:lnTo>
                  <a:lnTo>
                    <a:pt x="7532" y="770"/>
                  </a:lnTo>
                  <a:lnTo>
                    <a:pt x="7521" y="780"/>
                  </a:lnTo>
                  <a:lnTo>
                    <a:pt x="7512" y="790"/>
                  </a:lnTo>
                  <a:lnTo>
                    <a:pt x="7500" y="800"/>
                  </a:lnTo>
                  <a:lnTo>
                    <a:pt x="7487" y="809"/>
                  </a:lnTo>
                  <a:lnTo>
                    <a:pt x="7474" y="817"/>
                  </a:lnTo>
                  <a:lnTo>
                    <a:pt x="7462" y="825"/>
                  </a:lnTo>
                  <a:lnTo>
                    <a:pt x="7450" y="831"/>
                  </a:lnTo>
                  <a:lnTo>
                    <a:pt x="7437" y="835"/>
                  </a:lnTo>
                  <a:lnTo>
                    <a:pt x="7424" y="839"/>
                  </a:lnTo>
                  <a:lnTo>
                    <a:pt x="7412" y="842"/>
                  </a:lnTo>
                  <a:lnTo>
                    <a:pt x="7391" y="773"/>
                  </a:lnTo>
                  <a:lnTo>
                    <a:pt x="7409" y="766"/>
                  </a:lnTo>
                  <a:lnTo>
                    <a:pt x="7428" y="758"/>
                  </a:lnTo>
                  <a:lnTo>
                    <a:pt x="7445" y="746"/>
                  </a:lnTo>
                  <a:lnTo>
                    <a:pt x="7463" y="733"/>
                  </a:lnTo>
                  <a:lnTo>
                    <a:pt x="7473" y="725"/>
                  </a:lnTo>
                  <a:lnTo>
                    <a:pt x="7482" y="714"/>
                  </a:lnTo>
                  <a:lnTo>
                    <a:pt x="7493" y="704"/>
                  </a:lnTo>
                  <a:lnTo>
                    <a:pt x="7501" y="693"/>
                  </a:lnTo>
                  <a:lnTo>
                    <a:pt x="7509" y="682"/>
                  </a:lnTo>
                  <a:lnTo>
                    <a:pt x="7517" y="669"/>
                  </a:lnTo>
                  <a:lnTo>
                    <a:pt x="7525" y="656"/>
                  </a:lnTo>
                  <a:lnTo>
                    <a:pt x="7531" y="642"/>
                  </a:lnTo>
                  <a:lnTo>
                    <a:pt x="7536" y="631"/>
                  </a:lnTo>
                  <a:lnTo>
                    <a:pt x="7538" y="623"/>
                  </a:lnTo>
                  <a:lnTo>
                    <a:pt x="7536" y="615"/>
                  </a:lnTo>
                  <a:lnTo>
                    <a:pt x="7532" y="601"/>
                  </a:lnTo>
                  <a:lnTo>
                    <a:pt x="7366" y="188"/>
                  </a:lnTo>
                  <a:close/>
                  <a:moveTo>
                    <a:pt x="7898" y="648"/>
                  </a:moveTo>
                  <a:lnTo>
                    <a:pt x="7896" y="648"/>
                  </a:lnTo>
                  <a:lnTo>
                    <a:pt x="7890" y="647"/>
                  </a:lnTo>
                  <a:lnTo>
                    <a:pt x="7885" y="647"/>
                  </a:lnTo>
                  <a:lnTo>
                    <a:pt x="7880" y="644"/>
                  </a:lnTo>
                  <a:lnTo>
                    <a:pt x="7875" y="642"/>
                  </a:lnTo>
                  <a:lnTo>
                    <a:pt x="7871" y="640"/>
                  </a:lnTo>
                  <a:lnTo>
                    <a:pt x="7866" y="637"/>
                  </a:lnTo>
                  <a:lnTo>
                    <a:pt x="7862" y="634"/>
                  </a:lnTo>
                  <a:lnTo>
                    <a:pt x="7857" y="630"/>
                  </a:lnTo>
                  <a:lnTo>
                    <a:pt x="7854" y="626"/>
                  </a:lnTo>
                  <a:lnTo>
                    <a:pt x="7851" y="622"/>
                  </a:lnTo>
                  <a:lnTo>
                    <a:pt x="7848" y="617"/>
                  </a:lnTo>
                  <a:lnTo>
                    <a:pt x="7846" y="612"/>
                  </a:lnTo>
                  <a:lnTo>
                    <a:pt x="7844" y="600"/>
                  </a:lnTo>
                  <a:lnTo>
                    <a:pt x="7843" y="589"/>
                  </a:lnTo>
                  <a:lnTo>
                    <a:pt x="7843" y="583"/>
                  </a:lnTo>
                  <a:lnTo>
                    <a:pt x="7844" y="577"/>
                  </a:lnTo>
                  <a:lnTo>
                    <a:pt x="7845" y="571"/>
                  </a:lnTo>
                  <a:lnTo>
                    <a:pt x="7846" y="565"/>
                  </a:lnTo>
                  <a:lnTo>
                    <a:pt x="7849" y="560"/>
                  </a:lnTo>
                  <a:lnTo>
                    <a:pt x="7851" y="556"/>
                  </a:lnTo>
                  <a:lnTo>
                    <a:pt x="7854" y="551"/>
                  </a:lnTo>
                  <a:lnTo>
                    <a:pt x="7858" y="547"/>
                  </a:lnTo>
                  <a:lnTo>
                    <a:pt x="7863" y="543"/>
                  </a:lnTo>
                  <a:lnTo>
                    <a:pt x="7867" y="540"/>
                  </a:lnTo>
                  <a:lnTo>
                    <a:pt x="7872" y="536"/>
                  </a:lnTo>
                  <a:lnTo>
                    <a:pt x="7876" y="534"/>
                  </a:lnTo>
                  <a:lnTo>
                    <a:pt x="7881" y="532"/>
                  </a:lnTo>
                  <a:lnTo>
                    <a:pt x="7887" y="531"/>
                  </a:lnTo>
                  <a:lnTo>
                    <a:pt x="7892" y="530"/>
                  </a:lnTo>
                  <a:lnTo>
                    <a:pt x="7899" y="530"/>
                  </a:lnTo>
                  <a:lnTo>
                    <a:pt x="7905" y="530"/>
                  </a:lnTo>
                  <a:lnTo>
                    <a:pt x="7910" y="531"/>
                  </a:lnTo>
                  <a:lnTo>
                    <a:pt x="7915" y="532"/>
                  </a:lnTo>
                  <a:lnTo>
                    <a:pt x="7920" y="534"/>
                  </a:lnTo>
                  <a:lnTo>
                    <a:pt x="7925" y="536"/>
                  </a:lnTo>
                  <a:lnTo>
                    <a:pt x="7929" y="540"/>
                  </a:lnTo>
                  <a:lnTo>
                    <a:pt x="7933" y="543"/>
                  </a:lnTo>
                  <a:lnTo>
                    <a:pt x="7938" y="547"/>
                  </a:lnTo>
                  <a:lnTo>
                    <a:pt x="7942" y="551"/>
                  </a:lnTo>
                  <a:lnTo>
                    <a:pt x="7945" y="555"/>
                  </a:lnTo>
                  <a:lnTo>
                    <a:pt x="7947" y="560"/>
                  </a:lnTo>
                  <a:lnTo>
                    <a:pt x="7949" y="565"/>
                  </a:lnTo>
                  <a:lnTo>
                    <a:pt x="7951" y="570"/>
                  </a:lnTo>
                  <a:lnTo>
                    <a:pt x="7952" y="577"/>
                  </a:lnTo>
                  <a:lnTo>
                    <a:pt x="7953" y="583"/>
                  </a:lnTo>
                  <a:lnTo>
                    <a:pt x="7953" y="589"/>
                  </a:lnTo>
                  <a:lnTo>
                    <a:pt x="7952" y="600"/>
                  </a:lnTo>
                  <a:lnTo>
                    <a:pt x="7949" y="612"/>
                  </a:lnTo>
                  <a:lnTo>
                    <a:pt x="7947" y="617"/>
                  </a:lnTo>
                  <a:lnTo>
                    <a:pt x="7945" y="622"/>
                  </a:lnTo>
                  <a:lnTo>
                    <a:pt x="7942" y="626"/>
                  </a:lnTo>
                  <a:lnTo>
                    <a:pt x="7938" y="630"/>
                  </a:lnTo>
                  <a:lnTo>
                    <a:pt x="7933" y="634"/>
                  </a:lnTo>
                  <a:lnTo>
                    <a:pt x="7929" y="637"/>
                  </a:lnTo>
                  <a:lnTo>
                    <a:pt x="7925" y="640"/>
                  </a:lnTo>
                  <a:lnTo>
                    <a:pt x="7920" y="642"/>
                  </a:lnTo>
                  <a:lnTo>
                    <a:pt x="7915" y="644"/>
                  </a:lnTo>
                  <a:lnTo>
                    <a:pt x="7909" y="647"/>
                  </a:lnTo>
                  <a:lnTo>
                    <a:pt x="7904" y="647"/>
                  </a:lnTo>
                  <a:lnTo>
                    <a:pt x="7898" y="648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yriad Pro"/>
              </a:endParaRPr>
            </a:p>
          </p:txBody>
        </p:sp>
      </p:grpSp>
      <p:sp>
        <p:nvSpPr>
          <p:cNvPr id="30" name="TextBox 29"/>
          <p:cNvSpPr txBox="1"/>
          <p:nvPr userDrawn="1"/>
        </p:nvSpPr>
        <p:spPr>
          <a:xfrm>
            <a:off x="5851682" y="4855876"/>
            <a:ext cx="192071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600" dirty="0">
                <a:solidFill>
                  <a:prstClr val="white"/>
                </a:solidFill>
                <a:latin typeface="+mj-lt"/>
              </a:rPr>
              <a:t>|   Copyright © </a:t>
            </a:r>
            <a:r>
              <a:rPr lang="en-US" sz="600" dirty="0" smtClean="0">
                <a:solidFill>
                  <a:prstClr val="white"/>
                </a:solidFill>
                <a:latin typeface="+mj-lt"/>
              </a:rPr>
              <a:t>2019 </a:t>
            </a:r>
            <a:r>
              <a:rPr lang="en-US" sz="600" dirty="0">
                <a:solidFill>
                  <a:prstClr val="white"/>
                </a:solidFill>
                <a:latin typeface="+mj-lt"/>
              </a:rPr>
              <a:t>Tata Consultancy Services Limited</a:t>
            </a:r>
          </a:p>
        </p:txBody>
      </p:sp>
    </p:spTree>
    <p:extLst>
      <p:ext uri="{BB962C8B-B14F-4D97-AF65-F5344CB8AC3E}">
        <p14:creationId xmlns:p14="http://schemas.microsoft.com/office/powerpoint/2010/main" val="15876360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parator Slide 4">
    <p:bg>
      <p:bgPr>
        <a:gradFill>
          <a:gsLst>
            <a:gs pos="10000">
              <a:srgbClr val="0067AC"/>
            </a:gs>
            <a:gs pos="100000">
              <a:srgbClr val="56BBED"/>
            </a:gs>
          </a:gsLst>
          <a:lin ang="91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3" y="0"/>
            <a:ext cx="9144000" cy="5143500"/>
          </a:xfrm>
          <a:prstGeom prst="rect">
            <a:avLst/>
          </a:prstGeom>
          <a:gradFill flip="none" rotWithShape="1">
            <a:gsLst>
              <a:gs pos="0">
                <a:srgbClr val="D6492A">
                  <a:shade val="30000"/>
                  <a:satMod val="115000"/>
                </a:srgbClr>
              </a:gs>
              <a:gs pos="50000">
                <a:srgbClr val="D6492A">
                  <a:shade val="67500"/>
                  <a:satMod val="115000"/>
                </a:srgbClr>
              </a:gs>
              <a:gs pos="100000">
                <a:srgbClr val="D6492A">
                  <a:shade val="100000"/>
                  <a:satMod val="115000"/>
                </a:srgbClr>
              </a:gs>
            </a:gsLst>
            <a:lin ang="1080000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lIns="68580" tIns="34290" rIns="68580" bIns="34290"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999"/>
          <a:stretch/>
        </p:blipFill>
        <p:spPr>
          <a:xfrm flipH="1">
            <a:off x="6689502" y="4721561"/>
            <a:ext cx="2454502" cy="421941"/>
          </a:xfrm>
          <a:prstGeom prst="rect">
            <a:avLst/>
          </a:prstGeom>
          <a:gradFill flip="none" rotWithShape="1">
            <a:gsLst>
              <a:gs pos="2000">
                <a:srgbClr val="D6492A"/>
              </a:gs>
              <a:gs pos="100000">
                <a:srgbClr val="F1A434"/>
              </a:gs>
            </a:gsLst>
            <a:lin ang="10800000" scaled="1"/>
            <a:tileRect/>
          </a:gradFill>
          <a:ln w="9525" cap="flat" cmpd="sng" algn="ctr">
            <a:noFill/>
            <a:prstDash val="solid"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3" y="2027113"/>
            <a:ext cx="6172200" cy="565206"/>
          </a:xfrm>
          <a:prstGeom prst="rect">
            <a:avLst/>
          </a:prstGeom>
        </p:spPr>
        <p:txBody>
          <a:bodyPr lIns="68580" tIns="34290" rIns="68580" bIns="34290" anchor="t">
            <a:noAutofit/>
          </a:bodyPr>
          <a:lstStyle>
            <a:lvl1pPr algn="l">
              <a:defRPr sz="23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 flipH="1">
            <a:off x="-9728" y="4286251"/>
            <a:ext cx="9153728" cy="891540"/>
          </a:xfrm>
          <a:prstGeom prst="rect">
            <a:avLst/>
          </a:prstGeom>
          <a:solidFill>
            <a:srgbClr val="B9AFA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1400" dirty="0">
              <a:latin typeface="Calibri" panose="020F0502020204030204" pitchFamily="34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03123" y="3853137"/>
            <a:ext cx="1840877" cy="84388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285753" y="192882"/>
            <a:ext cx="8630823" cy="318254"/>
            <a:chOff x="285753" y="192882"/>
            <a:chExt cx="8630823" cy="318254"/>
          </a:xfrm>
        </p:grpSpPr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8552482" y="192882"/>
              <a:ext cx="364094" cy="318254"/>
            </a:xfrm>
            <a:custGeom>
              <a:avLst/>
              <a:gdLst/>
              <a:ahLst/>
              <a:cxnLst>
                <a:cxn ang="0">
                  <a:pos x="491" y="5"/>
                </a:cxn>
                <a:cxn ang="0">
                  <a:pos x="581" y="30"/>
                </a:cxn>
                <a:cxn ang="0">
                  <a:pos x="653" y="71"/>
                </a:cxn>
                <a:cxn ang="0">
                  <a:pos x="705" y="124"/>
                </a:cxn>
                <a:cxn ang="0">
                  <a:pos x="602" y="117"/>
                </a:cxn>
                <a:cxn ang="0">
                  <a:pos x="478" y="104"/>
                </a:cxn>
                <a:cxn ang="0">
                  <a:pos x="444" y="106"/>
                </a:cxn>
                <a:cxn ang="0">
                  <a:pos x="432" y="119"/>
                </a:cxn>
                <a:cxn ang="0">
                  <a:pos x="403" y="415"/>
                </a:cxn>
                <a:cxn ang="0">
                  <a:pos x="402" y="115"/>
                </a:cxn>
                <a:cxn ang="0">
                  <a:pos x="388" y="105"/>
                </a:cxn>
                <a:cxn ang="0">
                  <a:pos x="331" y="106"/>
                </a:cxn>
                <a:cxn ang="0">
                  <a:pos x="195" y="124"/>
                </a:cxn>
                <a:cxn ang="0">
                  <a:pos x="140" y="110"/>
                </a:cxn>
                <a:cxn ang="0">
                  <a:pos x="197" y="59"/>
                </a:cxn>
                <a:cxn ang="0">
                  <a:pos x="274" y="22"/>
                </a:cxn>
                <a:cxn ang="0">
                  <a:pos x="367" y="2"/>
                </a:cxn>
                <a:cxn ang="0">
                  <a:pos x="201" y="519"/>
                </a:cxn>
                <a:cxn ang="0">
                  <a:pos x="100" y="519"/>
                </a:cxn>
                <a:cxn ang="0">
                  <a:pos x="0" y="519"/>
                </a:cxn>
                <a:cxn ang="0">
                  <a:pos x="141" y="727"/>
                </a:cxn>
                <a:cxn ang="0">
                  <a:pos x="261" y="727"/>
                </a:cxn>
                <a:cxn ang="0">
                  <a:pos x="303" y="519"/>
                </a:cxn>
                <a:cxn ang="0">
                  <a:pos x="346" y="727"/>
                </a:cxn>
                <a:cxn ang="0">
                  <a:pos x="583" y="519"/>
                </a:cxn>
                <a:cxn ang="0">
                  <a:pos x="483" y="519"/>
                </a:cxn>
                <a:cxn ang="0">
                  <a:pos x="407" y="579"/>
                </a:cxn>
                <a:cxn ang="0">
                  <a:pos x="548" y="579"/>
                </a:cxn>
                <a:cxn ang="0">
                  <a:pos x="587" y="727"/>
                </a:cxn>
                <a:cxn ang="0">
                  <a:pos x="733" y="519"/>
                </a:cxn>
                <a:cxn ang="0">
                  <a:pos x="712" y="602"/>
                </a:cxn>
                <a:cxn ang="0">
                  <a:pos x="731" y="198"/>
                </a:cxn>
                <a:cxn ang="0">
                  <a:pos x="722" y="257"/>
                </a:cxn>
                <a:cxn ang="0">
                  <a:pos x="685" y="316"/>
                </a:cxn>
                <a:cxn ang="0">
                  <a:pos x="622" y="365"/>
                </a:cxn>
                <a:cxn ang="0">
                  <a:pos x="541" y="398"/>
                </a:cxn>
                <a:cxn ang="0">
                  <a:pos x="474" y="183"/>
                </a:cxn>
                <a:cxn ang="0">
                  <a:pos x="477" y="158"/>
                </a:cxn>
                <a:cxn ang="0">
                  <a:pos x="489" y="146"/>
                </a:cxn>
                <a:cxn ang="0">
                  <a:pos x="556" y="148"/>
                </a:cxn>
                <a:cxn ang="0">
                  <a:pos x="669" y="163"/>
                </a:cxn>
                <a:cxn ang="0">
                  <a:pos x="295" y="399"/>
                </a:cxn>
                <a:cxn ang="0">
                  <a:pos x="213" y="365"/>
                </a:cxn>
                <a:cxn ang="0">
                  <a:pos x="150" y="316"/>
                </a:cxn>
                <a:cxn ang="0">
                  <a:pos x="112" y="257"/>
                </a:cxn>
                <a:cxn ang="0">
                  <a:pos x="103" y="198"/>
                </a:cxn>
                <a:cxn ang="0">
                  <a:pos x="136" y="168"/>
                </a:cxn>
                <a:cxn ang="0">
                  <a:pos x="250" y="151"/>
                </a:cxn>
                <a:cxn ang="0">
                  <a:pos x="342" y="144"/>
                </a:cxn>
                <a:cxn ang="0">
                  <a:pos x="357" y="153"/>
                </a:cxn>
                <a:cxn ang="0">
                  <a:pos x="362" y="175"/>
                </a:cxn>
                <a:cxn ang="0">
                  <a:pos x="317" y="405"/>
                </a:cxn>
              </a:cxnLst>
              <a:rect l="0" t="0" r="r" b="b"/>
              <a:pathLst>
                <a:path w="835" h="727">
                  <a:moveTo>
                    <a:pt x="417" y="0"/>
                  </a:moveTo>
                  <a:lnTo>
                    <a:pt x="443" y="0"/>
                  </a:lnTo>
                  <a:lnTo>
                    <a:pt x="467" y="2"/>
                  </a:lnTo>
                  <a:lnTo>
                    <a:pt x="491" y="5"/>
                  </a:lnTo>
                  <a:lnTo>
                    <a:pt x="515" y="9"/>
                  </a:lnTo>
                  <a:lnTo>
                    <a:pt x="538" y="16"/>
                  </a:lnTo>
                  <a:lnTo>
                    <a:pt x="559" y="22"/>
                  </a:lnTo>
                  <a:lnTo>
                    <a:pt x="581" y="30"/>
                  </a:lnTo>
                  <a:lnTo>
                    <a:pt x="600" y="38"/>
                  </a:lnTo>
                  <a:lnTo>
                    <a:pt x="620" y="48"/>
                  </a:lnTo>
                  <a:lnTo>
                    <a:pt x="637" y="59"/>
                  </a:lnTo>
                  <a:lnTo>
                    <a:pt x="653" y="71"/>
                  </a:lnTo>
                  <a:lnTo>
                    <a:pt x="668" y="83"/>
                  </a:lnTo>
                  <a:lnTo>
                    <a:pt x="682" y="96"/>
                  </a:lnTo>
                  <a:lnTo>
                    <a:pt x="694" y="110"/>
                  </a:lnTo>
                  <a:lnTo>
                    <a:pt x="705" y="124"/>
                  </a:lnTo>
                  <a:lnTo>
                    <a:pt x="714" y="139"/>
                  </a:lnTo>
                  <a:lnTo>
                    <a:pt x="676" y="131"/>
                  </a:lnTo>
                  <a:lnTo>
                    <a:pt x="639" y="124"/>
                  </a:lnTo>
                  <a:lnTo>
                    <a:pt x="602" y="117"/>
                  </a:lnTo>
                  <a:lnTo>
                    <a:pt x="567" y="113"/>
                  </a:lnTo>
                  <a:lnTo>
                    <a:pt x="534" y="109"/>
                  </a:lnTo>
                  <a:lnTo>
                    <a:pt x="504" y="106"/>
                  </a:lnTo>
                  <a:lnTo>
                    <a:pt x="478" y="104"/>
                  </a:lnTo>
                  <a:lnTo>
                    <a:pt x="458" y="104"/>
                  </a:lnTo>
                  <a:lnTo>
                    <a:pt x="453" y="104"/>
                  </a:lnTo>
                  <a:lnTo>
                    <a:pt x="448" y="105"/>
                  </a:lnTo>
                  <a:lnTo>
                    <a:pt x="444" y="106"/>
                  </a:lnTo>
                  <a:lnTo>
                    <a:pt x="440" y="109"/>
                  </a:lnTo>
                  <a:lnTo>
                    <a:pt x="436" y="112"/>
                  </a:lnTo>
                  <a:lnTo>
                    <a:pt x="434" y="115"/>
                  </a:lnTo>
                  <a:lnTo>
                    <a:pt x="432" y="119"/>
                  </a:lnTo>
                  <a:lnTo>
                    <a:pt x="432" y="124"/>
                  </a:lnTo>
                  <a:lnTo>
                    <a:pt x="432" y="133"/>
                  </a:lnTo>
                  <a:lnTo>
                    <a:pt x="432" y="415"/>
                  </a:lnTo>
                  <a:lnTo>
                    <a:pt x="403" y="415"/>
                  </a:lnTo>
                  <a:lnTo>
                    <a:pt x="404" y="133"/>
                  </a:lnTo>
                  <a:lnTo>
                    <a:pt x="404" y="124"/>
                  </a:lnTo>
                  <a:lnTo>
                    <a:pt x="403" y="119"/>
                  </a:lnTo>
                  <a:lnTo>
                    <a:pt x="402" y="115"/>
                  </a:lnTo>
                  <a:lnTo>
                    <a:pt x="398" y="112"/>
                  </a:lnTo>
                  <a:lnTo>
                    <a:pt x="395" y="109"/>
                  </a:lnTo>
                  <a:lnTo>
                    <a:pt x="392" y="106"/>
                  </a:lnTo>
                  <a:lnTo>
                    <a:pt x="388" y="105"/>
                  </a:lnTo>
                  <a:lnTo>
                    <a:pt x="382" y="104"/>
                  </a:lnTo>
                  <a:lnTo>
                    <a:pt x="378" y="104"/>
                  </a:lnTo>
                  <a:lnTo>
                    <a:pt x="356" y="104"/>
                  </a:lnTo>
                  <a:lnTo>
                    <a:pt x="331" y="106"/>
                  </a:lnTo>
                  <a:lnTo>
                    <a:pt x="301" y="109"/>
                  </a:lnTo>
                  <a:lnTo>
                    <a:pt x="268" y="113"/>
                  </a:lnTo>
                  <a:lnTo>
                    <a:pt x="232" y="118"/>
                  </a:lnTo>
                  <a:lnTo>
                    <a:pt x="195" y="124"/>
                  </a:lnTo>
                  <a:lnTo>
                    <a:pt x="157" y="131"/>
                  </a:lnTo>
                  <a:lnTo>
                    <a:pt x="121" y="139"/>
                  </a:lnTo>
                  <a:lnTo>
                    <a:pt x="129" y="125"/>
                  </a:lnTo>
                  <a:lnTo>
                    <a:pt x="140" y="110"/>
                  </a:lnTo>
                  <a:lnTo>
                    <a:pt x="152" y="96"/>
                  </a:lnTo>
                  <a:lnTo>
                    <a:pt x="166" y="83"/>
                  </a:lnTo>
                  <a:lnTo>
                    <a:pt x="180" y="71"/>
                  </a:lnTo>
                  <a:lnTo>
                    <a:pt x="197" y="59"/>
                  </a:lnTo>
                  <a:lnTo>
                    <a:pt x="215" y="48"/>
                  </a:lnTo>
                  <a:lnTo>
                    <a:pt x="233" y="38"/>
                  </a:lnTo>
                  <a:lnTo>
                    <a:pt x="254" y="30"/>
                  </a:lnTo>
                  <a:lnTo>
                    <a:pt x="274" y="22"/>
                  </a:lnTo>
                  <a:lnTo>
                    <a:pt x="296" y="16"/>
                  </a:lnTo>
                  <a:lnTo>
                    <a:pt x="319" y="9"/>
                  </a:lnTo>
                  <a:lnTo>
                    <a:pt x="342" y="5"/>
                  </a:lnTo>
                  <a:lnTo>
                    <a:pt x="367" y="2"/>
                  </a:lnTo>
                  <a:lnTo>
                    <a:pt x="392" y="0"/>
                  </a:lnTo>
                  <a:lnTo>
                    <a:pt x="417" y="0"/>
                  </a:lnTo>
                  <a:close/>
                  <a:moveTo>
                    <a:pt x="201" y="579"/>
                  </a:moveTo>
                  <a:lnTo>
                    <a:pt x="201" y="519"/>
                  </a:lnTo>
                  <a:lnTo>
                    <a:pt x="175" y="519"/>
                  </a:lnTo>
                  <a:lnTo>
                    <a:pt x="150" y="519"/>
                  </a:lnTo>
                  <a:lnTo>
                    <a:pt x="125" y="519"/>
                  </a:lnTo>
                  <a:lnTo>
                    <a:pt x="100" y="519"/>
                  </a:lnTo>
                  <a:lnTo>
                    <a:pt x="75" y="519"/>
                  </a:lnTo>
                  <a:lnTo>
                    <a:pt x="49" y="519"/>
                  </a:lnTo>
                  <a:lnTo>
                    <a:pt x="25" y="519"/>
                  </a:lnTo>
                  <a:lnTo>
                    <a:pt x="0" y="519"/>
                  </a:lnTo>
                  <a:lnTo>
                    <a:pt x="0" y="579"/>
                  </a:lnTo>
                  <a:lnTo>
                    <a:pt x="58" y="579"/>
                  </a:lnTo>
                  <a:lnTo>
                    <a:pt x="58" y="727"/>
                  </a:lnTo>
                  <a:lnTo>
                    <a:pt x="141" y="727"/>
                  </a:lnTo>
                  <a:lnTo>
                    <a:pt x="141" y="579"/>
                  </a:lnTo>
                  <a:lnTo>
                    <a:pt x="201" y="579"/>
                  </a:lnTo>
                  <a:close/>
                  <a:moveTo>
                    <a:pt x="303" y="602"/>
                  </a:moveTo>
                  <a:lnTo>
                    <a:pt x="261" y="727"/>
                  </a:lnTo>
                  <a:lnTo>
                    <a:pt x="180" y="727"/>
                  </a:lnTo>
                  <a:lnTo>
                    <a:pt x="260" y="519"/>
                  </a:lnTo>
                  <a:lnTo>
                    <a:pt x="282" y="519"/>
                  </a:lnTo>
                  <a:lnTo>
                    <a:pt x="303" y="519"/>
                  </a:lnTo>
                  <a:lnTo>
                    <a:pt x="326" y="519"/>
                  </a:lnTo>
                  <a:lnTo>
                    <a:pt x="348" y="519"/>
                  </a:lnTo>
                  <a:lnTo>
                    <a:pt x="427" y="727"/>
                  </a:lnTo>
                  <a:lnTo>
                    <a:pt x="346" y="727"/>
                  </a:lnTo>
                  <a:lnTo>
                    <a:pt x="303" y="602"/>
                  </a:lnTo>
                  <a:close/>
                  <a:moveTo>
                    <a:pt x="608" y="579"/>
                  </a:moveTo>
                  <a:lnTo>
                    <a:pt x="608" y="519"/>
                  </a:lnTo>
                  <a:lnTo>
                    <a:pt x="583" y="519"/>
                  </a:lnTo>
                  <a:lnTo>
                    <a:pt x="557" y="519"/>
                  </a:lnTo>
                  <a:lnTo>
                    <a:pt x="532" y="519"/>
                  </a:lnTo>
                  <a:lnTo>
                    <a:pt x="507" y="519"/>
                  </a:lnTo>
                  <a:lnTo>
                    <a:pt x="483" y="519"/>
                  </a:lnTo>
                  <a:lnTo>
                    <a:pt x="458" y="519"/>
                  </a:lnTo>
                  <a:lnTo>
                    <a:pt x="432" y="519"/>
                  </a:lnTo>
                  <a:lnTo>
                    <a:pt x="407" y="519"/>
                  </a:lnTo>
                  <a:lnTo>
                    <a:pt x="407" y="579"/>
                  </a:lnTo>
                  <a:lnTo>
                    <a:pt x="466" y="579"/>
                  </a:lnTo>
                  <a:lnTo>
                    <a:pt x="466" y="727"/>
                  </a:lnTo>
                  <a:lnTo>
                    <a:pt x="548" y="727"/>
                  </a:lnTo>
                  <a:lnTo>
                    <a:pt x="548" y="579"/>
                  </a:lnTo>
                  <a:lnTo>
                    <a:pt x="608" y="579"/>
                  </a:lnTo>
                  <a:close/>
                  <a:moveTo>
                    <a:pt x="712" y="602"/>
                  </a:moveTo>
                  <a:lnTo>
                    <a:pt x="669" y="727"/>
                  </a:lnTo>
                  <a:lnTo>
                    <a:pt x="587" y="727"/>
                  </a:lnTo>
                  <a:lnTo>
                    <a:pt x="667" y="519"/>
                  </a:lnTo>
                  <a:lnTo>
                    <a:pt x="689" y="519"/>
                  </a:lnTo>
                  <a:lnTo>
                    <a:pt x="712" y="519"/>
                  </a:lnTo>
                  <a:lnTo>
                    <a:pt x="733" y="519"/>
                  </a:lnTo>
                  <a:lnTo>
                    <a:pt x="755" y="519"/>
                  </a:lnTo>
                  <a:lnTo>
                    <a:pt x="835" y="727"/>
                  </a:lnTo>
                  <a:lnTo>
                    <a:pt x="754" y="727"/>
                  </a:lnTo>
                  <a:lnTo>
                    <a:pt x="712" y="602"/>
                  </a:lnTo>
                  <a:close/>
                  <a:moveTo>
                    <a:pt x="727" y="172"/>
                  </a:moveTo>
                  <a:lnTo>
                    <a:pt x="729" y="181"/>
                  </a:lnTo>
                  <a:lnTo>
                    <a:pt x="730" y="190"/>
                  </a:lnTo>
                  <a:lnTo>
                    <a:pt x="731" y="198"/>
                  </a:lnTo>
                  <a:lnTo>
                    <a:pt x="731" y="207"/>
                  </a:lnTo>
                  <a:lnTo>
                    <a:pt x="730" y="224"/>
                  </a:lnTo>
                  <a:lnTo>
                    <a:pt x="727" y="240"/>
                  </a:lnTo>
                  <a:lnTo>
                    <a:pt x="722" y="257"/>
                  </a:lnTo>
                  <a:lnTo>
                    <a:pt x="715" y="273"/>
                  </a:lnTo>
                  <a:lnTo>
                    <a:pt x="706" y="288"/>
                  </a:lnTo>
                  <a:lnTo>
                    <a:pt x="696" y="302"/>
                  </a:lnTo>
                  <a:lnTo>
                    <a:pt x="685" y="316"/>
                  </a:lnTo>
                  <a:lnTo>
                    <a:pt x="670" y="329"/>
                  </a:lnTo>
                  <a:lnTo>
                    <a:pt x="656" y="342"/>
                  </a:lnTo>
                  <a:lnTo>
                    <a:pt x="640" y="354"/>
                  </a:lnTo>
                  <a:lnTo>
                    <a:pt x="622" y="365"/>
                  </a:lnTo>
                  <a:lnTo>
                    <a:pt x="604" y="374"/>
                  </a:lnTo>
                  <a:lnTo>
                    <a:pt x="584" y="383"/>
                  </a:lnTo>
                  <a:lnTo>
                    <a:pt x="562" y="392"/>
                  </a:lnTo>
                  <a:lnTo>
                    <a:pt x="541" y="398"/>
                  </a:lnTo>
                  <a:lnTo>
                    <a:pt x="518" y="405"/>
                  </a:lnTo>
                  <a:lnTo>
                    <a:pt x="476" y="202"/>
                  </a:lnTo>
                  <a:lnTo>
                    <a:pt x="475" y="193"/>
                  </a:lnTo>
                  <a:lnTo>
                    <a:pt x="474" y="183"/>
                  </a:lnTo>
                  <a:lnTo>
                    <a:pt x="474" y="175"/>
                  </a:lnTo>
                  <a:lnTo>
                    <a:pt x="474" y="166"/>
                  </a:lnTo>
                  <a:lnTo>
                    <a:pt x="475" y="162"/>
                  </a:lnTo>
                  <a:lnTo>
                    <a:pt x="477" y="158"/>
                  </a:lnTo>
                  <a:lnTo>
                    <a:pt x="479" y="155"/>
                  </a:lnTo>
                  <a:lnTo>
                    <a:pt x="481" y="152"/>
                  </a:lnTo>
                  <a:lnTo>
                    <a:pt x="485" y="149"/>
                  </a:lnTo>
                  <a:lnTo>
                    <a:pt x="489" y="146"/>
                  </a:lnTo>
                  <a:lnTo>
                    <a:pt x="493" y="145"/>
                  </a:lnTo>
                  <a:lnTo>
                    <a:pt x="499" y="144"/>
                  </a:lnTo>
                  <a:lnTo>
                    <a:pt x="528" y="145"/>
                  </a:lnTo>
                  <a:lnTo>
                    <a:pt x="556" y="148"/>
                  </a:lnTo>
                  <a:lnTo>
                    <a:pt x="584" y="151"/>
                  </a:lnTo>
                  <a:lnTo>
                    <a:pt x="613" y="154"/>
                  </a:lnTo>
                  <a:lnTo>
                    <a:pt x="641" y="158"/>
                  </a:lnTo>
                  <a:lnTo>
                    <a:pt x="669" y="163"/>
                  </a:lnTo>
                  <a:lnTo>
                    <a:pt x="699" y="167"/>
                  </a:lnTo>
                  <a:lnTo>
                    <a:pt x="727" y="172"/>
                  </a:lnTo>
                  <a:close/>
                  <a:moveTo>
                    <a:pt x="317" y="405"/>
                  </a:moveTo>
                  <a:lnTo>
                    <a:pt x="295" y="399"/>
                  </a:lnTo>
                  <a:lnTo>
                    <a:pt x="272" y="392"/>
                  </a:lnTo>
                  <a:lnTo>
                    <a:pt x="251" y="384"/>
                  </a:lnTo>
                  <a:lnTo>
                    <a:pt x="231" y="374"/>
                  </a:lnTo>
                  <a:lnTo>
                    <a:pt x="213" y="365"/>
                  </a:lnTo>
                  <a:lnTo>
                    <a:pt x="195" y="354"/>
                  </a:lnTo>
                  <a:lnTo>
                    <a:pt x="179" y="342"/>
                  </a:lnTo>
                  <a:lnTo>
                    <a:pt x="164" y="330"/>
                  </a:lnTo>
                  <a:lnTo>
                    <a:pt x="150" y="316"/>
                  </a:lnTo>
                  <a:lnTo>
                    <a:pt x="138" y="303"/>
                  </a:lnTo>
                  <a:lnTo>
                    <a:pt x="128" y="288"/>
                  </a:lnTo>
                  <a:lnTo>
                    <a:pt x="120" y="273"/>
                  </a:lnTo>
                  <a:lnTo>
                    <a:pt x="112" y="257"/>
                  </a:lnTo>
                  <a:lnTo>
                    <a:pt x="108" y="240"/>
                  </a:lnTo>
                  <a:lnTo>
                    <a:pt x="105" y="224"/>
                  </a:lnTo>
                  <a:lnTo>
                    <a:pt x="103" y="207"/>
                  </a:lnTo>
                  <a:lnTo>
                    <a:pt x="103" y="198"/>
                  </a:lnTo>
                  <a:lnTo>
                    <a:pt x="105" y="190"/>
                  </a:lnTo>
                  <a:lnTo>
                    <a:pt x="106" y="181"/>
                  </a:lnTo>
                  <a:lnTo>
                    <a:pt x="108" y="172"/>
                  </a:lnTo>
                  <a:lnTo>
                    <a:pt x="136" y="168"/>
                  </a:lnTo>
                  <a:lnTo>
                    <a:pt x="165" y="163"/>
                  </a:lnTo>
                  <a:lnTo>
                    <a:pt x="193" y="158"/>
                  </a:lnTo>
                  <a:lnTo>
                    <a:pt x="222" y="154"/>
                  </a:lnTo>
                  <a:lnTo>
                    <a:pt x="250" y="151"/>
                  </a:lnTo>
                  <a:lnTo>
                    <a:pt x="280" y="148"/>
                  </a:lnTo>
                  <a:lnTo>
                    <a:pt x="308" y="145"/>
                  </a:lnTo>
                  <a:lnTo>
                    <a:pt x="337" y="144"/>
                  </a:lnTo>
                  <a:lnTo>
                    <a:pt x="342" y="144"/>
                  </a:lnTo>
                  <a:lnTo>
                    <a:pt x="348" y="145"/>
                  </a:lnTo>
                  <a:lnTo>
                    <a:pt x="351" y="146"/>
                  </a:lnTo>
                  <a:lnTo>
                    <a:pt x="354" y="150"/>
                  </a:lnTo>
                  <a:lnTo>
                    <a:pt x="357" y="153"/>
                  </a:lnTo>
                  <a:lnTo>
                    <a:pt x="358" y="156"/>
                  </a:lnTo>
                  <a:lnTo>
                    <a:pt x="361" y="161"/>
                  </a:lnTo>
                  <a:lnTo>
                    <a:pt x="362" y="165"/>
                  </a:lnTo>
                  <a:lnTo>
                    <a:pt x="362" y="175"/>
                  </a:lnTo>
                  <a:lnTo>
                    <a:pt x="362" y="184"/>
                  </a:lnTo>
                  <a:lnTo>
                    <a:pt x="361" y="194"/>
                  </a:lnTo>
                  <a:lnTo>
                    <a:pt x="359" y="202"/>
                  </a:lnTo>
                  <a:lnTo>
                    <a:pt x="317" y="405"/>
                  </a:lnTo>
                  <a:close/>
                </a:path>
              </a:pathLst>
            </a:custGeom>
            <a:solidFill>
              <a:srgbClr val="FEFEF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yriad Pro"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285753" y="250031"/>
              <a:ext cx="1670572" cy="84203"/>
              <a:chOff x="68096" y="6650480"/>
              <a:chExt cx="2503487" cy="127000"/>
            </a:xfrm>
            <a:solidFill>
              <a:schemeClr val="bg1"/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1838158" y="6650480"/>
                <a:ext cx="733425" cy="127000"/>
              </a:xfrm>
              <a:custGeom>
                <a:avLst/>
                <a:gdLst/>
                <a:ahLst/>
                <a:cxnLst>
                  <a:cxn ang="0">
                    <a:pos x="3511" y="637"/>
                  </a:cxn>
                  <a:cxn ang="0">
                    <a:pos x="3625" y="591"/>
                  </a:cxn>
                  <a:cxn ang="0">
                    <a:pos x="3691" y="454"/>
                  </a:cxn>
                  <a:cxn ang="0">
                    <a:pos x="3616" y="313"/>
                  </a:cxn>
                  <a:cxn ang="0">
                    <a:pos x="3441" y="224"/>
                  </a:cxn>
                  <a:cxn ang="0">
                    <a:pos x="3415" y="147"/>
                  </a:cxn>
                  <a:cxn ang="0">
                    <a:pos x="3489" y="95"/>
                  </a:cxn>
                  <a:cxn ang="0">
                    <a:pos x="3666" y="31"/>
                  </a:cxn>
                  <a:cxn ang="0">
                    <a:pos x="3447" y="8"/>
                  </a:cxn>
                  <a:cxn ang="0">
                    <a:pos x="3301" y="142"/>
                  </a:cxn>
                  <a:cxn ang="0">
                    <a:pos x="3355" y="299"/>
                  </a:cxn>
                  <a:cxn ang="0">
                    <a:pos x="3534" y="392"/>
                  </a:cxn>
                  <a:cxn ang="0">
                    <a:pos x="3575" y="471"/>
                  </a:cxn>
                  <a:cxn ang="0">
                    <a:pos x="3511" y="540"/>
                  </a:cxn>
                  <a:cxn ang="0">
                    <a:pos x="3327" y="514"/>
                  </a:cxn>
                  <a:cxn ang="0">
                    <a:pos x="3216" y="537"/>
                  </a:cxn>
                  <a:cxn ang="0">
                    <a:pos x="2637" y="544"/>
                  </a:cxn>
                  <a:cxn ang="0">
                    <a:pos x="2502" y="526"/>
                  </a:cxn>
                  <a:cxn ang="0">
                    <a:pos x="2420" y="453"/>
                  </a:cxn>
                  <a:cxn ang="0">
                    <a:pos x="2390" y="282"/>
                  </a:cxn>
                  <a:cxn ang="0">
                    <a:pos x="2435" y="168"/>
                  </a:cxn>
                  <a:cxn ang="0">
                    <a:pos x="2538" y="102"/>
                  </a:cxn>
                  <a:cxn ang="0">
                    <a:pos x="2726" y="118"/>
                  </a:cxn>
                  <a:cxn ang="0">
                    <a:pos x="2566" y="2"/>
                  </a:cxn>
                  <a:cxn ang="0">
                    <a:pos x="2399" y="59"/>
                  </a:cxn>
                  <a:cxn ang="0">
                    <a:pos x="2293" y="190"/>
                  </a:cxn>
                  <a:cxn ang="0">
                    <a:pos x="2272" y="380"/>
                  </a:cxn>
                  <a:cxn ang="0">
                    <a:pos x="2333" y="534"/>
                  </a:cxn>
                  <a:cxn ang="0">
                    <a:pos x="2467" y="623"/>
                  </a:cxn>
                  <a:cxn ang="0">
                    <a:pos x="2684" y="632"/>
                  </a:cxn>
                  <a:cxn ang="0">
                    <a:pos x="1776" y="631"/>
                  </a:cxn>
                  <a:cxn ang="0">
                    <a:pos x="1717" y="518"/>
                  </a:cxn>
                  <a:cxn ang="0">
                    <a:pos x="1447" y="10"/>
                  </a:cxn>
                  <a:cxn ang="0">
                    <a:pos x="1210" y="97"/>
                  </a:cxn>
                  <a:cxn ang="0">
                    <a:pos x="1281" y="178"/>
                  </a:cxn>
                  <a:cxn ang="0">
                    <a:pos x="1231" y="277"/>
                  </a:cxn>
                  <a:cxn ang="0">
                    <a:pos x="1090" y="375"/>
                  </a:cxn>
                  <a:cxn ang="0">
                    <a:pos x="1233" y="415"/>
                  </a:cxn>
                  <a:cxn ang="0">
                    <a:pos x="1297" y="622"/>
                  </a:cxn>
                  <a:cxn ang="0">
                    <a:pos x="1362" y="436"/>
                  </a:cxn>
                  <a:cxn ang="0">
                    <a:pos x="1282" y="337"/>
                  </a:cxn>
                  <a:cxn ang="0">
                    <a:pos x="1374" y="258"/>
                  </a:cxn>
                  <a:cxn ang="0">
                    <a:pos x="1373" y="94"/>
                  </a:cxn>
                  <a:cxn ang="0">
                    <a:pos x="1263" y="17"/>
                  </a:cxn>
                  <a:cxn ang="0">
                    <a:pos x="995" y="15"/>
                  </a:cxn>
                  <a:cxn ang="0">
                    <a:pos x="879" y="537"/>
                  </a:cxn>
                  <a:cxn ang="0">
                    <a:pos x="118" y="637"/>
                  </a:cxn>
                  <a:cxn ang="0">
                    <a:pos x="303" y="613"/>
                  </a:cxn>
                  <a:cxn ang="0">
                    <a:pos x="388" y="526"/>
                  </a:cxn>
                  <a:cxn ang="0">
                    <a:pos x="373" y="355"/>
                  </a:cxn>
                  <a:cxn ang="0">
                    <a:pos x="190" y="247"/>
                  </a:cxn>
                  <a:cxn ang="0">
                    <a:pos x="125" y="177"/>
                  </a:cxn>
                  <a:cxn ang="0">
                    <a:pos x="163" y="107"/>
                  </a:cxn>
                  <a:cxn ang="0">
                    <a:pos x="317" y="108"/>
                  </a:cxn>
                  <a:cxn ang="0">
                    <a:pos x="254" y="1"/>
                  </a:cxn>
                  <a:cxn ang="0">
                    <a:pos x="44" y="77"/>
                  </a:cxn>
                  <a:cxn ang="0">
                    <a:pos x="29" y="253"/>
                  </a:cxn>
                  <a:cxn ang="0">
                    <a:pos x="178" y="359"/>
                  </a:cxn>
                  <a:cxn ang="0">
                    <a:pos x="284" y="437"/>
                  </a:cxn>
                  <a:cxn ang="0">
                    <a:pos x="259" y="524"/>
                  </a:cxn>
                  <a:cxn ang="0">
                    <a:pos x="112" y="540"/>
                  </a:cxn>
                </a:cxnLst>
                <a:rect l="0" t="0" r="r" b="b"/>
                <a:pathLst>
                  <a:path w="3691" h="641">
                    <a:moveTo>
                      <a:pt x="3288" y="601"/>
                    </a:moveTo>
                    <a:lnTo>
                      <a:pt x="3302" y="609"/>
                    </a:lnTo>
                    <a:lnTo>
                      <a:pt x="3319" y="616"/>
                    </a:lnTo>
                    <a:lnTo>
                      <a:pt x="3338" y="622"/>
                    </a:lnTo>
                    <a:lnTo>
                      <a:pt x="3360" y="629"/>
                    </a:lnTo>
                    <a:lnTo>
                      <a:pt x="3382" y="634"/>
                    </a:lnTo>
                    <a:lnTo>
                      <a:pt x="3406" y="637"/>
                    </a:lnTo>
                    <a:lnTo>
                      <a:pt x="3431" y="640"/>
                    </a:lnTo>
                    <a:lnTo>
                      <a:pt x="3455" y="641"/>
                    </a:lnTo>
                    <a:lnTo>
                      <a:pt x="3484" y="640"/>
                    </a:lnTo>
                    <a:lnTo>
                      <a:pt x="3511" y="637"/>
                    </a:lnTo>
                    <a:lnTo>
                      <a:pt x="3524" y="635"/>
                    </a:lnTo>
                    <a:lnTo>
                      <a:pt x="3536" y="632"/>
                    </a:lnTo>
                    <a:lnTo>
                      <a:pt x="3548" y="629"/>
                    </a:lnTo>
                    <a:lnTo>
                      <a:pt x="3559" y="625"/>
                    </a:lnTo>
                    <a:lnTo>
                      <a:pt x="3570" y="621"/>
                    </a:lnTo>
                    <a:lnTo>
                      <a:pt x="3581" y="617"/>
                    </a:lnTo>
                    <a:lnTo>
                      <a:pt x="3590" y="613"/>
                    </a:lnTo>
                    <a:lnTo>
                      <a:pt x="3600" y="608"/>
                    </a:lnTo>
                    <a:lnTo>
                      <a:pt x="3608" y="603"/>
                    </a:lnTo>
                    <a:lnTo>
                      <a:pt x="3618" y="597"/>
                    </a:lnTo>
                    <a:lnTo>
                      <a:pt x="3625" y="591"/>
                    </a:lnTo>
                    <a:lnTo>
                      <a:pt x="3633" y="584"/>
                    </a:lnTo>
                    <a:lnTo>
                      <a:pt x="3639" y="578"/>
                    </a:lnTo>
                    <a:lnTo>
                      <a:pt x="3646" y="571"/>
                    </a:lnTo>
                    <a:lnTo>
                      <a:pt x="3653" y="564"/>
                    </a:lnTo>
                    <a:lnTo>
                      <a:pt x="3658" y="557"/>
                    </a:lnTo>
                    <a:lnTo>
                      <a:pt x="3668" y="541"/>
                    </a:lnTo>
                    <a:lnTo>
                      <a:pt x="3676" y="526"/>
                    </a:lnTo>
                    <a:lnTo>
                      <a:pt x="3682" y="508"/>
                    </a:lnTo>
                    <a:lnTo>
                      <a:pt x="3687" y="491"/>
                    </a:lnTo>
                    <a:lnTo>
                      <a:pt x="3690" y="472"/>
                    </a:lnTo>
                    <a:lnTo>
                      <a:pt x="3691" y="454"/>
                    </a:lnTo>
                    <a:lnTo>
                      <a:pt x="3690" y="437"/>
                    </a:lnTo>
                    <a:lnTo>
                      <a:pt x="3688" y="422"/>
                    </a:lnTo>
                    <a:lnTo>
                      <a:pt x="3684" y="407"/>
                    </a:lnTo>
                    <a:lnTo>
                      <a:pt x="3680" y="393"/>
                    </a:lnTo>
                    <a:lnTo>
                      <a:pt x="3675" y="380"/>
                    </a:lnTo>
                    <a:lnTo>
                      <a:pt x="3668" y="367"/>
                    </a:lnTo>
                    <a:lnTo>
                      <a:pt x="3660" y="355"/>
                    </a:lnTo>
                    <a:lnTo>
                      <a:pt x="3651" y="344"/>
                    </a:lnTo>
                    <a:lnTo>
                      <a:pt x="3640" y="332"/>
                    </a:lnTo>
                    <a:lnTo>
                      <a:pt x="3629" y="322"/>
                    </a:lnTo>
                    <a:lnTo>
                      <a:pt x="3616" y="313"/>
                    </a:lnTo>
                    <a:lnTo>
                      <a:pt x="3601" y="303"/>
                    </a:lnTo>
                    <a:lnTo>
                      <a:pt x="3586" y="294"/>
                    </a:lnTo>
                    <a:lnTo>
                      <a:pt x="3568" y="286"/>
                    </a:lnTo>
                    <a:lnTo>
                      <a:pt x="3550" y="278"/>
                    </a:lnTo>
                    <a:lnTo>
                      <a:pt x="3530" y="270"/>
                    </a:lnTo>
                    <a:lnTo>
                      <a:pt x="3502" y="258"/>
                    </a:lnTo>
                    <a:lnTo>
                      <a:pt x="3477" y="247"/>
                    </a:lnTo>
                    <a:lnTo>
                      <a:pt x="3467" y="242"/>
                    </a:lnTo>
                    <a:lnTo>
                      <a:pt x="3457" y="236"/>
                    </a:lnTo>
                    <a:lnTo>
                      <a:pt x="3448" y="230"/>
                    </a:lnTo>
                    <a:lnTo>
                      <a:pt x="3441" y="224"/>
                    </a:lnTo>
                    <a:lnTo>
                      <a:pt x="3434" y="219"/>
                    </a:lnTo>
                    <a:lnTo>
                      <a:pt x="3428" y="213"/>
                    </a:lnTo>
                    <a:lnTo>
                      <a:pt x="3423" y="206"/>
                    </a:lnTo>
                    <a:lnTo>
                      <a:pt x="3419" y="200"/>
                    </a:lnTo>
                    <a:lnTo>
                      <a:pt x="3416" y="192"/>
                    </a:lnTo>
                    <a:lnTo>
                      <a:pt x="3414" y="184"/>
                    </a:lnTo>
                    <a:lnTo>
                      <a:pt x="3412" y="177"/>
                    </a:lnTo>
                    <a:lnTo>
                      <a:pt x="3412" y="168"/>
                    </a:lnTo>
                    <a:lnTo>
                      <a:pt x="3412" y="162"/>
                    </a:lnTo>
                    <a:lnTo>
                      <a:pt x="3413" y="154"/>
                    </a:lnTo>
                    <a:lnTo>
                      <a:pt x="3415" y="147"/>
                    </a:lnTo>
                    <a:lnTo>
                      <a:pt x="3418" y="141"/>
                    </a:lnTo>
                    <a:lnTo>
                      <a:pt x="3421" y="135"/>
                    </a:lnTo>
                    <a:lnTo>
                      <a:pt x="3426" y="129"/>
                    </a:lnTo>
                    <a:lnTo>
                      <a:pt x="3431" y="122"/>
                    </a:lnTo>
                    <a:lnTo>
                      <a:pt x="3437" y="117"/>
                    </a:lnTo>
                    <a:lnTo>
                      <a:pt x="3443" y="112"/>
                    </a:lnTo>
                    <a:lnTo>
                      <a:pt x="3450" y="107"/>
                    </a:lnTo>
                    <a:lnTo>
                      <a:pt x="3459" y="103"/>
                    </a:lnTo>
                    <a:lnTo>
                      <a:pt x="3469" y="100"/>
                    </a:lnTo>
                    <a:lnTo>
                      <a:pt x="3479" y="97"/>
                    </a:lnTo>
                    <a:lnTo>
                      <a:pt x="3489" y="95"/>
                    </a:lnTo>
                    <a:lnTo>
                      <a:pt x="3502" y="94"/>
                    </a:lnTo>
                    <a:lnTo>
                      <a:pt x="3515" y="94"/>
                    </a:lnTo>
                    <a:lnTo>
                      <a:pt x="3535" y="94"/>
                    </a:lnTo>
                    <a:lnTo>
                      <a:pt x="3555" y="96"/>
                    </a:lnTo>
                    <a:lnTo>
                      <a:pt x="3573" y="100"/>
                    </a:lnTo>
                    <a:lnTo>
                      <a:pt x="3590" y="104"/>
                    </a:lnTo>
                    <a:lnTo>
                      <a:pt x="3604" y="108"/>
                    </a:lnTo>
                    <a:lnTo>
                      <a:pt x="3618" y="113"/>
                    </a:lnTo>
                    <a:lnTo>
                      <a:pt x="3629" y="118"/>
                    </a:lnTo>
                    <a:lnTo>
                      <a:pt x="3638" y="122"/>
                    </a:lnTo>
                    <a:lnTo>
                      <a:pt x="3666" y="31"/>
                    </a:lnTo>
                    <a:lnTo>
                      <a:pt x="3653" y="25"/>
                    </a:lnTo>
                    <a:lnTo>
                      <a:pt x="3638" y="20"/>
                    </a:lnTo>
                    <a:lnTo>
                      <a:pt x="3622" y="14"/>
                    </a:lnTo>
                    <a:lnTo>
                      <a:pt x="3604" y="9"/>
                    </a:lnTo>
                    <a:lnTo>
                      <a:pt x="3585" y="6"/>
                    </a:lnTo>
                    <a:lnTo>
                      <a:pt x="3564" y="3"/>
                    </a:lnTo>
                    <a:lnTo>
                      <a:pt x="3542" y="1"/>
                    </a:lnTo>
                    <a:lnTo>
                      <a:pt x="3517" y="0"/>
                    </a:lnTo>
                    <a:lnTo>
                      <a:pt x="3492" y="1"/>
                    </a:lnTo>
                    <a:lnTo>
                      <a:pt x="3469" y="4"/>
                    </a:lnTo>
                    <a:lnTo>
                      <a:pt x="3447" y="8"/>
                    </a:lnTo>
                    <a:lnTo>
                      <a:pt x="3426" y="14"/>
                    </a:lnTo>
                    <a:lnTo>
                      <a:pt x="3406" y="22"/>
                    </a:lnTo>
                    <a:lnTo>
                      <a:pt x="3389" y="30"/>
                    </a:lnTo>
                    <a:lnTo>
                      <a:pt x="3372" y="40"/>
                    </a:lnTo>
                    <a:lnTo>
                      <a:pt x="3357" y="51"/>
                    </a:lnTo>
                    <a:lnTo>
                      <a:pt x="3343" y="64"/>
                    </a:lnTo>
                    <a:lnTo>
                      <a:pt x="3331" y="77"/>
                    </a:lnTo>
                    <a:lnTo>
                      <a:pt x="3322" y="93"/>
                    </a:lnTo>
                    <a:lnTo>
                      <a:pt x="3312" y="108"/>
                    </a:lnTo>
                    <a:lnTo>
                      <a:pt x="3306" y="124"/>
                    </a:lnTo>
                    <a:lnTo>
                      <a:pt x="3301" y="142"/>
                    </a:lnTo>
                    <a:lnTo>
                      <a:pt x="3298" y="159"/>
                    </a:lnTo>
                    <a:lnTo>
                      <a:pt x="3297" y="179"/>
                    </a:lnTo>
                    <a:lnTo>
                      <a:pt x="3298" y="194"/>
                    </a:lnTo>
                    <a:lnTo>
                      <a:pt x="3300" y="211"/>
                    </a:lnTo>
                    <a:lnTo>
                      <a:pt x="3304" y="225"/>
                    </a:lnTo>
                    <a:lnTo>
                      <a:pt x="3309" y="240"/>
                    </a:lnTo>
                    <a:lnTo>
                      <a:pt x="3316" y="253"/>
                    </a:lnTo>
                    <a:lnTo>
                      <a:pt x="3324" y="265"/>
                    </a:lnTo>
                    <a:lnTo>
                      <a:pt x="3333" y="277"/>
                    </a:lnTo>
                    <a:lnTo>
                      <a:pt x="3343" y="288"/>
                    </a:lnTo>
                    <a:lnTo>
                      <a:pt x="3355" y="299"/>
                    </a:lnTo>
                    <a:lnTo>
                      <a:pt x="3367" y="310"/>
                    </a:lnTo>
                    <a:lnTo>
                      <a:pt x="3381" y="319"/>
                    </a:lnTo>
                    <a:lnTo>
                      <a:pt x="3396" y="328"/>
                    </a:lnTo>
                    <a:lnTo>
                      <a:pt x="3412" y="336"/>
                    </a:lnTo>
                    <a:lnTo>
                      <a:pt x="3429" y="345"/>
                    </a:lnTo>
                    <a:lnTo>
                      <a:pt x="3447" y="352"/>
                    </a:lnTo>
                    <a:lnTo>
                      <a:pt x="3466" y="359"/>
                    </a:lnTo>
                    <a:lnTo>
                      <a:pt x="3492" y="369"/>
                    </a:lnTo>
                    <a:lnTo>
                      <a:pt x="3516" y="381"/>
                    </a:lnTo>
                    <a:lnTo>
                      <a:pt x="3525" y="386"/>
                    </a:lnTo>
                    <a:lnTo>
                      <a:pt x="3534" y="392"/>
                    </a:lnTo>
                    <a:lnTo>
                      <a:pt x="3543" y="397"/>
                    </a:lnTo>
                    <a:lnTo>
                      <a:pt x="3550" y="403"/>
                    </a:lnTo>
                    <a:lnTo>
                      <a:pt x="3556" y="409"/>
                    </a:lnTo>
                    <a:lnTo>
                      <a:pt x="3561" y="417"/>
                    </a:lnTo>
                    <a:lnTo>
                      <a:pt x="3565" y="423"/>
                    </a:lnTo>
                    <a:lnTo>
                      <a:pt x="3569" y="430"/>
                    </a:lnTo>
                    <a:lnTo>
                      <a:pt x="3571" y="437"/>
                    </a:lnTo>
                    <a:lnTo>
                      <a:pt x="3573" y="445"/>
                    </a:lnTo>
                    <a:lnTo>
                      <a:pt x="3575" y="454"/>
                    </a:lnTo>
                    <a:lnTo>
                      <a:pt x="3576" y="462"/>
                    </a:lnTo>
                    <a:lnTo>
                      <a:pt x="3575" y="471"/>
                    </a:lnTo>
                    <a:lnTo>
                      <a:pt x="3573" y="480"/>
                    </a:lnTo>
                    <a:lnTo>
                      <a:pt x="3571" y="489"/>
                    </a:lnTo>
                    <a:lnTo>
                      <a:pt x="3567" y="497"/>
                    </a:lnTo>
                    <a:lnTo>
                      <a:pt x="3563" y="504"/>
                    </a:lnTo>
                    <a:lnTo>
                      <a:pt x="3558" y="511"/>
                    </a:lnTo>
                    <a:lnTo>
                      <a:pt x="3553" y="517"/>
                    </a:lnTo>
                    <a:lnTo>
                      <a:pt x="3546" y="524"/>
                    </a:lnTo>
                    <a:lnTo>
                      <a:pt x="3539" y="529"/>
                    </a:lnTo>
                    <a:lnTo>
                      <a:pt x="3530" y="533"/>
                    </a:lnTo>
                    <a:lnTo>
                      <a:pt x="3521" y="537"/>
                    </a:lnTo>
                    <a:lnTo>
                      <a:pt x="3511" y="540"/>
                    </a:lnTo>
                    <a:lnTo>
                      <a:pt x="3500" y="543"/>
                    </a:lnTo>
                    <a:lnTo>
                      <a:pt x="3488" y="545"/>
                    </a:lnTo>
                    <a:lnTo>
                      <a:pt x="3476" y="546"/>
                    </a:lnTo>
                    <a:lnTo>
                      <a:pt x="3463" y="546"/>
                    </a:lnTo>
                    <a:lnTo>
                      <a:pt x="3441" y="546"/>
                    </a:lnTo>
                    <a:lnTo>
                      <a:pt x="3420" y="543"/>
                    </a:lnTo>
                    <a:lnTo>
                      <a:pt x="3400" y="540"/>
                    </a:lnTo>
                    <a:lnTo>
                      <a:pt x="3379" y="535"/>
                    </a:lnTo>
                    <a:lnTo>
                      <a:pt x="3361" y="529"/>
                    </a:lnTo>
                    <a:lnTo>
                      <a:pt x="3343" y="523"/>
                    </a:lnTo>
                    <a:lnTo>
                      <a:pt x="3327" y="514"/>
                    </a:lnTo>
                    <a:lnTo>
                      <a:pt x="3312" y="507"/>
                    </a:lnTo>
                    <a:lnTo>
                      <a:pt x="3288" y="601"/>
                    </a:lnTo>
                    <a:close/>
                    <a:moveTo>
                      <a:pt x="3188" y="263"/>
                    </a:moveTo>
                    <a:lnTo>
                      <a:pt x="2955" y="263"/>
                    </a:lnTo>
                    <a:lnTo>
                      <a:pt x="2955" y="104"/>
                    </a:lnTo>
                    <a:lnTo>
                      <a:pt x="3202" y="104"/>
                    </a:lnTo>
                    <a:lnTo>
                      <a:pt x="3202" y="10"/>
                    </a:lnTo>
                    <a:lnTo>
                      <a:pt x="2841" y="10"/>
                    </a:lnTo>
                    <a:lnTo>
                      <a:pt x="2841" y="631"/>
                    </a:lnTo>
                    <a:lnTo>
                      <a:pt x="3216" y="631"/>
                    </a:lnTo>
                    <a:lnTo>
                      <a:pt x="3216" y="537"/>
                    </a:lnTo>
                    <a:lnTo>
                      <a:pt x="2955" y="537"/>
                    </a:lnTo>
                    <a:lnTo>
                      <a:pt x="2955" y="355"/>
                    </a:lnTo>
                    <a:lnTo>
                      <a:pt x="3188" y="355"/>
                    </a:lnTo>
                    <a:lnTo>
                      <a:pt x="3188" y="263"/>
                    </a:lnTo>
                    <a:close/>
                    <a:moveTo>
                      <a:pt x="2727" y="523"/>
                    </a:moveTo>
                    <a:lnTo>
                      <a:pt x="2714" y="528"/>
                    </a:lnTo>
                    <a:lnTo>
                      <a:pt x="2701" y="532"/>
                    </a:lnTo>
                    <a:lnTo>
                      <a:pt x="2687" y="536"/>
                    </a:lnTo>
                    <a:lnTo>
                      <a:pt x="2671" y="539"/>
                    </a:lnTo>
                    <a:lnTo>
                      <a:pt x="2655" y="542"/>
                    </a:lnTo>
                    <a:lnTo>
                      <a:pt x="2637" y="544"/>
                    </a:lnTo>
                    <a:lnTo>
                      <a:pt x="2621" y="545"/>
                    </a:lnTo>
                    <a:lnTo>
                      <a:pt x="2604" y="545"/>
                    </a:lnTo>
                    <a:lnTo>
                      <a:pt x="2590" y="545"/>
                    </a:lnTo>
                    <a:lnTo>
                      <a:pt x="2579" y="544"/>
                    </a:lnTo>
                    <a:lnTo>
                      <a:pt x="2567" y="543"/>
                    </a:lnTo>
                    <a:lnTo>
                      <a:pt x="2555" y="541"/>
                    </a:lnTo>
                    <a:lnTo>
                      <a:pt x="2544" y="539"/>
                    </a:lnTo>
                    <a:lnTo>
                      <a:pt x="2533" y="537"/>
                    </a:lnTo>
                    <a:lnTo>
                      <a:pt x="2522" y="534"/>
                    </a:lnTo>
                    <a:lnTo>
                      <a:pt x="2512" y="530"/>
                    </a:lnTo>
                    <a:lnTo>
                      <a:pt x="2502" y="526"/>
                    </a:lnTo>
                    <a:lnTo>
                      <a:pt x="2493" y="522"/>
                    </a:lnTo>
                    <a:lnTo>
                      <a:pt x="2483" y="516"/>
                    </a:lnTo>
                    <a:lnTo>
                      <a:pt x="2475" y="511"/>
                    </a:lnTo>
                    <a:lnTo>
                      <a:pt x="2467" y="505"/>
                    </a:lnTo>
                    <a:lnTo>
                      <a:pt x="2459" y="499"/>
                    </a:lnTo>
                    <a:lnTo>
                      <a:pt x="2451" y="492"/>
                    </a:lnTo>
                    <a:lnTo>
                      <a:pt x="2444" y="486"/>
                    </a:lnTo>
                    <a:lnTo>
                      <a:pt x="2437" y="477"/>
                    </a:lnTo>
                    <a:lnTo>
                      <a:pt x="2431" y="470"/>
                    </a:lnTo>
                    <a:lnTo>
                      <a:pt x="2426" y="462"/>
                    </a:lnTo>
                    <a:lnTo>
                      <a:pt x="2420" y="453"/>
                    </a:lnTo>
                    <a:lnTo>
                      <a:pt x="2414" y="443"/>
                    </a:lnTo>
                    <a:lnTo>
                      <a:pt x="2410" y="434"/>
                    </a:lnTo>
                    <a:lnTo>
                      <a:pt x="2406" y="425"/>
                    </a:lnTo>
                    <a:lnTo>
                      <a:pt x="2402" y="415"/>
                    </a:lnTo>
                    <a:lnTo>
                      <a:pt x="2396" y="393"/>
                    </a:lnTo>
                    <a:lnTo>
                      <a:pt x="2391" y="371"/>
                    </a:lnTo>
                    <a:lnTo>
                      <a:pt x="2389" y="347"/>
                    </a:lnTo>
                    <a:lnTo>
                      <a:pt x="2388" y="322"/>
                    </a:lnTo>
                    <a:lnTo>
                      <a:pt x="2388" y="309"/>
                    </a:lnTo>
                    <a:lnTo>
                      <a:pt x="2389" y="295"/>
                    </a:lnTo>
                    <a:lnTo>
                      <a:pt x="2390" y="282"/>
                    </a:lnTo>
                    <a:lnTo>
                      <a:pt x="2392" y="270"/>
                    </a:lnTo>
                    <a:lnTo>
                      <a:pt x="2394" y="257"/>
                    </a:lnTo>
                    <a:lnTo>
                      <a:pt x="2397" y="246"/>
                    </a:lnTo>
                    <a:lnTo>
                      <a:pt x="2400" y="235"/>
                    </a:lnTo>
                    <a:lnTo>
                      <a:pt x="2403" y="223"/>
                    </a:lnTo>
                    <a:lnTo>
                      <a:pt x="2408" y="213"/>
                    </a:lnTo>
                    <a:lnTo>
                      <a:pt x="2412" y="203"/>
                    </a:lnTo>
                    <a:lnTo>
                      <a:pt x="2418" y="193"/>
                    </a:lnTo>
                    <a:lnTo>
                      <a:pt x="2423" y="184"/>
                    </a:lnTo>
                    <a:lnTo>
                      <a:pt x="2429" y="176"/>
                    </a:lnTo>
                    <a:lnTo>
                      <a:pt x="2435" y="168"/>
                    </a:lnTo>
                    <a:lnTo>
                      <a:pt x="2441" y="159"/>
                    </a:lnTo>
                    <a:lnTo>
                      <a:pt x="2448" y="152"/>
                    </a:lnTo>
                    <a:lnTo>
                      <a:pt x="2457" y="145"/>
                    </a:lnTo>
                    <a:lnTo>
                      <a:pt x="2464" y="139"/>
                    </a:lnTo>
                    <a:lnTo>
                      <a:pt x="2472" y="133"/>
                    </a:lnTo>
                    <a:lnTo>
                      <a:pt x="2480" y="127"/>
                    </a:lnTo>
                    <a:lnTo>
                      <a:pt x="2489" y="121"/>
                    </a:lnTo>
                    <a:lnTo>
                      <a:pt x="2499" y="117"/>
                    </a:lnTo>
                    <a:lnTo>
                      <a:pt x="2508" y="112"/>
                    </a:lnTo>
                    <a:lnTo>
                      <a:pt x="2517" y="109"/>
                    </a:lnTo>
                    <a:lnTo>
                      <a:pt x="2538" y="102"/>
                    </a:lnTo>
                    <a:lnTo>
                      <a:pt x="2559" y="98"/>
                    </a:lnTo>
                    <a:lnTo>
                      <a:pt x="2582" y="95"/>
                    </a:lnTo>
                    <a:lnTo>
                      <a:pt x="2605" y="94"/>
                    </a:lnTo>
                    <a:lnTo>
                      <a:pt x="2623" y="95"/>
                    </a:lnTo>
                    <a:lnTo>
                      <a:pt x="2641" y="96"/>
                    </a:lnTo>
                    <a:lnTo>
                      <a:pt x="2658" y="98"/>
                    </a:lnTo>
                    <a:lnTo>
                      <a:pt x="2673" y="101"/>
                    </a:lnTo>
                    <a:lnTo>
                      <a:pt x="2688" y="105"/>
                    </a:lnTo>
                    <a:lnTo>
                      <a:pt x="2701" y="109"/>
                    </a:lnTo>
                    <a:lnTo>
                      <a:pt x="2714" y="113"/>
                    </a:lnTo>
                    <a:lnTo>
                      <a:pt x="2726" y="118"/>
                    </a:lnTo>
                    <a:lnTo>
                      <a:pt x="2750" y="28"/>
                    </a:lnTo>
                    <a:lnTo>
                      <a:pt x="2740" y="24"/>
                    </a:lnTo>
                    <a:lnTo>
                      <a:pt x="2728" y="19"/>
                    </a:lnTo>
                    <a:lnTo>
                      <a:pt x="2712" y="13"/>
                    </a:lnTo>
                    <a:lnTo>
                      <a:pt x="2695" y="9"/>
                    </a:lnTo>
                    <a:lnTo>
                      <a:pt x="2674" y="6"/>
                    </a:lnTo>
                    <a:lnTo>
                      <a:pt x="2652" y="3"/>
                    </a:lnTo>
                    <a:lnTo>
                      <a:pt x="2627" y="1"/>
                    </a:lnTo>
                    <a:lnTo>
                      <a:pt x="2600" y="0"/>
                    </a:lnTo>
                    <a:lnTo>
                      <a:pt x="2583" y="1"/>
                    </a:lnTo>
                    <a:lnTo>
                      <a:pt x="2566" y="2"/>
                    </a:lnTo>
                    <a:lnTo>
                      <a:pt x="2548" y="4"/>
                    </a:lnTo>
                    <a:lnTo>
                      <a:pt x="2532" y="6"/>
                    </a:lnTo>
                    <a:lnTo>
                      <a:pt x="2515" y="9"/>
                    </a:lnTo>
                    <a:lnTo>
                      <a:pt x="2499" y="13"/>
                    </a:lnTo>
                    <a:lnTo>
                      <a:pt x="2483" y="17"/>
                    </a:lnTo>
                    <a:lnTo>
                      <a:pt x="2468" y="23"/>
                    </a:lnTo>
                    <a:lnTo>
                      <a:pt x="2454" y="29"/>
                    </a:lnTo>
                    <a:lnTo>
                      <a:pt x="2439" y="35"/>
                    </a:lnTo>
                    <a:lnTo>
                      <a:pt x="2426" y="42"/>
                    </a:lnTo>
                    <a:lnTo>
                      <a:pt x="2411" y="50"/>
                    </a:lnTo>
                    <a:lnTo>
                      <a:pt x="2399" y="59"/>
                    </a:lnTo>
                    <a:lnTo>
                      <a:pt x="2387" y="68"/>
                    </a:lnTo>
                    <a:lnTo>
                      <a:pt x="2374" y="77"/>
                    </a:lnTo>
                    <a:lnTo>
                      <a:pt x="2363" y="87"/>
                    </a:lnTo>
                    <a:lnTo>
                      <a:pt x="2352" y="99"/>
                    </a:lnTo>
                    <a:lnTo>
                      <a:pt x="2342" y="110"/>
                    </a:lnTo>
                    <a:lnTo>
                      <a:pt x="2332" y="122"/>
                    </a:lnTo>
                    <a:lnTo>
                      <a:pt x="2323" y="135"/>
                    </a:lnTo>
                    <a:lnTo>
                      <a:pt x="2315" y="148"/>
                    </a:lnTo>
                    <a:lnTo>
                      <a:pt x="2307" y="162"/>
                    </a:lnTo>
                    <a:lnTo>
                      <a:pt x="2300" y="176"/>
                    </a:lnTo>
                    <a:lnTo>
                      <a:pt x="2293" y="190"/>
                    </a:lnTo>
                    <a:lnTo>
                      <a:pt x="2288" y="206"/>
                    </a:lnTo>
                    <a:lnTo>
                      <a:pt x="2283" y="222"/>
                    </a:lnTo>
                    <a:lnTo>
                      <a:pt x="2278" y="239"/>
                    </a:lnTo>
                    <a:lnTo>
                      <a:pt x="2275" y="255"/>
                    </a:lnTo>
                    <a:lnTo>
                      <a:pt x="2272" y="273"/>
                    </a:lnTo>
                    <a:lnTo>
                      <a:pt x="2270" y="290"/>
                    </a:lnTo>
                    <a:lnTo>
                      <a:pt x="2269" y="309"/>
                    </a:lnTo>
                    <a:lnTo>
                      <a:pt x="2269" y="328"/>
                    </a:lnTo>
                    <a:lnTo>
                      <a:pt x="2269" y="346"/>
                    </a:lnTo>
                    <a:lnTo>
                      <a:pt x="2270" y="362"/>
                    </a:lnTo>
                    <a:lnTo>
                      <a:pt x="2272" y="380"/>
                    </a:lnTo>
                    <a:lnTo>
                      <a:pt x="2274" y="395"/>
                    </a:lnTo>
                    <a:lnTo>
                      <a:pt x="2277" y="412"/>
                    </a:lnTo>
                    <a:lnTo>
                      <a:pt x="2281" y="427"/>
                    </a:lnTo>
                    <a:lnTo>
                      <a:pt x="2285" y="441"/>
                    </a:lnTo>
                    <a:lnTo>
                      <a:pt x="2290" y="457"/>
                    </a:lnTo>
                    <a:lnTo>
                      <a:pt x="2295" y="470"/>
                    </a:lnTo>
                    <a:lnTo>
                      <a:pt x="2302" y="484"/>
                    </a:lnTo>
                    <a:lnTo>
                      <a:pt x="2309" y="497"/>
                    </a:lnTo>
                    <a:lnTo>
                      <a:pt x="2317" y="509"/>
                    </a:lnTo>
                    <a:lnTo>
                      <a:pt x="2325" y="522"/>
                    </a:lnTo>
                    <a:lnTo>
                      <a:pt x="2333" y="534"/>
                    </a:lnTo>
                    <a:lnTo>
                      <a:pt x="2343" y="544"/>
                    </a:lnTo>
                    <a:lnTo>
                      <a:pt x="2353" y="555"/>
                    </a:lnTo>
                    <a:lnTo>
                      <a:pt x="2363" y="565"/>
                    </a:lnTo>
                    <a:lnTo>
                      <a:pt x="2374" y="574"/>
                    </a:lnTo>
                    <a:lnTo>
                      <a:pt x="2386" y="583"/>
                    </a:lnTo>
                    <a:lnTo>
                      <a:pt x="2398" y="592"/>
                    </a:lnTo>
                    <a:lnTo>
                      <a:pt x="2411" y="599"/>
                    </a:lnTo>
                    <a:lnTo>
                      <a:pt x="2424" y="606"/>
                    </a:lnTo>
                    <a:lnTo>
                      <a:pt x="2438" y="612"/>
                    </a:lnTo>
                    <a:lnTo>
                      <a:pt x="2452" y="618"/>
                    </a:lnTo>
                    <a:lnTo>
                      <a:pt x="2467" y="623"/>
                    </a:lnTo>
                    <a:lnTo>
                      <a:pt x="2482" y="628"/>
                    </a:lnTo>
                    <a:lnTo>
                      <a:pt x="2499" y="632"/>
                    </a:lnTo>
                    <a:lnTo>
                      <a:pt x="2515" y="635"/>
                    </a:lnTo>
                    <a:lnTo>
                      <a:pt x="2532" y="637"/>
                    </a:lnTo>
                    <a:lnTo>
                      <a:pt x="2549" y="639"/>
                    </a:lnTo>
                    <a:lnTo>
                      <a:pt x="2567" y="640"/>
                    </a:lnTo>
                    <a:lnTo>
                      <a:pt x="2585" y="641"/>
                    </a:lnTo>
                    <a:lnTo>
                      <a:pt x="2612" y="640"/>
                    </a:lnTo>
                    <a:lnTo>
                      <a:pt x="2637" y="638"/>
                    </a:lnTo>
                    <a:lnTo>
                      <a:pt x="2661" y="635"/>
                    </a:lnTo>
                    <a:lnTo>
                      <a:pt x="2684" y="632"/>
                    </a:lnTo>
                    <a:lnTo>
                      <a:pt x="2702" y="628"/>
                    </a:lnTo>
                    <a:lnTo>
                      <a:pt x="2720" y="622"/>
                    </a:lnTo>
                    <a:lnTo>
                      <a:pt x="2734" y="617"/>
                    </a:lnTo>
                    <a:lnTo>
                      <a:pt x="2745" y="612"/>
                    </a:lnTo>
                    <a:lnTo>
                      <a:pt x="2727" y="523"/>
                    </a:lnTo>
                    <a:close/>
                    <a:moveTo>
                      <a:pt x="2058" y="10"/>
                    </a:moveTo>
                    <a:lnTo>
                      <a:pt x="2058" y="631"/>
                    </a:lnTo>
                    <a:lnTo>
                      <a:pt x="2171" y="631"/>
                    </a:lnTo>
                    <a:lnTo>
                      <a:pt x="2171" y="10"/>
                    </a:lnTo>
                    <a:lnTo>
                      <a:pt x="2058" y="10"/>
                    </a:lnTo>
                    <a:close/>
                    <a:moveTo>
                      <a:pt x="1776" y="631"/>
                    </a:moveTo>
                    <a:lnTo>
                      <a:pt x="1991" y="10"/>
                    </a:lnTo>
                    <a:lnTo>
                      <a:pt x="1871" y="10"/>
                    </a:lnTo>
                    <a:lnTo>
                      <a:pt x="1780" y="294"/>
                    </a:lnTo>
                    <a:lnTo>
                      <a:pt x="1771" y="322"/>
                    </a:lnTo>
                    <a:lnTo>
                      <a:pt x="1762" y="351"/>
                    </a:lnTo>
                    <a:lnTo>
                      <a:pt x="1754" y="379"/>
                    </a:lnTo>
                    <a:lnTo>
                      <a:pt x="1746" y="407"/>
                    </a:lnTo>
                    <a:lnTo>
                      <a:pt x="1738" y="435"/>
                    </a:lnTo>
                    <a:lnTo>
                      <a:pt x="1730" y="463"/>
                    </a:lnTo>
                    <a:lnTo>
                      <a:pt x="1724" y="491"/>
                    </a:lnTo>
                    <a:lnTo>
                      <a:pt x="1717" y="518"/>
                    </a:lnTo>
                    <a:lnTo>
                      <a:pt x="1715" y="518"/>
                    </a:lnTo>
                    <a:lnTo>
                      <a:pt x="1709" y="491"/>
                    </a:lnTo>
                    <a:lnTo>
                      <a:pt x="1702" y="462"/>
                    </a:lnTo>
                    <a:lnTo>
                      <a:pt x="1695" y="434"/>
                    </a:lnTo>
                    <a:lnTo>
                      <a:pt x="1688" y="406"/>
                    </a:lnTo>
                    <a:lnTo>
                      <a:pt x="1680" y="379"/>
                    </a:lnTo>
                    <a:lnTo>
                      <a:pt x="1672" y="350"/>
                    </a:lnTo>
                    <a:lnTo>
                      <a:pt x="1663" y="321"/>
                    </a:lnTo>
                    <a:lnTo>
                      <a:pt x="1654" y="292"/>
                    </a:lnTo>
                    <a:lnTo>
                      <a:pt x="1570" y="10"/>
                    </a:lnTo>
                    <a:lnTo>
                      <a:pt x="1447" y="10"/>
                    </a:lnTo>
                    <a:lnTo>
                      <a:pt x="1647" y="631"/>
                    </a:lnTo>
                    <a:lnTo>
                      <a:pt x="1776" y="631"/>
                    </a:lnTo>
                    <a:close/>
                    <a:moveTo>
                      <a:pt x="1090" y="97"/>
                    </a:moveTo>
                    <a:lnTo>
                      <a:pt x="1101" y="95"/>
                    </a:lnTo>
                    <a:lnTo>
                      <a:pt x="1117" y="93"/>
                    </a:lnTo>
                    <a:lnTo>
                      <a:pt x="1136" y="92"/>
                    </a:lnTo>
                    <a:lnTo>
                      <a:pt x="1161" y="91"/>
                    </a:lnTo>
                    <a:lnTo>
                      <a:pt x="1174" y="92"/>
                    </a:lnTo>
                    <a:lnTo>
                      <a:pt x="1187" y="93"/>
                    </a:lnTo>
                    <a:lnTo>
                      <a:pt x="1199" y="95"/>
                    </a:lnTo>
                    <a:lnTo>
                      <a:pt x="1210" y="97"/>
                    </a:lnTo>
                    <a:lnTo>
                      <a:pt x="1222" y="100"/>
                    </a:lnTo>
                    <a:lnTo>
                      <a:pt x="1231" y="105"/>
                    </a:lnTo>
                    <a:lnTo>
                      <a:pt x="1240" y="109"/>
                    </a:lnTo>
                    <a:lnTo>
                      <a:pt x="1248" y="115"/>
                    </a:lnTo>
                    <a:lnTo>
                      <a:pt x="1256" y="121"/>
                    </a:lnTo>
                    <a:lnTo>
                      <a:pt x="1263" y="130"/>
                    </a:lnTo>
                    <a:lnTo>
                      <a:pt x="1268" y="137"/>
                    </a:lnTo>
                    <a:lnTo>
                      <a:pt x="1273" y="146"/>
                    </a:lnTo>
                    <a:lnTo>
                      <a:pt x="1277" y="156"/>
                    </a:lnTo>
                    <a:lnTo>
                      <a:pt x="1279" y="167"/>
                    </a:lnTo>
                    <a:lnTo>
                      <a:pt x="1281" y="178"/>
                    </a:lnTo>
                    <a:lnTo>
                      <a:pt x="1281" y="190"/>
                    </a:lnTo>
                    <a:lnTo>
                      <a:pt x="1281" y="202"/>
                    </a:lnTo>
                    <a:lnTo>
                      <a:pt x="1279" y="212"/>
                    </a:lnTo>
                    <a:lnTo>
                      <a:pt x="1277" y="222"/>
                    </a:lnTo>
                    <a:lnTo>
                      <a:pt x="1273" y="232"/>
                    </a:lnTo>
                    <a:lnTo>
                      <a:pt x="1268" y="242"/>
                    </a:lnTo>
                    <a:lnTo>
                      <a:pt x="1263" y="250"/>
                    </a:lnTo>
                    <a:lnTo>
                      <a:pt x="1255" y="257"/>
                    </a:lnTo>
                    <a:lnTo>
                      <a:pt x="1248" y="264"/>
                    </a:lnTo>
                    <a:lnTo>
                      <a:pt x="1240" y="271"/>
                    </a:lnTo>
                    <a:lnTo>
                      <a:pt x="1231" y="277"/>
                    </a:lnTo>
                    <a:lnTo>
                      <a:pt x="1221" y="281"/>
                    </a:lnTo>
                    <a:lnTo>
                      <a:pt x="1209" y="285"/>
                    </a:lnTo>
                    <a:lnTo>
                      <a:pt x="1197" y="288"/>
                    </a:lnTo>
                    <a:lnTo>
                      <a:pt x="1185" y="291"/>
                    </a:lnTo>
                    <a:lnTo>
                      <a:pt x="1171" y="292"/>
                    </a:lnTo>
                    <a:lnTo>
                      <a:pt x="1158" y="292"/>
                    </a:lnTo>
                    <a:lnTo>
                      <a:pt x="1090" y="292"/>
                    </a:lnTo>
                    <a:lnTo>
                      <a:pt x="1090" y="97"/>
                    </a:lnTo>
                    <a:close/>
                    <a:moveTo>
                      <a:pt x="978" y="631"/>
                    </a:moveTo>
                    <a:lnTo>
                      <a:pt x="1090" y="631"/>
                    </a:lnTo>
                    <a:lnTo>
                      <a:pt x="1090" y="375"/>
                    </a:lnTo>
                    <a:lnTo>
                      <a:pt x="1148" y="375"/>
                    </a:lnTo>
                    <a:lnTo>
                      <a:pt x="1159" y="377"/>
                    </a:lnTo>
                    <a:lnTo>
                      <a:pt x="1170" y="378"/>
                    </a:lnTo>
                    <a:lnTo>
                      <a:pt x="1180" y="380"/>
                    </a:lnTo>
                    <a:lnTo>
                      <a:pt x="1190" y="382"/>
                    </a:lnTo>
                    <a:lnTo>
                      <a:pt x="1198" y="385"/>
                    </a:lnTo>
                    <a:lnTo>
                      <a:pt x="1206" y="389"/>
                    </a:lnTo>
                    <a:lnTo>
                      <a:pt x="1213" y="394"/>
                    </a:lnTo>
                    <a:lnTo>
                      <a:pt x="1221" y="400"/>
                    </a:lnTo>
                    <a:lnTo>
                      <a:pt x="1227" y="407"/>
                    </a:lnTo>
                    <a:lnTo>
                      <a:pt x="1233" y="415"/>
                    </a:lnTo>
                    <a:lnTo>
                      <a:pt x="1238" y="424"/>
                    </a:lnTo>
                    <a:lnTo>
                      <a:pt x="1243" y="433"/>
                    </a:lnTo>
                    <a:lnTo>
                      <a:pt x="1247" y="444"/>
                    </a:lnTo>
                    <a:lnTo>
                      <a:pt x="1251" y="457"/>
                    </a:lnTo>
                    <a:lnTo>
                      <a:pt x="1255" y="470"/>
                    </a:lnTo>
                    <a:lnTo>
                      <a:pt x="1259" y="485"/>
                    </a:lnTo>
                    <a:lnTo>
                      <a:pt x="1272" y="537"/>
                    </a:lnTo>
                    <a:lnTo>
                      <a:pt x="1283" y="579"/>
                    </a:lnTo>
                    <a:lnTo>
                      <a:pt x="1288" y="597"/>
                    </a:lnTo>
                    <a:lnTo>
                      <a:pt x="1292" y="611"/>
                    </a:lnTo>
                    <a:lnTo>
                      <a:pt x="1297" y="622"/>
                    </a:lnTo>
                    <a:lnTo>
                      <a:pt x="1301" y="631"/>
                    </a:lnTo>
                    <a:lnTo>
                      <a:pt x="1417" y="631"/>
                    </a:lnTo>
                    <a:lnTo>
                      <a:pt x="1413" y="619"/>
                    </a:lnTo>
                    <a:lnTo>
                      <a:pt x="1406" y="605"/>
                    </a:lnTo>
                    <a:lnTo>
                      <a:pt x="1401" y="585"/>
                    </a:lnTo>
                    <a:lnTo>
                      <a:pt x="1395" y="565"/>
                    </a:lnTo>
                    <a:lnTo>
                      <a:pt x="1389" y="540"/>
                    </a:lnTo>
                    <a:lnTo>
                      <a:pt x="1382" y="514"/>
                    </a:lnTo>
                    <a:lnTo>
                      <a:pt x="1376" y="487"/>
                    </a:lnTo>
                    <a:lnTo>
                      <a:pt x="1368" y="458"/>
                    </a:lnTo>
                    <a:lnTo>
                      <a:pt x="1362" y="436"/>
                    </a:lnTo>
                    <a:lnTo>
                      <a:pt x="1354" y="416"/>
                    </a:lnTo>
                    <a:lnTo>
                      <a:pt x="1346" y="398"/>
                    </a:lnTo>
                    <a:lnTo>
                      <a:pt x="1336" y="382"/>
                    </a:lnTo>
                    <a:lnTo>
                      <a:pt x="1330" y="374"/>
                    </a:lnTo>
                    <a:lnTo>
                      <a:pt x="1324" y="367"/>
                    </a:lnTo>
                    <a:lnTo>
                      <a:pt x="1318" y="361"/>
                    </a:lnTo>
                    <a:lnTo>
                      <a:pt x="1312" y="355"/>
                    </a:lnTo>
                    <a:lnTo>
                      <a:pt x="1305" y="350"/>
                    </a:lnTo>
                    <a:lnTo>
                      <a:pt x="1298" y="346"/>
                    </a:lnTo>
                    <a:lnTo>
                      <a:pt x="1290" y="342"/>
                    </a:lnTo>
                    <a:lnTo>
                      <a:pt x="1282" y="337"/>
                    </a:lnTo>
                    <a:lnTo>
                      <a:pt x="1282" y="335"/>
                    </a:lnTo>
                    <a:lnTo>
                      <a:pt x="1292" y="330"/>
                    </a:lnTo>
                    <a:lnTo>
                      <a:pt x="1304" y="326"/>
                    </a:lnTo>
                    <a:lnTo>
                      <a:pt x="1314" y="320"/>
                    </a:lnTo>
                    <a:lnTo>
                      <a:pt x="1324" y="314"/>
                    </a:lnTo>
                    <a:lnTo>
                      <a:pt x="1334" y="306"/>
                    </a:lnTo>
                    <a:lnTo>
                      <a:pt x="1343" y="298"/>
                    </a:lnTo>
                    <a:lnTo>
                      <a:pt x="1352" y="289"/>
                    </a:lnTo>
                    <a:lnTo>
                      <a:pt x="1360" y="280"/>
                    </a:lnTo>
                    <a:lnTo>
                      <a:pt x="1367" y="270"/>
                    </a:lnTo>
                    <a:lnTo>
                      <a:pt x="1374" y="258"/>
                    </a:lnTo>
                    <a:lnTo>
                      <a:pt x="1380" y="247"/>
                    </a:lnTo>
                    <a:lnTo>
                      <a:pt x="1385" y="235"/>
                    </a:lnTo>
                    <a:lnTo>
                      <a:pt x="1389" y="222"/>
                    </a:lnTo>
                    <a:lnTo>
                      <a:pt x="1392" y="209"/>
                    </a:lnTo>
                    <a:lnTo>
                      <a:pt x="1394" y="194"/>
                    </a:lnTo>
                    <a:lnTo>
                      <a:pt x="1394" y="180"/>
                    </a:lnTo>
                    <a:lnTo>
                      <a:pt x="1393" y="160"/>
                    </a:lnTo>
                    <a:lnTo>
                      <a:pt x="1391" y="142"/>
                    </a:lnTo>
                    <a:lnTo>
                      <a:pt x="1386" y="124"/>
                    </a:lnTo>
                    <a:lnTo>
                      <a:pt x="1381" y="108"/>
                    </a:lnTo>
                    <a:lnTo>
                      <a:pt x="1373" y="94"/>
                    </a:lnTo>
                    <a:lnTo>
                      <a:pt x="1363" y="79"/>
                    </a:lnTo>
                    <a:lnTo>
                      <a:pt x="1353" y="67"/>
                    </a:lnTo>
                    <a:lnTo>
                      <a:pt x="1341" y="56"/>
                    </a:lnTo>
                    <a:lnTo>
                      <a:pt x="1333" y="49"/>
                    </a:lnTo>
                    <a:lnTo>
                      <a:pt x="1324" y="43"/>
                    </a:lnTo>
                    <a:lnTo>
                      <a:pt x="1315" y="38"/>
                    </a:lnTo>
                    <a:lnTo>
                      <a:pt x="1306" y="33"/>
                    </a:lnTo>
                    <a:lnTo>
                      <a:pt x="1296" y="28"/>
                    </a:lnTo>
                    <a:lnTo>
                      <a:pt x="1285" y="24"/>
                    </a:lnTo>
                    <a:lnTo>
                      <a:pt x="1275" y="21"/>
                    </a:lnTo>
                    <a:lnTo>
                      <a:pt x="1263" y="17"/>
                    </a:lnTo>
                    <a:lnTo>
                      <a:pt x="1238" y="12"/>
                    </a:lnTo>
                    <a:lnTo>
                      <a:pt x="1211" y="8"/>
                    </a:lnTo>
                    <a:lnTo>
                      <a:pt x="1181" y="6"/>
                    </a:lnTo>
                    <a:lnTo>
                      <a:pt x="1150" y="5"/>
                    </a:lnTo>
                    <a:lnTo>
                      <a:pt x="1125" y="5"/>
                    </a:lnTo>
                    <a:lnTo>
                      <a:pt x="1101" y="6"/>
                    </a:lnTo>
                    <a:lnTo>
                      <a:pt x="1078" y="7"/>
                    </a:lnTo>
                    <a:lnTo>
                      <a:pt x="1055" y="9"/>
                    </a:lnTo>
                    <a:lnTo>
                      <a:pt x="1034" y="11"/>
                    </a:lnTo>
                    <a:lnTo>
                      <a:pt x="1014" y="13"/>
                    </a:lnTo>
                    <a:lnTo>
                      <a:pt x="995" y="15"/>
                    </a:lnTo>
                    <a:lnTo>
                      <a:pt x="978" y="19"/>
                    </a:lnTo>
                    <a:lnTo>
                      <a:pt x="978" y="631"/>
                    </a:lnTo>
                    <a:close/>
                    <a:moveTo>
                      <a:pt x="852" y="263"/>
                    </a:moveTo>
                    <a:lnTo>
                      <a:pt x="617" y="263"/>
                    </a:lnTo>
                    <a:lnTo>
                      <a:pt x="617" y="104"/>
                    </a:lnTo>
                    <a:lnTo>
                      <a:pt x="865" y="104"/>
                    </a:lnTo>
                    <a:lnTo>
                      <a:pt x="865" y="10"/>
                    </a:lnTo>
                    <a:lnTo>
                      <a:pt x="504" y="10"/>
                    </a:lnTo>
                    <a:lnTo>
                      <a:pt x="504" y="631"/>
                    </a:lnTo>
                    <a:lnTo>
                      <a:pt x="879" y="631"/>
                    </a:lnTo>
                    <a:lnTo>
                      <a:pt x="879" y="537"/>
                    </a:lnTo>
                    <a:lnTo>
                      <a:pt x="617" y="537"/>
                    </a:lnTo>
                    <a:lnTo>
                      <a:pt x="617" y="355"/>
                    </a:lnTo>
                    <a:lnTo>
                      <a:pt x="852" y="355"/>
                    </a:lnTo>
                    <a:lnTo>
                      <a:pt x="852" y="263"/>
                    </a:lnTo>
                    <a:close/>
                    <a:moveTo>
                      <a:pt x="0" y="601"/>
                    </a:moveTo>
                    <a:lnTo>
                      <a:pt x="14" y="609"/>
                    </a:lnTo>
                    <a:lnTo>
                      <a:pt x="32" y="616"/>
                    </a:lnTo>
                    <a:lnTo>
                      <a:pt x="50" y="622"/>
                    </a:lnTo>
                    <a:lnTo>
                      <a:pt x="72" y="629"/>
                    </a:lnTo>
                    <a:lnTo>
                      <a:pt x="94" y="634"/>
                    </a:lnTo>
                    <a:lnTo>
                      <a:pt x="118" y="637"/>
                    </a:lnTo>
                    <a:lnTo>
                      <a:pt x="143" y="640"/>
                    </a:lnTo>
                    <a:lnTo>
                      <a:pt x="167" y="641"/>
                    </a:lnTo>
                    <a:lnTo>
                      <a:pt x="196" y="640"/>
                    </a:lnTo>
                    <a:lnTo>
                      <a:pt x="224" y="637"/>
                    </a:lnTo>
                    <a:lnTo>
                      <a:pt x="236" y="635"/>
                    </a:lnTo>
                    <a:lnTo>
                      <a:pt x="248" y="632"/>
                    </a:lnTo>
                    <a:lnTo>
                      <a:pt x="261" y="629"/>
                    </a:lnTo>
                    <a:lnTo>
                      <a:pt x="272" y="625"/>
                    </a:lnTo>
                    <a:lnTo>
                      <a:pt x="282" y="621"/>
                    </a:lnTo>
                    <a:lnTo>
                      <a:pt x="293" y="617"/>
                    </a:lnTo>
                    <a:lnTo>
                      <a:pt x="303" y="613"/>
                    </a:lnTo>
                    <a:lnTo>
                      <a:pt x="312" y="608"/>
                    </a:lnTo>
                    <a:lnTo>
                      <a:pt x="321" y="603"/>
                    </a:lnTo>
                    <a:lnTo>
                      <a:pt x="330" y="597"/>
                    </a:lnTo>
                    <a:lnTo>
                      <a:pt x="338" y="591"/>
                    </a:lnTo>
                    <a:lnTo>
                      <a:pt x="345" y="584"/>
                    </a:lnTo>
                    <a:lnTo>
                      <a:pt x="352" y="578"/>
                    </a:lnTo>
                    <a:lnTo>
                      <a:pt x="358" y="571"/>
                    </a:lnTo>
                    <a:lnTo>
                      <a:pt x="365" y="564"/>
                    </a:lnTo>
                    <a:lnTo>
                      <a:pt x="371" y="557"/>
                    </a:lnTo>
                    <a:lnTo>
                      <a:pt x="380" y="541"/>
                    </a:lnTo>
                    <a:lnTo>
                      <a:pt x="388" y="526"/>
                    </a:lnTo>
                    <a:lnTo>
                      <a:pt x="394" y="508"/>
                    </a:lnTo>
                    <a:lnTo>
                      <a:pt x="400" y="491"/>
                    </a:lnTo>
                    <a:lnTo>
                      <a:pt x="402" y="472"/>
                    </a:lnTo>
                    <a:lnTo>
                      <a:pt x="403" y="454"/>
                    </a:lnTo>
                    <a:lnTo>
                      <a:pt x="402" y="437"/>
                    </a:lnTo>
                    <a:lnTo>
                      <a:pt x="401" y="422"/>
                    </a:lnTo>
                    <a:lnTo>
                      <a:pt x="397" y="407"/>
                    </a:lnTo>
                    <a:lnTo>
                      <a:pt x="393" y="393"/>
                    </a:lnTo>
                    <a:lnTo>
                      <a:pt x="387" y="380"/>
                    </a:lnTo>
                    <a:lnTo>
                      <a:pt x="381" y="367"/>
                    </a:lnTo>
                    <a:lnTo>
                      <a:pt x="373" y="355"/>
                    </a:lnTo>
                    <a:lnTo>
                      <a:pt x="364" y="344"/>
                    </a:lnTo>
                    <a:lnTo>
                      <a:pt x="353" y="332"/>
                    </a:lnTo>
                    <a:lnTo>
                      <a:pt x="341" y="322"/>
                    </a:lnTo>
                    <a:lnTo>
                      <a:pt x="328" y="313"/>
                    </a:lnTo>
                    <a:lnTo>
                      <a:pt x="313" y="303"/>
                    </a:lnTo>
                    <a:lnTo>
                      <a:pt x="298" y="294"/>
                    </a:lnTo>
                    <a:lnTo>
                      <a:pt x="281" y="286"/>
                    </a:lnTo>
                    <a:lnTo>
                      <a:pt x="263" y="278"/>
                    </a:lnTo>
                    <a:lnTo>
                      <a:pt x="243" y="270"/>
                    </a:lnTo>
                    <a:lnTo>
                      <a:pt x="215" y="258"/>
                    </a:lnTo>
                    <a:lnTo>
                      <a:pt x="190" y="247"/>
                    </a:lnTo>
                    <a:lnTo>
                      <a:pt x="179" y="242"/>
                    </a:lnTo>
                    <a:lnTo>
                      <a:pt x="169" y="236"/>
                    </a:lnTo>
                    <a:lnTo>
                      <a:pt x="161" y="230"/>
                    </a:lnTo>
                    <a:lnTo>
                      <a:pt x="153" y="224"/>
                    </a:lnTo>
                    <a:lnTo>
                      <a:pt x="146" y="219"/>
                    </a:lnTo>
                    <a:lnTo>
                      <a:pt x="141" y="213"/>
                    </a:lnTo>
                    <a:lnTo>
                      <a:pt x="135" y="206"/>
                    </a:lnTo>
                    <a:lnTo>
                      <a:pt x="131" y="200"/>
                    </a:lnTo>
                    <a:lnTo>
                      <a:pt x="128" y="192"/>
                    </a:lnTo>
                    <a:lnTo>
                      <a:pt x="126" y="184"/>
                    </a:lnTo>
                    <a:lnTo>
                      <a:pt x="125" y="177"/>
                    </a:lnTo>
                    <a:lnTo>
                      <a:pt x="125" y="168"/>
                    </a:lnTo>
                    <a:lnTo>
                      <a:pt x="125" y="162"/>
                    </a:lnTo>
                    <a:lnTo>
                      <a:pt x="126" y="154"/>
                    </a:lnTo>
                    <a:lnTo>
                      <a:pt x="128" y="147"/>
                    </a:lnTo>
                    <a:lnTo>
                      <a:pt x="130" y="141"/>
                    </a:lnTo>
                    <a:lnTo>
                      <a:pt x="134" y="135"/>
                    </a:lnTo>
                    <a:lnTo>
                      <a:pt x="139" y="129"/>
                    </a:lnTo>
                    <a:lnTo>
                      <a:pt x="143" y="122"/>
                    </a:lnTo>
                    <a:lnTo>
                      <a:pt x="149" y="117"/>
                    </a:lnTo>
                    <a:lnTo>
                      <a:pt x="156" y="112"/>
                    </a:lnTo>
                    <a:lnTo>
                      <a:pt x="163" y="107"/>
                    </a:lnTo>
                    <a:lnTo>
                      <a:pt x="171" y="103"/>
                    </a:lnTo>
                    <a:lnTo>
                      <a:pt x="181" y="100"/>
                    </a:lnTo>
                    <a:lnTo>
                      <a:pt x="191" y="97"/>
                    </a:lnTo>
                    <a:lnTo>
                      <a:pt x="202" y="95"/>
                    </a:lnTo>
                    <a:lnTo>
                      <a:pt x="215" y="94"/>
                    </a:lnTo>
                    <a:lnTo>
                      <a:pt x="227" y="94"/>
                    </a:lnTo>
                    <a:lnTo>
                      <a:pt x="248" y="94"/>
                    </a:lnTo>
                    <a:lnTo>
                      <a:pt x="268" y="96"/>
                    </a:lnTo>
                    <a:lnTo>
                      <a:pt x="285" y="100"/>
                    </a:lnTo>
                    <a:lnTo>
                      <a:pt x="302" y="104"/>
                    </a:lnTo>
                    <a:lnTo>
                      <a:pt x="317" y="108"/>
                    </a:lnTo>
                    <a:lnTo>
                      <a:pt x="331" y="113"/>
                    </a:lnTo>
                    <a:lnTo>
                      <a:pt x="342" y="118"/>
                    </a:lnTo>
                    <a:lnTo>
                      <a:pt x="351" y="122"/>
                    </a:lnTo>
                    <a:lnTo>
                      <a:pt x="378" y="31"/>
                    </a:lnTo>
                    <a:lnTo>
                      <a:pt x="366" y="25"/>
                    </a:lnTo>
                    <a:lnTo>
                      <a:pt x="350" y="20"/>
                    </a:lnTo>
                    <a:lnTo>
                      <a:pt x="335" y="14"/>
                    </a:lnTo>
                    <a:lnTo>
                      <a:pt x="316" y="9"/>
                    </a:lnTo>
                    <a:lnTo>
                      <a:pt x="298" y="6"/>
                    </a:lnTo>
                    <a:lnTo>
                      <a:pt x="276" y="3"/>
                    </a:lnTo>
                    <a:lnTo>
                      <a:pt x="254" y="1"/>
                    </a:lnTo>
                    <a:lnTo>
                      <a:pt x="229" y="0"/>
                    </a:lnTo>
                    <a:lnTo>
                      <a:pt x="204" y="1"/>
                    </a:lnTo>
                    <a:lnTo>
                      <a:pt x="182" y="4"/>
                    </a:lnTo>
                    <a:lnTo>
                      <a:pt x="159" y="8"/>
                    </a:lnTo>
                    <a:lnTo>
                      <a:pt x="139" y="14"/>
                    </a:lnTo>
                    <a:lnTo>
                      <a:pt x="119" y="22"/>
                    </a:lnTo>
                    <a:lnTo>
                      <a:pt x="101" y="30"/>
                    </a:lnTo>
                    <a:lnTo>
                      <a:pt x="84" y="40"/>
                    </a:lnTo>
                    <a:lnTo>
                      <a:pt x="70" y="51"/>
                    </a:lnTo>
                    <a:lnTo>
                      <a:pt x="56" y="64"/>
                    </a:lnTo>
                    <a:lnTo>
                      <a:pt x="44" y="77"/>
                    </a:lnTo>
                    <a:lnTo>
                      <a:pt x="34" y="93"/>
                    </a:lnTo>
                    <a:lnTo>
                      <a:pt x="26" y="108"/>
                    </a:lnTo>
                    <a:lnTo>
                      <a:pt x="18" y="124"/>
                    </a:lnTo>
                    <a:lnTo>
                      <a:pt x="14" y="142"/>
                    </a:lnTo>
                    <a:lnTo>
                      <a:pt x="11" y="159"/>
                    </a:lnTo>
                    <a:lnTo>
                      <a:pt x="10" y="179"/>
                    </a:lnTo>
                    <a:lnTo>
                      <a:pt x="11" y="194"/>
                    </a:lnTo>
                    <a:lnTo>
                      <a:pt x="13" y="211"/>
                    </a:lnTo>
                    <a:lnTo>
                      <a:pt x="16" y="225"/>
                    </a:lnTo>
                    <a:lnTo>
                      <a:pt x="21" y="240"/>
                    </a:lnTo>
                    <a:lnTo>
                      <a:pt x="29" y="253"/>
                    </a:lnTo>
                    <a:lnTo>
                      <a:pt x="36" y="265"/>
                    </a:lnTo>
                    <a:lnTo>
                      <a:pt x="45" y="277"/>
                    </a:lnTo>
                    <a:lnTo>
                      <a:pt x="55" y="288"/>
                    </a:lnTo>
                    <a:lnTo>
                      <a:pt x="67" y="299"/>
                    </a:lnTo>
                    <a:lnTo>
                      <a:pt x="80" y="310"/>
                    </a:lnTo>
                    <a:lnTo>
                      <a:pt x="93" y="319"/>
                    </a:lnTo>
                    <a:lnTo>
                      <a:pt x="109" y="328"/>
                    </a:lnTo>
                    <a:lnTo>
                      <a:pt x="124" y="336"/>
                    </a:lnTo>
                    <a:lnTo>
                      <a:pt x="142" y="345"/>
                    </a:lnTo>
                    <a:lnTo>
                      <a:pt x="159" y="352"/>
                    </a:lnTo>
                    <a:lnTo>
                      <a:pt x="178" y="359"/>
                    </a:lnTo>
                    <a:lnTo>
                      <a:pt x="205" y="369"/>
                    </a:lnTo>
                    <a:lnTo>
                      <a:pt x="228" y="381"/>
                    </a:lnTo>
                    <a:lnTo>
                      <a:pt x="238" y="386"/>
                    </a:lnTo>
                    <a:lnTo>
                      <a:pt x="247" y="392"/>
                    </a:lnTo>
                    <a:lnTo>
                      <a:pt x="255" y="397"/>
                    </a:lnTo>
                    <a:lnTo>
                      <a:pt x="262" y="403"/>
                    </a:lnTo>
                    <a:lnTo>
                      <a:pt x="268" y="409"/>
                    </a:lnTo>
                    <a:lnTo>
                      <a:pt x="273" y="417"/>
                    </a:lnTo>
                    <a:lnTo>
                      <a:pt x="278" y="423"/>
                    </a:lnTo>
                    <a:lnTo>
                      <a:pt x="281" y="430"/>
                    </a:lnTo>
                    <a:lnTo>
                      <a:pt x="284" y="437"/>
                    </a:lnTo>
                    <a:lnTo>
                      <a:pt x="287" y="445"/>
                    </a:lnTo>
                    <a:lnTo>
                      <a:pt x="288" y="454"/>
                    </a:lnTo>
                    <a:lnTo>
                      <a:pt x="288" y="462"/>
                    </a:lnTo>
                    <a:lnTo>
                      <a:pt x="288" y="471"/>
                    </a:lnTo>
                    <a:lnTo>
                      <a:pt x="285" y="480"/>
                    </a:lnTo>
                    <a:lnTo>
                      <a:pt x="283" y="489"/>
                    </a:lnTo>
                    <a:lnTo>
                      <a:pt x="280" y="497"/>
                    </a:lnTo>
                    <a:lnTo>
                      <a:pt x="276" y="504"/>
                    </a:lnTo>
                    <a:lnTo>
                      <a:pt x="271" y="511"/>
                    </a:lnTo>
                    <a:lnTo>
                      <a:pt x="265" y="517"/>
                    </a:lnTo>
                    <a:lnTo>
                      <a:pt x="259" y="524"/>
                    </a:lnTo>
                    <a:lnTo>
                      <a:pt x="251" y="529"/>
                    </a:lnTo>
                    <a:lnTo>
                      <a:pt x="242" y="533"/>
                    </a:lnTo>
                    <a:lnTo>
                      <a:pt x="233" y="537"/>
                    </a:lnTo>
                    <a:lnTo>
                      <a:pt x="223" y="540"/>
                    </a:lnTo>
                    <a:lnTo>
                      <a:pt x="213" y="543"/>
                    </a:lnTo>
                    <a:lnTo>
                      <a:pt x="200" y="545"/>
                    </a:lnTo>
                    <a:lnTo>
                      <a:pt x="188" y="546"/>
                    </a:lnTo>
                    <a:lnTo>
                      <a:pt x="175" y="546"/>
                    </a:lnTo>
                    <a:lnTo>
                      <a:pt x="154" y="546"/>
                    </a:lnTo>
                    <a:lnTo>
                      <a:pt x="132" y="543"/>
                    </a:lnTo>
                    <a:lnTo>
                      <a:pt x="112" y="540"/>
                    </a:lnTo>
                    <a:lnTo>
                      <a:pt x="92" y="535"/>
                    </a:lnTo>
                    <a:lnTo>
                      <a:pt x="74" y="529"/>
                    </a:lnTo>
                    <a:lnTo>
                      <a:pt x="56" y="523"/>
                    </a:lnTo>
                    <a:lnTo>
                      <a:pt x="40" y="514"/>
                    </a:lnTo>
                    <a:lnTo>
                      <a:pt x="26" y="507"/>
                    </a:lnTo>
                    <a:lnTo>
                      <a:pt x="0" y="60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bg1"/>
                  </a:solidFill>
                  <a:latin typeface="Myriad Pro"/>
                </a:endParaRPr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623721" y="6650480"/>
                <a:ext cx="1169987" cy="127000"/>
              </a:xfrm>
              <a:custGeom>
                <a:avLst/>
                <a:gdLst/>
                <a:ahLst/>
                <a:cxnLst>
                  <a:cxn ang="0">
                    <a:pos x="5506" y="10"/>
                  </a:cxn>
                  <a:cxn ang="0">
                    <a:pos x="5169" y="544"/>
                  </a:cxn>
                  <a:cxn ang="0">
                    <a:pos x="5029" y="477"/>
                  </a:cxn>
                  <a:cxn ang="0">
                    <a:pos x="4982" y="270"/>
                  </a:cxn>
                  <a:cxn ang="0">
                    <a:pos x="5063" y="133"/>
                  </a:cxn>
                  <a:cxn ang="0">
                    <a:pos x="5293" y="109"/>
                  </a:cxn>
                  <a:cxn ang="0">
                    <a:pos x="5122" y="6"/>
                  </a:cxn>
                  <a:cxn ang="0">
                    <a:pos x="4924" y="122"/>
                  </a:cxn>
                  <a:cxn ang="0">
                    <a:pos x="4861" y="362"/>
                  </a:cxn>
                  <a:cxn ang="0">
                    <a:pos x="4955" y="565"/>
                  </a:cxn>
                  <a:cxn ang="0">
                    <a:pos x="5175" y="641"/>
                  </a:cxn>
                  <a:cxn ang="0">
                    <a:pos x="4373" y="269"/>
                  </a:cxn>
                  <a:cxn ang="0">
                    <a:pos x="4761" y="631"/>
                  </a:cxn>
                  <a:cxn ang="0">
                    <a:pos x="4630" y="407"/>
                  </a:cxn>
                  <a:cxn ang="0">
                    <a:pos x="3905" y="100"/>
                  </a:cxn>
                  <a:cxn ang="0">
                    <a:pos x="3809" y="456"/>
                  </a:cxn>
                  <a:cxn ang="0">
                    <a:pos x="3020" y="10"/>
                  </a:cxn>
                  <a:cxn ang="0">
                    <a:pos x="2324" y="528"/>
                  </a:cxn>
                  <a:cxn ang="0">
                    <a:pos x="2455" y="633"/>
                  </a:cxn>
                  <a:cxn ang="0">
                    <a:pos x="2663" y="610"/>
                  </a:cxn>
                  <a:cxn ang="0">
                    <a:pos x="2767" y="461"/>
                  </a:cxn>
                  <a:cxn ang="0">
                    <a:pos x="2644" y="481"/>
                  </a:cxn>
                  <a:cxn ang="0">
                    <a:pos x="2470" y="533"/>
                  </a:cxn>
                  <a:cxn ang="0">
                    <a:pos x="1803" y="609"/>
                  </a:cxn>
                  <a:cxn ang="0">
                    <a:pos x="2082" y="617"/>
                  </a:cxn>
                  <a:cxn ang="0">
                    <a:pos x="2191" y="472"/>
                  </a:cxn>
                  <a:cxn ang="0">
                    <a:pos x="2070" y="286"/>
                  </a:cxn>
                  <a:cxn ang="0">
                    <a:pos x="1914" y="177"/>
                  </a:cxn>
                  <a:cxn ang="0">
                    <a:pos x="1991" y="95"/>
                  </a:cxn>
                  <a:cxn ang="0">
                    <a:pos x="2106" y="9"/>
                  </a:cxn>
                  <a:cxn ang="0">
                    <a:pos x="1823" y="93"/>
                  </a:cxn>
                  <a:cxn ang="0">
                    <a:pos x="1869" y="310"/>
                  </a:cxn>
                  <a:cxn ang="0">
                    <a:pos x="2067" y="423"/>
                  </a:cxn>
                  <a:cxn ang="0">
                    <a:pos x="2031" y="533"/>
                  </a:cxn>
                  <a:cxn ang="0">
                    <a:pos x="1789" y="601"/>
                  </a:cxn>
                  <a:cxn ang="0">
                    <a:pos x="1348" y="251"/>
                  </a:cxn>
                  <a:cxn ang="0">
                    <a:pos x="1587" y="422"/>
                  </a:cxn>
                  <a:cxn ang="0">
                    <a:pos x="1300" y="631"/>
                  </a:cxn>
                  <a:cxn ang="0">
                    <a:pos x="679" y="482"/>
                  </a:cxn>
                  <a:cxn ang="0">
                    <a:pos x="668" y="177"/>
                  </a:cxn>
                  <a:cxn ang="0">
                    <a:pos x="807" y="91"/>
                  </a:cxn>
                  <a:cxn ang="0">
                    <a:pos x="944" y="177"/>
                  </a:cxn>
                  <a:cxn ang="0">
                    <a:pos x="933" y="482"/>
                  </a:cxn>
                  <a:cxn ang="0">
                    <a:pos x="804" y="550"/>
                  </a:cxn>
                  <a:cxn ang="0">
                    <a:pos x="993" y="575"/>
                  </a:cxn>
                  <a:cxn ang="0">
                    <a:pos x="1094" y="370"/>
                  </a:cxn>
                  <a:cxn ang="0">
                    <a:pos x="1054" y="137"/>
                  </a:cxn>
                  <a:cxn ang="0">
                    <a:pos x="890" y="9"/>
                  </a:cxn>
                  <a:cxn ang="0">
                    <a:pos x="665" y="37"/>
                  </a:cxn>
                  <a:cxn ang="0">
                    <a:pos x="531" y="209"/>
                  </a:cxn>
                  <a:cxn ang="0">
                    <a:pos x="535" y="452"/>
                  </a:cxn>
                  <a:cxn ang="0">
                    <a:pos x="670" y="611"/>
                  </a:cxn>
                  <a:cxn ang="0">
                    <a:pos x="403" y="539"/>
                  </a:cxn>
                  <a:cxn ang="0">
                    <a:pos x="216" y="516"/>
                  </a:cxn>
                  <a:cxn ang="0">
                    <a:pos x="123" y="371"/>
                  </a:cxn>
                  <a:cxn ang="0">
                    <a:pos x="160" y="176"/>
                  </a:cxn>
                  <a:cxn ang="0">
                    <a:pos x="337" y="94"/>
                  </a:cxn>
                  <a:cxn ang="0">
                    <a:pos x="383" y="3"/>
                  </a:cxn>
                  <a:cxn ang="0">
                    <a:pos x="130" y="59"/>
                  </a:cxn>
                  <a:cxn ang="0">
                    <a:pos x="6" y="255"/>
                  </a:cxn>
                  <a:cxn ang="0">
                    <a:pos x="41" y="497"/>
                  </a:cxn>
                  <a:cxn ang="0">
                    <a:pos x="215" y="628"/>
                  </a:cxn>
                  <a:cxn ang="0">
                    <a:pos x="458" y="523"/>
                  </a:cxn>
                </a:cxnLst>
                <a:rect l="0" t="0" r="r" b="b"/>
                <a:pathLst>
                  <a:path w="5893" h="641">
                    <a:moveTo>
                      <a:pt x="5686" y="631"/>
                    </a:moveTo>
                    <a:lnTo>
                      <a:pt x="5686" y="369"/>
                    </a:lnTo>
                    <a:lnTo>
                      <a:pt x="5893" y="10"/>
                    </a:lnTo>
                    <a:lnTo>
                      <a:pt x="5764" y="10"/>
                    </a:lnTo>
                    <a:lnTo>
                      <a:pt x="5690" y="169"/>
                    </a:lnTo>
                    <a:lnTo>
                      <a:pt x="5675" y="202"/>
                    </a:lnTo>
                    <a:lnTo>
                      <a:pt x="5661" y="232"/>
                    </a:lnTo>
                    <a:lnTo>
                      <a:pt x="5648" y="262"/>
                    </a:lnTo>
                    <a:lnTo>
                      <a:pt x="5636" y="292"/>
                    </a:lnTo>
                    <a:lnTo>
                      <a:pt x="5635" y="292"/>
                    </a:lnTo>
                    <a:lnTo>
                      <a:pt x="5621" y="261"/>
                    </a:lnTo>
                    <a:lnTo>
                      <a:pt x="5609" y="232"/>
                    </a:lnTo>
                    <a:lnTo>
                      <a:pt x="5596" y="202"/>
                    </a:lnTo>
                    <a:lnTo>
                      <a:pt x="5580" y="170"/>
                    </a:lnTo>
                    <a:lnTo>
                      <a:pt x="5506" y="10"/>
                    </a:lnTo>
                    <a:lnTo>
                      <a:pt x="5377" y="10"/>
                    </a:lnTo>
                    <a:lnTo>
                      <a:pt x="5573" y="372"/>
                    </a:lnTo>
                    <a:lnTo>
                      <a:pt x="5573" y="631"/>
                    </a:lnTo>
                    <a:lnTo>
                      <a:pt x="5686" y="631"/>
                    </a:lnTo>
                    <a:close/>
                    <a:moveTo>
                      <a:pt x="5318" y="523"/>
                    </a:moveTo>
                    <a:lnTo>
                      <a:pt x="5306" y="528"/>
                    </a:lnTo>
                    <a:lnTo>
                      <a:pt x="5293" y="532"/>
                    </a:lnTo>
                    <a:lnTo>
                      <a:pt x="5277" y="536"/>
                    </a:lnTo>
                    <a:lnTo>
                      <a:pt x="5262" y="539"/>
                    </a:lnTo>
                    <a:lnTo>
                      <a:pt x="5245" y="542"/>
                    </a:lnTo>
                    <a:lnTo>
                      <a:pt x="5229" y="544"/>
                    </a:lnTo>
                    <a:lnTo>
                      <a:pt x="5211" y="545"/>
                    </a:lnTo>
                    <a:lnTo>
                      <a:pt x="5194" y="545"/>
                    </a:lnTo>
                    <a:lnTo>
                      <a:pt x="5182" y="545"/>
                    </a:lnTo>
                    <a:lnTo>
                      <a:pt x="5169" y="544"/>
                    </a:lnTo>
                    <a:lnTo>
                      <a:pt x="5157" y="543"/>
                    </a:lnTo>
                    <a:lnTo>
                      <a:pt x="5146" y="541"/>
                    </a:lnTo>
                    <a:lnTo>
                      <a:pt x="5134" y="539"/>
                    </a:lnTo>
                    <a:lnTo>
                      <a:pt x="5124" y="537"/>
                    </a:lnTo>
                    <a:lnTo>
                      <a:pt x="5113" y="534"/>
                    </a:lnTo>
                    <a:lnTo>
                      <a:pt x="5104" y="530"/>
                    </a:lnTo>
                    <a:lnTo>
                      <a:pt x="5093" y="526"/>
                    </a:lnTo>
                    <a:lnTo>
                      <a:pt x="5084" y="522"/>
                    </a:lnTo>
                    <a:lnTo>
                      <a:pt x="5075" y="516"/>
                    </a:lnTo>
                    <a:lnTo>
                      <a:pt x="5067" y="511"/>
                    </a:lnTo>
                    <a:lnTo>
                      <a:pt x="5057" y="505"/>
                    </a:lnTo>
                    <a:lnTo>
                      <a:pt x="5050" y="499"/>
                    </a:lnTo>
                    <a:lnTo>
                      <a:pt x="5042" y="492"/>
                    </a:lnTo>
                    <a:lnTo>
                      <a:pt x="5036" y="486"/>
                    </a:lnTo>
                    <a:lnTo>
                      <a:pt x="5029" y="477"/>
                    </a:lnTo>
                    <a:lnTo>
                      <a:pt x="5022" y="470"/>
                    </a:lnTo>
                    <a:lnTo>
                      <a:pt x="5016" y="462"/>
                    </a:lnTo>
                    <a:lnTo>
                      <a:pt x="5011" y="453"/>
                    </a:lnTo>
                    <a:lnTo>
                      <a:pt x="5006" y="443"/>
                    </a:lnTo>
                    <a:lnTo>
                      <a:pt x="5001" y="434"/>
                    </a:lnTo>
                    <a:lnTo>
                      <a:pt x="4997" y="425"/>
                    </a:lnTo>
                    <a:lnTo>
                      <a:pt x="4993" y="415"/>
                    </a:lnTo>
                    <a:lnTo>
                      <a:pt x="4986" y="393"/>
                    </a:lnTo>
                    <a:lnTo>
                      <a:pt x="4982" y="371"/>
                    </a:lnTo>
                    <a:lnTo>
                      <a:pt x="4979" y="347"/>
                    </a:lnTo>
                    <a:lnTo>
                      <a:pt x="4978" y="322"/>
                    </a:lnTo>
                    <a:lnTo>
                      <a:pt x="4979" y="309"/>
                    </a:lnTo>
                    <a:lnTo>
                      <a:pt x="4979" y="295"/>
                    </a:lnTo>
                    <a:lnTo>
                      <a:pt x="4981" y="282"/>
                    </a:lnTo>
                    <a:lnTo>
                      <a:pt x="4982" y="270"/>
                    </a:lnTo>
                    <a:lnTo>
                      <a:pt x="4985" y="257"/>
                    </a:lnTo>
                    <a:lnTo>
                      <a:pt x="4987" y="246"/>
                    </a:lnTo>
                    <a:lnTo>
                      <a:pt x="4991" y="235"/>
                    </a:lnTo>
                    <a:lnTo>
                      <a:pt x="4995" y="223"/>
                    </a:lnTo>
                    <a:lnTo>
                      <a:pt x="4999" y="213"/>
                    </a:lnTo>
                    <a:lnTo>
                      <a:pt x="5004" y="203"/>
                    </a:lnTo>
                    <a:lnTo>
                      <a:pt x="5008" y="193"/>
                    </a:lnTo>
                    <a:lnTo>
                      <a:pt x="5014" y="184"/>
                    </a:lnTo>
                    <a:lnTo>
                      <a:pt x="5019" y="176"/>
                    </a:lnTo>
                    <a:lnTo>
                      <a:pt x="5026" y="168"/>
                    </a:lnTo>
                    <a:lnTo>
                      <a:pt x="5033" y="159"/>
                    </a:lnTo>
                    <a:lnTo>
                      <a:pt x="5040" y="152"/>
                    </a:lnTo>
                    <a:lnTo>
                      <a:pt x="5047" y="145"/>
                    </a:lnTo>
                    <a:lnTo>
                      <a:pt x="5055" y="139"/>
                    </a:lnTo>
                    <a:lnTo>
                      <a:pt x="5063" y="133"/>
                    </a:lnTo>
                    <a:lnTo>
                      <a:pt x="5072" y="127"/>
                    </a:lnTo>
                    <a:lnTo>
                      <a:pt x="5080" y="121"/>
                    </a:lnTo>
                    <a:lnTo>
                      <a:pt x="5089" y="117"/>
                    </a:lnTo>
                    <a:lnTo>
                      <a:pt x="5098" y="112"/>
                    </a:lnTo>
                    <a:lnTo>
                      <a:pt x="5109" y="109"/>
                    </a:lnTo>
                    <a:lnTo>
                      <a:pt x="5129" y="102"/>
                    </a:lnTo>
                    <a:lnTo>
                      <a:pt x="5150" y="98"/>
                    </a:lnTo>
                    <a:lnTo>
                      <a:pt x="5172" y="95"/>
                    </a:lnTo>
                    <a:lnTo>
                      <a:pt x="5196" y="94"/>
                    </a:lnTo>
                    <a:lnTo>
                      <a:pt x="5215" y="95"/>
                    </a:lnTo>
                    <a:lnTo>
                      <a:pt x="5232" y="96"/>
                    </a:lnTo>
                    <a:lnTo>
                      <a:pt x="5248" y="98"/>
                    </a:lnTo>
                    <a:lnTo>
                      <a:pt x="5264" y="101"/>
                    </a:lnTo>
                    <a:lnTo>
                      <a:pt x="5279" y="105"/>
                    </a:lnTo>
                    <a:lnTo>
                      <a:pt x="5293" y="109"/>
                    </a:lnTo>
                    <a:lnTo>
                      <a:pt x="5305" y="113"/>
                    </a:lnTo>
                    <a:lnTo>
                      <a:pt x="5316" y="118"/>
                    </a:lnTo>
                    <a:lnTo>
                      <a:pt x="5341" y="28"/>
                    </a:lnTo>
                    <a:lnTo>
                      <a:pt x="5332" y="24"/>
                    </a:lnTo>
                    <a:lnTo>
                      <a:pt x="5318" y="19"/>
                    </a:lnTo>
                    <a:lnTo>
                      <a:pt x="5303" y="13"/>
                    </a:lnTo>
                    <a:lnTo>
                      <a:pt x="5285" y="9"/>
                    </a:lnTo>
                    <a:lnTo>
                      <a:pt x="5265" y="6"/>
                    </a:lnTo>
                    <a:lnTo>
                      <a:pt x="5242" y="3"/>
                    </a:lnTo>
                    <a:lnTo>
                      <a:pt x="5218" y="1"/>
                    </a:lnTo>
                    <a:lnTo>
                      <a:pt x="5191" y="0"/>
                    </a:lnTo>
                    <a:lnTo>
                      <a:pt x="5173" y="1"/>
                    </a:lnTo>
                    <a:lnTo>
                      <a:pt x="5156" y="2"/>
                    </a:lnTo>
                    <a:lnTo>
                      <a:pt x="5139" y="4"/>
                    </a:lnTo>
                    <a:lnTo>
                      <a:pt x="5122" y="6"/>
                    </a:lnTo>
                    <a:lnTo>
                      <a:pt x="5106" y="9"/>
                    </a:lnTo>
                    <a:lnTo>
                      <a:pt x="5090" y="13"/>
                    </a:lnTo>
                    <a:lnTo>
                      <a:pt x="5075" y="17"/>
                    </a:lnTo>
                    <a:lnTo>
                      <a:pt x="5059" y="23"/>
                    </a:lnTo>
                    <a:lnTo>
                      <a:pt x="5045" y="29"/>
                    </a:lnTo>
                    <a:lnTo>
                      <a:pt x="5031" y="35"/>
                    </a:lnTo>
                    <a:lnTo>
                      <a:pt x="5016" y="42"/>
                    </a:lnTo>
                    <a:lnTo>
                      <a:pt x="5003" y="50"/>
                    </a:lnTo>
                    <a:lnTo>
                      <a:pt x="4989" y="59"/>
                    </a:lnTo>
                    <a:lnTo>
                      <a:pt x="4977" y="68"/>
                    </a:lnTo>
                    <a:lnTo>
                      <a:pt x="4966" y="77"/>
                    </a:lnTo>
                    <a:lnTo>
                      <a:pt x="4955" y="87"/>
                    </a:lnTo>
                    <a:lnTo>
                      <a:pt x="4943" y="99"/>
                    </a:lnTo>
                    <a:lnTo>
                      <a:pt x="4933" y="110"/>
                    </a:lnTo>
                    <a:lnTo>
                      <a:pt x="4924" y="122"/>
                    </a:lnTo>
                    <a:lnTo>
                      <a:pt x="4914" y="135"/>
                    </a:lnTo>
                    <a:lnTo>
                      <a:pt x="4906" y="148"/>
                    </a:lnTo>
                    <a:lnTo>
                      <a:pt x="4898" y="162"/>
                    </a:lnTo>
                    <a:lnTo>
                      <a:pt x="4891" y="176"/>
                    </a:lnTo>
                    <a:lnTo>
                      <a:pt x="4885" y="190"/>
                    </a:lnTo>
                    <a:lnTo>
                      <a:pt x="4879" y="206"/>
                    </a:lnTo>
                    <a:lnTo>
                      <a:pt x="4873" y="222"/>
                    </a:lnTo>
                    <a:lnTo>
                      <a:pt x="4869" y="239"/>
                    </a:lnTo>
                    <a:lnTo>
                      <a:pt x="4866" y="255"/>
                    </a:lnTo>
                    <a:lnTo>
                      <a:pt x="4863" y="273"/>
                    </a:lnTo>
                    <a:lnTo>
                      <a:pt x="4861" y="290"/>
                    </a:lnTo>
                    <a:lnTo>
                      <a:pt x="4860" y="309"/>
                    </a:lnTo>
                    <a:lnTo>
                      <a:pt x="4859" y="328"/>
                    </a:lnTo>
                    <a:lnTo>
                      <a:pt x="4860" y="346"/>
                    </a:lnTo>
                    <a:lnTo>
                      <a:pt x="4861" y="362"/>
                    </a:lnTo>
                    <a:lnTo>
                      <a:pt x="4862" y="380"/>
                    </a:lnTo>
                    <a:lnTo>
                      <a:pt x="4865" y="395"/>
                    </a:lnTo>
                    <a:lnTo>
                      <a:pt x="4868" y="412"/>
                    </a:lnTo>
                    <a:lnTo>
                      <a:pt x="4871" y="427"/>
                    </a:lnTo>
                    <a:lnTo>
                      <a:pt x="4876" y="441"/>
                    </a:lnTo>
                    <a:lnTo>
                      <a:pt x="4881" y="457"/>
                    </a:lnTo>
                    <a:lnTo>
                      <a:pt x="4887" y="470"/>
                    </a:lnTo>
                    <a:lnTo>
                      <a:pt x="4893" y="484"/>
                    </a:lnTo>
                    <a:lnTo>
                      <a:pt x="4900" y="497"/>
                    </a:lnTo>
                    <a:lnTo>
                      <a:pt x="4907" y="509"/>
                    </a:lnTo>
                    <a:lnTo>
                      <a:pt x="4915" y="522"/>
                    </a:lnTo>
                    <a:lnTo>
                      <a:pt x="4925" y="534"/>
                    </a:lnTo>
                    <a:lnTo>
                      <a:pt x="4934" y="544"/>
                    </a:lnTo>
                    <a:lnTo>
                      <a:pt x="4943" y="555"/>
                    </a:lnTo>
                    <a:lnTo>
                      <a:pt x="4955" y="565"/>
                    </a:lnTo>
                    <a:lnTo>
                      <a:pt x="4965" y="574"/>
                    </a:lnTo>
                    <a:lnTo>
                      <a:pt x="4977" y="583"/>
                    </a:lnTo>
                    <a:lnTo>
                      <a:pt x="4989" y="592"/>
                    </a:lnTo>
                    <a:lnTo>
                      <a:pt x="5002" y="599"/>
                    </a:lnTo>
                    <a:lnTo>
                      <a:pt x="5015" y="606"/>
                    </a:lnTo>
                    <a:lnTo>
                      <a:pt x="5029" y="612"/>
                    </a:lnTo>
                    <a:lnTo>
                      <a:pt x="5043" y="618"/>
                    </a:lnTo>
                    <a:lnTo>
                      <a:pt x="5058" y="623"/>
                    </a:lnTo>
                    <a:lnTo>
                      <a:pt x="5074" y="628"/>
                    </a:lnTo>
                    <a:lnTo>
                      <a:pt x="5089" y="632"/>
                    </a:lnTo>
                    <a:lnTo>
                      <a:pt x="5106" y="635"/>
                    </a:lnTo>
                    <a:lnTo>
                      <a:pt x="5122" y="637"/>
                    </a:lnTo>
                    <a:lnTo>
                      <a:pt x="5139" y="639"/>
                    </a:lnTo>
                    <a:lnTo>
                      <a:pt x="5158" y="640"/>
                    </a:lnTo>
                    <a:lnTo>
                      <a:pt x="5175" y="641"/>
                    </a:lnTo>
                    <a:lnTo>
                      <a:pt x="5203" y="640"/>
                    </a:lnTo>
                    <a:lnTo>
                      <a:pt x="5229" y="638"/>
                    </a:lnTo>
                    <a:lnTo>
                      <a:pt x="5253" y="635"/>
                    </a:lnTo>
                    <a:lnTo>
                      <a:pt x="5274" y="632"/>
                    </a:lnTo>
                    <a:lnTo>
                      <a:pt x="5294" y="628"/>
                    </a:lnTo>
                    <a:lnTo>
                      <a:pt x="5310" y="622"/>
                    </a:lnTo>
                    <a:lnTo>
                      <a:pt x="5324" y="617"/>
                    </a:lnTo>
                    <a:lnTo>
                      <a:pt x="5337" y="612"/>
                    </a:lnTo>
                    <a:lnTo>
                      <a:pt x="5318" y="523"/>
                    </a:lnTo>
                    <a:close/>
                    <a:moveTo>
                      <a:pt x="4374" y="631"/>
                    </a:moveTo>
                    <a:lnTo>
                      <a:pt x="4374" y="408"/>
                    </a:lnTo>
                    <a:lnTo>
                      <a:pt x="4374" y="371"/>
                    </a:lnTo>
                    <a:lnTo>
                      <a:pt x="4374" y="335"/>
                    </a:lnTo>
                    <a:lnTo>
                      <a:pt x="4374" y="301"/>
                    </a:lnTo>
                    <a:lnTo>
                      <a:pt x="4373" y="269"/>
                    </a:lnTo>
                    <a:lnTo>
                      <a:pt x="4372" y="237"/>
                    </a:lnTo>
                    <a:lnTo>
                      <a:pt x="4371" y="205"/>
                    </a:lnTo>
                    <a:lnTo>
                      <a:pt x="4370" y="175"/>
                    </a:lnTo>
                    <a:lnTo>
                      <a:pt x="4369" y="144"/>
                    </a:lnTo>
                    <a:lnTo>
                      <a:pt x="4371" y="144"/>
                    </a:lnTo>
                    <a:lnTo>
                      <a:pt x="4383" y="170"/>
                    </a:lnTo>
                    <a:lnTo>
                      <a:pt x="4396" y="198"/>
                    </a:lnTo>
                    <a:lnTo>
                      <a:pt x="4410" y="224"/>
                    </a:lnTo>
                    <a:lnTo>
                      <a:pt x="4423" y="251"/>
                    </a:lnTo>
                    <a:lnTo>
                      <a:pt x="4438" y="279"/>
                    </a:lnTo>
                    <a:lnTo>
                      <a:pt x="4453" y="306"/>
                    </a:lnTo>
                    <a:lnTo>
                      <a:pt x="4468" y="332"/>
                    </a:lnTo>
                    <a:lnTo>
                      <a:pt x="4483" y="358"/>
                    </a:lnTo>
                    <a:lnTo>
                      <a:pt x="4644" y="631"/>
                    </a:lnTo>
                    <a:lnTo>
                      <a:pt x="4761" y="631"/>
                    </a:lnTo>
                    <a:lnTo>
                      <a:pt x="4761" y="10"/>
                    </a:lnTo>
                    <a:lnTo>
                      <a:pt x="4657" y="10"/>
                    </a:lnTo>
                    <a:lnTo>
                      <a:pt x="4657" y="226"/>
                    </a:lnTo>
                    <a:lnTo>
                      <a:pt x="4657" y="261"/>
                    </a:lnTo>
                    <a:lnTo>
                      <a:pt x="4658" y="295"/>
                    </a:lnTo>
                    <a:lnTo>
                      <a:pt x="4658" y="328"/>
                    </a:lnTo>
                    <a:lnTo>
                      <a:pt x="4659" y="360"/>
                    </a:lnTo>
                    <a:lnTo>
                      <a:pt x="4661" y="391"/>
                    </a:lnTo>
                    <a:lnTo>
                      <a:pt x="4662" y="422"/>
                    </a:lnTo>
                    <a:lnTo>
                      <a:pt x="4665" y="453"/>
                    </a:lnTo>
                    <a:lnTo>
                      <a:pt x="4667" y="484"/>
                    </a:lnTo>
                    <a:lnTo>
                      <a:pt x="4665" y="485"/>
                    </a:lnTo>
                    <a:lnTo>
                      <a:pt x="4653" y="459"/>
                    </a:lnTo>
                    <a:lnTo>
                      <a:pt x="4642" y="433"/>
                    </a:lnTo>
                    <a:lnTo>
                      <a:pt x="4630" y="407"/>
                    </a:lnTo>
                    <a:lnTo>
                      <a:pt x="4616" y="381"/>
                    </a:lnTo>
                    <a:lnTo>
                      <a:pt x="4603" y="355"/>
                    </a:lnTo>
                    <a:lnTo>
                      <a:pt x="4589" y="328"/>
                    </a:lnTo>
                    <a:lnTo>
                      <a:pt x="4574" y="302"/>
                    </a:lnTo>
                    <a:lnTo>
                      <a:pt x="4559" y="277"/>
                    </a:lnTo>
                    <a:lnTo>
                      <a:pt x="4399" y="10"/>
                    </a:lnTo>
                    <a:lnTo>
                      <a:pt x="4270" y="10"/>
                    </a:lnTo>
                    <a:lnTo>
                      <a:pt x="4270" y="631"/>
                    </a:lnTo>
                    <a:lnTo>
                      <a:pt x="4374" y="631"/>
                    </a:lnTo>
                    <a:close/>
                    <a:moveTo>
                      <a:pt x="3827" y="369"/>
                    </a:moveTo>
                    <a:lnTo>
                      <a:pt x="3876" y="216"/>
                    </a:lnTo>
                    <a:lnTo>
                      <a:pt x="3884" y="187"/>
                    </a:lnTo>
                    <a:lnTo>
                      <a:pt x="3891" y="158"/>
                    </a:lnTo>
                    <a:lnTo>
                      <a:pt x="3898" y="129"/>
                    </a:lnTo>
                    <a:lnTo>
                      <a:pt x="3905" y="100"/>
                    </a:lnTo>
                    <a:lnTo>
                      <a:pt x="3908" y="100"/>
                    </a:lnTo>
                    <a:lnTo>
                      <a:pt x="3915" y="128"/>
                    </a:lnTo>
                    <a:lnTo>
                      <a:pt x="3922" y="157"/>
                    </a:lnTo>
                    <a:lnTo>
                      <a:pt x="3930" y="187"/>
                    </a:lnTo>
                    <a:lnTo>
                      <a:pt x="3938" y="217"/>
                    </a:lnTo>
                    <a:lnTo>
                      <a:pt x="3988" y="369"/>
                    </a:lnTo>
                    <a:lnTo>
                      <a:pt x="3827" y="369"/>
                    </a:lnTo>
                    <a:close/>
                    <a:moveTo>
                      <a:pt x="4006" y="456"/>
                    </a:moveTo>
                    <a:lnTo>
                      <a:pt x="4063" y="631"/>
                    </a:lnTo>
                    <a:lnTo>
                      <a:pt x="4184" y="631"/>
                    </a:lnTo>
                    <a:lnTo>
                      <a:pt x="3983" y="10"/>
                    </a:lnTo>
                    <a:lnTo>
                      <a:pt x="3839" y="10"/>
                    </a:lnTo>
                    <a:lnTo>
                      <a:pt x="3639" y="631"/>
                    </a:lnTo>
                    <a:lnTo>
                      <a:pt x="3756" y="631"/>
                    </a:lnTo>
                    <a:lnTo>
                      <a:pt x="3809" y="456"/>
                    </a:lnTo>
                    <a:lnTo>
                      <a:pt x="4006" y="456"/>
                    </a:lnTo>
                    <a:close/>
                    <a:moveTo>
                      <a:pt x="3389" y="631"/>
                    </a:moveTo>
                    <a:lnTo>
                      <a:pt x="3502" y="631"/>
                    </a:lnTo>
                    <a:lnTo>
                      <a:pt x="3502" y="105"/>
                    </a:lnTo>
                    <a:lnTo>
                      <a:pt x="3680" y="105"/>
                    </a:lnTo>
                    <a:lnTo>
                      <a:pt x="3680" y="10"/>
                    </a:lnTo>
                    <a:lnTo>
                      <a:pt x="3211" y="10"/>
                    </a:lnTo>
                    <a:lnTo>
                      <a:pt x="3211" y="105"/>
                    </a:lnTo>
                    <a:lnTo>
                      <a:pt x="3389" y="105"/>
                    </a:lnTo>
                    <a:lnTo>
                      <a:pt x="3389" y="631"/>
                    </a:lnTo>
                    <a:close/>
                    <a:moveTo>
                      <a:pt x="2906" y="631"/>
                    </a:moveTo>
                    <a:lnTo>
                      <a:pt x="3275" y="631"/>
                    </a:lnTo>
                    <a:lnTo>
                      <a:pt x="3275" y="536"/>
                    </a:lnTo>
                    <a:lnTo>
                      <a:pt x="3020" y="536"/>
                    </a:lnTo>
                    <a:lnTo>
                      <a:pt x="3020" y="10"/>
                    </a:lnTo>
                    <a:lnTo>
                      <a:pt x="2906" y="10"/>
                    </a:lnTo>
                    <a:lnTo>
                      <a:pt x="2906" y="631"/>
                    </a:lnTo>
                    <a:close/>
                    <a:moveTo>
                      <a:pt x="2293" y="10"/>
                    </a:moveTo>
                    <a:lnTo>
                      <a:pt x="2293" y="365"/>
                    </a:lnTo>
                    <a:lnTo>
                      <a:pt x="2293" y="383"/>
                    </a:lnTo>
                    <a:lnTo>
                      <a:pt x="2294" y="400"/>
                    </a:lnTo>
                    <a:lnTo>
                      <a:pt x="2295" y="417"/>
                    </a:lnTo>
                    <a:lnTo>
                      <a:pt x="2297" y="433"/>
                    </a:lnTo>
                    <a:lnTo>
                      <a:pt x="2299" y="449"/>
                    </a:lnTo>
                    <a:lnTo>
                      <a:pt x="2303" y="463"/>
                    </a:lnTo>
                    <a:lnTo>
                      <a:pt x="2306" y="477"/>
                    </a:lnTo>
                    <a:lnTo>
                      <a:pt x="2310" y="491"/>
                    </a:lnTo>
                    <a:lnTo>
                      <a:pt x="2314" y="503"/>
                    </a:lnTo>
                    <a:lnTo>
                      <a:pt x="2319" y="515"/>
                    </a:lnTo>
                    <a:lnTo>
                      <a:pt x="2324" y="528"/>
                    </a:lnTo>
                    <a:lnTo>
                      <a:pt x="2330" y="538"/>
                    </a:lnTo>
                    <a:lnTo>
                      <a:pt x="2336" y="548"/>
                    </a:lnTo>
                    <a:lnTo>
                      <a:pt x="2343" y="559"/>
                    </a:lnTo>
                    <a:lnTo>
                      <a:pt x="2350" y="568"/>
                    </a:lnTo>
                    <a:lnTo>
                      <a:pt x="2357" y="576"/>
                    </a:lnTo>
                    <a:lnTo>
                      <a:pt x="2365" y="584"/>
                    </a:lnTo>
                    <a:lnTo>
                      <a:pt x="2373" y="592"/>
                    </a:lnTo>
                    <a:lnTo>
                      <a:pt x="2383" y="599"/>
                    </a:lnTo>
                    <a:lnTo>
                      <a:pt x="2392" y="605"/>
                    </a:lnTo>
                    <a:lnTo>
                      <a:pt x="2401" y="611"/>
                    </a:lnTo>
                    <a:lnTo>
                      <a:pt x="2411" y="616"/>
                    </a:lnTo>
                    <a:lnTo>
                      <a:pt x="2422" y="621"/>
                    </a:lnTo>
                    <a:lnTo>
                      <a:pt x="2432" y="625"/>
                    </a:lnTo>
                    <a:lnTo>
                      <a:pt x="2443" y="629"/>
                    </a:lnTo>
                    <a:lnTo>
                      <a:pt x="2455" y="633"/>
                    </a:lnTo>
                    <a:lnTo>
                      <a:pt x="2466" y="635"/>
                    </a:lnTo>
                    <a:lnTo>
                      <a:pt x="2478" y="637"/>
                    </a:lnTo>
                    <a:lnTo>
                      <a:pt x="2503" y="640"/>
                    </a:lnTo>
                    <a:lnTo>
                      <a:pt x="2530" y="641"/>
                    </a:lnTo>
                    <a:lnTo>
                      <a:pt x="2543" y="641"/>
                    </a:lnTo>
                    <a:lnTo>
                      <a:pt x="2556" y="640"/>
                    </a:lnTo>
                    <a:lnTo>
                      <a:pt x="2570" y="639"/>
                    </a:lnTo>
                    <a:lnTo>
                      <a:pt x="2583" y="637"/>
                    </a:lnTo>
                    <a:lnTo>
                      <a:pt x="2595" y="635"/>
                    </a:lnTo>
                    <a:lnTo>
                      <a:pt x="2608" y="632"/>
                    </a:lnTo>
                    <a:lnTo>
                      <a:pt x="2619" y="629"/>
                    </a:lnTo>
                    <a:lnTo>
                      <a:pt x="2631" y="624"/>
                    </a:lnTo>
                    <a:lnTo>
                      <a:pt x="2643" y="620"/>
                    </a:lnTo>
                    <a:lnTo>
                      <a:pt x="2653" y="615"/>
                    </a:lnTo>
                    <a:lnTo>
                      <a:pt x="2663" y="610"/>
                    </a:lnTo>
                    <a:lnTo>
                      <a:pt x="2673" y="604"/>
                    </a:lnTo>
                    <a:lnTo>
                      <a:pt x="2683" y="598"/>
                    </a:lnTo>
                    <a:lnTo>
                      <a:pt x="2692" y="591"/>
                    </a:lnTo>
                    <a:lnTo>
                      <a:pt x="2701" y="582"/>
                    </a:lnTo>
                    <a:lnTo>
                      <a:pt x="2709" y="574"/>
                    </a:lnTo>
                    <a:lnTo>
                      <a:pt x="2718" y="566"/>
                    </a:lnTo>
                    <a:lnTo>
                      <a:pt x="2725" y="557"/>
                    </a:lnTo>
                    <a:lnTo>
                      <a:pt x="2732" y="546"/>
                    </a:lnTo>
                    <a:lnTo>
                      <a:pt x="2738" y="536"/>
                    </a:lnTo>
                    <a:lnTo>
                      <a:pt x="2744" y="525"/>
                    </a:lnTo>
                    <a:lnTo>
                      <a:pt x="2750" y="513"/>
                    </a:lnTo>
                    <a:lnTo>
                      <a:pt x="2755" y="501"/>
                    </a:lnTo>
                    <a:lnTo>
                      <a:pt x="2760" y="489"/>
                    </a:lnTo>
                    <a:lnTo>
                      <a:pt x="2764" y="475"/>
                    </a:lnTo>
                    <a:lnTo>
                      <a:pt x="2767" y="461"/>
                    </a:lnTo>
                    <a:lnTo>
                      <a:pt x="2770" y="446"/>
                    </a:lnTo>
                    <a:lnTo>
                      <a:pt x="2772" y="431"/>
                    </a:lnTo>
                    <a:lnTo>
                      <a:pt x="2774" y="416"/>
                    </a:lnTo>
                    <a:lnTo>
                      <a:pt x="2776" y="399"/>
                    </a:lnTo>
                    <a:lnTo>
                      <a:pt x="2777" y="383"/>
                    </a:lnTo>
                    <a:lnTo>
                      <a:pt x="2777" y="364"/>
                    </a:lnTo>
                    <a:lnTo>
                      <a:pt x="2777" y="10"/>
                    </a:lnTo>
                    <a:lnTo>
                      <a:pt x="2664" y="10"/>
                    </a:lnTo>
                    <a:lnTo>
                      <a:pt x="2664" y="372"/>
                    </a:lnTo>
                    <a:lnTo>
                      <a:pt x="2663" y="394"/>
                    </a:lnTo>
                    <a:lnTo>
                      <a:pt x="2661" y="415"/>
                    </a:lnTo>
                    <a:lnTo>
                      <a:pt x="2659" y="433"/>
                    </a:lnTo>
                    <a:lnTo>
                      <a:pt x="2655" y="451"/>
                    </a:lnTo>
                    <a:lnTo>
                      <a:pt x="2650" y="467"/>
                    </a:lnTo>
                    <a:lnTo>
                      <a:pt x="2644" y="481"/>
                    </a:lnTo>
                    <a:lnTo>
                      <a:pt x="2638" y="495"/>
                    </a:lnTo>
                    <a:lnTo>
                      <a:pt x="2629" y="506"/>
                    </a:lnTo>
                    <a:lnTo>
                      <a:pt x="2620" y="516"/>
                    </a:lnTo>
                    <a:lnTo>
                      <a:pt x="2611" y="526"/>
                    </a:lnTo>
                    <a:lnTo>
                      <a:pt x="2600" y="533"/>
                    </a:lnTo>
                    <a:lnTo>
                      <a:pt x="2588" y="539"/>
                    </a:lnTo>
                    <a:lnTo>
                      <a:pt x="2576" y="544"/>
                    </a:lnTo>
                    <a:lnTo>
                      <a:pt x="2563" y="547"/>
                    </a:lnTo>
                    <a:lnTo>
                      <a:pt x="2548" y="549"/>
                    </a:lnTo>
                    <a:lnTo>
                      <a:pt x="2534" y="549"/>
                    </a:lnTo>
                    <a:lnTo>
                      <a:pt x="2519" y="549"/>
                    </a:lnTo>
                    <a:lnTo>
                      <a:pt x="2506" y="547"/>
                    </a:lnTo>
                    <a:lnTo>
                      <a:pt x="2493" y="543"/>
                    </a:lnTo>
                    <a:lnTo>
                      <a:pt x="2481" y="539"/>
                    </a:lnTo>
                    <a:lnTo>
                      <a:pt x="2470" y="533"/>
                    </a:lnTo>
                    <a:lnTo>
                      <a:pt x="2460" y="526"/>
                    </a:lnTo>
                    <a:lnTo>
                      <a:pt x="2449" y="516"/>
                    </a:lnTo>
                    <a:lnTo>
                      <a:pt x="2441" y="506"/>
                    </a:lnTo>
                    <a:lnTo>
                      <a:pt x="2433" y="495"/>
                    </a:lnTo>
                    <a:lnTo>
                      <a:pt x="2426" y="481"/>
                    </a:lnTo>
                    <a:lnTo>
                      <a:pt x="2421" y="467"/>
                    </a:lnTo>
                    <a:lnTo>
                      <a:pt x="2416" y="451"/>
                    </a:lnTo>
                    <a:lnTo>
                      <a:pt x="2411" y="433"/>
                    </a:lnTo>
                    <a:lnTo>
                      <a:pt x="2408" y="415"/>
                    </a:lnTo>
                    <a:lnTo>
                      <a:pt x="2406" y="394"/>
                    </a:lnTo>
                    <a:lnTo>
                      <a:pt x="2406" y="372"/>
                    </a:lnTo>
                    <a:lnTo>
                      <a:pt x="2406" y="10"/>
                    </a:lnTo>
                    <a:lnTo>
                      <a:pt x="2293" y="10"/>
                    </a:lnTo>
                    <a:close/>
                    <a:moveTo>
                      <a:pt x="1789" y="601"/>
                    </a:moveTo>
                    <a:lnTo>
                      <a:pt x="1803" y="609"/>
                    </a:lnTo>
                    <a:lnTo>
                      <a:pt x="1821" y="616"/>
                    </a:lnTo>
                    <a:lnTo>
                      <a:pt x="1840" y="622"/>
                    </a:lnTo>
                    <a:lnTo>
                      <a:pt x="1861" y="629"/>
                    </a:lnTo>
                    <a:lnTo>
                      <a:pt x="1883" y="634"/>
                    </a:lnTo>
                    <a:lnTo>
                      <a:pt x="1908" y="637"/>
                    </a:lnTo>
                    <a:lnTo>
                      <a:pt x="1932" y="640"/>
                    </a:lnTo>
                    <a:lnTo>
                      <a:pt x="1956" y="641"/>
                    </a:lnTo>
                    <a:lnTo>
                      <a:pt x="1986" y="640"/>
                    </a:lnTo>
                    <a:lnTo>
                      <a:pt x="2013" y="637"/>
                    </a:lnTo>
                    <a:lnTo>
                      <a:pt x="2025" y="635"/>
                    </a:lnTo>
                    <a:lnTo>
                      <a:pt x="2037" y="632"/>
                    </a:lnTo>
                    <a:lnTo>
                      <a:pt x="2050" y="629"/>
                    </a:lnTo>
                    <a:lnTo>
                      <a:pt x="2061" y="625"/>
                    </a:lnTo>
                    <a:lnTo>
                      <a:pt x="2071" y="621"/>
                    </a:lnTo>
                    <a:lnTo>
                      <a:pt x="2082" y="617"/>
                    </a:lnTo>
                    <a:lnTo>
                      <a:pt x="2092" y="613"/>
                    </a:lnTo>
                    <a:lnTo>
                      <a:pt x="2101" y="608"/>
                    </a:lnTo>
                    <a:lnTo>
                      <a:pt x="2110" y="603"/>
                    </a:lnTo>
                    <a:lnTo>
                      <a:pt x="2119" y="597"/>
                    </a:lnTo>
                    <a:lnTo>
                      <a:pt x="2127" y="591"/>
                    </a:lnTo>
                    <a:lnTo>
                      <a:pt x="2134" y="584"/>
                    </a:lnTo>
                    <a:lnTo>
                      <a:pt x="2141" y="578"/>
                    </a:lnTo>
                    <a:lnTo>
                      <a:pt x="2147" y="571"/>
                    </a:lnTo>
                    <a:lnTo>
                      <a:pt x="2154" y="564"/>
                    </a:lnTo>
                    <a:lnTo>
                      <a:pt x="2160" y="557"/>
                    </a:lnTo>
                    <a:lnTo>
                      <a:pt x="2170" y="541"/>
                    </a:lnTo>
                    <a:lnTo>
                      <a:pt x="2177" y="526"/>
                    </a:lnTo>
                    <a:lnTo>
                      <a:pt x="2183" y="508"/>
                    </a:lnTo>
                    <a:lnTo>
                      <a:pt x="2189" y="491"/>
                    </a:lnTo>
                    <a:lnTo>
                      <a:pt x="2191" y="472"/>
                    </a:lnTo>
                    <a:lnTo>
                      <a:pt x="2192" y="454"/>
                    </a:lnTo>
                    <a:lnTo>
                      <a:pt x="2192" y="437"/>
                    </a:lnTo>
                    <a:lnTo>
                      <a:pt x="2190" y="422"/>
                    </a:lnTo>
                    <a:lnTo>
                      <a:pt x="2186" y="407"/>
                    </a:lnTo>
                    <a:lnTo>
                      <a:pt x="2182" y="393"/>
                    </a:lnTo>
                    <a:lnTo>
                      <a:pt x="2176" y="380"/>
                    </a:lnTo>
                    <a:lnTo>
                      <a:pt x="2170" y="367"/>
                    </a:lnTo>
                    <a:lnTo>
                      <a:pt x="2162" y="355"/>
                    </a:lnTo>
                    <a:lnTo>
                      <a:pt x="2153" y="344"/>
                    </a:lnTo>
                    <a:lnTo>
                      <a:pt x="2142" y="332"/>
                    </a:lnTo>
                    <a:lnTo>
                      <a:pt x="2130" y="322"/>
                    </a:lnTo>
                    <a:lnTo>
                      <a:pt x="2117" y="313"/>
                    </a:lnTo>
                    <a:lnTo>
                      <a:pt x="2102" y="303"/>
                    </a:lnTo>
                    <a:lnTo>
                      <a:pt x="2087" y="294"/>
                    </a:lnTo>
                    <a:lnTo>
                      <a:pt x="2070" y="286"/>
                    </a:lnTo>
                    <a:lnTo>
                      <a:pt x="2052" y="278"/>
                    </a:lnTo>
                    <a:lnTo>
                      <a:pt x="2032" y="270"/>
                    </a:lnTo>
                    <a:lnTo>
                      <a:pt x="2004" y="258"/>
                    </a:lnTo>
                    <a:lnTo>
                      <a:pt x="1979" y="247"/>
                    </a:lnTo>
                    <a:lnTo>
                      <a:pt x="1969" y="242"/>
                    </a:lnTo>
                    <a:lnTo>
                      <a:pt x="1958" y="236"/>
                    </a:lnTo>
                    <a:lnTo>
                      <a:pt x="1950" y="230"/>
                    </a:lnTo>
                    <a:lnTo>
                      <a:pt x="1942" y="224"/>
                    </a:lnTo>
                    <a:lnTo>
                      <a:pt x="1936" y="219"/>
                    </a:lnTo>
                    <a:lnTo>
                      <a:pt x="1930" y="213"/>
                    </a:lnTo>
                    <a:lnTo>
                      <a:pt x="1924" y="206"/>
                    </a:lnTo>
                    <a:lnTo>
                      <a:pt x="1920" y="200"/>
                    </a:lnTo>
                    <a:lnTo>
                      <a:pt x="1917" y="192"/>
                    </a:lnTo>
                    <a:lnTo>
                      <a:pt x="1915" y="184"/>
                    </a:lnTo>
                    <a:lnTo>
                      <a:pt x="1914" y="177"/>
                    </a:lnTo>
                    <a:lnTo>
                      <a:pt x="1914" y="168"/>
                    </a:lnTo>
                    <a:lnTo>
                      <a:pt x="1914" y="162"/>
                    </a:lnTo>
                    <a:lnTo>
                      <a:pt x="1915" y="154"/>
                    </a:lnTo>
                    <a:lnTo>
                      <a:pt x="1917" y="147"/>
                    </a:lnTo>
                    <a:lnTo>
                      <a:pt x="1919" y="141"/>
                    </a:lnTo>
                    <a:lnTo>
                      <a:pt x="1923" y="135"/>
                    </a:lnTo>
                    <a:lnTo>
                      <a:pt x="1928" y="129"/>
                    </a:lnTo>
                    <a:lnTo>
                      <a:pt x="1933" y="122"/>
                    </a:lnTo>
                    <a:lnTo>
                      <a:pt x="1938" y="117"/>
                    </a:lnTo>
                    <a:lnTo>
                      <a:pt x="1945" y="112"/>
                    </a:lnTo>
                    <a:lnTo>
                      <a:pt x="1952" y="107"/>
                    </a:lnTo>
                    <a:lnTo>
                      <a:pt x="1960" y="103"/>
                    </a:lnTo>
                    <a:lnTo>
                      <a:pt x="1970" y="100"/>
                    </a:lnTo>
                    <a:lnTo>
                      <a:pt x="1980" y="97"/>
                    </a:lnTo>
                    <a:lnTo>
                      <a:pt x="1991" y="95"/>
                    </a:lnTo>
                    <a:lnTo>
                      <a:pt x="2004" y="94"/>
                    </a:lnTo>
                    <a:lnTo>
                      <a:pt x="2016" y="94"/>
                    </a:lnTo>
                    <a:lnTo>
                      <a:pt x="2037" y="94"/>
                    </a:lnTo>
                    <a:lnTo>
                      <a:pt x="2057" y="96"/>
                    </a:lnTo>
                    <a:lnTo>
                      <a:pt x="2075" y="100"/>
                    </a:lnTo>
                    <a:lnTo>
                      <a:pt x="2092" y="104"/>
                    </a:lnTo>
                    <a:lnTo>
                      <a:pt x="2106" y="108"/>
                    </a:lnTo>
                    <a:lnTo>
                      <a:pt x="2120" y="113"/>
                    </a:lnTo>
                    <a:lnTo>
                      <a:pt x="2131" y="118"/>
                    </a:lnTo>
                    <a:lnTo>
                      <a:pt x="2140" y="122"/>
                    </a:lnTo>
                    <a:lnTo>
                      <a:pt x="2167" y="31"/>
                    </a:lnTo>
                    <a:lnTo>
                      <a:pt x="2155" y="25"/>
                    </a:lnTo>
                    <a:lnTo>
                      <a:pt x="2139" y="20"/>
                    </a:lnTo>
                    <a:lnTo>
                      <a:pt x="2124" y="14"/>
                    </a:lnTo>
                    <a:lnTo>
                      <a:pt x="2106" y="9"/>
                    </a:lnTo>
                    <a:lnTo>
                      <a:pt x="2087" y="6"/>
                    </a:lnTo>
                    <a:lnTo>
                      <a:pt x="2065" y="3"/>
                    </a:lnTo>
                    <a:lnTo>
                      <a:pt x="2043" y="1"/>
                    </a:lnTo>
                    <a:lnTo>
                      <a:pt x="2019" y="0"/>
                    </a:lnTo>
                    <a:lnTo>
                      <a:pt x="1994" y="1"/>
                    </a:lnTo>
                    <a:lnTo>
                      <a:pt x="1971" y="4"/>
                    </a:lnTo>
                    <a:lnTo>
                      <a:pt x="1948" y="8"/>
                    </a:lnTo>
                    <a:lnTo>
                      <a:pt x="1928" y="14"/>
                    </a:lnTo>
                    <a:lnTo>
                      <a:pt x="1908" y="22"/>
                    </a:lnTo>
                    <a:lnTo>
                      <a:pt x="1890" y="30"/>
                    </a:lnTo>
                    <a:lnTo>
                      <a:pt x="1873" y="40"/>
                    </a:lnTo>
                    <a:lnTo>
                      <a:pt x="1859" y="51"/>
                    </a:lnTo>
                    <a:lnTo>
                      <a:pt x="1845" y="64"/>
                    </a:lnTo>
                    <a:lnTo>
                      <a:pt x="1833" y="77"/>
                    </a:lnTo>
                    <a:lnTo>
                      <a:pt x="1823" y="93"/>
                    </a:lnTo>
                    <a:lnTo>
                      <a:pt x="1815" y="108"/>
                    </a:lnTo>
                    <a:lnTo>
                      <a:pt x="1808" y="124"/>
                    </a:lnTo>
                    <a:lnTo>
                      <a:pt x="1803" y="142"/>
                    </a:lnTo>
                    <a:lnTo>
                      <a:pt x="1800" y="159"/>
                    </a:lnTo>
                    <a:lnTo>
                      <a:pt x="1799" y="179"/>
                    </a:lnTo>
                    <a:lnTo>
                      <a:pt x="1800" y="194"/>
                    </a:lnTo>
                    <a:lnTo>
                      <a:pt x="1802" y="211"/>
                    </a:lnTo>
                    <a:lnTo>
                      <a:pt x="1806" y="225"/>
                    </a:lnTo>
                    <a:lnTo>
                      <a:pt x="1811" y="240"/>
                    </a:lnTo>
                    <a:lnTo>
                      <a:pt x="1818" y="253"/>
                    </a:lnTo>
                    <a:lnTo>
                      <a:pt x="1825" y="265"/>
                    </a:lnTo>
                    <a:lnTo>
                      <a:pt x="1834" y="277"/>
                    </a:lnTo>
                    <a:lnTo>
                      <a:pt x="1844" y="288"/>
                    </a:lnTo>
                    <a:lnTo>
                      <a:pt x="1857" y="299"/>
                    </a:lnTo>
                    <a:lnTo>
                      <a:pt x="1869" y="310"/>
                    </a:lnTo>
                    <a:lnTo>
                      <a:pt x="1882" y="319"/>
                    </a:lnTo>
                    <a:lnTo>
                      <a:pt x="1898" y="328"/>
                    </a:lnTo>
                    <a:lnTo>
                      <a:pt x="1913" y="336"/>
                    </a:lnTo>
                    <a:lnTo>
                      <a:pt x="1931" y="345"/>
                    </a:lnTo>
                    <a:lnTo>
                      <a:pt x="1948" y="352"/>
                    </a:lnTo>
                    <a:lnTo>
                      <a:pt x="1967" y="359"/>
                    </a:lnTo>
                    <a:lnTo>
                      <a:pt x="1994" y="369"/>
                    </a:lnTo>
                    <a:lnTo>
                      <a:pt x="2017" y="381"/>
                    </a:lnTo>
                    <a:lnTo>
                      <a:pt x="2027" y="386"/>
                    </a:lnTo>
                    <a:lnTo>
                      <a:pt x="2036" y="392"/>
                    </a:lnTo>
                    <a:lnTo>
                      <a:pt x="2044" y="397"/>
                    </a:lnTo>
                    <a:lnTo>
                      <a:pt x="2051" y="403"/>
                    </a:lnTo>
                    <a:lnTo>
                      <a:pt x="2057" y="409"/>
                    </a:lnTo>
                    <a:lnTo>
                      <a:pt x="2062" y="417"/>
                    </a:lnTo>
                    <a:lnTo>
                      <a:pt x="2067" y="423"/>
                    </a:lnTo>
                    <a:lnTo>
                      <a:pt x="2070" y="430"/>
                    </a:lnTo>
                    <a:lnTo>
                      <a:pt x="2073" y="437"/>
                    </a:lnTo>
                    <a:lnTo>
                      <a:pt x="2075" y="445"/>
                    </a:lnTo>
                    <a:lnTo>
                      <a:pt x="2077" y="454"/>
                    </a:lnTo>
                    <a:lnTo>
                      <a:pt x="2077" y="462"/>
                    </a:lnTo>
                    <a:lnTo>
                      <a:pt x="2077" y="471"/>
                    </a:lnTo>
                    <a:lnTo>
                      <a:pt x="2074" y="480"/>
                    </a:lnTo>
                    <a:lnTo>
                      <a:pt x="2072" y="489"/>
                    </a:lnTo>
                    <a:lnTo>
                      <a:pt x="2069" y="497"/>
                    </a:lnTo>
                    <a:lnTo>
                      <a:pt x="2065" y="504"/>
                    </a:lnTo>
                    <a:lnTo>
                      <a:pt x="2060" y="511"/>
                    </a:lnTo>
                    <a:lnTo>
                      <a:pt x="2054" y="517"/>
                    </a:lnTo>
                    <a:lnTo>
                      <a:pt x="2048" y="524"/>
                    </a:lnTo>
                    <a:lnTo>
                      <a:pt x="2040" y="529"/>
                    </a:lnTo>
                    <a:lnTo>
                      <a:pt x="2031" y="533"/>
                    </a:lnTo>
                    <a:lnTo>
                      <a:pt x="2022" y="537"/>
                    </a:lnTo>
                    <a:lnTo>
                      <a:pt x="2012" y="540"/>
                    </a:lnTo>
                    <a:lnTo>
                      <a:pt x="2002" y="543"/>
                    </a:lnTo>
                    <a:lnTo>
                      <a:pt x="1989" y="545"/>
                    </a:lnTo>
                    <a:lnTo>
                      <a:pt x="1977" y="546"/>
                    </a:lnTo>
                    <a:lnTo>
                      <a:pt x="1965" y="546"/>
                    </a:lnTo>
                    <a:lnTo>
                      <a:pt x="1943" y="546"/>
                    </a:lnTo>
                    <a:lnTo>
                      <a:pt x="1921" y="543"/>
                    </a:lnTo>
                    <a:lnTo>
                      <a:pt x="1901" y="540"/>
                    </a:lnTo>
                    <a:lnTo>
                      <a:pt x="1881" y="535"/>
                    </a:lnTo>
                    <a:lnTo>
                      <a:pt x="1863" y="529"/>
                    </a:lnTo>
                    <a:lnTo>
                      <a:pt x="1845" y="523"/>
                    </a:lnTo>
                    <a:lnTo>
                      <a:pt x="1829" y="514"/>
                    </a:lnTo>
                    <a:lnTo>
                      <a:pt x="1815" y="507"/>
                    </a:lnTo>
                    <a:lnTo>
                      <a:pt x="1789" y="601"/>
                    </a:lnTo>
                    <a:close/>
                    <a:moveTo>
                      <a:pt x="1300" y="631"/>
                    </a:moveTo>
                    <a:lnTo>
                      <a:pt x="1300" y="408"/>
                    </a:lnTo>
                    <a:lnTo>
                      <a:pt x="1300" y="371"/>
                    </a:lnTo>
                    <a:lnTo>
                      <a:pt x="1299" y="335"/>
                    </a:lnTo>
                    <a:lnTo>
                      <a:pt x="1299" y="301"/>
                    </a:lnTo>
                    <a:lnTo>
                      <a:pt x="1298" y="269"/>
                    </a:lnTo>
                    <a:lnTo>
                      <a:pt x="1298" y="237"/>
                    </a:lnTo>
                    <a:lnTo>
                      <a:pt x="1297" y="205"/>
                    </a:lnTo>
                    <a:lnTo>
                      <a:pt x="1295" y="175"/>
                    </a:lnTo>
                    <a:lnTo>
                      <a:pt x="1294" y="144"/>
                    </a:lnTo>
                    <a:lnTo>
                      <a:pt x="1297" y="144"/>
                    </a:lnTo>
                    <a:lnTo>
                      <a:pt x="1308" y="170"/>
                    </a:lnTo>
                    <a:lnTo>
                      <a:pt x="1321" y="198"/>
                    </a:lnTo>
                    <a:lnTo>
                      <a:pt x="1335" y="224"/>
                    </a:lnTo>
                    <a:lnTo>
                      <a:pt x="1348" y="251"/>
                    </a:lnTo>
                    <a:lnTo>
                      <a:pt x="1362" y="279"/>
                    </a:lnTo>
                    <a:lnTo>
                      <a:pt x="1378" y="306"/>
                    </a:lnTo>
                    <a:lnTo>
                      <a:pt x="1392" y="332"/>
                    </a:lnTo>
                    <a:lnTo>
                      <a:pt x="1408" y="358"/>
                    </a:lnTo>
                    <a:lnTo>
                      <a:pt x="1569" y="631"/>
                    </a:lnTo>
                    <a:lnTo>
                      <a:pt x="1686" y="631"/>
                    </a:lnTo>
                    <a:lnTo>
                      <a:pt x="1686" y="10"/>
                    </a:lnTo>
                    <a:lnTo>
                      <a:pt x="1582" y="10"/>
                    </a:lnTo>
                    <a:lnTo>
                      <a:pt x="1582" y="226"/>
                    </a:lnTo>
                    <a:lnTo>
                      <a:pt x="1582" y="261"/>
                    </a:lnTo>
                    <a:lnTo>
                      <a:pt x="1582" y="295"/>
                    </a:lnTo>
                    <a:lnTo>
                      <a:pt x="1583" y="328"/>
                    </a:lnTo>
                    <a:lnTo>
                      <a:pt x="1584" y="360"/>
                    </a:lnTo>
                    <a:lnTo>
                      <a:pt x="1585" y="391"/>
                    </a:lnTo>
                    <a:lnTo>
                      <a:pt x="1587" y="422"/>
                    </a:lnTo>
                    <a:lnTo>
                      <a:pt x="1589" y="453"/>
                    </a:lnTo>
                    <a:lnTo>
                      <a:pt x="1592" y="484"/>
                    </a:lnTo>
                    <a:lnTo>
                      <a:pt x="1589" y="485"/>
                    </a:lnTo>
                    <a:lnTo>
                      <a:pt x="1578" y="459"/>
                    </a:lnTo>
                    <a:lnTo>
                      <a:pt x="1567" y="433"/>
                    </a:lnTo>
                    <a:lnTo>
                      <a:pt x="1555" y="407"/>
                    </a:lnTo>
                    <a:lnTo>
                      <a:pt x="1541" y="381"/>
                    </a:lnTo>
                    <a:lnTo>
                      <a:pt x="1528" y="355"/>
                    </a:lnTo>
                    <a:lnTo>
                      <a:pt x="1513" y="328"/>
                    </a:lnTo>
                    <a:lnTo>
                      <a:pt x="1499" y="302"/>
                    </a:lnTo>
                    <a:lnTo>
                      <a:pt x="1484" y="277"/>
                    </a:lnTo>
                    <a:lnTo>
                      <a:pt x="1324" y="10"/>
                    </a:lnTo>
                    <a:lnTo>
                      <a:pt x="1195" y="10"/>
                    </a:lnTo>
                    <a:lnTo>
                      <a:pt x="1195" y="631"/>
                    </a:lnTo>
                    <a:lnTo>
                      <a:pt x="1300" y="631"/>
                    </a:lnTo>
                    <a:close/>
                    <a:moveTo>
                      <a:pt x="804" y="550"/>
                    </a:moveTo>
                    <a:lnTo>
                      <a:pt x="795" y="549"/>
                    </a:lnTo>
                    <a:lnTo>
                      <a:pt x="785" y="549"/>
                    </a:lnTo>
                    <a:lnTo>
                      <a:pt x="776" y="547"/>
                    </a:lnTo>
                    <a:lnTo>
                      <a:pt x="766" y="545"/>
                    </a:lnTo>
                    <a:lnTo>
                      <a:pt x="757" y="543"/>
                    </a:lnTo>
                    <a:lnTo>
                      <a:pt x="749" y="540"/>
                    </a:lnTo>
                    <a:lnTo>
                      <a:pt x="741" y="536"/>
                    </a:lnTo>
                    <a:lnTo>
                      <a:pt x="733" y="532"/>
                    </a:lnTo>
                    <a:lnTo>
                      <a:pt x="724" y="527"/>
                    </a:lnTo>
                    <a:lnTo>
                      <a:pt x="717" y="523"/>
                    </a:lnTo>
                    <a:lnTo>
                      <a:pt x="710" y="516"/>
                    </a:lnTo>
                    <a:lnTo>
                      <a:pt x="703" y="510"/>
                    </a:lnTo>
                    <a:lnTo>
                      <a:pt x="690" y="497"/>
                    </a:lnTo>
                    <a:lnTo>
                      <a:pt x="679" y="482"/>
                    </a:lnTo>
                    <a:lnTo>
                      <a:pt x="668" y="466"/>
                    </a:lnTo>
                    <a:lnTo>
                      <a:pt x="660" y="449"/>
                    </a:lnTo>
                    <a:lnTo>
                      <a:pt x="651" y="430"/>
                    </a:lnTo>
                    <a:lnTo>
                      <a:pt x="645" y="410"/>
                    </a:lnTo>
                    <a:lnTo>
                      <a:pt x="640" y="389"/>
                    </a:lnTo>
                    <a:lnTo>
                      <a:pt x="637" y="367"/>
                    </a:lnTo>
                    <a:lnTo>
                      <a:pt x="634" y="346"/>
                    </a:lnTo>
                    <a:lnTo>
                      <a:pt x="634" y="322"/>
                    </a:lnTo>
                    <a:lnTo>
                      <a:pt x="634" y="299"/>
                    </a:lnTo>
                    <a:lnTo>
                      <a:pt x="636" y="277"/>
                    </a:lnTo>
                    <a:lnTo>
                      <a:pt x="640" y="255"/>
                    </a:lnTo>
                    <a:lnTo>
                      <a:pt x="645" y="235"/>
                    </a:lnTo>
                    <a:lnTo>
                      <a:pt x="651" y="214"/>
                    </a:lnTo>
                    <a:lnTo>
                      <a:pt x="659" y="194"/>
                    </a:lnTo>
                    <a:lnTo>
                      <a:pt x="668" y="177"/>
                    </a:lnTo>
                    <a:lnTo>
                      <a:pt x="677" y="160"/>
                    </a:lnTo>
                    <a:lnTo>
                      <a:pt x="689" y="145"/>
                    </a:lnTo>
                    <a:lnTo>
                      <a:pt x="702" y="132"/>
                    </a:lnTo>
                    <a:lnTo>
                      <a:pt x="709" y="126"/>
                    </a:lnTo>
                    <a:lnTo>
                      <a:pt x="716" y="119"/>
                    </a:lnTo>
                    <a:lnTo>
                      <a:pt x="723" y="114"/>
                    </a:lnTo>
                    <a:lnTo>
                      <a:pt x="732" y="109"/>
                    </a:lnTo>
                    <a:lnTo>
                      <a:pt x="740" y="105"/>
                    </a:lnTo>
                    <a:lnTo>
                      <a:pt x="748" y="102"/>
                    </a:lnTo>
                    <a:lnTo>
                      <a:pt x="757" y="99"/>
                    </a:lnTo>
                    <a:lnTo>
                      <a:pt x="766" y="96"/>
                    </a:lnTo>
                    <a:lnTo>
                      <a:pt x="776" y="94"/>
                    </a:lnTo>
                    <a:lnTo>
                      <a:pt x="786" y="92"/>
                    </a:lnTo>
                    <a:lnTo>
                      <a:pt x="795" y="91"/>
                    </a:lnTo>
                    <a:lnTo>
                      <a:pt x="807" y="91"/>
                    </a:lnTo>
                    <a:lnTo>
                      <a:pt x="817" y="91"/>
                    </a:lnTo>
                    <a:lnTo>
                      <a:pt x="827" y="92"/>
                    </a:lnTo>
                    <a:lnTo>
                      <a:pt x="836" y="94"/>
                    </a:lnTo>
                    <a:lnTo>
                      <a:pt x="846" y="96"/>
                    </a:lnTo>
                    <a:lnTo>
                      <a:pt x="855" y="99"/>
                    </a:lnTo>
                    <a:lnTo>
                      <a:pt x="864" y="102"/>
                    </a:lnTo>
                    <a:lnTo>
                      <a:pt x="872" y="106"/>
                    </a:lnTo>
                    <a:lnTo>
                      <a:pt x="881" y="110"/>
                    </a:lnTo>
                    <a:lnTo>
                      <a:pt x="889" y="114"/>
                    </a:lnTo>
                    <a:lnTo>
                      <a:pt x="896" y="120"/>
                    </a:lnTo>
                    <a:lnTo>
                      <a:pt x="903" y="126"/>
                    </a:lnTo>
                    <a:lnTo>
                      <a:pt x="910" y="132"/>
                    </a:lnTo>
                    <a:lnTo>
                      <a:pt x="923" y="145"/>
                    </a:lnTo>
                    <a:lnTo>
                      <a:pt x="934" y="160"/>
                    </a:lnTo>
                    <a:lnTo>
                      <a:pt x="944" y="177"/>
                    </a:lnTo>
                    <a:lnTo>
                      <a:pt x="952" y="194"/>
                    </a:lnTo>
                    <a:lnTo>
                      <a:pt x="961" y="214"/>
                    </a:lnTo>
                    <a:lnTo>
                      <a:pt x="967" y="234"/>
                    </a:lnTo>
                    <a:lnTo>
                      <a:pt x="971" y="254"/>
                    </a:lnTo>
                    <a:lnTo>
                      <a:pt x="974" y="275"/>
                    </a:lnTo>
                    <a:lnTo>
                      <a:pt x="976" y="296"/>
                    </a:lnTo>
                    <a:lnTo>
                      <a:pt x="977" y="318"/>
                    </a:lnTo>
                    <a:lnTo>
                      <a:pt x="976" y="343"/>
                    </a:lnTo>
                    <a:lnTo>
                      <a:pt x="974" y="365"/>
                    </a:lnTo>
                    <a:lnTo>
                      <a:pt x="971" y="388"/>
                    </a:lnTo>
                    <a:lnTo>
                      <a:pt x="966" y="409"/>
                    </a:lnTo>
                    <a:lnTo>
                      <a:pt x="960" y="430"/>
                    </a:lnTo>
                    <a:lnTo>
                      <a:pt x="951" y="449"/>
                    </a:lnTo>
                    <a:lnTo>
                      <a:pt x="943" y="467"/>
                    </a:lnTo>
                    <a:lnTo>
                      <a:pt x="933" y="482"/>
                    </a:lnTo>
                    <a:lnTo>
                      <a:pt x="921" y="498"/>
                    </a:lnTo>
                    <a:lnTo>
                      <a:pt x="908" y="511"/>
                    </a:lnTo>
                    <a:lnTo>
                      <a:pt x="901" y="517"/>
                    </a:lnTo>
                    <a:lnTo>
                      <a:pt x="894" y="523"/>
                    </a:lnTo>
                    <a:lnTo>
                      <a:pt x="887" y="528"/>
                    </a:lnTo>
                    <a:lnTo>
                      <a:pt x="878" y="532"/>
                    </a:lnTo>
                    <a:lnTo>
                      <a:pt x="870" y="536"/>
                    </a:lnTo>
                    <a:lnTo>
                      <a:pt x="862" y="540"/>
                    </a:lnTo>
                    <a:lnTo>
                      <a:pt x="854" y="543"/>
                    </a:lnTo>
                    <a:lnTo>
                      <a:pt x="845" y="545"/>
                    </a:lnTo>
                    <a:lnTo>
                      <a:pt x="835" y="547"/>
                    </a:lnTo>
                    <a:lnTo>
                      <a:pt x="826" y="549"/>
                    </a:lnTo>
                    <a:lnTo>
                      <a:pt x="816" y="549"/>
                    </a:lnTo>
                    <a:lnTo>
                      <a:pt x="805" y="550"/>
                    </a:lnTo>
                    <a:lnTo>
                      <a:pt x="804" y="550"/>
                    </a:lnTo>
                    <a:close/>
                    <a:moveTo>
                      <a:pt x="802" y="641"/>
                    </a:moveTo>
                    <a:lnTo>
                      <a:pt x="818" y="641"/>
                    </a:lnTo>
                    <a:lnTo>
                      <a:pt x="833" y="640"/>
                    </a:lnTo>
                    <a:lnTo>
                      <a:pt x="849" y="638"/>
                    </a:lnTo>
                    <a:lnTo>
                      <a:pt x="863" y="636"/>
                    </a:lnTo>
                    <a:lnTo>
                      <a:pt x="878" y="633"/>
                    </a:lnTo>
                    <a:lnTo>
                      <a:pt x="893" y="629"/>
                    </a:lnTo>
                    <a:lnTo>
                      <a:pt x="906" y="624"/>
                    </a:lnTo>
                    <a:lnTo>
                      <a:pt x="920" y="619"/>
                    </a:lnTo>
                    <a:lnTo>
                      <a:pt x="933" y="613"/>
                    </a:lnTo>
                    <a:lnTo>
                      <a:pt x="946" y="607"/>
                    </a:lnTo>
                    <a:lnTo>
                      <a:pt x="959" y="600"/>
                    </a:lnTo>
                    <a:lnTo>
                      <a:pt x="970" y="593"/>
                    </a:lnTo>
                    <a:lnTo>
                      <a:pt x="982" y="584"/>
                    </a:lnTo>
                    <a:lnTo>
                      <a:pt x="993" y="575"/>
                    </a:lnTo>
                    <a:lnTo>
                      <a:pt x="1004" y="566"/>
                    </a:lnTo>
                    <a:lnTo>
                      <a:pt x="1013" y="556"/>
                    </a:lnTo>
                    <a:lnTo>
                      <a:pt x="1023" y="545"/>
                    </a:lnTo>
                    <a:lnTo>
                      <a:pt x="1033" y="533"/>
                    </a:lnTo>
                    <a:lnTo>
                      <a:pt x="1041" y="522"/>
                    </a:lnTo>
                    <a:lnTo>
                      <a:pt x="1049" y="509"/>
                    </a:lnTo>
                    <a:lnTo>
                      <a:pt x="1056" y="496"/>
                    </a:lnTo>
                    <a:lnTo>
                      <a:pt x="1063" y="482"/>
                    </a:lnTo>
                    <a:lnTo>
                      <a:pt x="1070" y="468"/>
                    </a:lnTo>
                    <a:lnTo>
                      <a:pt x="1076" y="453"/>
                    </a:lnTo>
                    <a:lnTo>
                      <a:pt x="1081" y="437"/>
                    </a:lnTo>
                    <a:lnTo>
                      <a:pt x="1085" y="422"/>
                    </a:lnTo>
                    <a:lnTo>
                      <a:pt x="1089" y="405"/>
                    </a:lnTo>
                    <a:lnTo>
                      <a:pt x="1092" y="388"/>
                    </a:lnTo>
                    <a:lnTo>
                      <a:pt x="1094" y="370"/>
                    </a:lnTo>
                    <a:lnTo>
                      <a:pt x="1096" y="352"/>
                    </a:lnTo>
                    <a:lnTo>
                      <a:pt x="1097" y="333"/>
                    </a:lnTo>
                    <a:lnTo>
                      <a:pt x="1097" y="314"/>
                    </a:lnTo>
                    <a:lnTo>
                      <a:pt x="1097" y="297"/>
                    </a:lnTo>
                    <a:lnTo>
                      <a:pt x="1096" y="281"/>
                    </a:lnTo>
                    <a:lnTo>
                      <a:pt x="1095" y="265"/>
                    </a:lnTo>
                    <a:lnTo>
                      <a:pt x="1093" y="250"/>
                    </a:lnTo>
                    <a:lnTo>
                      <a:pt x="1090" y="235"/>
                    </a:lnTo>
                    <a:lnTo>
                      <a:pt x="1087" y="219"/>
                    </a:lnTo>
                    <a:lnTo>
                      <a:pt x="1083" y="205"/>
                    </a:lnTo>
                    <a:lnTo>
                      <a:pt x="1078" y="190"/>
                    </a:lnTo>
                    <a:lnTo>
                      <a:pt x="1073" y="176"/>
                    </a:lnTo>
                    <a:lnTo>
                      <a:pt x="1068" y="163"/>
                    </a:lnTo>
                    <a:lnTo>
                      <a:pt x="1061" y="149"/>
                    </a:lnTo>
                    <a:lnTo>
                      <a:pt x="1054" y="137"/>
                    </a:lnTo>
                    <a:lnTo>
                      <a:pt x="1047" y="124"/>
                    </a:lnTo>
                    <a:lnTo>
                      <a:pt x="1039" y="113"/>
                    </a:lnTo>
                    <a:lnTo>
                      <a:pt x="1031" y="102"/>
                    </a:lnTo>
                    <a:lnTo>
                      <a:pt x="1021" y="91"/>
                    </a:lnTo>
                    <a:lnTo>
                      <a:pt x="1012" y="80"/>
                    </a:lnTo>
                    <a:lnTo>
                      <a:pt x="1002" y="71"/>
                    </a:lnTo>
                    <a:lnTo>
                      <a:pt x="991" y="62"/>
                    </a:lnTo>
                    <a:lnTo>
                      <a:pt x="980" y="52"/>
                    </a:lnTo>
                    <a:lnTo>
                      <a:pt x="969" y="44"/>
                    </a:lnTo>
                    <a:lnTo>
                      <a:pt x="957" y="37"/>
                    </a:lnTo>
                    <a:lnTo>
                      <a:pt x="944" y="30"/>
                    </a:lnTo>
                    <a:lnTo>
                      <a:pt x="932" y="24"/>
                    </a:lnTo>
                    <a:lnTo>
                      <a:pt x="917" y="19"/>
                    </a:lnTo>
                    <a:lnTo>
                      <a:pt x="904" y="13"/>
                    </a:lnTo>
                    <a:lnTo>
                      <a:pt x="890" y="9"/>
                    </a:lnTo>
                    <a:lnTo>
                      <a:pt x="874" y="6"/>
                    </a:lnTo>
                    <a:lnTo>
                      <a:pt x="859" y="3"/>
                    </a:lnTo>
                    <a:lnTo>
                      <a:pt x="844" y="2"/>
                    </a:lnTo>
                    <a:lnTo>
                      <a:pt x="827" y="0"/>
                    </a:lnTo>
                    <a:lnTo>
                      <a:pt x="811" y="0"/>
                    </a:lnTo>
                    <a:lnTo>
                      <a:pt x="794" y="0"/>
                    </a:lnTo>
                    <a:lnTo>
                      <a:pt x="778" y="2"/>
                    </a:lnTo>
                    <a:lnTo>
                      <a:pt x="762" y="3"/>
                    </a:lnTo>
                    <a:lnTo>
                      <a:pt x="747" y="6"/>
                    </a:lnTo>
                    <a:lnTo>
                      <a:pt x="733" y="9"/>
                    </a:lnTo>
                    <a:lnTo>
                      <a:pt x="718" y="13"/>
                    </a:lnTo>
                    <a:lnTo>
                      <a:pt x="704" y="19"/>
                    </a:lnTo>
                    <a:lnTo>
                      <a:pt x="690" y="24"/>
                    </a:lnTo>
                    <a:lnTo>
                      <a:pt x="677" y="30"/>
                    </a:lnTo>
                    <a:lnTo>
                      <a:pt x="665" y="37"/>
                    </a:lnTo>
                    <a:lnTo>
                      <a:pt x="652" y="44"/>
                    </a:lnTo>
                    <a:lnTo>
                      <a:pt x="640" y="52"/>
                    </a:lnTo>
                    <a:lnTo>
                      <a:pt x="629" y="62"/>
                    </a:lnTo>
                    <a:lnTo>
                      <a:pt x="617" y="71"/>
                    </a:lnTo>
                    <a:lnTo>
                      <a:pt x="607" y="80"/>
                    </a:lnTo>
                    <a:lnTo>
                      <a:pt x="597" y="92"/>
                    </a:lnTo>
                    <a:lnTo>
                      <a:pt x="588" y="102"/>
                    </a:lnTo>
                    <a:lnTo>
                      <a:pt x="578" y="114"/>
                    </a:lnTo>
                    <a:lnTo>
                      <a:pt x="570" y="126"/>
                    </a:lnTo>
                    <a:lnTo>
                      <a:pt x="562" y="139"/>
                    </a:lnTo>
                    <a:lnTo>
                      <a:pt x="555" y="151"/>
                    </a:lnTo>
                    <a:lnTo>
                      <a:pt x="549" y="166"/>
                    </a:lnTo>
                    <a:lnTo>
                      <a:pt x="542" y="179"/>
                    </a:lnTo>
                    <a:lnTo>
                      <a:pt x="536" y="194"/>
                    </a:lnTo>
                    <a:lnTo>
                      <a:pt x="531" y="209"/>
                    </a:lnTo>
                    <a:lnTo>
                      <a:pt x="527" y="224"/>
                    </a:lnTo>
                    <a:lnTo>
                      <a:pt x="524" y="241"/>
                    </a:lnTo>
                    <a:lnTo>
                      <a:pt x="521" y="256"/>
                    </a:lnTo>
                    <a:lnTo>
                      <a:pt x="518" y="273"/>
                    </a:lnTo>
                    <a:lnTo>
                      <a:pt x="517" y="290"/>
                    </a:lnTo>
                    <a:lnTo>
                      <a:pt x="516" y="308"/>
                    </a:lnTo>
                    <a:lnTo>
                      <a:pt x="515" y="325"/>
                    </a:lnTo>
                    <a:lnTo>
                      <a:pt x="516" y="342"/>
                    </a:lnTo>
                    <a:lnTo>
                      <a:pt x="517" y="359"/>
                    </a:lnTo>
                    <a:lnTo>
                      <a:pt x="518" y="374"/>
                    </a:lnTo>
                    <a:lnTo>
                      <a:pt x="520" y="391"/>
                    </a:lnTo>
                    <a:lnTo>
                      <a:pt x="523" y="406"/>
                    </a:lnTo>
                    <a:lnTo>
                      <a:pt x="526" y="422"/>
                    </a:lnTo>
                    <a:lnTo>
                      <a:pt x="530" y="436"/>
                    </a:lnTo>
                    <a:lnTo>
                      <a:pt x="535" y="452"/>
                    </a:lnTo>
                    <a:lnTo>
                      <a:pt x="540" y="465"/>
                    </a:lnTo>
                    <a:lnTo>
                      <a:pt x="547" y="479"/>
                    </a:lnTo>
                    <a:lnTo>
                      <a:pt x="553" y="492"/>
                    </a:lnTo>
                    <a:lnTo>
                      <a:pt x="559" y="505"/>
                    </a:lnTo>
                    <a:lnTo>
                      <a:pt x="567" y="517"/>
                    </a:lnTo>
                    <a:lnTo>
                      <a:pt x="575" y="529"/>
                    </a:lnTo>
                    <a:lnTo>
                      <a:pt x="584" y="540"/>
                    </a:lnTo>
                    <a:lnTo>
                      <a:pt x="593" y="551"/>
                    </a:lnTo>
                    <a:lnTo>
                      <a:pt x="602" y="562"/>
                    </a:lnTo>
                    <a:lnTo>
                      <a:pt x="612" y="571"/>
                    </a:lnTo>
                    <a:lnTo>
                      <a:pt x="623" y="580"/>
                    </a:lnTo>
                    <a:lnTo>
                      <a:pt x="634" y="588"/>
                    </a:lnTo>
                    <a:lnTo>
                      <a:pt x="645" y="597"/>
                    </a:lnTo>
                    <a:lnTo>
                      <a:pt x="658" y="604"/>
                    </a:lnTo>
                    <a:lnTo>
                      <a:pt x="670" y="611"/>
                    </a:lnTo>
                    <a:lnTo>
                      <a:pt x="682" y="617"/>
                    </a:lnTo>
                    <a:lnTo>
                      <a:pt x="696" y="622"/>
                    </a:lnTo>
                    <a:lnTo>
                      <a:pt x="710" y="628"/>
                    </a:lnTo>
                    <a:lnTo>
                      <a:pt x="724" y="632"/>
                    </a:lnTo>
                    <a:lnTo>
                      <a:pt x="739" y="635"/>
                    </a:lnTo>
                    <a:lnTo>
                      <a:pt x="753" y="638"/>
                    </a:lnTo>
                    <a:lnTo>
                      <a:pt x="769" y="640"/>
                    </a:lnTo>
                    <a:lnTo>
                      <a:pt x="785" y="641"/>
                    </a:lnTo>
                    <a:lnTo>
                      <a:pt x="801" y="641"/>
                    </a:lnTo>
                    <a:lnTo>
                      <a:pt x="802" y="641"/>
                    </a:lnTo>
                    <a:close/>
                    <a:moveTo>
                      <a:pt x="458" y="523"/>
                    </a:moveTo>
                    <a:lnTo>
                      <a:pt x="447" y="528"/>
                    </a:lnTo>
                    <a:lnTo>
                      <a:pt x="434" y="532"/>
                    </a:lnTo>
                    <a:lnTo>
                      <a:pt x="418" y="536"/>
                    </a:lnTo>
                    <a:lnTo>
                      <a:pt x="403" y="539"/>
                    </a:lnTo>
                    <a:lnTo>
                      <a:pt x="386" y="542"/>
                    </a:lnTo>
                    <a:lnTo>
                      <a:pt x="370" y="544"/>
                    </a:lnTo>
                    <a:lnTo>
                      <a:pt x="352" y="545"/>
                    </a:lnTo>
                    <a:lnTo>
                      <a:pt x="335" y="545"/>
                    </a:lnTo>
                    <a:lnTo>
                      <a:pt x="323" y="545"/>
                    </a:lnTo>
                    <a:lnTo>
                      <a:pt x="310" y="544"/>
                    </a:lnTo>
                    <a:lnTo>
                      <a:pt x="298" y="543"/>
                    </a:lnTo>
                    <a:lnTo>
                      <a:pt x="287" y="541"/>
                    </a:lnTo>
                    <a:lnTo>
                      <a:pt x="275" y="539"/>
                    </a:lnTo>
                    <a:lnTo>
                      <a:pt x="265" y="537"/>
                    </a:lnTo>
                    <a:lnTo>
                      <a:pt x="254" y="534"/>
                    </a:lnTo>
                    <a:lnTo>
                      <a:pt x="243" y="530"/>
                    </a:lnTo>
                    <a:lnTo>
                      <a:pt x="234" y="526"/>
                    </a:lnTo>
                    <a:lnTo>
                      <a:pt x="225" y="522"/>
                    </a:lnTo>
                    <a:lnTo>
                      <a:pt x="216" y="516"/>
                    </a:lnTo>
                    <a:lnTo>
                      <a:pt x="207" y="511"/>
                    </a:lnTo>
                    <a:lnTo>
                      <a:pt x="198" y="505"/>
                    </a:lnTo>
                    <a:lnTo>
                      <a:pt x="191" y="499"/>
                    </a:lnTo>
                    <a:lnTo>
                      <a:pt x="183" y="492"/>
                    </a:lnTo>
                    <a:lnTo>
                      <a:pt x="177" y="486"/>
                    </a:lnTo>
                    <a:lnTo>
                      <a:pt x="169" y="477"/>
                    </a:lnTo>
                    <a:lnTo>
                      <a:pt x="163" y="470"/>
                    </a:lnTo>
                    <a:lnTo>
                      <a:pt x="157" y="462"/>
                    </a:lnTo>
                    <a:lnTo>
                      <a:pt x="152" y="453"/>
                    </a:lnTo>
                    <a:lnTo>
                      <a:pt x="147" y="443"/>
                    </a:lnTo>
                    <a:lnTo>
                      <a:pt x="142" y="434"/>
                    </a:lnTo>
                    <a:lnTo>
                      <a:pt x="138" y="425"/>
                    </a:lnTo>
                    <a:lnTo>
                      <a:pt x="134" y="415"/>
                    </a:lnTo>
                    <a:lnTo>
                      <a:pt x="127" y="393"/>
                    </a:lnTo>
                    <a:lnTo>
                      <a:pt x="123" y="371"/>
                    </a:lnTo>
                    <a:lnTo>
                      <a:pt x="120" y="347"/>
                    </a:lnTo>
                    <a:lnTo>
                      <a:pt x="119" y="322"/>
                    </a:lnTo>
                    <a:lnTo>
                      <a:pt x="119" y="309"/>
                    </a:lnTo>
                    <a:lnTo>
                      <a:pt x="120" y="295"/>
                    </a:lnTo>
                    <a:lnTo>
                      <a:pt x="122" y="282"/>
                    </a:lnTo>
                    <a:lnTo>
                      <a:pt x="123" y="270"/>
                    </a:lnTo>
                    <a:lnTo>
                      <a:pt x="125" y="257"/>
                    </a:lnTo>
                    <a:lnTo>
                      <a:pt x="128" y="246"/>
                    </a:lnTo>
                    <a:lnTo>
                      <a:pt x="131" y="235"/>
                    </a:lnTo>
                    <a:lnTo>
                      <a:pt x="136" y="223"/>
                    </a:lnTo>
                    <a:lnTo>
                      <a:pt x="140" y="213"/>
                    </a:lnTo>
                    <a:lnTo>
                      <a:pt x="145" y="203"/>
                    </a:lnTo>
                    <a:lnTo>
                      <a:pt x="149" y="193"/>
                    </a:lnTo>
                    <a:lnTo>
                      <a:pt x="155" y="184"/>
                    </a:lnTo>
                    <a:lnTo>
                      <a:pt x="160" y="176"/>
                    </a:lnTo>
                    <a:lnTo>
                      <a:pt x="167" y="168"/>
                    </a:lnTo>
                    <a:lnTo>
                      <a:pt x="174" y="159"/>
                    </a:lnTo>
                    <a:lnTo>
                      <a:pt x="181" y="152"/>
                    </a:lnTo>
                    <a:lnTo>
                      <a:pt x="188" y="145"/>
                    </a:lnTo>
                    <a:lnTo>
                      <a:pt x="196" y="139"/>
                    </a:lnTo>
                    <a:lnTo>
                      <a:pt x="204" y="133"/>
                    </a:lnTo>
                    <a:lnTo>
                      <a:pt x="213" y="127"/>
                    </a:lnTo>
                    <a:lnTo>
                      <a:pt x="221" y="121"/>
                    </a:lnTo>
                    <a:lnTo>
                      <a:pt x="230" y="117"/>
                    </a:lnTo>
                    <a:lnTo>
                      <a:pt x="239" y="112"/>
                    </a:lnTo>
                    <a:lnTo>
                      <a:pt x="250" y="109"/>
                    </a:lnTo>
                    <a:lnTo>
                      <a:pt x="270" y="102"/>
                    </a:lnTo>
                    <a:lnTo>
                      <a:pt x="291" y="98"/>
                    </a:lnTo>
                    <a:lnTo>
                      <a:pt x="313" y="95"/>
                    </a:lnTo>
                    <a:lnTo>
                      <a:pt x="337" y="94"/>
                    </a:lnTo>
                    <a:lnTo>
                      <a:pt x="355" y="95"/>
                    </a:lnTo>
                    <a:lnTo>
                      <a:pt x="373" y="96"/>
                    </a:lnTo>
                    <a:lnTo>
                      <a:pt x="389" y="98"/>
                    </a:lnTo>
                    <a:lnTo>
                      <a:pt x="405" y="101"/>
                    </a:lnTo>
                    <a:lnTo>
                      <a:pt x="420" y="105"/>
                    </a:lnTo>
                    <a:lnTo>
                      <a:pt x="434" y="109"/>
                    </a:lnTo>
                    <a:lnTo>
                      <a:pt x="446" y="113"/>
                    </a:lnTo>
                    <a:lnTo>
                      <a:pt x="457" y="118"/>
                    </a:lnTo>
                    <a:lnTo>
                      <a:pt x="482" y="28"/>
                    </a:lnTo>
                    <a:lnTo>
                      <a:pt x="473" y="24"/>
                    </a:lnTo>
                    <a:lnTo>
                      <a:pt x="459" y="19"/>
                    </a:lnTo>
                    <a:lnTo>
                      <a:pt x="444" y="13"/>
                    </a:lnTo>
                    <a:lnTo>
                      <a:pt x="426" y="9"/>
                    </a:lnTo>
                    <a:lnTo>
                      <a:pt x="406" y="6"/>
                    </a:lnTo>
                    <a:lnTo>
                      <a:pt x="383" y="3"/>
                    </a:lnTo>
                    <a:lnTo>
                      <a:pt x="359" y="1"/>
                    </a:lnTo>
                    <a:lnTo>
                      <a:pt x="332" y="0"/>
                    </a:lnTo>
                    <a:lnTo>
                      <a:pt x="314" y="1"/>
                    </a:lnTo>
                    <a:lnTo>
                      <a:pt x="297" y="2"/>
                    </a:lnTo>
                    <a:lnTo>
                      <a:pt x="280" y="4"/>
                    </a:lnTo>
                    <a:lnTo>
                      <a:pt x="263" y="6"/>
                    </a:lnTo>
                    <a:lnTo>
                      <a:pt x="247" y="9"/>
                    </a:lnTo>
                    <a:lnTo>
                      <a:pt x="231" y="13"/>
                    </a:lnTo>
                    <a:lnTo>
                      <a:pt x="216" y="17"/>
                    </a:lnTo>
                    <a:lnTo>
                      <a:pt x="200" y="23"/>
                    </a:lnTo>
                    <a:lnTo>
                      <a:pt x="185" y="29"/>
                    </a:lnTo>
                    <a:lnTo>
                      <a:pt x="172" y="35"/>
                    </a:lnTo>
                    <a:lnTo>
                      <a:pt x="157" y="42"/>
                    </a:lnTo>
                    <a:lnTo>
                      <a:pt x="144" y="50"/>
                    </a:lnTo>
                    <a:lnTo>
                      <a:pt x="130" y="59"/>
                    </a:lnTo>
                    <a:lnTo>
                      <a:pt x="118" y="68"/>
                    </a:lnTo>
                    <a:lnTo>
                      <a:pt x="107" y="77"/>
                    </a:lnTo>
                    <a:lnTo>
                      <a:pt x="94" y="87"/>
                    </a:lnTo>
                    <a:lnTo>
                      <a:pt x="84" y="99"/>
                    </a:lnTo>
                    <a:lnTo>
                      <a:pt x="74" y="110"/>
                    </a:lnTo>
                    <a:lnTo>
                      <a:pt x="65" y="122"/>
                    </a:lnTo>
                    <a:lnTo>
                      <a:pt x="55" y="135"/>
                    </a:lnTo>
                    <a:lnTo>
                      <a:pt x="47" y="148"/>
                    </a:lnTo>
                    <a:lnTo>
                      <a:pt x="39" y="162"/>
                    </a:lnTo>
                    <a:lnTo>
                      <a:pt x="32" y="176"/>
                    </a:lnTo>
                    <a:lnTo>
                      <a:pt x="26" y="190"/>
                    </a:lnTo>
                    <a:lnTo>
                      <a:pt x="19" y="206"/>
                    </a:lnTo>
                    <a:lnTo>
                      <a:pt x="14" y="222"/>
                    </a:lnTo>
                    <a:lnTo>
                      <a:pt x="10" y="239"/>
                    </a:lnTo>
                    <a:lnTo>
                      <a:pt x="6" y="255"/>
                    </a:lnTo>
                    <a:lnTo>
                      <a:pt x="4" y="273"/>
                    </a:lnTo>
                    <a:lnTo>
                      <a:pt x="2" y="290"/>
                    </a:lnTo>
                    <a:lnTo>
                      <a:pt x="1" y="309"/>
                    </a:lnTo>
                    <a:lnTo>
                      <a:pt x="0" y="328"/>
                    </a:lnTo>
                    <a:lnTo>
                      <a:pt x="1" y="346"/>
                    </a:lnTo>
                    <a:lnTo>
                      <a:pt x="2" y="362"/>
                    </a:lnTo>
                    <a:lnTo>
                      <a:pt x="3" y="380"/>
                    </a:lnTo>
                    <a:lnTo>
                      <a:pt x="6" y="395"/>
                    </a:lnTo>
                    <a:lnTo>
                      <a:pt x="9" y="412"/>
                    </a:lnTo>
                    <a:lnTo>
                      <a:pt x="12" y="427"/>
                    </a:lnTo>
                    <a:lnTo>
                      <a:pt x="16" y="441"/>
                    </a:lnTo>
                    <a:lnTo>
                      <a:pt x="22" y="457"/>
                    </a:lnTo>
                    <a:lnTo>
                      <a:pt x="28" y="470"/>
                    </a:lnTo>
                    <a:lnTo>
                      <a:pt x="34" y="484"/>
                    </a:lnTo>
                    <a:lnTo>
                      <a:pt x="41" y="497"/>
                    </a:lnTo>
                    <a:lnTo>
                      <a:pt x="48" y="509"/>
                    </a:lnTo>
                    <a:lnTo>
                      <a:pt x="56" y="522"/>
                    </a:lnTo>
                    <a:lnTo>
                      <a:pt x="66" y="534"/>
                    </a:lnTo>
                    <a:lnTo>
                      <a:pt x="75" y="544"/>
                    </a:lnTo>
                    <a:lnTo>
                      <a:pt x="84" y="555"/>
                    </a:lnTo>
                    <a:lnTo>
                      <a:pt x="95" y="565"/>
                    </a:lnTo>
                    <a:lnTo>
                      <a:pt x="106" y="574"/>
                    </a:lnTo>
                    <a:lnTo>
                      <a:pt x="118" y="583"/>
                    </a:lnTo>
                    <a:lnTo>
                      <a:pt x="130" y="592"/>
                    </a:lnTo>
                    <a:lnTo>
                      <a:pt x="143" y="599"/>
                    </a:lnTo>
                    <a:lnTo>
                      <a:pt x="156" y="606"/>
                    </a:lnTo>
                    <a:lnTo>
                      <a:pt x="169" y="612"/>
                    </a:lnTo>
                    <a:lnTo>
                      <a:pt x="184" y="618"/>
                    </a:lnTo>
                    <a:lnTo>
                      <a:pt x="199" y="623"/>
                    </a:lnTo>
                    <a:lnTo>
                      <a:pt x="215" y="628"/>
                    </a:lnTo>
                    <a:lnTo>
                      <a:pt x="230" y="632"/>
                    </a:lnTo>
                    <a:lnTo>
                      <a:pt x="247" y="635"/>
                    </a:lnTo>
                    <a:lnTo>
                      <a:pt x="263" y="637"/>
                    </a:lnTo>
                    <a:lnTo>
                      <a:pt x="280" y="639"/>
                    </a:lnTo>
                    <a:lnTo>
                      <a:pt x="298" y="640"/>
                    </a:lnTo>
                    <a:lnTo>
                      <a:pt x="316" y="641"/>
                    </a:lnTo>
                    <a:lnTo>
                      <a:pt x="344" y="640"/>
                    </a:lnTo>
                    <a:lnTo>
                      <a:pt x="370" y="638"/>
                    </a:lnTo>
                    <a:lnTo>
                      <a:pt x="393" y="635"/>
                    </a:lnTo>
                    <a:lnTo>
                      <a:pt x="415" y="632"/>
                    </a:lnTo>
                    <a:lnTo>
                      <a:pt x="435" y="628"/>
                    </a:lnTo>
                    <a:lnTo>
                      <a:pt x="451" y="622"/>
                    </a:lnTo>
                    <a:lnTo>
                      <a:pt x="465" y="617"/>
                    </a:lnTo>
                    <a:lnTo>
                      <a:pt x="478" y="612"/>
                    </a:lnTo>
                    <a:lnTo>
                      <a:pt x="458" y="52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bg1"/>
                  </a:solidFill>
                  <a:latin typeface="Myriad Pro"/>
                </a:endParaRPr>
              </a:p>
            </p:txBody>
          </p:sp>
          <p:sp>
            <p:nvSpPr>
              <p:cNvPr id="28" name="Freeform 27"/>
              <p:cNvSpPr>
                <a:spLocks noEditPoints="1"/>
              </p:cNvSpPr>
              <p:nvPr/>
            </p:nvSpPr>
            <p:spPr bwMode="auto">
              <a:xfrm>
                <a:off x="68096" y="6652068"/>
                <a:ext cx="493712" cy="123825"/>
              </a:xfrm>
              <a:custGeom>
                <a:avLst/>
                <a:gdLst/>
                <a:ahLst/>
                <a:cxnLst>
                  <a:cxn ang="0">
                    <a:pos x="598" y="179"/>
                  </a:cxn>
                  <a:cxn ang="0">
                    <a:pos x="598" y="0"/>
                  </a:cxn>
                  <a:cxn ang="0">
                    <a:pos x="524" y="0"/>
                  </a:cxn>
                  <a:cxn ang="0">
                    <a:pos x="449" y="0"/>
                  </a:cxn>
                  <a:cxn ang="0">
                    <a:pos x="374" y="0"/>
                  </a:cxn>
                  <a:cxn ang="0">
                    <a:pos x="299" y="0"/>
                  </a:cxn>
                  <a:cxn ang="0">
                    <a:pos x="224" y="0"/>
                  </a:cxn>
                  <a:cxn ang="0">
                    <a:pos x="150" y="0"/>
                  </a:cxn>
                  <a:cxn ang="0">
                    <a:pos x="75" y="0"/>
                  </a:cxn>
                  <a:cxn ang="0">
                    <a:pos x="0" y="0"/>
                  </a:cxn>
                  <a:cxn ang="0">
                    <a:pos x="0" y="179"/>
                  </a:cxn>
                  <a:cxn ang="0">
                    <a:pos x="176" y="179"/>
                  </a:cxn>
                  <a:cxn ang="0">
                    <a:pos x="176" y="621"/>
                  </a:cxn>
                  <a:cxn ang="0">
                    <a:pos x="423" y="621"/>
                  </a:cxn>
                  <a:cxn ang="0">
                    <a:pos x="423" y="179"/>
                  </a:cxn>
                  <a:cxn ang="0">
                    <a:pos x="598" y="179"/>
                  </a:cxn>
                  <a:cxn ang="0">
                    <a:pos x="907" y="250"/>
                  </a:cxn>
                  <a:cxn ang="0">
                    <a:pos x="781" y="621"/>
                  </a:cxn>
                  <a:cxn ang="0">
                    <a:pos x="539" y="621"/>
                  </a:cxn>
                  <a:cxn ang="0">
                    <a:pos x="776" y="0"/>
                  </a:cxn>
                  <a:cxn ang="0">
                    <a:pos x="809" y="0"/>
                  </a:cxn>
                  <a:cxn ang="0">
                    <a:pos x="842" y="0"/>
                  </a:cxn>
                  <a:cxn ang="0">
                    <a:pos x="874" y="0"/>
                  </a:cxn>
                  <a:cxn ang="0">
                    <a:pos x="907" y="0"/>
                  </a:cxn>
                  <a:cxn ang="0">
                    <a:pos x="939" y="0"/>
                  </a:cxn>
                  <a:cxn ang="0">
                    <a:pos x="972" y="0"/>
                  </a:cxn>
                  <a:cxn ang="0">
                    <a:pos x="1005" y="0"/>
                  </a:cxn>
                  <a:cxn ang="0">
                    <a:pos x="1038" y="0"/>
                  </a:cxn>
                  <a:cxn ang="0">
                    <a:pos x="1275" y="621"/>
                  </a:cxn>
                  <a:cxn ang="0">
                    <a:pos x="1033" y="621"/>
                  </a:cxn>
                  <a:cxn ang="0">
                    <a:pos x="907" y="250"/>
                  </a:cxn>
                  <a:cxn ang="0">
                    <a:pos x="1814" y="179"/>
                  </a:cxn>
                  <a:cxn ang="0">
                    <a:pos x="1814" y="0"/>
                  </a:cxn>
                  <a:cxn ang="0">
                    <a:pos x="1740" y="0"/>
                  </a:cxn>
                  <a:cxn ang="0">
                    <a:pos x="1665" y="0"/>
                  </a:cxn>
                  <a:cxn ang="0">
                    <a:pos x="1590" y="0"/>
                  </a:cxn>
                  <a:cxn ang="0">
                    <a:pos x="1515" y="0"/>
                  </a:cxn>
                  <a:cxn ang="0">
                    <a:pos x="1440" y="0"/>
                  </a:cxn>
                  <a:cxn ang="0">
                    <a:pos x="1366" y="0"/>
                  </a:cxn>
                  <a:cxn ang="0">
                    <a:pos x="1291" y="0"/>
                  </a:cxn>
                  <a:cxn ang="0">
                    <a:pos x="1216" y="0"/>
                  </a:cxn>
                  <a:cxn ang="0">
                    <a:pos x="1216" y="179"/>
                  </a:cxn>
                  <a:cxn ang="0">
                    <a:pos x="1391" y="179"/>
                  </a:cxn>
                  <a:cxn ang="0">
                    <a:pos x="1391" y="621"/>
                  </a:cxn>
                  <a:cxn ang="0">
                    <a:pos x="1639" y="621"/>
                  </a:cxn>
                  <a:cxn ang="0">
                    <a:pos x="1639" y="179"/>
                  </a:cxn>
                  <a:cxn ang="0">
                    <a:pos x="1814" y="179"/>
                  </a:cxn>
                  <a:cxn ang="0">
                    <a:pos x="2123" y="250"/>
                  </a:cxn>
                  <a:cxn ang="0">
                    <a:pos x="1996" y="621"/>
                  </a:cxn>
                  <a:cxn ang="0">
                    <a:pos x="1754" y="621"/>
                  </a:cxn>
                  <a:cxn ang="0">
                    <a:pos x="1991" y="0"/>
                  </a:cxn>
                  <a:cxn ang="0">
                    <a:pos x="2024" y="0"/>
                  </a:cxn>
                  <a:cxn ang="0">
                    <a:pos x="2057" y="0"/>
                  </a:cxn>
                  <a:cxn ang="0">
                    <a:pos x="2090" y="0"/>
                  </a:cxn>
                  <a:cxn ang="0">
                    <a:pos x="2123" y="0"/>
                  </a:cxn>
                  <a:cxn ang="0">
                    <a:pos x="2155" y="0"/>
                  </a:cxn>
                  <a:cxn ang="0">
                    <a:pos x="2188" y="0"/>
                  </a:cxn>
                  <a:cxn ang="0">
                    <a:pos x="2220" y="0"/>
                  </a:cxn>
                  <a:cxn ang="0">
                    <a:pos x="2253" y="0"/>
                  </a:cxn>
                  <a:cxn ang="0">
                    <a:pos x="2491" y="621"/>
                  </a:cxn>
                  <a:cxn ang="0">
                    <a:pos x="2248" y="621"/>
                  </a:cxn>
                  <a:cxn ang="0">
                    <a:pos x="2123" y="250"/>
                  </a:cxn>
                </a:cxnLst>
                <a:rect l="0" t="0" r="r" b="b"/>
                <a:pathLst>
                  <a:path w="2491" h="621">
                    <a:moveTo>
                      <a:pt x="598" y="179"/>
                    </a:moveTo>
                    <a:lnTo>
                      <a:pt x="598" y="0"/>
                    </a:lnTo>
                    <a:lnTo>
                      <a:pt x="524" y="0"/>
                    </a:lnTo>
                    <a:lnTo>
                      <a:pt x="449" y="0"/>
                    </a:lnTo>
                    <a:lnTo>
                      <a:pt x="374" y="0"/>
                    </a:lnTo>
                    <a:lnTo>
                      <a:pt x="299" y="0"/>
                    </a:lnTo>
                    <a:lnTo>
                      <a:pt x="224" y="0"/>
                    </a:lnTo>
                    <a:lnTo>
                      <a:pt x="150" y="0"/>
                    </a:lnTo>
                    <a:lnTo>
                      <a:pt x="75" y="0"/>
                    </a:lnTo>
                    <a:lnTo>
                      <a:pt x="0" y="0"/>
                    </a:lnTo>
                    <a:lnTo>
                      <a:pt x="0" y="179"/>
                    </a:lnTo>
                    <a:lnTo>
                      <a:pt x="176" y="179"/>
                    </a:lnTo>
                    <a:lnTo>
                      <a:pt x="176" y="621"/>
                    </a:lnTo>
                    <a:lnTo>
                      <a:pt x="423" y="621"/>
                    </a:lnTo>
                    <a:lnTo>
                      <a:pt x="423" y="179"/>
                    </a:lnTo>
                    <a:lnTo>
                      <a:pt x="598" y="179"/>
                    </a:lnTo>
                    <a:close/>
                    <a:moveTo>
                      <a:pt x="907" y="250"/>
                    </a:moveTo>
                    <a:lnTo>
                      <a:pt x="781" y="621"/>
                    </a:lnTo>
                    <a:lnTo>
                      <a:pt x="539" y="621"/>
                    </a:lnTo>
                    <a:lnTo>
                      <a:pt x="776" y="0"/>
                    </a:lnTo>
                    <a:lnTo>
                      <a:pt x="809" y="0"/>
                    </a:lnTo>
                    <a:lnTo>
                      <a:pt x="842" y="0"/>
                    </a:lnTo>
                    <a:lnTo>
                      <a:pt x="874" y="0"/>
                    </a:lnTo>
                    <a:lnTo>
                      <a:pt x="907" y="0"/>
                    </a:lnTo>
                    <a:lnTo>
                      <a:pt x="939" y="0"/>
                    </a:lnTo>
                    <a:lnTo>
                      <a:pt x="972" y="0"/>
                    </a:lnTo>
                    <a:lnTo>
                      <a:pt x="1005" y="0"/>
                    </a:lnTo>
                    <a:lnTo>
                      <a:pt x="1038" y="0"/>
                    </a:lnTo>
                    <a:lnTo>
                      <a:pt x="1275" y="621"/>
                    </a:lnTo>
                    <a:lnTo>
                      <a:pt x="1033" y="621"/>
                    </a:lnTo>
                    <a:lnTo>
                      <a:pt x="907" y="250"/>
                    </a:lnTo>
                    <a:close/>
                    <a:moveTo>
                      <a:pt x="1814" y="179"/>
                    </a:moveTo>
                    <a:lnTo>
                      <a:pt x="1814" y="0"/>
                    </a:lnTo>
                    <a:lnTo>
                      <a:pt x="1740" y="0"/>
                    </a:lnTo>
                    <a:lnTo>
                      <a:pt x="1665" y="0"/>
                    </a:lnTo>
                    <a:lnTo>
                      <a:pt x="1590" y="0"/>
                    </a:lnTo>
                    <a:lnTo>
                      <a:pt x="1515" y="0"/>
                    </a:lnTo>
                    <a:lnTo>
                      <a:pt x="1440" y="0"/>
                    </a:lnTo>
                    <a:lnTo>
                      <a:pt x="1366" y="0"/>
                    </a:lnTo>
                    <a:lnTo>
                      <a:pt x="1291" y="0"/>
                    </a:lnTo>
                    <a:lnTo>
                      <a:pt x="1216" y="0"/>
                    </a:lnTo>
                    <a:lnTo>
                      <a:pt x="1216" y="179"/>
                    </a:lnTo>
                    <a:lnTo>
                      <a:pt x="1391" y="179"/>
                    </a:lnTo>
                    <a:lnTo>
                      <a:pt x="1391" y="621"/>
                    </a:lnTo>
                    <a:lnTo>
                      <a:pt x="1639" y="621"/>
                    </a:lnTo>
                    <a:lnTo>
                      <a:pt x="1639" y="179"/>
                    </a:lnTo>
                    <a:lnTo>
                      <a:pt x="1814" y="179"/>
                    </a:lnTo>
                    <a:close/>
                    <a:moveTo>
                      <a:pt x="2123" y="250"/>
                    </a:moveTo>
                    <a:lnTo>
                      <a:pt x="1996" y="621"/>
                    </a:lnTo>
                    <a:lnTo>
                      <a:pt x="1754" y="621"/>
                    </a:lnTo>
                    <a:lnTo>
                      <a:pt x="1991" y="0"/>
                    </a:lnTo>
                    <a:lnTo>
                      <a:pt x="2024" y="0"/>
                    </a:lnTo>
                    <a:lnTo>
                      <a:pt x="2057" y="0"/>
                    </a:lnTo>
                    <a:lnTo>
                      <a:pt x="2090" y="0"/>
                    </a:lnTo>
                    <a:lnTo>
                      <a:pt x="2123" y="0"/>
                    </a:lnTo>
                    <a:lnTo>
                      <a:pt x="2155" y="0"/>
                    </a:lnTo>
                    <a:lnTo>
                      <a:pt x="2188" y="0"/>
                    </a:lnTo>
                    <a:lnTo>
                      <a:pt x="2220" y="0"/>
                    </a:lnTo>
                    <a:lnTo>
                      <a:pt x="2253" y="0"/>
                    </a:lnTo>
                    <a:lnTo>
                      <a:pt x="2491" y="621"/>
                    </a:lnTo>
                    <a:lnTo>
                      <a:pt x="2248" y="621"/>
                    </a:lnTo>
                    <a:lnTo>
                      <a:pt x="2123" y="25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bg1"/>
                  </a:solidFill>
                  <a:latin typeface="Myriad Pro"/>
                </a:endParaRPr>
              </a:p>
            </p:txBody>
          </p:sp>
        </p:grpSp>
        <p:sp>
          <p:nvSpPr>
            <p:cNvPr id="20" name="Freeform 19"/>
            <p:cNvSpPr>
              <a:spLocks noEditPoints="1"/>
            </p:cNvSpPr>
            <p:nvPr/>
          </p:nvSpPr>
          <p:spPr bwMode="auto">
            <a:xfrm>
              <a:off x="1409510" y="392855"/>
              <a:ext cx="878871" cy="92839"/>
            </a:xfrm>
            <a:custGeom>
              <a:avLst/>
              <a:gdLst/>
              <a:ahLst/>
              <a:cxnLst>
                <a:cxn ang="0">
                  <a:pos x="805" y="637"/>
                </a:cxn>
                <a:cxn ang="0">
                  <a:pos x="996" y="219"/>
                </a:cxn>
                <a:cxn ang="0">
                  <a:pos x="1304" y="357"/>
                </a:cxn>
                <a:cxn ang="0">
                  <a:pos x="1069" y="644"/>
                </a:cxn>
                <a:cxn ang="0">
                  <a:pos x="1040" y="573"/>
                </a:cxn>
                <a:cxn ang="0">
                  <a:pos x="1182" y="280"/>
                </a:cxn>
                <a:cxn ang="0">
                  <a:pos x="1457" y="426"/>
                </a:cxn>
                <a:cxn ang="0">
                  <a:pos x="1680" y="639"/>
                </a:cxn>
                <a:cxn ang="0">
                  <a:pos x="1384" y="480"/>
                </a:cxn>
                <a:cxn ang="0">
                  <a:pos x="1565" y="178"/>
                </a:cxn>
                <a:cxn ang="0">
                  <a:pos x="1772" y="419"/>
                </a:cxn>
                <a:cxn ang="0">
                  <a:pos x="1479" y="300"/>
                </a:cxn>
                <a:cxn ang="0">
                  <a:pos x="2054" y="179"/>
                </a:cxn>
                <a:cxn ang="0">
                  <a:pos x="2260" y="188"/>
                </a:cxn>
                <a:cxn ang="0">
                  <a:pos x="2257" y="15"/>
                </a:cxn>
                <a:cxn ang="0">
                  <a:pos x="2523" y="568"/>
                </a:cxn>
                <a:cxn ang="0">
                  <a:pos x="2483" y="627"/>
                </a:cxn>
                <a:cxn ang="0">
                  <a:pos x="2395" y="282"/>
                </a:cxn>
                <a:cxn ang="0">
                  <a:pos x="2669" y="201"/>
                </a:cxn>
                <a:cxn ang="0">
                  <a:pos x="2657" y="282"/>
                </a:cxn>
                <a:cxn ang="0">
                  <a:pos x="2858" y="220"/>
                </a:cxn>
                <a:cxn ang="0">
                  <a:pos x="3192" y="222"/>
                </a:cxn>
                <a:cxn ang="0">
                  <a:pos x="3092" y="249"/>
                </a:cxn>
                <a:cxn ang="0">
                  <a:pos x="3666" y="632"/>
                </a:cxn>
                <a:cxn ang="0">
                  <a:pos x="3354" y="500"/>
                </a:cxn>
                <a:cxn ang="0">
                  <a:pos x="3484" y="195"/>
                </a:cxn>
                <a:cxn ang="0">
                  <a:pos x="3516" y="256"/>
                </a:cxn>
                <a:cxn ang="0">
                  <a:pos x="3592" y="581"/>
                </a:cxn>
                <a:cxn ang="0">
                  <a:pos x="4055" y="577"/>
                </a:cxn>
                <a:cxn ang="0">
                  <a:pos x="3803" y="567"/>
                </a:cxn>
                <a:cxn ang="0">
                  <a:pos x="3854" y="210"/>
                </a:cxn>
                <a:cxn ang="0">
                  <a:pos x="4132" y="281"/>
                </a:cxn>
                <a:cxn ang="0">
                  <a:pos x="3947" y="237"/>
                </a:cxn>
                <a:cxn ang="0">
                  <a:pos x="4571" y="638"/>
                </a:cxn>
                <a:cxn ang="0">
                  <a:pos x="4425" y="355"/>
                </a:cxn>
                <a:cxn ang="0">
                  <a:pos x="4692" y="179"/>
                </a:cxn>
                <a:cxn ang="0">
                  <a:pos x="4503" y="378"/>
                </a:cxn>
                <a:cxn ang="0">
                  <a:pos x="4914" y="445"/>
                </a:cxn>
                <a:cxn ang="0">
                  <a:pos x="5116" y="642"/>
                </a:cxn>
                <a:cxn ang="0">
                  <a:pos x="4837" y="469"/>
                </a:cxn>
                <a:cxn ang="0">
                  <a:pos x="5032" y="177"/>
                </a:cxn>
                <a:cxn ang="0">
                  <a:pos x="5225" y="427"/>
                </a:cxn>
                <a:cxn ang="0">
                  <a:pos x="4929" y="310"/>
                </a:cxn>
                <a:cxn ang="0">
                  <a:pos x="5520" y="177"/>
                </a:cxn>
                <a:cxn ang="0">
                  <a:pos x="5849" y="249"/>
                </a:cxn>
                <a:cxn ang="0">
                  <a:pos x="5745" y="644"/>
                </a:cxn>
                <a:cxn ang="0">
                  <a:pos x="6173" y="588"/>
                </a:cxn>
                <a:cxn ang="0">
                  <a:pos x="5907" y="543"/>
                </a:cxn>
                <a:cxn ang="0">
                  <a:pos x="6173" y="317"/>
                </a:cxn>
                <a:cxn ang="0">
                  <a:pos x="6044" y="179"/>
                </a:cxn>
                <a:cxn ang="0">
                  <a:pos x="6022" y="438"/>
                </a:cxn>
                <a:cxn ang="0">
                  <a:pos x="6118" y="573"/>
                </a:cxn>
                <a:cxn ang="0">
                  <a:pos x="6379" y="72"/>
                </a:cxn>
                <a:cxn ang="0">
                  <a:pos x="6454" y="99"/>
                </a:cxn>
                <a:cxn ang="0">
                  <a:pos x="6815" y="177"/>
                </a:cxn>
                <a:cxn ang="0">
                  <a:pos x="6901" y="333"/>
                </a:cxn>
                <a:cxn ang="0">
                  <a:pos x="6691" y="329"/>
                </a:cxn>
                <a:cxn ang="0">
                  <a:pos x="7278" y="580"/>
                </a:cxn>
                <a:cxn ang="0">
                  <a:pos x="7137" y="188"/>
                </a:cxn>
                <a:cxn ang="0">
                  <a:pos x="7541" y="759"/>
                </a:cxn>
                <a:cxn ang="0">
                  <a:pos x="7366" y="188"/>
                </a:cxn>
                <a:cxn ang="0">
                  <a:pos x="7881" y="532"/>
                </a:cxn>
                <a:cxn ang="0">
                  <a:pos x="7920" y="642"/>
                </a:cxn>
              </a:cxnLst>
              <a:rect l="0" t="0" r="r" b="b"/>
              <a:pathLst>
                <a:path w="7953" h="842">
                  <a:moveTo>
                    <a:pt x="324" y="277"/>
                  </a:moveTo>
                  <a:lnTo>
                    <a:pt x="324" y="344"/>
                  </a:lnTo>
                  <a:lnTo>
                    <a:pt x="81" y="344"/>
                  </a:lnTo>
                  <a:lnTo>
                    <a:pt x="81" y="569"/>
                  </a:lnTo>
                  <a:lnTo>
                    <a:pt x="352" y="569"/>
                  </a:lnTo>
                  <a:lnTo>
                    <a:pt x="352" y="637"/>
                  </a:lnTo>
                  <a:lnTo>
                    <a:pt x="0" y="637"/>
                  </a:lnTo>
                  <a:lnTo>
                    <a:pt x="0" y="11"/>
                  </a:lnTo>
                  <a:lnTo>
                    <a:pt x="338" y="11"/>
                  </a:lnTo>
                  <a:lnTo>
                    <a:pt x="338" y="79"/>
                  </a:lnTo>
                  <a:lnTo>
                    <a:pt x="81" y="79"/>
                  </a:lnTo>
                  <a:lnTo>
                    <a:pt x="81" y="277"/>
                  </a:lnTo>
                  <a:lnTo>
                    <a:pt x="324" y="277"/>
                  </a:lnTo>
                  <a:close/>
                  <a:moveTo>
                    <a:pt x="401" y="188"/>
                  </a:moveTo>
                  <a:lnTo>
                    <a:pt x="492" y="188"/>
                  </a:lnTo>
                  <a:lnTo>
                    <a:pt x="556" y="284"/>
                  </a:lnTo>
                  <a:lnTo>
                    <a:pt x="566" y="300"/>
                  </a:lnTo>
                  <a:lnTo>
                    <a:pt x="578" y="317"/>
                  </a:lnTo>
                  <a:lnTo>
                    <a:pt x="589" y="337"/>
                  </a:lnTo>
                  <a:lnTo>
                    <a:pt x="601" y="357"/>
                  </a:lnTo>
                  <a:lnTo>
                    <a:pt x="604" y="357"/>
                  </a:lnTo>
                  <a:lnTo>
                    <a:pt x="614" y="340"/>
                  </a:lnTo>
                  <a:lnTo>
                    <a:pt x="625" y="321"/>
                  </a:lnTo>
                  <a:lnTo>
                    <a:pt x="636" y="303"/>
                  </a:lnTo>
                  <a:lnTo>
                    <a:pt x="649" y="283"/>
                  </a:lnTo>
                  <a:lnTo>
                    <a:pt x="712" y="188"/>
                  </a:lnTo>
                  <a:lnTo>
                    <a:pt x="800" y="188"/>
                  </a:lnTo>
                  <a:lnTo>
                    <a:pt x="646" y="405"/>
                  </a:lnTo>
                  <a:lnTo>
                    <a:pt x="805" y="637"/>
                  </a:lnTo>
                  <a:lnTo>
                    <a:pt x="712" y="637"/>
                  </a:lnTo>
                  <a:lnTo>
                    <a:pt x="646" y="535"/>
                  </a:lnTo>
                  <a:lnTo>
                    <a:pt x="635" y="520"/>
                  </a:lnTo>
                  <a:lnTo>
                    <a:pt x="624" y="501"/>
                  </a:lnTo>
                  <a:lnTo>
                    <a:pt x="612" y="481"/>
                  </a:lnTo>
                  <a:lnTo>
                    <a:pt x="598" y="457"/>
                  </a:lnTo>
                  <a:lnTo>
                    <a:pt x="596" y="457"/>
                  </a:lnTo>
                  <a:lnTo>
                    <a:pt x="588" y="472"/>
                  </a:lnTo>
                  <a:lnTo>
                    <a:pt x="578" y="490"/>
                  </a:lnTo>
                  <a:lnTo>
                    <a:pt x="564" y="511"/>
                  </a:lnTo>
                  <a:lnTo>
                    <a:pt x="549" y="535"/>
                  </a:lnTo>
                  <a:lnTo>
                    <a:pt x="484" y="637"/>
                  </a:lnTo>
                  <a:lnTo>
                    <a:pt x="394" y="637"/>
                  </a:lnTo>
                  <a:lnTo>
                    <a:pt x="553" y="408"/>
                  </a:lnTo>
                  <a:lnTo>
                    <a:pt x="401" y="188"/>
                  </a:lnTo>
                  <a:close/>
                  <a:moveTo>
                    <a:pt x="883" y="820"/>
                  </a:moveTo>
                  <a:lnTo>
                    <a:pt x="883" y="334"/>
                  </a:lnTo>
                  <a:lnTo>
                    <a:pt x="883" y="298"/>
                  </a:lnTo>
                  <a:lnTo>
                    <a:pt x="882" y="261"/>
                  </a:lnTo>
                  <a:lnTo>
                    <a:pt x="881" y="224"/>
                  </a:lnTo>
                  <a:lnTo>
                    <a:pt x="880" y="188"/>
                  </a:lnTo>
                  <a:lnTo>
                    <a:pt x="953" y="188"/>
                  </a:lnTo>
                  <a:lnTo>
                    <a:pt x="957" y="265"/>
                  </a:lnTo>
                  <a:lnTo>
                    <a:pt x="958" y="265"/>
                  </a:lnTo>
                  <a:lnTo>
                    <a:pt x="965" y="255"/>
                  </a:lnTo>
                  <a:lnTo>
                    <a:pt x="972" y="244"/>
                  </a:lnTo>
                  <a:lnTo>
                    <a:pt x="979" y="235"/>
                  </a:lnTo>
                  <a:lnTo>
                    <a:pt x="988" y="227"/>
                  </a:lnTo>
                  <a:lnTo>
                    <a:pt x="996" y="219"/>
                  </a:lnTo>
                  <a:lnTo>
                    <a:pt x="1005" y="211"/>
                  </a:lnTo>
                  <a:lnTo>
                    <a:pt x="1014" y="205"/>
                  </a:lnTo>
                  <a:lnTo>
                    <a:pt x="1024" y="199"/>
                  </a:lnTo>
                  <a:lnTo>
                    <a:pt x="1034" y="194"/>
                  </a:lnTo>
                  <a:lnTo>
                    <a:pt x="1045" y="190"/>
                  </a:lnTo>
                  <a:lnTo>
                    <a:pt x="1055" y="186"/>
                  </a:lnTo>
                  <a:lnTo>
                    <a:pt x="1068" y="183"/>
                  </a:lnTo>
                  <a:lnTo>
                    <a:pt x="1079" y="181"/>
                  </a:lnTo>
                  <a:lnTo>
                    <a:pt x="1091" y="178"/>
                  </a:lnTo>
                  <a:lnTo>
                    <a:pt x="1105" y="177"/>
                  </a:lnTo>
                  <a:lnTo>
                    <a:pt x="1118" y="177"/>
                  </a:lnTo>
                  <a:lnTo>
                    <a:pt x="1138" y="178"/>
                  </a:lnTo>
                  <a:lnTo>
                    <a:pt x="1157" y="182"/>
                  </a:lnTo>
                  <a:lnTo>
                    <a:pt x="1166" y="184"/>
                  </a:lnTo>
                  <a:lnTo>
                    <a:pt x="1176" y="187"/>
                  </a:lnTo>
                  <a:lnTo>
                    <a:pt x="1185" y="190"/>
                  </a:lnTo>
                  <a:lnTo>
                    <a:pt x="1193" y="193"/>
                  </a:lnTo>
                  <a:lnTo>
                    <a:pt x="1201" y="198"/>
                  </a:lnTo>
                  <a:lnTo>
                    <a:pt x="1210" y="202"/>
                  </a:lnTo>
                  <a:lnTo>
                    <a:pt x="1218" y="207"/>
                  </a:lnTo>
                  <a:lnTo>
                    <a:pt x="1225" y="213"/>
                  </a:lnTo>
                  <a:lnTo>
                    <a:pt x="1240" y="226"/>
                  </a:lnTo>
                  <a:lnTo>
                    <a:pt x="1254" y="241"/>
                  </a:lnTo>
                  <a:lnTo>
                    <a:pt x="1266" y="258"/>
                  </a:lnTo>
                  <a:lnTo>
                    <a:pt x="1277" y="275"/>
                  </a:lnTo>
                  <a:lnTo>
                    <a:pt x="1287" y="294"/>
                  </a:lnTo>
                  <a:lnTo>
                    <a:pt x="1294" y="314"/>
                  </a:lnTo>
                  <a:lnTo>
                    <a:pt x="1300" y="335"/>
                  </a:lnTo>
                  <a:lnTo>
                    <a:pt x="1304" y="357"/>
                  </a:lnTo>
                  <a:lnTo>
                    <a:pt x="1307" y="381"/>
                  </a:lnTo>
                  <a:lnTo>
                    <a:pt x="1308" y="406"/>
                  </a:lnTo>
                  <a:lnTo>
                    <a:pt x="1307" y="434"/>
                  </a:lnTo>
                  <a:lnTo>
                    <a:pt x="1304" y="460"/>
                  </a:lnTo>
                  <a:lnTo>
                    <a:pt x="1302" y="473"/>
                  </a:lnTo>
                  <a:lnTo>
                    <a:pt x="1299" y="485"/>
                  </a:lnTo>
                  <a:lnTo>
                    <a:pt x="1296" y="497"/>
                  </a:lnTo>
                  <a:lnTo>
                    <a:pt x="1292" y="509"/>
                  </a:lnTo>
                  <a:lnTo>
                    <a:pt x="1288" y="520"/>
                  </a:lnTo>
                  <a:lnTo>
                    <a:pt x="1283" y="530"/>
                  </a:lnTo>
                  <a:lnTo>
                    <a:pt x="1278" y="541"/>
                  </a:lnTo>
                  <a:lnTo>
                    <a:pt x="1272" y="551"/>
                  </a:lnTo>
                  <a:lnTo>
                    <a:pt x="1266" y="560"/>
                  </a:lnTo>
                  <a:lnTo>
                    <a:pt x="1260" y="569"/>
                  </a:lnTo>
                  <a:lnTo>
                    <a:pt x="1253" y="579"/>
                  </a:lnTo>
                  <a:lnTo>
                    <a:pt x="1245" y="587"/>
                  </a:lnTo>
                  <a:lnTo>
                    <a:pt x="1231" y="601"/>
                  </a:lnTo>
                  <a:lnTo>
                    <a:pt x="1215" y="614"/>
                  </a:lnTo>
                  <a:lnTo>
                    <a:pt x="1207" y="619"/>
                  </a:lnTo>
                  <a:lnTo>
                    <a:pt x="1198" y="624"/>
                  </a:lnTo>
                  <a:lnTo>
                    <a:pt x="1190" y="628"/>
                  </a:lnTo>
                  <a:lnTo>
                    <a:pt x="1181" y="632"/>
                  </a:lnTo>
                  <a:lnTo>
                    <a:pt x="1163" y="638"/>
                  </a:lnTo>
                  <a:lnTo>
                    <a:pt x="1144" y="643"/>
                  </a:lnTo>
                  <a:lnTo>
                    <a:pt x="1123" y="647"/>
                  </a:lnTo>
                  <a:lnTo>
                    <a:pt x="1103" y="648"/>
                  </a:lnTo>
                  <a:lnTo>
                    <a:pt x="1091" y="647"/>
                  </a:lnTo>
                  <a:lnTo>
                    <a:pt x="1079" y="646"/>
                  </a:lnTo>
                  <a:lnTo>
                    <a:pt x="1069" y="644"/>
                  </a:lnTo>
                  <a:lnTo>
                    <a:pt x="1058" y="642"/>
                  </a:lnTo>
                  <a:lnTo>
                    <a:pt x="1048" y="640"/>
                  </a:lnTo>
                  <a:lnTo>
                    <a:pt x="1038" y="637"/>
                  </a:lnTo>
                  <a:lnTo>
                    <a:pt x="1029" y="633"/>
                  </a:lnTo>
                  <a:lnTo>
                    <a:pt x="1019" y="629"/>
                  </a:lnTo>
                  <a:lnTo>
                    <a:pt x="1011" y="625"/>
                  </a:lnTo>
                  <a:lnTo>
                    <a:pt x="1003" y="620"/>
                  </a:lnTo>
                  <a:lnTo>
                    <a:pt x="996" y="614"/>
                  </a:lnTo>
                  <a:lnTo>
                    <a:pt x="989" y="607"/>
                  </a:lnTo>
                  <a:lnTo>
                    <a:pt x="981" y="600"/>
                  </a:lnTo>
                  <a:lnTo>
                    <a:pt x="975" y="593"/>
                  </a:lnTo>
                  <a:lnTo>
                    <a:pt x="969" y="585"/>
                  </a:lnTo>
                  <a:lnTo>
                    <a:pt x="964" y="577"/>
                  </a:lnTo>
                  <a:lnTo>
                    <a:pt x="964" y="820"/>
                  </a:lnTo>
                  <a:lnTo>
                    <a:pt x="883" y="820"/>
                  </a:lnTo>
                  <a:close/>
                  <a:moveTo>
                    <a:pt x="964" y="377"/>
                  </a:moveTo>
                  <a:lnTo>
                    <a:pt x="964" y="454"/>
                  </a:lnTo>
                  <a:lnTo>
                    <a:pt x="964" y="468"/>
                  </a:lnTo>
                  <a:lnTo>
                    <a:pt x="966" y="480"/>
                  </a:lnTo>
                  <a:lnTo>
                    <a:pt x="969" y="492"/>
                  </a:lnTo>
                  <a:lnTo>
                    <a:pt x="972" y="504"/>
                  </a:lnTo>
                  <a:lnTo>
                    <a:pt x="977" y="515"/>
                  </a:lnTo>
                  <a:lnTo>
                    <a:pt x="983" y="525"/>
                  </a:lnTo>
                  <a:lnTo>
                    <a:pt x="991" y="535"/>
                  </a:lnTo>
                  <a:lnTo>
                    <a:pt x="1000" y="546"/>
                  </a:lnTo>
                  <a:lnTo>
                    <a:pt x="1009" y="554"/>
                  </a:lnTo>
                  <a:lnTo>
                    <a:pt x="1018" y="562"/>
                  </a:lnTo>
                  <a:lnTo>
                    <a:pt x="1029" y="568"/>
                  </a:lnTo>
                  <a:lnTo>
                    <a:pt x="1040" y="573"/>
                  </a:lnTo>
                  <a:lnTo>
                    <a:pt x="1051" y="578"/>
                  </a:lnTo>
                  <a:lnTo>
                    <a:pt x="1064" y="581"/>
                  </a:lnTo>
                  <a:lnTo>
                    <a:pt x="1077" y="583"/>
                  </a:lnTo>
                  <a:lnTo>
                    <a:pt x="1090" y="583"/>
                  </a:lnTo>
                  <a:lnTo>
                    <a:pt x="1106" y="583"/>
                  </a:lnTo>
                  <a:lnTo>
                    <a:pt x="1120" y="580"/>
                  </a:lnTo>
                  <a:lnTo>
                    <a:pt x="1133" y="577"/>
                  </a:lnTo>
                  <a:lnTo>
                    <a:pt x="1147" y="571"/>
                  </a:lnTo>
                  <a:lnTo>
                    <a:pt x="1159" y="564"/>
                  </a:lnTo>
                  <a:lnTo>
                    <a:pt x="1170" y="556"/>
                  </a:lnTo>
                  <a:lnTo>
                    <a:pt x="1181" y="547"/>
                  </a:lnTo>
                  <a:lnTo>
                    <a:pt x="1190" y="535"/>
                  </a:lnTo>
                  <a:lnTo>
                    <a:pt x="1198" y="523"/>
                  </a:lnTo>
                  <a:lnTo>
                    <a:pt x="1205" y="510"/>
                  </a:lnTo>
                  <a:lnTo>
                    <a:pt x="1212" y="495"/>
                  </a:lnTo>
                  <a:lnTo>
                    <a:pt x="1217" y="480"/>
                  </a:lnTo>
                  <a:lnTo>
                    <a:pt x="1221" y="463"/>
                  </a:lnTo>
                  <a:lnTo>
                    <a:pt x="1224" y="447"/>
                  </a:lnTo>
                  <a:lnTo>
                    <a:pt x="1226" y="428"/>
                  </a:lnTo>
                  <a:lnTo>
                    <a:pt x="1226" y="410"/>
                  </a:lnTo>
                  <a:lnTo>
                    <a:pt x="1226" y="392"/>
                  </a:lnTo>
                  <a:lnTo>
                    <a:pt x="1224" y="376"/>
                  </a:lnTo>
                  <a:lnTo>
                    <a:pt x="1221" y="360"/>
                  </a:lnTo>
                  <a:lnTo>
                    <a:pt x="1218" y="345"/>
                  </a:lnTo>
                  <a:lnTo>
                    <a:pt x="1213" y="331"/>
                  </a:lnTo>
                  <a:lnTo>
                    <a:pt x="1206" y="317"/>
                  </a:lnTo>
                  <a:lnTo>
                    <a:pt x="1200" y="305"/>
                  </a:lnTo>
                  <a:lnTo>
                    <a:pt x="1192" y="293"/>
                  </a:lnTo>
                  <a:lnTo>
                    <a:pt x="1182" y="280"/>
                  </a:lnTo>
                  <a:lnTo>
                    <a:pt x="1172" y="271"/>
                  </a:lnTo>
                  <a:lnTo>
                    <a:pt x="1160" y="262"/>
                  </a:lnTo>
                  <a:lnTo>
                    <a:pt x="1149" y="255"/>
                  </a:lnTo>
                  <a:lnTo>
                    <a:pt x="1136" y="249"/>
                  </a:lnTo>
                  <a:lnTo>
                    <a:pt x="1122" y="245"/>
                  </a:lnTo>
                  <a:lnTo>
                    <a:pt x="1108" y="243"/>
                  </a:lnTo>
                  <a:lnTo>
                    <a:pt x="1092" y="242"/>
                  </a:lnTo>
                  <a:lnTo>
                    <a:pt x="1082" y="243"/>
                  </a:lnTo>
                  <a:lnTo>
                    <a:pt x="1072" y="244"/>
                  </a:lnTo>
                  <a:lnTo>
                    <a:pt x="1062" y="246"/>
                  </a:lnTo>
                  <a:lnTo>
                    <a:pt x="1052" y="249"/>
                  </a:lnTo>
                  <a:lnTo>
                    <a:pt x="1042" y="254"/>
                  </a:lnTo>
                  <a:lnTo>
                    <a:pt x="1033" y="258"/>
                  </a:lnTo>
                  <a:lnTo>
                    <a:pt x="1024" y="264"/>
                  </a:lnTo>
                  <a:lnTo>
                    <a:pt x="1015" y="270"/>
                  </a:lnTo>
                  <a:lnTo>
                    <a:pt x="1007" y="277"/>
                  </a:lnTo>
                  <a:lnTo>
                    <a:pt x="999" y="285"/>
                  </a:lnTo>
                  <a:lnTo>
                    <a:pt x="993" y="294"/>
                  </a:lnTo>
                  <a:lnTo>
                    <a:pt x="987" y="303"/>
                  </a:lnTo>
                  <a:lnTo>
                    <a:pt x="981" y="312"/>
                  </a:lnTo>
                  <a:lnTo>
                    <a:pt x="976" y="321"/>
                  </a:lnTo>
                  <a:lnTo>
                    <a:pt x="972" y="333"/>
                  </a:lnTo>
                  <a:lnTo>
                    <a:pt x="969" y="344"/>
                  </a:lnTo>
                  <a:lnTo>
                    <a:pt x="967" y="353"/>
                  </a:lnTo>
                  <a:lnTo>
                    <a:pt x="965" y="363"/>
                  </a:lnTo>
                  <a:lnTo>
                    <a:pt x="964" y="370"/>
                  </a:lnTo>
                  <a:lnTo>
                    <a:pt x="964" y="377"/>
                  </a:lnTo>
                  <a:close/>
                  <a:moveTo>
                    <a:pt x="1771" y="427"/>
                  </a:moveTo>
                  <a:lnTo>
                    <a:pt x="1457" y="426"/>
                  </a:lnTo>
                  <a:lnTo>
                    <a:pt x="1458" y="445"/>
                  </a:lnTo>
                  <a:lnTo>
                    <a:pt x="1460" y="463"/>
                  </a:lnTo>
                  <a:lnTo>
                    <a:pt x="1464" y="480"/>
                  </a:lnTo>
                  <a:lnTo>
                    <a:pt x="1469" y="495"/>
                  </a:lnTo>
                  <a:lnTo>
                    <a:pt x="1477" y="510"/>
                  </a:lnTo>
                  <a:lnTo>
                    <a:pt x="1484" y="523"/>
                  </a:lnTo>
                  <a:lnTo>
                    <a:pt x="1493" y="535"/>
                  </a:lnTo>
                  <a:lnTo>
                    <a:pt x="1504" y="546"/>
                  </a:lnTo>
                  <a:lnTo>
                    <a:pt x="1515" y="554"/>
                  </a:lnTo>
                  <a:lnTo>
                    <a:pt x="1526" y="562"/>
                  </a:lnTo>
                  <a:lnTo>
                    <a:pt x="1537" y="568"/>
                  </a:lnTo>
                  <a:lnTo>
                    <a:pt x="1551" y="573"/>
                  </a:lnTo>
                  <a:lnTo>
                    <a:pt x="1564" y="577"/>
                  </a:lnTo>
                  <a:lnTo>
                    <a:pt x="1578" y="580"/>
                  </a:lnTo>
                  <a:lnTo>
                    <a:pt x="1594" y="582"/>
                  </a:lnTo>
                  <a:lnTo>
                    <a:pt x="1610" y="582"/>
                  </a:lnTo>
                  <a:lnTo>
                    <a:pt x="1628" y="582"/>
                  </a:lnTo>
                  <a:lnTo>
                    <a:pt x="1644" y="581"/>
                  </a:lnTo>
                  <a:lnTo>
                    <a:pt x="1660" y="579"/>
                  </a:lnTo>
                  <a:lnTo>
                    <a:pt x="1676" y="577"/>
                  </a:lnTo>
                  <a:lnTo>
                    <a:pt x="1690" y="573"/>
                  </a:lnTo>
                  <a:lnTo>
                    <a:pt x="1706" y="569"/>
                  </a:lnTo>
                  <a:lnTo>
                    <a:pt x="1720" y="564"/>
                  </a:lnTo>
                  <a:lnTo>
                    <a:pt x="1735" y="559"/>
                  </a:lnTo>
                  <a:lnTo>
                    <a:pt x="1748" y="618"/>
                  </a:lnTo>
                  <a:lnTo>
                    <a:pt x="1733" y="624"/>
                  </a:lnTo>
                  <a:lnTo>
                    <a:pt x="1715" y="630"/>
                  </a:lnTo>
                  <a:lnTo>
                    <a:pt x="1698" y="635"/>
                  </a:lnTo>
                  <a:lnTo>
                    <a:pt x="1680" y="639"/>
                  </a:lnTo>
                  <a:lnTo>
                    <a:pt x="1661" y="642"/>
                  </a:lnTo>
                  <a:lnTo>
                    <a:pt x="1641" y="644"/>
                  </a:lnTo>
                  <a:lnTo>
                    <a:pt x="1621" y="646"/>
                  </a:lnTo>
                  <a:lnTo>
                    <a:pt x="1599" y="647"/>
                  </a:lnTo>
                  <a:lnTo>
                    <a:pt x="1574" y="646"/>
                  </a:lnTo>
                  <a:lnTo>
                    <a:pt x="1551" y="642"/>
                  </a:lnTo>
                  <a:lnTo>
                    <a:pt x="1539" y="640"/>
                  </a:lnTo>
                  <a:lnTo>
                    <a:pt x="1528" y="637"/>
                  </a:lnTo>
                  <a:lnTo>
                    <a:pt x="1518" y="634"/>
                  </a:lnTo>
                  <a:lnTo>
                    <a:pt x="1507" y="631"/>
                  </a:lnTo>
                  <a:lnTo>
                    <a:pt x="1497" y="627"/>
                  </a:lnTo>
                  <a:lnTo>
                    <a:pt x="1488" y="622"/>
                  </a:lnTo>
                  <a:lnTo>
                    <a:pt x="1479" y="617"/>
                  </a:lnTo>
                  <a:lnTo>
                    <a:pt x="1469" y="612"/>
                  </a:lnTo>
                  <a:lnTo>
                    <a:pt x="1461" y="605"/>
                  </a:lnTo>
                  <a:lnTo>
                    <a:pt x="1453" y="598"/>
                  </a:lnTo>
                  <a:lnTo>
                    <a:pt x="1445" y="592"/>
                  </a:lnTo>
                  <a:lnTo>
                    <a:pt x="1438" y="584"/>
                  </a:lnTo>
                  <a:lnTo>
                    <a:pt x="1430" y="576"/>
                  </a:lnTo>
                  <a:lnTo>
                    <a:pt x="1423" y="567"/>
                  </a:lnTo>
                  <a:lnTo>
                    <a:pt x="1417" y="559"/>
                  </a:lnTo>
                  <a:lnTo>
                    <a:pt x="1412" y="551"/>
                  </a:lnTo>
                  <a:lnTo>
                    <a:pt x="1406" y="542"/>
                  </a:lnTo>
                  <a:lnTo>
                    <a:pt x="1402" y="531"/>
                  </a:lnTo>
                  <a:lnTo>
                    <a:pt x="1397" y="522"/>
                  </a:lnTo>
                  <a:lnTo>
                    <a:pt x="1393" y="512"/>
                  </a:lnTo>
                  <a:lnTo>
                    <a:pt x="1389" y="501"/>
                  </a:lnTo>
                  <a:lnTo>
                    <a:pt x="1386" y="490"/>
                  </a:lnTo>
                  <a:lnTo>
                    <a:pt x="1384" y="480"/>
                  </a:lnTo>
                  <a:lnTo>
                    <a:pt x="1382" y="469"/>
                  </a:lnTo>
                  <a:lnTo>
                    <a:pt x="1379" y="445"/>
                  </a:lnTo>
                  <a:lnTo>
                    <a:pt x="1378" y="419"/>
                  </a:lnTo>
                  <a:lnTo>
                    <a:pt x="1379" y="394"/>
                  </a:lnTo>
                  <a:lnTo>
                    <a:pt x="1382" y="370"/>
                  </a:lnTo>
                  <a:lnTo>
                    <a:pt x="1386" y="346"/>
                  </a:lnTo>
                  <a:lnTo>
                    <a:pt x="1392" y="324"/>
                  </a:lnTo>
                  <a:lnTo>
                    <a:pt x="1397" y="313"/>
                  </a:lnTo>
                  <a:lnTo>
                    <a:pt x="1401" y="303"/>
                  </a:lnTo>
                  <a:lnTo>
                    <a:pt x="1406" y="293"/>
                  </a:lnTo>
                  <a:lnTo>
                    <a:pt x="1411" y="282"/>
                  </a:lnTo>
                  <a:lnTo>
                    <a:pt x="1416" y="273"/>
                  </a:lnTo>
                  <a:lnTo>
                    <a:pt x="1422" y="264"/>
                  </a:lnTo>
                  <a:lnTo>
                    <a:pt x="1428" y="255"/>
                  </a:lnTo>
                  <a:lnTo>
                    <a:pt x="1436" y="246"/>
                  </a:lnTo>
                  <a:lnTo>
                    <a:pt x="1443" y="238"/>
                  </a:lnTo>
                  <a:lnTo>
                    <a:pt x="1451" y="230"/>
                  </a:lnTo>
                  <a:lnTo>
                    <a:pt x="1458" y="223"/>
                  </a:lnTo>
                  <a:lnTo>
                    <a:pt x="1466" y="217"/>
                  </a:lnTo>
                  <a:lnTo>
                    <a:pt x="1476" y="210"/>
                  </a:lnTo>
                  <a:lnTo>
                    <a:pt x="1484" y="204"/>
                  </a:lnTo>
                  <a:lnTo>
                    <a:pt x="1493" y="199"/>
                  </a:lnTo>
                  <a:lnTo>
                    <a:pt x="1502" y="195"/>
                  </a:lnTo>
                  <a:lnTo>
                    <a:pt x="1513" y="191"/>
                  </a:lnTo>
                  <a:lnTo>
                    <a:pt x="1522" y="187"/>
                  </a:lnTo>
                  <a:lnTo>
                    <a:pt x="1532" y="185"/>
                  </a:lnTo>
                  <a:lnTo>
                    <a:pt x="1543" y="182"/>
                  </a:lnTo>
                  <a:lnTo>
                    <a:pt x="1554" y="179"/>
                  </a:lnTo>
                  <a:lnTo>
                    <a:pt x="1565" y="178"/>
                  </a:lnTo>
                  <a:lnTo>
                    <a:pt x="1576" y="177"/>
                  </a:lnTo>
                  <a:lnTo>
                    <a:pt x="1589" y="177"/>
                  </a:lnTo>
                  <a:lnTo>
                    <a:pt x="1601" y="177"/>
                  </a:lnTo>
                  <a:lnTo>
                    <a:pt x="1612" y="178"/>
                  </a:lnTo>
                  <a:lnTo>
                    <a:pt x="1624" y="181"/>
                  </a:lnTo>
                  <a:lnTo>
                    <a:pt x="1635" y="183"/>
                  </a:lnTo>
                  <a:lnTo>
                    <a:pt x="1645" y="185"/>
                  </a:lnTo>
                  <a:lnTo>
                    <a:pt x="1655" y="188"/>
                  </a:lnTo>
                  <a:lnTo>
                    <a:pt x="1665" y="192"/>
                  </a:lnTo>
                  <a:lnTo>
                    <a:pt x="1675" y="196"/>
                  </a:lnTo>
                  <a:lnTo>
                    <a:pt x="1683" y="201"/>
                  </a:lnTo>
                  <a:lnTo>
                    <a:pt x="1692" y="206"/>
                  </a:lnTo>
                  <a:lnTo>
                    <a:pt x="1701" y="212"/>
                  </a:lnTo>
                  <a:lnTo>
                    <a:pt x="1708" y="220"/>
                  </a:lnTo>
                  <a:lnTo>
                    <a:pt x="1716" y="227"/>
                  </a:lnTo>
                  <a:lnTo>
                    <a:pt x="1723" y="234"/>
                  </a:lnTo>
                  <a:lnTo>
                    <a:pt x="1729" y="242"/>
                  </a:lnTo>
                  <a:lnTo>
                    <a:pt x="1736" y="251"/>
                  </a:lnTo>
                  <a:lnTo>
                    <a:pt x="1745" y="266"/>
                  </a:lnTo>
                  <a:lnTo>
                    <a:pt x="1753" y="281"/>
                  </a:lnTo>
                  <a:lnTo>
                    <a:pt x="1759" y="298"/>
                  </a:lnTo>
                  <a:lnTo>
                    <a:pt x="1764" y="314"/>
                  </a:lnTo>
                  <a:lnTo>
                    <a:pt x="1768" y="332"/>
                  </a:lnTo>
                  <a:lnTo>
                    <a:pt x="1772" y="349"/>
                  </a:lnTo>
                  <a:lnTo>
                    <a:pt x="1774" y="369"/>
                  </a:lnTo>
                  <a:lnTo>
                    <a:pt x="1774" y="388"/>
                  </a:lnTo>
                  <a:lnTo>
                    <a:pt x="1774" y="400"/>
                  </a:lnTo>
                  <a:lnTo>
                    <a:pt x="1773" y="410"/>
                  </a:lnTo>
                  <a:lnTo>
                    <a:pt x="1772" y="419"/>
                  </a:lnTo>
                  <a:lnTo>
                    <a:pt x="1771" y="427"/>
                  </a:lnTo>
                  <a:close/>
                  <a:moveTo>
                    <a:pt x="1457" y="368"/>
                  </a:moveTo>
                  <a:lnTo>
                    <a:pt x="1696" y="368"/>
                  </a:lnTo>
                  <a:lnTo>
                    <a:pt x="1696" y="355"/>
                  </a:lnTo>
                  <a:lnTo>
                    <a:pt x="1694" y="344"/>
                  </a:lnTo>
                  <a:lnTo>
                    <a:pt x="1692" y="332"/>
                  </a:lnTo>
                  <a:lnTo>
                    <a:pt x="1690" y="321"/>
                  </a:lnTo>
                  <a:lnTo>
                    <a:pt x="1687" y="311"/>
                  </a:lnTo>
                  <a:lnTo>
                    <a:pt x="1683" y="301"/>
                  </a:lnTo>
                  <a:lnTo>
                    <a:pt x="1678" y="292"/>
                  </a:lnTo>
                  <a:lnTo>
                    <a:pt x="1673" y="282"/>
                  </a:lnTo>
                  <a:lnTo>
                    <a:pt x="1666" y="271"/>
                  </a:lnTo>
                  <a:lnTo>
                    <a:pt x="1656" y="262"/>
                  </a:lnTo>
                  <a:lnTo>
                    <a:pt x="1646" y="254"/>
                  </a:lnTo>
                  <a:lnTo>
                    <a:pt x="1636" y="247"/>
                  </a:lnTo>
                  <a:lnTo>
                    <a:pt x="1624" y="242"/>
                  </a:lnTo>
                  <a:lnTo>
                    <a:pt x="1611" y="239"/>
                  </a:lnTo>
                  <a:lnTo>
                    <a:pt x="1597" y="237"/>
                  </a:lnTo>
                  <a:lnTo>
                    <a:pt x="1583" y="236"/>
                  </a:lnTo>
                  <a:lnTo>
                    <a:pt x="1568" y="237"/>
                  </a:lnTo>
                  <a:lnTo>
                    <a:pt x="1555" y="239"/>
                  </a:lnTo>
                  <a:lnTo>
                    <a:pt x="1542" y="242"/>
                  </a:lnTo>
                  <a:lnTo>
                    <a:pt x="1531" y="247"/>
                  </a:lnTo>
                  <a:lnTo>
                    <a:pt x="1520" y="254"/>
                  </a:lnTo>
                  <a:lnTo>
                    <a:pt x="1510" y="261"/>
                  </a:lnTo>
                  <a:lnTo>
                    <a:pt x="1500" y="270"/>
                  </a:lnTo>
                  <a:lnTo>
                    <a:pt x="1491" y="280"/>
                  </a:lnTo>
                  <a:lnTo>
                    <a:pt x="1485" y="290"/>
                  </a:lnTo>
                  <a:lnTo>
                    <a:pt x="1479" y="300"/>
                  </a:lnTo>
                  <a:lnTo>
                    <a:pt x="1474" y="310"/>
                  </a:lnTo>
                  <a:lnTo>
                    <a:pt x="1468" y="320"/>
                  </a:lnTo>
                  <a:lnTo>
                    <a:pt x="1464" y="332"/>
                  </a:lnTo>
                  <a:lnTo>
                    <a:pt x="1461" y="343"/>
                  </a:lnTo>
                  <a:lnTo>
                    <a:pt x="1459" y="355"/>
                  </a:lnTo>
                  <a:lnTo>
                    <a:pt x="1457" y="368"/>
                  </a:lnTo>
                  <a:close/>
                  <a:moveTo>
                    <a:pt x="1875" y="637"/>
                  </a:moveTo>
                  <a:lnTo>
                    <a:pt x="1875" y="328"/>
                  </a:lnTo>
                  <a:lnTo>
                    <a:pt x="1875" y="291"/>
                  </a:lnTo>
                  <a:lnTo>
                    <a:pt x="1874" y="256"/>
                  </a:lnTo>
                  <a:lnTo>
                    <a:pt x="1873" y="221"/>
                  </a:lnTo>
                  <a:lnTo>
                    <a:pt x="1872" y="188"/>
                  </a:lnTo>
                  <a:lnTo>
                    <a:pt x="1944" y="188"/>
                  </a:lnTo>
                  <a:lnTo>
                    <a:pt x="1946" y="276"/>
                  </a:lnTo>
                  <a:lnTo>
                    <a:pt x="1950" y="276"/>
                  </a:lnTo>
                  <a:lnTo>
                    <a:pt x="1954" y="265"/>
                  </a:lnTo>
                  <a:lnTo>
                    <a:pt x="1959" y="255"/>
                  </a:lnTo>
                  <a:lnTo>
                    <a:pt x="1964" y="245"/>
                  </a:lnTo>
                  <a:lnTo>
                    <a:pt x="1970" y="236"/>
                  </a:lnTo>
                  <a:lnTo>
                    <a:pt x="1976" y="227"/>
                  </a:lnTo>
                  <a:lnTo>
                    <a:pt x="1983" y="219"/>
                  </a:lnTo>
                  <a:lnTo>
                    <a:pt x="1991" y="211"/>
                  </a:lnTo>
                  <a:lnTo>
                    <a:pt x="2000" y="204"/>
                  </a:lnTo>
                  <a:lnTo>
                    <a:pt x="2008" y="198"/>
                  </a:lnTo>
                  <a:lnTo>
                    <a:pt x="2017" y="193"/>
                  </a:lnTo>
                  <a:lnTo>
                    <a:pt x="2026" y="188"/>
                  </a:lnTo>
                  <a:lnTo>
                    <a:pt x="2036" y="185"/>
                  </a:lnTo>
                  <a:lnTo>
                    <a:pt x="2045" y="182"/>
                  </a:lnTo>
                  <a:lnTo>
                    <a:pt x="2054" y="179"/>
                  </a:lnTo>
                  <a:lnTo>
                    <a:pt x="2064" y="177"/>
                  </a:lnTo>
                  <a:lnTo>
                    <a:pt x="2075" y="177"/>
                  </a:lnTo>
                  <a:lnTo>
                    <a:pt x="2087" y="178"/>
                  </a:lnTo>
                  <a:lnTo>
                    <a:pt x="2097" y="181"/>
                  </a:lnTo>
                  <a:lnTo>
                    <a:pt x="2097" y="258"/>
                  </a:lnTo>
                  <a:lnTo>
                    <a:pt x="2084" y="256"/>
                  </a:lnTo>
                  <a:lnTo>
                    <a:pt x="2069" y="255"/>
                  </a:lnTo>
                  <a:lnTo>
                    <a:pt x="2055" y="256"/>
                  </a:lnTo>
                  <a:lnTo>
                    <a:pt x="2043" y="258"/>
                  </a:lnTo>
                  <a:lnTo>
                    <a:pt x="2032" y="261"/>
                  </a:lnTo>
                  <a:lnTo>
                    <a:pt x="2020" y="266"/>
                  </a:lnTo>
                  <a:lnTo>
                    <a:pt x="2010" y="272"/>
                  </a:lnTo>
                  <a:lnTo>
                    <a:pt x="2000" y="280"/>
                  </a:lnTo>
                  <a:lnTo>
                    <a:pt x="1990" y="290"/>
                  </a:lnTo>
                  <a:lnTo>
                    <a:pt x="1982" y="300"/>
                  </a:lnTo>
                  <a:lnTo>
                    <a:pt x="1976" y="310"/>
                  </a:lnTo>
                  <a:lnTo>
                    <a:pt x="1971" y="321"/>
                  </a:lnTo>
                  <a:lnTo>
                    <a:pt x="1966" y="333"/>
                  </a:lnTo>
                  <a:lnTo>
                    <a:pt x="1963" y="344"/>
                  </a:lnTo>
                  <a:lnTo>
                    <a:pt x="1960" y="356"/>
                  </a:lnTo>
                  <a:lnTo>
                    <a:pt x="1958" y="370"/>
                  </a:lnTo>
                  <a:lnTo>
                    <a:pt x="1957" y="383"/>
                  </a:lnTo>
                  <a:lnTo>
                    <a:pt x="1955" y="398"/>
                  </a:lnTo>
                  <a:lnTo>
                    <a:pt x="1955" y="637"/>
                  </a:lnTo>
                  <a:lnTo>
                    <a:pt x="1875" y="637"/>
                  </a:lnTo>
                  <a:close/>
                  <a:moveTo>
                    <a:pt x="2260" y="637"/>
                  </a:moveTo>
                  <a:lnTo>
                    <a:pt x="2178" y="637"/>
                  </a:lnTo>
                  <a:lnTo>
                    <a:pt x="2178" y="188"/>
                  </a:lnTo>
                  <a:lnTo>
                    <a:pt x="2260" y="188"/>
                  </a:lnTo>
                  <a:lnTo>
                    <a:pt x="2260" y="637"/>
                  </a:lnTo>
                  <a:close/>
                  <a:moveTo>
                    <a:pt x="2219" y="105"/>
                  </a:moveTo>
                  <a:lnTo>
                    <a:pt x="2217" y="105"/>
                  </a:lnTo>
                  <a:lnTo>
                    <a:pt x="2206" y="104"/>
                  </a:lnTo>
                  <a:lnTo>
                    <a:pt x="2197" y="101"/>
                  </a:lnTo>
                  <a:lnTo>
                    <a:pt x="2193" y="99"/>
                  </a:lnTo>
                  <a:lnTo>
                    <a:pt x="2189" y="96"/>
                  </a:lnTo>
                  <a:lnTo>
                    <a:pt x="2185" y="93"/>
                  </a:lnTo>
                  <a:lnTo>
                    <a:pt x="2181" y="90"/>
                  </a:lnTo>
                  <a:lnTo>
                    <a:pt x="2174" y="82"/>
                  </a:lnTo>
                  <a:lnTo>
                    <a:pt x="2170" y="72"/>
                  </a:lnTo>
                  <a:lnTo>
                    <a:pt x="2167" y="63"/>
                  </a:lnTo>
                  <a:lnTo>
                    <a:pt x="2166" y="52"/>
                  </a:lnTo>
                  <a:lnTo>
                    <a:pt x="2167" y="42"/>
                  </a:lnTo>
                  <a:lnTo>
                    <a:pt x="2170" y="32"/>
                  </a:lnTo>
                  <a:lnTo>
                    <a:pt x="2174" y="23"/>
                  </a:lnTo>
                  <a:lnTo>
                    <a:pt x="2182" y="16"/>
                  </a:lnTo>
                  <a:lnTo>
                    <a:pt x="2185" y="12"/>
                  </a:lnTo>
                  <a:lnTo>
                    <a:pt x="2189" y="9"/>
                  </a:lnTo>
                  <a:lnTo>
                    <a:pt x="2194" y="6"/>
                  </a:lnTo>
                  <a:lnTo>
                    <a:pt x="2198" y="4"/>
                  </a:lnTo>
                  <a:lnTo>
                    <a:pt x="2208" y="2"/>
                  </a:lnTo>
                  <a:lnTo>
                    <a:pt x="2220" y="0"/>
                  </a:lnTo>
                  <a:lnTo>
                    <a:pt x="2230" y="2"/>
                  </a:lnTo>
                  <a:lnTo>
                    <a:pt x="2240" y="4"/>
                  </a:lnTo>
                  <a:lnTo>
                    <a:pt x="2244" y="6"/>
                  </a:lnTo>
                  <a:lnTo>
                    <a:pt x="2249" y="9"/>
                  </a:lnTo>
                  <a:lnTo>
                    <a:pt x="2253" y="12"/>
                  </a:lnTo>
                  <a:lnTo>
                    <a:pt x="2257" y="15"/>
                  </a:lnTo>
                  <a:lnTo>
                    <a:pt x="2263" y="23"/>
                  </a:lnTo>
                  <a:lnTo>
                    <a:pt x="2268" y="31"/>
                  </a:lnTo>
                  <a:lnTo>
                    <a:pt x="2270" y="42"/>
                  </a:lnTo>
                  <a:lnTo>
                    <a:pt x="2271" y="52"/>
                  </a:lnTo>
                  <a:lnTo>
                    <a:pt x="2270" y="63"/>
                  </a:lnTo>
                  <a:lnTo>
                    <a:pt x="2268" y="72"/>
                  </a:lnTo>
                  <a:lnTo>
                    <a:pt x="2263" y="82"/>
                  </a:lnTo>
                  <a:lnTo>
                    <a:pt x="2257" y="90"/>
                  </a:lnTo>
                  <a:lnTo>
                    <a:pt x="2253" y="93"/>
                  </a:lnTo>
                  <a:lnTo>
                    <a:pt x="2249" y="96"/>
                  </a:lnTo>
                  <a:lnTo>
                    <a:pt x="2244" y="99"/>
                  </a:lnTo>
                  <a:lnTo>
                    <a:pt x="2240" y="101"/>
                  </a:lnTo>
                  <a:lnTo>
                    <a:pt x="2235" y="103"/>
                  </a:lnTo>
                  <a:lnTo>
                    <a:pt x="2230" y="104"/>
                  </a:lnTo>
                  <a:lnTo>
                    <a:pt x="2224" y="104"/>
                  </a:lnTo>
                  <a:lnTo>
                    <a:pt x="2219" y="105"/>
                  </a:lnTo>
                  <a:close/>
                  <a:moveTo>
                    <a:pt x="2755" y="427"/>
                  </a:moveTo>
                  <a:lnTo>
                    <a:pt x="2441" y="426"/>
                  </a:lnTo>
                  <a:lnTo>
                    <a:pt x="2443" y="445"/>
                  </a:lnTo>
                  <a:lnTo>
                    <a:pt x="2446" y="463"/>
                  </a:lnTo>
                  <a:lnTo>
                    <a:pt x="2449" y="480"/>
                  </a:lnTo>
                  <a:lnTo>
                    <a:pt x="2454" y="495"/>
                  </a:lnTo>
                  <a:lnTo>
                    <a:pt x="2461" y="510"/>
                  </a:lnTo>
                  <a:lnTo>
                    <a:pt x="2469" y="523"/>
                  </a:lnTo>
                  <a:lnTo>
                    <a:pt x="2478" y="535"/>
                  </a:lnTo>
                  <a:lnTo>
                    <a:pt x="2489" y="546"/>
                  </a:lnTo>
                  <a:lnTo>
                    <a:pt x="2499" y="554"/>
                  </a:lnTo>
                  <a:lnTo>
                    <a:pt x="2510" y="562"/>
                  </a:lnTo>
                  <a:lnTo>
                    <a:pt x="2523" y="568"/>
                  </a:lnTo>
                  <a:lnTo>
                    <a:pt x="2535" y="573"/>
                  </a:lnTo>
                  <a:lnTo>
                    <a:pt x="2548" y="577"/>
                  </a:lnTo>
                  <a:lnTo>
                    <a:pt x="2564" y="580"/>
                  </a:lnTo>
                  <a:lnTo>
                    <a:pt x="2579" y="582"/>
                  </a:lnTo>
                  <a:lnTo>
                    <a:pt x="2595" y="582"/>
                  </a:lnTo>
                  <a:lnTo>
                    <a:pt x="2612" y="582"/>
                  </a:lnTo>
                  <a:lnTo>
                    <a:pt x="2628" y="581"/>
                  </a:lnTo>
                  <a:lnTo>
                    <a:pt x="2644" y="579"/>
                  </a:lnTo>
                  <a:lnTo>
                    <a:pt x="2660" y="577"/>
                  </a:lnTo>
                  <a:lnTo>
                    <a:pt x="2676" y="573"/>
                  </a:lnTo>
                  <a:lnTo>
                    <a:pt x="2690" y="569"/>
                  </a:lnTo>
                  <a:lnTo>
                    <a:pt x="2705" y="564"/>
                  </a:lnTo>
                  <a:lnTo>
                    <a:pt x="2719" y="559"/>
                  </a:lnTo>
                  <a:lnTo>
                    <a:pt x="2732" y="618"/>
                  </a:lnTo>
                  <a:lnTo>
                    <a:pt x="2717" y="624"/>
                  </a:lnTo>
                  <a:lnTo>
                    <a:pt x="2700" y="630"/>
                  </a:lnTo>
                  <a:lnTo>
                    <a:pt x="2683" y="635"/>
                  </a:lnTo>
                  <a:lnTo>
                    <a:pt x="2664" y="639"/>
                  </a:lnTo>
                  <a:lnTo>
                    <a:pt x="2645" y="642"/>
                  </a:lnTo>
                  <a:lnTo>
                    <a:pt x="2625" y="644"/>
                  </a:lnTo>
                  <a:lnTo>
                    <a:pt x="2605" y="646"/>
                  </a:lnTo>
                  <a:lnTo>
                    <a:pt x="2583" y="647"/>
                  </a:lnTo>
                  <a:lnTo>
                    <a:pt x="2559" y="646"/>
                  </a:lnTo>
                  <a:lnTo>
                    <a:pt x="2535" y="642"/>
                  </a:lnTo>
                  <a:lnTo>
                    <a:pt x="2524" y="640"/>
                  </a:lnTo>
                  <a:lnTo>
                    <a:pt x="2512" y="637"/>
                  </a:lnTo>
                  <a:lnTo>
                    <a:pt x="2502" y="634"/>
                  </a:lnTo>
                  <a:lnTo>
                    <a:pt x="2492" y="631"/>
                  </a:lnTo>
                  <a:lnTo>
                    <a:pt x="2483" y="627"/>
                  </a:lnTo>
                  <a:lnTo>
                    <a:pt x="2472" y="622"/>
                  </a:lnTo>
                  <a:lnTo>
                    <a:pt x="2463" y="617"/>
                  </a:lnTo>
                  <a:lnTo>
                    <a:pt x="2455" y="612"/>
                  </a:lnTo>
                  <a:lnTo>
                    <a:pt x="2446" y="605"/>
                  </a:lnTo>
                  <a:lnTo>
                    <a:pt x="2437" y="598"/>
                  </a:lnTo>
                  <a:lnTo>
                    <a:pt x="2429" y="592"/>
                  </a:lnTo>
                  <a:lnTo>
                    <a:pt x="2422" y="584"/>
                  </a:lnTo>
                  <a:lnTo>
                    <a:pt x="2415" y="576"/>
                  </a:lnTo>
                  <a:lnTo>
                    <a:pt x="2409" y="567"/>
                  </a:lnTo>
                  <a:lnTo>
                    <a:pt x="2401" y="559"/>
                  </a:lnTo>
                  <a:lnTo>
                    <a:pt x="2396" y="551"/>
                  </a:lnTo>
                  <a:lnTo>
                    <a:pt x="2391" y="542"/>
                  </a:lnTo>
                  <a:lnTo>
                    <a:pt x="2386" y="531"/>
                  </a:lnTo>
                  <a:lnTo>
                    <a:pt x="2382" y="522"/>
                  </a:lnTo>
                  <a:lnTo>
                    <a:pt x="2378" y="512"/>
                  </a:lnTo>
                  <a:lnTo>
                    <a:pt x="2374" y="501"/>
                  </a:lnTo>
                  <a:lnTo>
                    <a:pt x="2371" y="490"/>
                  </a:lnTo>
                  <a:lnTo>
                    <a:pt x="2369" y="480"/>
                  </a:lnTo>
                  <a:lnTo>
                    <a:pt x="2366" y="469"/>
                  </a:lnTo>
                  <a:lnTo>
                    <a:pt x="2363" y="445"/>
                  </a:lnTo>
                  <a:lnTo>
                    <a:pt x="2362" y="419"/>
                  </a:lnTo>
                  <a:lnTo>
                    <a:pt x="2363" y="394"/>
                  </a:lnTo>
                  <a:lnTo>
                    <a:pt x="2366" y="370"/>
                  </a:lnTo>
                  <a:lnTo>
                    <a:pt x="2371" y="346"/>
                  </a:lnTo>
                  <a:lnTo>
                    <a:pt x="2377" y="324"/>
                  </a:lnTo>
                  <a:lnTo>
                    <a:pt x="2381" y="313"/>
                  </a:lnTo>
                  <a:lnTo>
                    <a:pt x="2385" y="303"/>
                  </a:lnTo>
                  <a:lnTo>
                    <a:pt x="2390" y="293"/>
                  </a:lnTo>
                  <a:lnTo>
                    <a:pt x="2395" y="282"/>
                  </a:lnTo>
                  <a:lnTo>
                    <a:pt x="2400" y="273"/>
                  </a:lnTo>
                  <a:lnTo>
                    <a:pt x="2407" y="264"/>
                  </a:lnTo>
                  <a:lnTo>
                    <a:pt x="2414" y="255"/>
                  </a:lnTo>
                  <a:lnTo>
                    <a:pt x="2420" y="246"/>
                  </a:lnTo>
                  <a:lnTo>
                    <a:pt x="2427" y="238"/>
                  </a:lnTo>
                  <a:lnTo>
                    <a:pt x="2435" y="230"/>
                  </a:lnTo>
                  <a:lnTo>
                    <a:pt x="2444" y="223"/>
                  </a:lnTo>
                  <a:lnTo>
                    <a:pt x="2452" y="217"/>
                  </a:lnTo>
                  <a:lnTo>
                    <a:pt x="2460" y="210"/>
                  </a:lnTo>
                  <a:lnTo>
                    <a:pt x="2468" y="204"/>
                  </a:lnTo>
                  <a:lnTo>
                    <a:pt x="2477" y="199"/>
                  </a:lnTo>
                  <a:lnTo>
                    <a:pt x="2487" y="195"/>
                  </a:lnTo>
                  <a:lnTo>
                    <a:pt x="2497" y="191"/>
                  </a:lnTo>
                  <a:lnTo>
                    <a:pt x="2507" y="187"/>
                  </a:lnTo>
                  <a:lnTo>
                    <a:pt x="2518" y="185"/>
                  </a:lnTo>
                  <a:lnTo>
                    <a:pt x="2528" y="182"/>
                  </a:lnTo>
                  <a:lnTo>
                    <a:pt x="2539" y="179"/>
                  </a:lnTo>
                  <a:lnTo>
                    <a:pt x="2549" y="178"/>
                  </a:lnTo>
                  <a:lnTo>
                    <a:pt x="2562" y="177"/>
                  </a:lnTo>
                  <a:lnTo>
                    <a:pt x="2573" y="177"/>
                  </a:lnTo>
                  <a:lnTo>
                    <a:pt x="2585" y="177"/>
                  </a:lnTo>
                  <a:lnTo>
                    <a:pt x="2597" y="178"/>
                  </a:lnTo>
                  <a:lnTo>
                    <a:pt x="2608" y="181"/>
                  </a:lnTo>
                  <a:lnTo>
                    <a:pt x="2619" y="183"/>
                  </a:lnTo>
                  <a:lnTo>
                    <a:pt x="2630" y="185"/>
                  </a:lnTo>
                  <a:lnTo>
                    <a:pt x="2640" y="188"/>
                  </a:lnTo>
                  <a:lnTo>
                    <a:pt x="2650" y="192"/>
                  </a:lnTo>
                  <a:lnTo>
                    <a:pt x="2659" y="196"/>
                  </a:lnTo>
                  <a:lnTo>
                    <a:pt x="2669" y="201"/>
                  </a:lnTo>
                  <a:lnTo>
                    <a:pt x="2677" y="206"/>
                  </a:lnTo>
                  <a:lnTo>
                    <a:pt x="2685" y="212"/>
                  </a:lnTo>
                  <a:lnTo>
                    <a:pt x="2693" y="220"/>
                  </a:lnTo>
                  <a:lnTo>
                    <a:pt x="2700" y="227"/>
                  </a:lnTo>
                  <a:lnTo>
                    <a:pt x="2708" y="234"/>
                  </a:lnTo>
                  <a:lnTo>
                    <a:pt x="2714" y="242"/>
                  </a:lnTo>
                  <a:lnTo>
                    <a:pt x="2721" y="251"/>
                  </a:lnTo>
                  <a:lnTo>
                    <a:pt x="2729" y="266"/>
                  </a:lnTo>
                  <a:lnTo>
                    <a:pt x="2737" y="281"/>
                  </a:lnTo>
                  <a:lnTo>
                    <a:pt x="2744" y="298"/>
                  </a:lnTo>
                  <a:lnTo>
                    <a:pt x="2749" y="314"/>
                  </a:lnTo>
                  <a:lnTo>
                    <a:pt x="2753" y="332"/>
                  </a:lnTo>
                  <a:lnTo>
                    <a:pt x="2756" y="349"/>
                  </a:lnTo>
                  <a:lnTo>
                    <a:pt x="2758" y="369"/>
                  </a:lnTo>
                  <a:lnTo>
                    <a:pt x="2759" y="388"/>
                  </a:lnTo>
                  <a:lnTo>
                    <a:pt x="2758" y="400"/>
                  </a:lnTo>
                  <a:lnTo>
                    <a:pt x="2758" y="410"/>
                  </a:lnTo>
                  <a:lnTo>
                    <a:pt x="2757" y="419"/>
                  </a:lnTo>
                  <a:lnTo>
                    <a:pt x="2755" y="427"/>
                  </a:lnTo>
                  <a:close/>
                  <a:moveTo>
                    <a:pt x="2441" y="368"/>
                  </a:moveTo>
                  <a:lnTo>
                    <a:pt x="2680" y="368"/>
                  </a:lnTo>
                  <a:lnTo>
                    <a:pt x="2680" y="355"/>
                  </a:lnTo>
                  <a:lnTo>
                    <a:pt x="2679" y="344"/>
                  </a:lnTo>
                  <a:lnTo>
                    <a:pt x="2677" y="332"/>
                  </a:lnTo>
                  <a:lnTo>
                    <a:pt x="2675" y="321"/>
                  </a:lnTo>
                  <a:lnTo>
                    <a:pt x="2672" y="311"/>
                  </a:lnTo>
                  <a:lnTo>
                    <a:pt x="2668" y="301"/>
                  </a:lnTo>
                  <a:lnTo>
                    <a:pt x="2663" y="292"/>
                  </a:lnTo>
                  <a:lnTo>
                    <a:pt x="2657" y="282"/>
                  </a:lnTo>
                  <a:lnTo>
                    <a:pt x="2650" y="271"/>
                  </a:lnTo>
                  <a:lnTo>
                    <a:pt x="2641" y="262"/>
                  </a:lnTo>
                  <a:lnTo>
                    <a:pt x="2632" y="254"/>
                  </a:lnTo>
                  <a:lnTo>
                    <a:pt x="2620" y="247"/>
                  </a:lnTo>
                  <a:lnTo>
                    <a:pt x="2609" y="242"/>
                  </a:lnTo>
                  <a:lnTo>
                    <a:pt x="2596" y="239"/>
                  </a:lnTo>
                  <a:lnTo>
                    <a:pt x="2581" y="237"/>
                  </a:lnTo>
                  <a:lnTo>
                    <a:pt x="2567" y="236"/>
                  </a:lnTo>
                  <a:lnTo>
                    <a:pt x="2552" y="237"/>
                  </a:lnTo>
                  <a:lnTo>
                    <a:pt x="2540" y="239"/>
                  </a:lnTo>
                  <a:lnTo>
                    <a:pt x="2528" y="242"/>
                  </a:lnTo>
                  <a:lnTo>
                    <a:pt x="2515" y="247"/>
                  </a:lnTo>
                  <a:lnTo>
                    <a:pt x="2504" y="254"/>
                  </a:lnTo>
                  <a:lnTo>
                    <a:pt x="2494" y="261"/>
                  </a:lnTo>
                  <a:lnTo>
                    <a:pt x="2485" y="270"/>
                  </a:lnTo>
                  <a:lnTo>
                    <a:pt x="2475" y="280"/>
                  </a:lnTo>
                  <a:lnTo>
                    <a:pt x="2469" y="290"/>
                  </a:lnTo>
                  <a:lnTo>
                    <a:pt x="2463" y="300"/>
                  </a:lnTo>
                  <a:lnTo>
                    <a:pt x="2458" y="310"/>
                  </a:lnTo>
                  <a:lnTo>
                    <a:pt x="2454" y="320"/>
                  </a:lnTo>
                  <a:lnTo>
                    <a:pt x="2450" y="332"/>
                  </a:lnTo>
                  <a:lnTo>
                    <a:pt x="2446" y="343"/>
                  </a:lnTo>
                  <a:lnTo>
                    <a:pt x="2444" y="355"/>
                  </a:lnTo>
                  <a:lnTo>
                    <a:pt x="2441" y="368"/>
                  </a:lnTo>
                  <a:close/>
                  <a:moveTo>
                    <a:pt x="2860" y="637"/>
                  </a:moveTo>
                  <a:lnTo>
                    <a:pt x="2860" y="309"/>
                  </a:lnTo>
                  <a:lnTo>
                    <a:pt x="2860" y="280"/>
                  </a:lnTo>
                  <a:lnTo>
                    <a:pt x="2859" y="250"/>
                  </a:lnTo>
                  <a:lnTo>
                    <a:pt x="2858" y="220"/>
                  </a:lnTo>
                  <a:lnTo>
                    <a:pt x="2856" y="188"/>
                  </a:lnTo>
                  <a:lnTo>
                    <a:pt x="2929" y="188"/>
                  </a:lnTo>
                  <a:lnTo>
                    <a:pt x="2933" y="262"/>
                  </a:lnTo>
                  <a:lnTo>
                    <a:pt x="2935" y="262"/>
                  </a:lnTo>
                  <a:lnTo>
                    <a:pt x="2940" y="254"/>
                  </a:lnTo>
                  <a:lnTo>
                    <a:pt x="2945" y="245"/>
                  </a:lnTo>
                  <a:lnTo>
                    <a:pt x="2951" y="237"/>
                  </a:lnTo>
                  <a:lnTo>
                    <a:pt x="2958" y="230"/>
                  </a:lnTo>
                  <a:lnTo>
                    <a:pt x="2964" y="223"/>
                  </a:lnTo>
                  <a:lnTo>
                    <a:pt x="2973" y="217"/>
                  </a:lnTo>
                  <a:lnTo>
                    <a:pt x="2981" y="210"/>
                  </a:lnTo>
                  <a:lnTo>
                    <a:pt x="2989" y="204"/>
                  </a:lnTo>
                  <a:lnTo>
                    <a:pt x="3000" y="198"/>
                  </a:lnTo>
                  <a:lnTo>
                    <a:pt x="3011" y="193"/>
                  </a:lnTo>
                  <a:lnTo>
                    <a:pt x="3022" y="188"/>
                  </a:lnTo>
                  <a:lnTo>
                    <a:pt x="3033" y="185"/>
                  </a:lnTo>
                  <a:lnTo>
                    <a:pt x="3046" y="182"/>
                  </a:lnTo>
                  <a:lnTo>
                    <a:pt x="3058" y="179"/>
                  </a:lnTo>
                  <a:lnTo>
                    <a:pt x="3070" y="177"/>
                  </a:lnTo>
                  <a:lnTo>
                    <a:pt x="3084" y="177"/>
                  </a:lnTo>
                  <a:lnTo>
                    <a:pt x="3098" y="178"/>
                  </a:lnTo>
                  <a:lnTo>
                    <a:pt x="3112" y="179"/>
                  </a:lnTo>
                  <a:lnTo>
                    <a:pt x="3126" y="183"/>
                  </a:lnTo>
                  <a:lnTo>
                    <a:pt x="3139" y="187"/>
                  </a:lnTo>
                  <a:lnTo>
                    <a:pt x="3151" y="192"/>
                  </a:lnTo>
                  <a:lnTo>
                    <a:pt x="3163" y="199"/>
                  </a:lnTo>
                  <a:lnTo>
                    <a:pt x="3174" y="206"/>
                  </a:lnTo>
                  <a:lnTo>
                    <a:pt x="3185" y="215"/>
                  </a:lnTo>
                  <a:lnTo>
                    <a:pt x="3192" y="222"/>
                  </a:lnTo>
                  <a:lnTo>
                    <a:pt x="3199" y="229"/>
                  </a:lnTo>
                  <a:lnTo>
                    <a:pt x="3205" y="236"/>
                  </a:lnTo>
                  <a:lnTo>
                    <a:pt x="3210" y="244"/>
                  </a:lnTo>
                  <a:lnTo>
                    <a:pt x="3215" y="251"/>
                  </a:lnTo>
                  <a:lnTo>
                    <a:pt x="3219" y="261"/>
                  </a:lnTo>
                  <a:lnTo>
                    <a:pt x="3223" y="269"/>
                  </a:lnTo>
                  <a:lnTo>
                    <a:pt x="3228" y="279"/>
                  </a:lnTo>
                  <a:lnTo>
                    <a:pt x="3231" y="289"/>
                  </a:lnTo>
                  <a:lnTo>
                    <a:pt x="3234" y="299"/>
                  </a:lnTo>
                  <a:lnTo>
                    <a:pt x="3236" y="309"/>
                  </a:lnTo>
                  <a:lnTo>
                    <a:pt x="3238" y="320"/>
                  </a:lnTo>
                  <a:lnTo>
                    <a:pt x="3241" y="344"/>
                  </a:lnTo>
                  <a:lnTo>
                    <a:pt x="3242" y="369"/>
                  </a:lnTo>
                  <a:lnTo>
                    <a:pt x="3242" y="637"/>
                  </a:lnTo>
                  <a:lnTo>
                    <a:pt x="3160" y="637"/>
                  </a:lnTo>
                  <a:lnTo>
                    <a:pt x="3160" y="378"/>
                  </a:lnTo>
                  <a:lnTo>
                    <a:pt x="3160" y="362"/>
                  </a:lnTo>
                  <a:lnTo>
                    <a:pt x="3159" y="346"/>
                  </a:lnTo>
                  <a:lnTo>
                    <a:pt x="3157" y="333"/>
                  </a:lnTo>
                  <a:lnTo>
                    <a:pt x="3154" y="319"/>
                  </a:lnTo>
                  <a:lnTo>
                    <a:pt x="3150" y="307"/>
                  </a:lnTo>
                  <a:lnTo>
                    <a:pt x="3145" y="297"/>
                  </a:lnTo>
                  <a:lnTo>
                    <a:pt x="3140" y="286"/>
                  </a:lnTo>
                  <a:lnTo>
                    <a:pt x="3134" y="277"/>
                  </a:lnTo>
                  <a:lnTo>
                    <a:pt x="3127" y="270"/>
                  </a:lnTo>
                  <a:lnTo>
                    <a:pt x="3120" y="263"/>
                  </a:lnTo>
                  <a:lnTo>
                    <a:pt x="3111" y="258"/>
                  </a:lnTo>
                  <a:lnTo>
                    <a:pt x="3102" y="253"/>
                  </a:lnTo>
                  <a:lnTo>
                    <a:pt x="3092" y="249"/>
                  </a:lnTo>
                  <a:lnTo>
                    <a:pt x="3081" y="246"/>
                  </a:lnTo>
                  <a:lnTo>
                    <a:pt x="3069" y="244"/>
                  </a:lnTo>
                  <a:lnTo>
                    <a:pt x="3056" y="244"/>
                  </a:lnTo>
                  <a:lnTo>
                    <a:pt x="3047" y="244"/>
                  </a:lnTo>
                  <a:lnTo>
                    <a:pt x="3037" y="245"/>
                  </a:lnTo>
                  <a:lnTo>
                    <a:pt x="3028" y="247"/>
                  </a:lnTo>
                  <a:lnTo>
                    <a:pt x="3020" y="250"/>
                  </a:lnTo>
                  <a:lnTo>
                    <a:pt x="3012" y="254"/>
                  </a:lnTo>
                  <a:lnTo>
                    <a:pt x="3004" y="258"/>
                  </a:lnTo>
                  <a:lnTo>
                    <a:pt x="2995" y="263"/>
                  </a:lnTo>
                  <a:lnTo>
                    <a:pt x="2988" y="268"/>
                  </a:lnTo>
                  <a:lnTo>
                    <a:pt x="2981" y="274"/>
                  </a:lnTo>
                  <a:lnTo>
                    <a:pt x="2974" y="281"/>
                  </a:lnTo>
                  <a:lnTo>
                    <a:pt x="2968" y="289"/>
                  </a:lnTo>
                  <a:lnTo>
                    <a:pt x="2962" y="296"/>
                  </a:lnTo>
                  <a:lnTo>
                    <a:pt x="2958" y="303"/>
                  </a:lnTo>
                  <a:lnTo>
                    <a:pt x="2953" y="311"/>
                  </a:lnTo>
                  <a:lnTo>
                    <a:pt x="2950" y="319"/>
                  </a:lnTo>
                  <a:lnTo>
                    <a:pt x="2947" y="329"/>
                  </a:lnTo>
                  <a:lnTo>
                    <a:pt x="2945" y="337"/>
                  </a:lnTo>
                  <a:lnTo>
                    <a:pt x="2943" y="346"/>
                  </a:lnTo>
                  <a:lnTo>
                    <a:pt x="2942" y="356"/>
                  </a:lnTo>
                  <a:lnTo>
                    <a:pt x="2942" y="367"/>
                  </a:lnTo>
                  <a:lnTo>
                    <a:pt x="2942" y="637"/>
                  </a:lnTo>
                  <a:lnTo>
                    <a:pt x="2860" y="637"/>
                  </a:lnTo>
                  <a:close/>
                  <a:moveTo>
                    <a:pt x="3680" y="559"/>
                  </a:moveTo>
                  <a:lnTo>
                    <a:pt x="3694" y="620"/>
                  </a:lnTo>
                  <a:lnTo>
                    <a:pt x="3681" y="627"/>
                  </a:lnTo>
                  <a:lnTo>
                    <a:pt x="3666" y="632"/>
                  </a:lnTo>
                  <a:lnTo>
                    <a:pt x="3651" y="636"/>
                  </a:lnTo>
                  <a:lnTo>
                    <a:pt x="3635" y="640"/>
                  </a:lnTo>
                  <a:lnTo>
                    <a:pt x="3619" y="643"/>
                  </a:lnTo>
                  <a:lnTo>
                    <a:pt x="3602" y="646"/>
                  </a:lnTo>
                  <a:lnTo>
                    <a:pt x="3584" y="647"/>
                  </a:lnTo>
                  <a:lnTo>
                    <a:pt x="3566" y="648"/>
                  </a:lnTo>
                  <a:lnTo>
                    <a:pt x="3541" y="647"/>
                  </a:lnTo>
                  <a:lnTo>
                    <a:pt x="3517" y="643"/>
                  </a:lnTo>
                  <a:lnTo>
                    <a:pt x="3506" y="641"/>
                  </a:lnTo>
                  <a:lnTo>
                    <a:pt x="3495" y="638"/>
                  </a:lnTo>
                  <a:lnTo>
                    <a:pt x="3484" y="635"/>
                  </a:lnTo>
                  <a:lnTo>
                    <a:pt x="3474" y="631"/>
                  </a:lnTo>
                  <a:lnTo>
                    <a:pt x="3464" y="627"/>
                  </a:lnTo>
                  <a:lnTo>
                    <a:pt x="3455" y="623"/>
                  </a:lnTo>
                  <a:lnTo>
                    <a:pt x="3445" y="618"/>
                  </a:lnTo>
                  <a:lnTo>
                    <a:pt x="3436" y="612"/>
                  </a:lnTo>
                  <a:lnTo>
                    <a:pt x="3427" y="605"/>
                  </a:lnTo>
                  <a:lnTo>
                    <a:pt x="3419" y="599"/>
                  </a:lnTo>
                  <a:lnTo>
                    <a:pt x="3410" y="592"/>
                  </a:lnTo>
                  <a:lnTo>
                    <a:pt x="3403" y="584"/>
                  </a:lnTo>
                  <a:lnTo>
                    <a:pt x="3395" y="576"/>
                  </a:lnTo>
                  <a:lnTo>
                    <a:pt x="3389" y="567"/>
                  </a:lnTo>
                  <a:lnTo>
                    <a:pt x="3382" y="559"/>
                  </a:lnTo>
                  <a:lnTo>
                    <a:pt x="3377" y="550"/>
                  </a:lnTo>
                  <a:lnTo>
                    <a:pt x="3370" y="541"/>
                  </a:lnTo>
                  <a:lnTo>
                    <a:pt x="3365" y="531"/>
                  </a:lnTo>
                  <a:lnTo>
                    <a:pt x="3361" y="521"/>
                  </a:lnTo>
                  <a:lnTo>
                    <a:pt x="3357" y="511"/>
                  </a:lnTo>
                  <a:lnTo>
                    <a:pt x="3354" y="500"/>
                  </a:lnTo>
                  <a:lnTo>
                    <a:pt x="3351" y="489"/>
                  </a:lnTo>
                  <a:lnTo>
                    <a:pt x="3348" y="478"/>
                  </a:lnTo>
                  <a:lnTo>
                    <a:pt x="3346" y="467"/>
                  </a:lnTo>
                  <a:lnTo>
                    <a:pt x="3343" y="442"/>
                  </a:lnTo>
                  <a:lnTo>
                    <a:pt x="3342" y="417"/>
                  </a:lnTo>
                  <a:lnTo>
                    <a:pt x="3342" y="404"/>
                  </a:lnTo>
                  <a:lnTo>
                    <a:pt x="3343" y="391"/>
                  </a:lnTo>
                  <a:lnTo>
                    <a:pt x="3344" y="379"/>
                  </a:lnTo>
                  <a:lnTo>
                    <a:pt x="3346" y="367"/>
                  </a:lnTo>
                  <a:lnTo>
                    <a:pt x="3348" y="355"/>
                  </a:lnTo>
                  <a:lnTo>
                    <a:pt x="3351" y="344"/>
                  </a:lnTo>
                  <a:lnTo>
                    <a:pt x="3354" y="333"/>
                  </a:lnTo>
                  <a:lnTo>
                    <a:pt x="3358" y="321"/>
                  </a:lnTo>
                  <a:lnTo>
                    <a:pt x="3363" y="311"/>
                  </a:lnTo>
                  <a:lnTo>
                    <a:pt x="3367" y="301"/>
                  </a:lnTo>
                  <a:lnTo>
                    <a:pt x="3373" y="291"/>
                  </a:lnTo>
                  <a:lnTo>
                    <a:pt x="3379" y="281"/>
                  </a:lnTo>
                  <a:lnTo>
                    <a:pt x="3386" y="272"/>
                  </a:lnTo>
                  <a:lnTo>
                    <a:pt x="3393" y="263"/>
                  </a:lnTo>
                  <a:lnTo>
                    <a:pt x="3400" y="254"/>
                  </a:lnTo>
                  <a:lnTo>
                    <a:pt x="3408" y="245"/>
                  </a:lnTo>
                  <a:lnTo>
                    <a:pt x="3417" y="237"/>
                  </a:lnTo>
                  <a:lnTo>
                    <a:pt x="3425" y="230"/>
                  </a:lnTo>
                  <a:lnTo>
                    <a:pt x="3434" y="223"/>
                  </a:lnTo>
                  <a:lnTo>
                    <a:pt x="3443" y="215"/>
                  </a:lnTo>
                  <a:lnTo>
                    <a:pt x="3454" y="210"/>
                  </a:lnTo>
                  <a:lnTo>
                    <a:pt x="3464" y="204"/>
                  </a:lnTo>
                  <a:lnTo>
                    <a:pt x="3474" y="199"/>
                  </a:lnTo>
                  <a:lnTo>
                    <a:pt x="3484" y="195"/>
                  </a:lnTo>
                  <a:lnTo>
                    <a:pt x="3496" y="191"/>
                  </a:lnTo>
                  <a:lnTo>
                    <a:pt x="3507" y="188"/>
                  </a:lnTo>
                  <a:lnTo>
                    <a:pt x="3519" y="185"/>
                  </a:lnTo>
                  <a:lnTo>
                    <a:pt x="3532" y="183"/>
                  </a:lnTo>
                  <a:lnTo>
                    <a:pt x="3544" y="181"/>
                  </a:lnTo>
                  <a:lnTo>
                    <a:pt x="3556" y="179"/>
                  </a:lnTo>
                  <a:lnTo>
                    <a:pt x="3570" y="178"/>
                  </a:lnTo>
                  <a:lnTo>
                    <a:pt x="3583" y="178"/>
                  </a:lnTo>
                  <a:lnTo>
                    <a:pt x="3599" y="178"/>
                  </a:lnTo>
                  <a:lnTo>
                    <a:pt x="3616" y="179"/>
                  </a:lnTo>
                  <a:lnTo>
                    <a:pt x="3631" y="182"/>
                  </a:lnTo>
                  <a:lnTo>
                    <a:pt x="3646" y="185"/>
                  </a:lnTo>
                  <a:lnTo>
                    <a:pt x="3659" y="188"/>
                  </a:lnTo>
                  <a:lnTo>
                    <a:pt x="3672" y="192"/>
                  </a:lnTo>
                  <a:lnTo>
                    <a:pt x="3685" y="196"/>
                  </a:lnTo>
                  <a:lnTo>
                    <a:pt x="3696" y="201"/>
                  </a:lnTo>
                  <a:lnTo>
                    <a:pt x="3678" y="265"/>
                  </a:lnTo>
                  <a:lnTo>
                    <a:pt x="3667" y="260"/>
                  </a:lnTo>
                  <a:lnTo>
                    <a:pt x="3656" y="256"/>
                  </a:lnTo>
                  <a:lnTo>
                    <a:pt x="3646" y="251"/>
                  </a:lnTo>
                  <a:lnTo>
                    <a:pt x="3633" y="248"/>
                  </a:lnTo>
                  <a:lnTo>
                    <a:pt x="3622" y="246"/>
                  </a:lnTo>
                  <a:lnTo>
                    <a:pt x="3609" y="244"/>
                  </a:lnTo>
                  <a:lnTo>
                    <a:pt x="3596" y="243"/>
                  </a:lnTo>
                  <a:lnTo>
                    <a:pt x="3583" y="243"/>
                  </a:lnTo>
                  <a:lnTo>
                    <a:pt x="3565" y="244"/>
                  </a:lnTo>
                  <a:lnTo>
                    <a:pt x="3548" y="246"/>
                  </a:lnTo>
                  <a:lnTo>
                    <a:pt x="3532" y="250"/>
                  </a:lnTo>
                  <a:lnTo>
                    <a:pt x="3516" y="256"/>
                  </a:lnTo>
                  <a:lnTo>
                    <a:pt x="3502" y="263"/>
                  </a:lnTo>
                  <a:lnTo>
                    <a:pt x="3489" y="271"/>
                  </a:lnTo>
                  <a:lnTo>
                    <a:pt x="3476" y="281"/>
                  </a:lnTo>
                  <a:lnTo>
                    <a:pt x="3465" y="294"/>
                  </a:lnTo>
                  <a:lnTo>
                    <a:pt x="3456" y="305"/>
                  </a:lnTo>
                  <a:lnTo>
                    <a:pt x="3447" y="318"/>
                  </a:lnTo>
                  <a:lnTo>
                    <a:pt x="3440" y="332"/>
                  </a:lnTo>
                  <a:lnTo>
                    <a:pt x="3434" y="346"/>
                  </a:lnTo>
                  <a:lnTo>
                    <a:pt x="3430" y="362"/>
                  </a:lnTo>
                  <a:lnTo>
                    <a:pt x="3427" y="378"/>
                  </a:lnTo>
                  <a:lnTo>
                    <a:pt x="3425" y="396"/>
                  </a:lnTo>
                  <a:lnTo>
                    <a:pt x="3424" y="413"/>
                  </a:lnTo>
                  <a:lnTo>
                    <a:pt x="3425" y="432"/>
                  </a:lnTo>
                  <a:lnTo>
                    <a:pt x="3427" y="449"/>
                  </a:lnTo>
                  <a:lnTo>
                    <a:pt x="3430" y="467"/>
                  </a:lnTo>
                  <a:lnTo>
                    <a:pt x="3435" y="482"/>
                  </a:lnTo>
                  <a:lnTo>
                    <a:pt x="3441" y="496"/>
                  </a:lnTo>
                  <a:lnTo>
                    <a:pt x="3449" y="511"/>
                  </a:lnTo>
                  <a:lnTo>
                    <a:pt x="3458" y="523"/>
                  </a:lnTo>
                  <a:lnTo>
                    <a:pt x="3468" y="535"/>
                  </a:lnTo>
                  <a:lnTo>
                    <a:pt x="3479" y="546"/>
                  </a:lnTo>
                  <a:lnTo>
                    <a:pt x="3492" y="555"/>
                  </a:lnTo>
                  <a:lnTo>
                    <a:pt x="3505" y="563"/>
                  </a:lnTo>
                  <a:lnTo>
                    <a:pt x="3518" y="569"/>
                  </a:lnTo>
                  <a:lnTo>
                    <a:pt x="3533" y="575"/>
                  </a:lnTo>
                  <a:lnTo>
                    <a:pt x="3548" y="579"/>
                  </a:lnTo>
                  <a:lnTo>
                    <a:pt x="3564" y="581"/>
                  </a:lnTo>
                  <a:lnTo>
                    <a:pt x="3580" y="581"/>
                  </a:lnTo>
                  <a:lnTo>
                    <a:pt x="3592" y="581"/>
                  </a:lnTo>
                  <a:lnTo>
                    <a:pt x="3605" y="580"/>
                  </a:lnTo>
                  <a:lnTo>
                    <a:pt x="3618" y="578"/>
                  </a:lnTo>
                  <a:lnTo>
                    <a:pt x="3630" y="576"/>
                  </a:lnTo>
                  <a:lnTo>
                    <a:pt x="3643" y="572"/>
                  </a:lnTo>
                  <a:lnTo>
                    <a:pt x="3655" y="568"/>
                  </a:lnTo>
                  <a:lnTo>
                    <a:pt x="3667" y="564"/>
                  </a:lnTo>
                  <a:lnTo>
                    <a:pt x="3680" y="559"/>
                  </a:lnTo>
                  <a:close/>
                  <a:moveTo>
                    <a:pt x="4149" y="427"/>
                  </a:moveTo>
                  <a:lnTo>
                    <a:pt x="3836" y="426"/>
                  </a:lnTo>
                  <a:lnTo>
                    <a:pt x="3837" y="445"/>
                  </a:lnTo>
                  <a:lnTo>
                    <a:pt x="3840" y="463"/>
                  </a:lnTo>
                  <a:lnTo>
                    <a:pt x="3843" y="480"/>
                  </a:lnTo>
                  <a:lnTo>
                    <a:pt x="3848" y="495"/>
                  </a:lnTo>
                  <a:lnTo>
                    <a:pt x="3855" y="510"/>
                  </a:lnTo>
                  <a:lnTo>
                    <a:pt x="3864" y="523"/>
                  </a:lnTo>
                  <a:lnTo>
                    <a:pt x="3873" y="535"/>
                  </a:lnTo>
                  <a:lnTo>
                    <a:pt x="3883" y="546"/>
                  </a:lnTo>
                  <a:lnTo>
                    <a:pt x="3893" y="554"/>
                  </a:lnTo>
                  <a:lnTo>
                    <a:pt x="3905" y="562"/>
                  </a:lnTo>
                  <a:lnTo>
                    <a:pt x="3917" y="568"/>
                  </a:lnTo>
                  <a:lnTo>
                    <a:pt x="3929" y="573"/>
                  </a:lnTo>
                  <a:lnTo>
                    <a:pt x="3943" y="577"/>
                  </a:lnTo>
                  <a:lnTo>
                    <a:pt x="3958" y="580"/>
                  </a:lnTo>
                  <a:lnTo>
                    <a:pt x="3973" y="582"/>
                  </a:lnTo>
                  <a:lnTo>
                    <a:pt x="3989" y="582"/>
                  </a:lnTo>
                  <a:lnTo>
                    <a:pt x="4006" y="582"/>
                  </a:lnTo>
                  <a:lnTo>
                    <a:pt x="4023" y="581"/>
                  </a:lnTo>
                  <a:lnTo>
                    <a:pt x="4038" y="579"/>
                  </a:lnTo>
                  <a:lnTo>
                    <a:pt x="4055" y="577"/>
                  </a:lnTo>
                  <a:lnTo>
                    <a:pt x="4070" y="573"/>
                  </a:lnTo>
                  <a:lnTo>
                    <a:pt x="4084" y="569"/>
                  </a:lnTo>
                  <a:lnTo>
                    <a:pt x="4099" y="564"/>
                  </a:lnTo>
                  <a:lnTo>
                    <a:pt x="4113" y="559"/>
                  </a:lnTo>
                  <a:lnTo>
                    <a:pt x="4127" y="618"/>
                  </a:lnTo>
                  <a:lnTo>
                    <a:pt x="4111" y="624"/>
                  </a:lnTo>
                  <a:lnTo>
                    <a:pt x="4095" y="630"/>
                  </a:lnTo>
                  <a:lnTo>
                    <a:pt x="4077" y="635"/>
                  </a:lnTo>
                  <a:lnTo>
                    <a:pt x="4059" y="639"/>
                  </a:lnTo>
                  <a:lnTo>
                    <a:pt x="4039" y="642"/>
                  </a:lnTo>
                  <a:lnTo>
                    <a:pt x="4020" y="644"/>
                  </a:lnTo>
                  <a:lnTo>
                    <a:pt x="3999" y="646"/>
                  </a:lnTo>
                  <a:lnTo>
                    <a:pt x="3978" y="647"/>
                  </a:lnTo>
                  <a:lnTo>
                    <a:pt x="3953" y="646"/>
                  </a:lnTo>
                  <a:lnTo>
                    <a:pt x="3929" y="642"/>
                  </a:lnTo>
                  <a:lnTo>
                    <a:pt x="3918" y="640"/>
                  </a:lnTo>
                  <a:lnTo>
                    <a:pt x="3907" y="637"/>
                  </a:lnTo>
                  <a:lnTo>
                    <a:pt x="3896" y="634"/>
                  </a:lnTo>
                  <a:lnTo>
                    <a:pt x="3886" y="631"/>
                  </a:lnTo>
                  <a:lnTo>
                    <a:pt x="3877" y="627"/>
                  </a:lnTo>
                  <a:lnTo>
                    <a:pt x="3867" y="622"/>
                  </a:lnTo>
                  <a:lnTo>
                    <a:pt x="3857" y="617"/>
                  </a:lnTo>
                  <a:lnTo>
                    <a:pt x="3849" y="612"/>
                  </a:lnTo>
                  <a:lnTo>
                    <a:pt x="3840" y="605"/>
                  </a:lnTo>
                  <a:lnTo>
                    <a:pt x="3832" y="598"/>
                  </a:lnTo>
                  <a:lnTo>
                    <a:pt x="3823" y="592"/>
                  </a:lnTo>
                  <a:lnTo>
                    <a:pt x="3816" y="584"/>
                  </a:lnTo>
                  <a:lnTo>
                    <a:pt x="3809" y="576"/>
                  </a:lnTo>
                  <a:lnTo>
                    <a:pt x="3803" y="567"/>
                  </a:lnTo>
                  <a:lnTo>
                    <a:pt x="3796" y="559"/>
                  </a:lnTo>
                  <a:lnTo>
                    <a:pt x="3791" y="551"/>
                  </a:lnTo>
                  <a:lnTo>
                    <a:pt x="3785" y="542"/>
                  </a:lnTo>
                  <a:lnTo>
                    <a:pt x="3780" y="531"/>
                  </a:lnTo>
                  <a:lnTo>
                    <a:pt x="3776" y="522"/>
                  </a:lnTo>
                  <a:lnTo>
                    <a:pt x="3772" y="512"/>
                  </a:lnTo>
                  <a:lnTo>
                    <a:pt x="3768" y="501"/>
                  </a:lnTo>
                  <a:lnTo>
                    <a:pt x="3765" y="490"/>
                  </a:lnTo>
                  <a:lnTo>
                    <a:pt x="3763" y="480"/>
                  </a:lnTo>
                  <a:lnTo>
                    <a:pt x="3761" y="469"/>
                  </a:lnTo>
                  <a:lnTo>
                    <a:pt x="3758" y="445"/>
                  </a:lnTo>
                  <a:lnTo>
                    <a:pt x="3757" y="419"/>
                  </a:lnTo>
                  <a:lnTo>
                    <a:pt x="3758" y="394"/>
                  </a:lnTo>
                  <a:lnTo>
                    <a:pt x="3761" y="370"/>
                  </a:lnTo>
                  <a:lnTo>
                    <a:pt x="3765" y="346"/>
                  </a:lnTo>
                  <a:lnTo>
                    <a:pt x="3771" y="324"/>
                  </a:lnTo>
                  <a:lnTo>
                    <a:pt x="3775" y="313"/>
                  </a:lnTo>
                  <a:lnTo>
                    <a:pt x="3779" y="303"/>
                  </a:lnTo>
                  <a:lnTo>
                    <a:pt x="3784" y="293"/>
                  </a:lnTo>
                  <a:lnTo>
                    <a:pt x="3790" y="282"/>
                  </a:lnTo>
                  <a:lnTo>
                    <a:pt x="3795" y="273"/>
                  </a:lnTo>
                  <a:lnTo>
                    <a:pt x="3801" y="264"/>
                  </a:lnTo>
                  <a:lnTo>
                    <a:pt x="3808" y="255"/>
                  </a:lnTo>
                  <a:lnTo>
                    <a:pt x="3814" y="246"/>
                  </a:lnTo>
                  <a:lnTo>
                    <a:pt x="3821" y="238"/>
                  </a:lnTo>
                  <a:lnTo>
                    <a:pt x="3830" y="230"/>
                  </a:lnTo>
                  <a:lnTo>
                    <a:pt x="3838" y="223"/>
                  </a:lnTo>
                  <a:lnTo>
                    <a:pt x="3846" y="217"/>
                  </a:lnTo>
                  <a:lnTo>
                    <a:pt x="3854" y="210"/>
                  </a:lnTo>
                  <a:lnTo>
                    <a:pt x="3863" y="204"/>
                  </a:lnTo>
                  <a:lnTo>
                    <a:pt x="3872" y="199"/>
                  </a:lnTo>
                  <a:lnTo>
                    <a:pt x="3881" y="195"/>
                  </a:lnTo>
                  <a:lnTo>
                    <a:pt x="3891" y="191"/>
                  </a:lnTo>
                  <a:lnTo>
                    <a:pt x="3902" y="187"/>
                  </a:lnTo>
                  <a:lnTo>
                    <a:pt x="3912" y="185"/>
                  </a:lnTo>
                  <a:lnTo>
                    <a:pt x="3922" y="182"/>
                  </a:lnTo>
                  <a:lnTo>
                    <a:pt x="3933" y="179"/>
                  </a:lnTo>
                  <a:lnTo>
                    <a:pt x="3944" y="178"/>
                  </a:lnTo>
                  <a:lnTo>
                    <a:pt x="3956" y="177"/>
                  </a:lnTo>
                  <a:lnTo>
                    <a:pt x="3967" y="177"/>
                  </a:lnTo>
                  <a:lnTo>
                    <a:pt x="3980" y="177"/>
                  </a:lnTo>
                  <a:lnTo>
                    <a:pt x="3991" y="178"/>
                  </a:lnTo>
                  <a:lnTo>
                    <a:pt x="4002" y="181"/>
                  </a:lnTo>
                  <a:lnTo>
                    <a:pt x="4014" y="183"/>
                  </a:lnTo>
                  <a:lnTo>
                    <a:pt x="4024" y="185"/>
                  </a:lnTo>
                  <a:lnTo>
                    <a:pt x="4034" y="188"/>
                  </a:lnTo>
                  <a:lnTo>
                    <a:pt x="4044" y="192"/>
                  </a:lnTo>
                  <a:lnTo>
                    <a:pt x="4054" y="196"/>
                  </a:lnTo>
                  <a:lnTo>
                    <a:pt x="4063" y="201"/>
                  </a:lnTo>
                  <a:lnTo>
                    <a:pt x="4071" y="206"/>
                  </a:lnTo>
                  <a:lnTo>
                    <a:pt x="4079" y="212"/>
                  </a:lnTo>
                  <a:lnTo>
                    <a:pt x="4088" y="220"/>
                  </a:lnTo>
                  <a:lnTo>
                    <a:pt x="4095" y="227"/>
                  </a:lnTo>
                  <a:lnTo>
                    <a:pt x="4102" y="234"/>
                  </a:lnTo>
                  <a:lnTo>
                    <a:pt x="4108" y="242"/>
                  </a:lnTo>
                  <a:lnTo>
                    <a:pt x="4115" y="251"/>
                  </a:lnTo>
                  <a:lnTo>
                    <a:pt x="4124" y="266"/>
                  </a:lnTo>
                  <a:lnTo>
                    <a:pt x="4132" y="281"/>
                  </a:lnTo>
                  <a:lnTo>
                    <a:pt x="4138" y="298"/>
                  </a:lnTo>
                  <a:lnTo>
                    <a:pt x="4143" y="314"/>
                  </a:lnTo>
                  <a:lnTo>
                    <a:pt x="4147" y="332"/>
                  </a:lnTo>
                  <a:lnTo>
                    <a:pt x="4150" y="349"/>
                  </a:lnTo>
                  <a:lnTo>
                    <a:pt x="4152" y="369"/>
                  </a:lnTo>
                  <a:lnTo>
                    <a:pt x="4153" y="388"/>
                  </a:lnTo>
                  <a:lnTo>
                    <a:pt x="4152" y="400"/>
                  </a:lnTo>
                  <a:lnTo>
                    <a:pt x="4152" y="410"/>
                  </a:lnTo>
                  <a:lnTo>
                    <a:pt x="4151" y="419"/>
                  </a:lnTo>
                  <a:lnTo>
                    <a:pt x="4149" y="427"/>
                  </a:lnTo>
                  <a:close/>
                  <a:moveTo>
                    <a:pt x="3836" y="368"/>
                  </a:moveTo>
                  <a:lnTo>
                    <a:pt x="4074" y="368"/>
                  </a:lnTo>
                  <a:lnTo>
                    <a:pt x="4074" y="355"/>
                  </a:lnTo>
                  <a:lnTo>
                    <a:pt x="4073" y="344"/>
                  </a:lnTo>
                  <a:lnTo>
                    <a:pt x="4071" y="332"/>
                  </a:lnTo>
                  <a:lnTo>
                    <a:pt x="4069" y="321"/>
                  </a:lnTo>
                  <a:lnTo>
                    <a:pt x="4066" y="311"/>
                  </a:lnTo>
                  <a:lnTo>
                    <a:pt x="4062" y="301"/>
                  </a:lnTo>
                  <a:lnTo>
                    <a:pt x="4058" y="292"/>
                  </a:lnTo>
                  <a:lnTo>
                    <a:pt x="4052" y="282"/>
                  </a:lnTo>
                  <a:lnTo>
                    <a:pt x="4044" y="271"/>
                  </a:lnTo>
                  <a:lnTo>
                    <a:pt x="4035" y="262"/>
                  </a:lnTo>
                  <a:lnTo>
                    <a:pt x="4026" y="254"/>
                  </a:lnTo>
                  <a:lnTo>
                    <a:pt x="4015" y="247"/>
                  </a:lnTo>
                  <a:lnTo>
                    <a:pt x="4003" y="242"/>
                  </a:lnTo>
                  <a:lnTo>
                    <a:pt x="3990" y="239"/>
                  </a:lnTo>
                  <a:lnTo>
                    <a:pt x="3976" y="237"/>
                  </a:lnTo>
                  <a:lnTo>
                    <a:pt x="3961" y="236"/>
                  </a:lnTo>
                  <a:lnTo>
                    <a:pt x="3947" y="237"/>
                  </a:lnTo>
                  <a:lnTo>
                    <a:pt x="3934" y="239"/>
                  </a:lnTo>
                  <a:lnTo>
                    <a:pt x="3922" y="242"/>
                  </a:lnTo>
                  <a:lnTo>
                    <a:pt x="3910" y="247"/>
                  </a:lnTo>
                  <a:lnTo>
                    <a:pt x="3900" y="254"/>
                  </a:lnTo>
                  <a:lnTo>
                    <a:pt x="3888" y="261"/>
                  </a:lnTo>
                  <a:lnTo>
                    <a:pt x="3879" y="270"/>
                  </a:lnTo>
                  <a:lnTo>
                    <a:pt x="3870" y="280"/>
                  </a:lnTo>
                  <a:lnTo>
                    <a:pt x="3864" y="290"/>
                  </a:lnTo>
                  <a:lnTo>
                    <a:pt x="3857" y="300"/>
                  </a:lnTo>
                  <a:lnTo>
                    <a:pt x="3852" y="310"/>
                  </a:lnTo>
                  <a:lnTo>
                    <a:pt x="3848" y="320"/>
                  </a:lnTo>
                  <a:lnTo>
                    <a:pt x="3844" y="332"/>
                  </a:lnTo>
                  <a:lnTo>
                    <a:pt x="3840" y="343"/>
                  </a:lnTo>
                  <a:lnTo>
                    <a:pt x="3838" y="355"/>
                  </a:lnTo>
                  <a:lnTo>
                    <a:pt x="3836" y="368"/>
                  </a:lnTo>
                  <a:close/>
                  <a:moveTo>
                    <a:pt x="4756" y="559"/>
                  </a:moveTo>
                  <a:lnTo>
                    <a:pt x="4771" y="620"/>
                  </a:lnTo>
                  <a:lnTo>
                    <a:pt x="4756" y="627"/>
                  </a:lnTo>
                  <a:lnTo>
                    <a:pt x="4742" y="632"/>
                  </a:lnTo>
                  <a:lnTo>
                    <a:pt x="4728" y="636"/>
                  </a:lnTo>
                  <a:lnTo>
                    <a:pt x="4711" y="640"/>
                  </a:lnTo>
                  <a:lnTo>
                    <a:pt x="4695" y="643"/>
                  </a:lnTo>
                  <a:lnTo>
                    <a:pt x="4678" y="646"/>
                  </a:lnTo>
                  <a:lnTo>
                    <a:pt x="4660" y="647"/>
                  </a:lnTo>
                  <a:lnTo>
                    <a:pt x="4641" y="648"/>
                  </a:lnTo>
                  <a:lnTo>
                    <a:pt x="4617" y="647"/>
                  </a:lnTo>
                  <a:lnTo>
                    <a:pt x="4593" y="643"/>
                  </a:lnTo>
                  <a:lnTo>
                    <a:pt x="4582" y="641"/>
                  </a:lnTo>
                  <a:lnTo>
                    <a:pt x="4571" y="638"/>
                  </a:lnTo>
                  <a:lnTo>
                    <a:pt x="4560" y="635"/>
                  </a:lnTo>
                  <a:lnTo>
                    <a:pt x="4550" y="631"/>
                  </a:lnTo>
                  <a:lnTo>
                    <a:pt x="4541" y="627"/>
                  </a:lnTo>
                  <a:lnTo>
                    <a:pt x="4530" y="623"/>
                  </a:lnTo>
                  <a:lnTo>
                    <a:pt x="4521" y="618"/>
                  </a:lnTo>
                  <a:lnTo>
                    <a:pt x="4512" y="612"/>
                  </a:lnTo>
                  <a:lnTo>
                    <a:pt x="4504" y="605"/>
                  </a:lnTo>
                  <a:lnTo>
                    <a:pt x="4495" y="599"/>
                  </a:lnTo>
                  <a:lnTo>
                    <a:pt x="4487" y="592"/>
                  </a:lnTo>
                  <a:lnTo>
                    <a:pt x="4479" y="584"/>
                  </a:lnTo>
                  <a:lnTo>
                    <a:pt x="4472" y="576"/>
                  </a:lnTo>
                  <a:lnTo>
                    <a:pt x="4465" y="567"/>
                  </a:lnTo>
                  <a:lnTo>
                    <a:pt x="4458" y="559"/>
                  </a:lnTo>
                  <a:lnTo>
                    <a:pt x="4452" y="550"/>
                  </a:lnTo>
                  <a:lnTo>
                    <a:pt x="4447" y="541"/>
                  </a:lnTo>
                  <a:lnTo>
                    <a:pt x="4442" y="531"/>
                  </a:lnTo>
                  <a:lnTo>
                    <a:pt x="4437" y="521"/>
                  </a:lnTo>
                  <a:lnTo>
                    <a:pt x="4434" y="511"/>
                  </a:lnTo>
                  <a:lnTo>
                    <a:pt x="4430" y="500"/>
                  </a:lnTo>
                  <a:lnTo>
                    <a:pt x="4427" y="489"/>
                  </a:lnTo>
                  <a:lnTo>
                    <a:pt x="4424" y="478"/>
                  </a:lnTo>
                  <a:lnTo>
                    <a:pt x="4421" y="467"/>
                  </a:lnTo>
                  <a:lnTo>
                    <a:pt x="4419" y="442"/>
                  </a:lnTo>
                  <a:lnTo>
                    <a:pt x="4418" y="417"/>
                  </a:lnTo>
                  <a:lnTo>
                    <a:pt x="4418" y="404"/>
                  </a:lnTo>
                  <a:lnTo>
                    <a:pt x="4419" y="391"/>
                  </a:lnTo>
                  <a:lnTo>
                    <a:pt x="4420" y="379"/>
                  </a:lnTo>
                  <a:lnTo>
                    <a:pt x="4423" y="367"/>
                  </a:lnTo>
                  <a:lnTo>
                    <a:pt x="4425" y="355"/>
                  </a:lnTo>
                  <a:lnTo>
                    <a:pt x="4428" y="344"/>
                  </a:lnTo>
                  <a:lnTo>
                    <a:pt x="4431" y="333"/>
                  </a:lnTo>
                  <a:lnTo>
                    <a:pt x="4435" y="321"/>
                  </a:lnTo>
                  <a:lnTo>
                    <a:pt x="4439" y="311"/>
                  </a:lnTo>
                  <a:lnTo>
                    <a:pt x="4444" y="301"/>
                  </a:lnTo>
                  <a:lnTo>
                    <a:pt x="4449" y="291"/>
                  </a:lnTo>
                  <a:lnTo>
                    <a:pt x="4455" y="281"/>
                  </a:lnTo>
                  <a:lnTo>
                    <a:pt x="4462" y="272"/>
                  </a:lnTo>
                  <a:lnTo>
                    <a:pt x="4469" y="263"/>
                  </a:lnTo>
                  <a:lnTo>
                    <a:pt x="4476" y="254"/>
                  </a:lnTo>
                  <a:lnTo>
                    <a:pt x="4484" y="245"/>
                  </a:lnTo>
                  <a:lnTo>
                    <a:pt x="4492" y="237"/>
                  </a:lnTo>
                  <a:lnTo>
                    <a:pt x="4502" y="230"/>
                  </a:lnTo>
                  <a:lnTo>
                    <a:pt x="4511" y="223"/>
                  </a:lnTo>
                  <a:lnTo>
                    <a:pt x="4520" y="215"/>
                  </a:lnTo>
                  <a:lnTo>
                    <a:pt x="4529" y="210"/>
                  </a:lnTo>
                  <a:lnTo>
                    <a:pt x="4540" y="204"/>
                  </a:lnTo>
                  <a:lnTo>
                    <a:pt x="4550" y="199"/>
                  </a:lnTo>
                  <a:lnTo>
                    <a:pt x="4561" y="195"/>
                  </a:lnTo>
                  <a:lnTo>
                    <a:pt x="4573" y="191"/>
                  </a:lnTo>
                  <a:lnTo>
                    <a:pt x="4584" y="188"/>
                  </a:lnTo>
                  <a:lnTo>
                    <a:pt x="4595" y="185"/>
                  </a:lnTo>
                  <a:lnTo>
                    <a:pt x="4607" y="183"/>
                  </a:lnTo>
                  <a:lnTo>
                    <a:pt x="4620" y="181"/>
                  </a:lnTo>
                  <a:lnTo>
                    <a:pt x="4632" y="179"/>
                  </a:lnTo>
                  <a:lnTo>
                    <a:pt x="4645" y="178"/>
                  </a:lnTo>
                  <a:lnTo>
                    <a:pt x="4659" y="178"/>
                  </a:lnTo>
                  <a:lnTo>
                    <a:pt x="4676" y="178"/>
                  </a:lnTo>
                  <a:lnTo>
                    <a:pt x="4692" y="179"/>
                  </a:lnTo>
                  <a:lnTo>
                    <a:pt x="4707" y="182"/>
                  </a:lnTo>
                  <a:lnTo>
                    <a:pt x="4722" y="185"/>
                  </a:lnTo>
                  <a:lnTo>
                    <a:pt x="4736" y="188"/>
                  </a:lnTo>
                  <a:lnTo>
                    <a:pt x="4748" y="192"/>
                  </a:lnTo>
                  <a:lnTo>
                    <a:pt x="4761" y="196"/>
                  </a:lnTo>
                  <a:lnTo>
                    <a:pt x="4772" y="201"/>
                  </a:lnTo>
                  <a:lnTo>
                    <a:pt x="4753" y="265"/>
                  </a:lnTo>
                  <a:lnTo>
                    <a:pt x="4743" y="260"/>
                  </a:lnTo>
                  <a:lnTo>
                    <a:pt x="4733" y="256"/>
                  </a:lnTo>
                  <a:lnTo>
                    <a:pt x="4722" y="251"/>
                  </a:lnTo>
                  <a:lnTo>
                    <a:pt x="4710" y="248"/>
                  </a:lnTo>
                  <a:lnTo>
                    <a:pt x="4698" y="246"/>
                  </a:lnTo>
                  <a:lnTo>
                    <a:pt x="4686" y="244"/>
                  </a:lnTo>
                  <a:lnTo>
                    <a:pt x="4672" y="243"/>
                  </a:lnTo>
                  <a:lnTo>
                    <a:pt x="4659" y="243"/>
                  </a:lnTo>
                  <a:lnTo>
                    <a:pt x="4641" y="244"/>
                  </a:lnTo>
                  <a:lnTo>
                    <a:pt x="4624" y="246"/>
                  </a:lnTo>
                  <a:lnTo>
                    <a:pt x="4607" y="250"/>
                  </a:lnTo>
                  <a:lnTo>
                    <a:pt x="4593" y="256"/>
                  </a:lnTo>
                  <a:lnTo>
                    <a:pt x="4579" y="263"/>
                  </a:lnTo>
                  <a:lnTo>
                    <a:pt x="4565" y="271"/>
                  </a:lnTo>
                  <a:lnTo>
                    <a:pt x="4553" y="281"/>
                  </a:lnTo>
                  <a:lnTo>
                    <a:pt x="4542" y="294"/>
                  </a:lnTo>
                  <a:lnTo>
                    <a:pt x="4531" y="305"/>
                  </a:lnTo>
                  <a:lnTo>
                    <a:pt x="4523" y="318"/>
                  </a:lnTo>
                  <a:lnTo>
                    <a:pt x="4516" y="332"/>
                  </a:lnTo>
                  <a:lnTo>
                    <a:pt x="4511" y="346"/>
                  </a:lnTo>
                  <a:lnTo>
                    <a:pt x="4507" y="362"/>
                  </a:lnTo>
                  <a:lnTo>
                    <a:pt x="4503" y="378"/>
                  </a:lnTo>
                  <a:lnTo>
                    <a:pt x="4502" y="396"/>
                  </a:lnTo>
                  <a:lnTo>
                    <a:pt x="4501" y="413"/>
                  </a:lnTo>
                  <a:lnTo>
                    <a:pt x="4502" y="432"/>
                  </a:lnTo>
                  <a:lnTo>
                    <a:pt x="4504" y="449"/>
                  </a:lnTo>
                  <a:lnTo>
                    <a:pt x="4507" y="467"/>
                  </a:lnTo>
                  <a:lnTo>
                    <a:pt x="4512" y="482"/>
                  </a:lnTo>
                  <a:lnTo>
                    <a:pt x="4518" y="496"/>
                  </a:lnTo>
                  <a:lnTo>
                    <a:pt x="4525" y="511"/>
                  </a:lnTo>
                  <a:lnTo>
                    <a:pt x="4535" y="523"/>
                  </a:lnTo>
                  <a:lnTo>
                    <a:pt x="4545" y="535"/>
                  </a:lnTo>
                  <a:lnTo>
                    <a:pt x="4556" y="546"/>
                  </a:lnTo>
                  <a:lnTo>
                    <a:pt x="4568" y="555"/>
                  </a:lnTo>
                  <a:lnTo>
                    <a:pt x="4581" y="563"/>
                  </a:lnTo>
                  <a:lnTo>
                    <a:pt x="4594" y="569"/>
                  </a:lnTo>
                  <a:lnTo>
                    <a:pt x="4608" y="575"/>
                  </a:lnTo>
                  <a:lnTo>
                    <a:pt x="4624" y="579"/>
                  </a:lnTo>
                  <a:lnTo>
                    <a:pt x="4639" y="581"/>
                  </a:lnTo>
                  <a:lnTo>
                    <a:pt x="4657" y="581"/>
                  </a:lnTo>
                  <a:lnTo>
                    <a:pt x="4669" y="581"/>
                  </a:lnTo>
                  <a:lnTo>
                    <a:pt x="4681" y="580"/>
                  </a:lnTo>
                  <a:lnTo>
                    <a:pt x="4694" y="578"/>
                  </a:lnTo>
                  <a:lnTo>
                    <a:pt x="4706" y="576"/>
                  </a:lnTo>
                  <a:lnTo>
                    <a:pt x="4718" y="572"/>
                  </a:lnTo>
                  <a:lnTo>
                    <a:pt x="4732" y="568"/>
                  </a:lnTo>
                  <a:lnTo>
                    <a:pt x="4744" y="564"/>
                  </a:lnTo>
                  <a:lnTo>
                    <a:pt x="4756" y="559"/>
                  </a:lnTo>
                  <a:close/>
                  <a:moveTo>
                    <a:pt x="5225" y="427"/>
                  </a:moveTo>
                  <a:lnTo>
                    <a:pt x="4913" y="426"/>
                  </a:lnTo>
                  <a:lnTo>
                    <a:pt x="4914" y="445"/>
                  </a:lnTo>
                  <a:lnTo>
                    <a:pt x="4916" y="463"/>
                  </a:lnTo>
                  <a:lnTo>
                    <a:pt x="4920" y="480"/>
                  </a:lnTo>
                  <a:lnTo>
                    <a:pt x="4925" y="495"/>
                  </a:lnTo>
                  <a:lnTo>
                    <a:pt x="4931" y="510"/>
                  </a:lnTo>
                  <a:lnTo>
                    <a:pt x="4939" y="523"/>
                  </a:lnTo>
                  <a:lnTo>
                    <a:pt x="4949" y="535"/>
                  </a:lnTo>
                  <a:lnTo>
                    <a:pt x="4959" y="546"/>
                  </a:lnTo>
                  <a:lnTo>
                    <a:pt x="4969" y="554"/>
                  </a:lnTo>
                  <a:lnTo>
                    <a:pt x="4980" y="562"/>
                  </a:lnTo>
                  <a:lnTo>
                    <a:pt x="4993" y="568"/>
                  </a:lnTo>
                  <a:lnTo>
                    <a:pt x="5006" y="573"/>
                  </a:lnTo>
                  <a:lnTo>
                    <a:pt x="5019" y="577"/>
                  </a:lnTo>
                  <a:lnTo>
                    <a:pt x="5034" y="580"/>
                  </a:lnTo>
                  <a:lnTo>
                    <a:pt x="5049" y="582"/>
                  </a:lnTo>
                  <a:lnTo>
                    <a:pt x="5066" y="582"/>
                  </a:lnTo>
                  <a:lnTo>
                    <a:pt x="5082" y="582"/>
                  </a:lnTo>
                  <a:lnTo>
                    <a:pt x="5099" y="581"/>
                  </a:lnTo>
                  <a:lnTo>
                    <a:pt x="5115" y="579"/>
                  </a:lnTo>
                  <a:lnTo>
                    <a:pt x="5130" y="577"/>
                  </a:lnTo>
                  <a:lnTo>
                    <a:pt x="5146" y="573"/>
                  </a:lnTo>
                  <a:lnTo>
                    <a:pt x="5161" y="569"/>
                  </a:lnTo>
                  <a:lnTo>
                    <a:pt x="5176" y="564"/>
                  </a:lnTo>
                  <a:lnTo>
                    <a:pt x="5189" y="559"/>
                  </a:lnTo>
                  <a:lnTo>
                    <a:pt x="5203" y="618"/>
                  </a:lnTo>
                  <a:lnTo>
                    <a:pt x="5187" y="624"/>
                  </a:lnTo>
                  <a:lnTo>
                    <a:pt x="5171" y="630"/>
                  </a:lnTo>
                  <a:lnTo>
                    <a:pt x="5153" y="635"/>
                  </a:lnTo>
                  <a:lnTo>
                    <a:pt x="5135" y="639"/>
                  </a:lnTo>
                  <a:lnTo>
                    <a:pt x="5116" y="642"/>
                  </a:lnTo>
                  <a:lnTo>
                    <a:pt x="5096" y="644"/>
                  </a:lnTo>
                  <a:lnTo>
                    <a:pt x="5075" y="646"/>
                  </a:lnTo>
                  <a:lnTo>
                    <a:pt x="5054" y="647"/>
                  </a:lnTo>
                  <a:lnTo>
                    <a:pt x="5029" y="646"/>
                  </a:lnTo>
                  <a:lnTo>
                    <a:pt x="5006" y="642"/>
                  </a:lnTo>
                  <a:lnTo>
                    <a:pt x="4995" y="640"/>
                  </a:lnTo>
                  <a:lnTo>
                    <a:pt x="4984" y="637"/>
                  </a:lnTo>
                  <a:lnTo>
                    <a:pt x="4973" y="634"/>
                  </a:lnTo>
                  <a:lnTo>
                    <a:pt x="4963" y="631"/>
                  </a:lnTo>
                  <a:lnTo>
                    <a:pt x="4953" y="627"/>
                  </a:lnTo>
                  <a:lnTo>
                    <a:pt x="4943" y="622"/>
                  </a:lnTo>
                  <a:lnTo>
                    <a:pt x="4934" y="617"/>
                  </a:lnTo>
                  <a:lnTo>
                    <a:pt x="4925" y="612"/>
                  </a:lnTo>
                  <a:lnTo>
                    <a:pt x="4917" y="605"/>
                  </a:lnTo>
                  <a:lnTo>
                    <a:pt x="4909" y="598"/>
                  </a:lnTo>
                  <a:lnTo>
                    <a:pt x="4900" y="592"/>
                  </a:lnTo>
                  <a:lnTo>
                    <a:pt x="4893" y="584"/>
                  </a:lnTo>
                  <a:lnTo>
                    <a:pt x="4886" y="576"/>
                  </a:lnTo>
                  <a:lnTo>
                    <a:pt x="4879" y="567"/>
                  </a:lnTo>
                  <a:lnTo>
                    <a:pt x="4873" y="559"/>
                  </a:lnTo>
                  <a:lnTo>
                    <a:pt x="4866" y="551"/>
                  </a:lnTo>
                  <a:lnTo>
                    <a:pt x="4861" y="542"/>
                  </a:lnTo>
                  <a:lnTo>
                    <a:pt x="4856" y="531"/>
                  </a:lnTo>
                  <a:lnTo>
                    <a:pt x="4852" y="522"/>
                  </a:lnTo>
                  <a:lnTo>
                    <a:pt x="4848" y="512"/>
                  </a:lnTo>
                  <a:lnTo>
                    <a:pt x="4845" y="501"/>
                  </a:lnTo>
                  <a:lnTo>
                    <a:pt x="4842" y="490"/>
                  </a:lnTo>
                  <a:lnTo>
                    <a:pt x="4840" y="480"/>
                  </a:lnTo>
                  <a:lnTo>
                    <a:pt x="4837" y="469"/>
                  </a:lnTo>
                  <a:lnTo>
                    <a:pt x="4835" y="445"/>
                  </a:lnTo>
                  <a:lnTo>
                    <a:pt x="4834" y="419"/>
                  </a:lnTo>
                  <a:lnTo>
                    <a:pt x="4835" y="394"/>
                  </a:lnTo>
                  <a:lnTo>
                    <a:pt x="4837" y="370"/>
                  </a:lnTo>
                  <a:lnTo>
                    <a:pt x="4842" y="346"/>
                  </a:lnTo>
                  <a:lnTo>
                    <a:pt x="4848" y="324"/>
                  </a:lnTo>
                  <a:lnTo>
                    <a:pt x="4852" y="313"/>
                  </a:lnTo>
                  <a:lnTo>
                    <a:pt x="4856" y="303"/>
                  </a:lnTo>
                  <a:lnTo>
                    <a:pt x="4860" y="293"/>
                  </a:lnTo>
                  <a:lnTo>
                    <a:pt x="4865" y="282"/>
                  </a:lnTo>
                  <a:lnTo>
                    <a:pt x="4872" y="273"/>
                  </a:lnTo>
                  <a:lnTo>
                    <a:pt x="4878" y="264"/>
                  </a:lnTo>
                  <a:lnTo>
                    <a:pt x="4884" y="255"/>
                  </a:lnTo>
                  <a:lnTo>
                    <a:pt x="4891" y="246"/>
                  </a:lnTo>
                  <a:lnTo>
                    <a:pt x="4898" y="238"/>
                  </a:lnTo>
                  <a:lnTo>
                    <a:pt x="4905" y="230"/>
                  </a:lnTo>
                  <a:lnTo>
                    <a:pt x="4914" y="223"/>
                  </a:lnTo>
                  <a:lnTo>
                    <a:pt x="4922" y="217"/>
                  </a:lnTo>
                  <a:lnTo>
                    <a:pt x="4930" y="210"/>
                  </a:lnTo>
                  <a:lnTo>
                    <a:pt x="4939" y="204"/>
                  </a:lnTo>
                  <a:lnTo>
                    <a:pt x="4949" y="199"/>
                  </a:lnTo>
                  <a:lnTo>
                    <a:pt x="4958" y="195"/>
                  </a:lnTo>
                  <a:lnTo>
                    <a:pt x="4967" y="191"/>
                  </a:lnTo>
                  <a:lnTo>
                    <a:pt x="4977" y="187"/>
                  </a:lnTo>
                  <a:lnTo>
                    <a:pt x="4988" y="185"/>
                  </a:lnTo>
                  <a:lnTo>
                    <a:pt x="4999" y="182"/>
                  </a:lnTo>
                  <a:lnTo>
                    <a:pt x="5009" y="179"/>
                  </a:lnTo>
                  <a:lnTo>
                    <a:pt x="5021" y="178"/>
                  </a:lnTo>
                  <a:lnTo>
                    <a:pt x="5032" y="177"/>
                  </a:lnTo>
                  <a:lnTo>
                    <a:pt x="5044" y="177"/>
                  </a:lnTo>
                  <a:lnTo>
                    <a:pt x="5055" y="177"/>
                  </a:lnTo>
                  <a:lnTo>
                    <a:pt x="5068" y="178"/>
                  </a:lnTo>
                  <a:lnTo>
                    <a:pt x="5079" y="181"/>
                  </a:lnTo>
                  <a:lnTo>
                    <a:pt x="5090" y="183"/>
                  </a:lnTo>
                  <a:lnTo>
                    <a:pt x="5101" y="185"/>
                  </a:lnTo>
                  <a:lnTo>
                    <a:pt x="5111" y="188"/>
                  </a:lnTo>
                  <a:lnTo>
                    <a:pt x="5120" y="192"/>
                  </a:lnTo>
                  <a:lnTo>
                    <a:pt x="5129" y="196"/>
                  </a:lnTo>
                  <a:lnTo>
                    <a:pt x="5139" y="201"/>
                  </a:lnTo>
                  <a:lnTo>
                    <a:pt x="5148" y="206"/>
                  </a:lnTo>
                  <a:lnTo>
                    <a:pt x="5156" y="212"/>
                  </a:lnTo>
                  <a:lnTo>
                    <a:pt x="5163" y="220"/>
                  </a:lnTo>
                  <a:lnTo>
                    <a:pt x="5172" y="227"/>
                  </a:lnTo>
                  <a:lnTo>
                    <a:pt x="5178" y="234"/>
                  </a:lnTo>
                  <a:lnTo>
                    <a:pt x="5185" y="242"/>
                  </a:lnTo>
                  <a:lnTo>
                    <a:pt x="5191" y="251"/>
                  </a:lnTo>
                  <a:lnTo>
                    <a:pt x="5200" y="266"/>
                  </a:lnTo>
                  <a:lnTo>
                    <a:pt x="5208" y="281"/>
                  </a:lnTo>
                  <a:lnTo>
                    <a:pt x="5215" y="298"/>
                  </a:lnTo>
                  <a:lnTo>
                    <a:pt x="5220" y="314"/>
                  </a:lnTo>
                  <a:lnTo>
                    <a:pt x="5224" y="332"/>
                  </a:lnTo>
                  <a:lnTo>
                    <a:pt x="5227" y="349"/>
                  </a:lnTo>
                  <a:lnTo>
                    <a:pt x="5229" y="369"/>
                  </a:lnTo>
                  <a:lnTo>
                    <a:pt x="5229" y="388"/>
                  </a:lnTo>
                  <a:lnTo>
                    <a:pt x="5229" y="400"/>
                  </a:lnTo>
                  <a:lnTo>
                    <a:pt x="5228" y="410"/>
                  </a:lnTo>
                  <a:lnTo>
                    <a:pt x="5227" y="419"/>
                  </a:lnTo>
                  <a:lnTo>
                    <a:pt x="5225" y="427"/>
                  </a:lnTo>
                  <a:close/>
                  <a:moveTo>
                    <a:pt x="4913" y="368"/>
                  </a:moveTo>
                  <a:lnTo>
                    <a:pt x="5150" y="368"/>
                  </a:lnTo>
                  <a:lnTo>
                    <a:pt x="5150" y="355"/>
                  </a:lnTo>
                  <a:lnTo>
                    <a:pt x="5149" y="344"/>
                  </a:lnTo>
                  <a:lnTo>
                    <a:pt x="5148" y="332"/>
                  </a:lnTo>
                  <a:lnTo>
                    <a:pt x="5145" y="321"/>
                  </a:lnTo>
                  <a:lnTo>
                    <a:pt x="5142" y="311"/>
                  </a:lnTo>
                  <a:lnTo>
                    <a:pt x="5139" y="301"/>
                  </a:lnTo>
                  <a:lnTo>
                    <a:pt x="5134" y="292"/>
                  </a:lnTo>
                  <a:lnTo>
                    <a:pt x="5128" y="282"/>
                  </a:lnTo>
                  <a:lnTo>
                    <a:pt x="5120" y="271"/>
                  </a:lnTo>
                  <a:lnTo>
                    <a:pt x="5112" y="262"/>
                  </a:lnTo>
                  <a:lnTo>
                    <a:pt x="5102" y="254"/>
                  </a:lnTo>
                  <a:lnTo>
                    <a:pt x="5091" y="247"/>
                  </a:lnTo>
                  <a:lnTo>
                    <a:pt x="5079" y="242"/>
                  </a:lnTo>
                  <a:lnTo>
                    <a:pt x="5067" y="239"/>
                  </a:lnTo>
                  <a:lnTo>
                    <a:pt x="5052" y="237"/>
                  </a:lnTo>
                  <a:lnTo>
                    <a:pt x="5037" y="236"/>
                  </a:lnTo>
                  <a:lnTo>
                    <a:pt x="5024" y="237"/>
                  </a:lnTo>
                  <a:lnTo>
                    <a:pt x="5010" y="239"/>
                  </a:lnTo>
                  <a:lnTo>
                    <a:pt x="4998" y="242"/>
                  </a:lnTo>
                  <a:lnTo>
                    <a:pt x="4987" y="247"/>
                  </a:lnTo>
                  <a:lnTo>
                    <a:pt x="4975" y="254"/>
                  </a:lnTo>
                  <a:lnTo>
                    <a:pt x="4965" y="261"/>
                  </a:lnTo>
                  <a:lnTo>
                    <a:pt x="4956" y="270"/>
                  </a:lnTo>
                  <a:lnTo>
                    <a:pt x="4947" y="280"/>
                  </a:lnTo>
                  <a:lnTo>
                    <a:pt x="4940" y="290"/>
                  </a:lnTo>
                  <a:lnTo>
                    <a:pt x="4934" y="300"/>
                  </a:lnTo>
                  <a:lnTo>
                    <a:pt x="4929" y="310"/>
                  </a:lnTo>
                  <a:lnTo>
                    <a:pt x="4924" y="320"/>
                  </a:lnTo>
                  <a:lnTo>
                    <a:pt x="4920" y="332"/>
                  </a:lnTo>
                  <a:lnTo>
                    <a:pt x="4917" y="343"/>
                  </a:lnTo>
                  <a:lnTo>
                    <a:pt x="4914" y="355"/>
                  </a:lnTo>
                  <a:lnTo>
                    <a:pt x="4913" y="368"/>
                  </a:lnTo>
                  <a:close/>
                  <a:moveTo>
                    <a:pt x="5330" y="637"/>
                  </a:moveTo>
                  <a:lnTo>
                    <a:pt x="5330" y="328"/>
                  </a:lnTo>
                  <a:lnTo>
                    <a:pt x="5330" y="291"/>
                  </a:lnTo>
                  <a:lnTo>
                    <a:pt x="5330" y="256"/>
                  </a:lnTo>
                  <a:lnTo>
                    <a:pt x="5329" y="221"/>
                  </a:lnTo>
                  <a:lnTo>
                    <a:pt x="5328" y="188"/>
                  </a:lnTo>
                  <a:lnTo>
                    <a:pt x="5399" y="188"/>
                  </a:lnTo>
                  <a:lnTo>
                    <a:pt x="5402" y="276"/>
                  </a:lnTo>
                  <a:lnTo>
                    <a:pt x="5406" y="276"/>
                  </a:lnTo>
                  <a:lnTo>
                    <a:pt x="5409" y="265"/>
                  </a:lnTo>
                  <a:lnTo>
                    <a:pt x="5414" y="255"/>
                  </a:lnTo>
                  <a:lnTo>
                    <a:pt x="5419" y="245"/>
                  </a:lnTo>
                  <a:lnTo>
                    <a:pt x="5425" y="236"/>
                  </a:lnTo>
                  <a:lnTo>
                    <a:pt x="5432" y="227"/>
                  </a:lnTo>
                  <a:lnTo>
                    <a:pt x="5439" y="219"/>
                  </a:lnTo>
                  <a:lnTo>
                    <a:pt x="5446" y="211"/>
                  </a:lnTo>
                  <a:lnTo>
                    <a:pt x="5454" y="204"/>
                  </a:lnTo>
                  <a:lnTo>
                    <a:pt x="5463" y="198"/>
                  </a:lnTo>
                  <a:lnTo>
                    <a:pt x="5472" y="193"/>
                  </a:lnTo>
                  <a:lnTo>
                    <a:pt x="5481" y="188"/>
                  </a:lnTo>
                  <a:lnTo>
                    <a:pt x="5490" y="185"/>
                  </a:lnTo>
                  <a:lnTo>
                    <a:pt x="5500" y="182"/>
                  </a:lnTo>
                  <a:lnTo>
                    <a:pt x="5510" y="179"/>
                  </a:lnTo>
                  <a:lnTo>
                    <a:pt x="5520" y="177"/>
                  </a:lnTo>
                  <a:lnTo>
                    <a:pt x="5529" y="177"/>
                  </a:lnTo>
                  <a:lnTo>
                    <a:pt x="5541" y="178"/>
                  </a:lnTo>
                  <a:lnTo>
                    <a:pt x="5553" y="181"/>
                  </a:lnTo>
                  <a:lnTo>
                    <a:pt x="5553" y="258"/>
                  </a:lnTo>
                  <a:lnTo>
                    <a:pt x="5539" y="256"/>
                  </a:lnTo>
                  <a:lnTo>
                    <a:pt x="5524" y="255"/>
                  </a:lnTo>
                  <a:lnTo>
                    <a:pt x="5511" y="256"/>
                  </a:lnTo>
                  <a:lnTo>
                    <a:pt x="5498" y="258"/>
                  </a:lnTo>
                  <a:lnTo>
                    <a:pt x="5486" y="261"/>
                  </a:lnTo>
                  <a:lnTo>
                    <a:pt x="5475" y="266"/>
                  </a:lnTo>
                  <a:lnTo>
                    <a:pt x="5464" y="272"/>
                  </a:lnTo>
                  <a:lnTo>
                    <a:pt x="5455" y="280"/>
                  </a:lnTo>
                  <a:lnTo>
                    <a:pt x="5446" y="290"/>
                  </a:lnTo>
                  <a:lnTo>
                    <a:pt x="5438" y="300"/>
                  </a:lnTo>
                  <a:lnTo>
                    <a:pt x="5432" y="310"/>
                  </a:lnTo>
                  <a:lnTo>
                    <a:pt x="5426" y="321"/>
                  </a:lnTo>
                  <a:lnTo>
                    <a:pt x="5421" y="333"/>
                  </a:lnTo>
                  <a:lnTo>
                    <a:pt x="5418" y="344"/>
                  </a:lnTo>
                  <a:lnTo>
                    <a:pt x="5415" y="356"/>
                  </a:lnTo>
                  <a:lnTo>
                    <a:pt x="5413" y="370"/>
                  </a:lnTo>
                  <a:lnTo>
                    <a:pt x="5411" y="383"/>
                  </a:lnTo>
                  <a:lnTo>
                    <a:pt x="5411" y="398"/>
                  </a:lnTo>
                  <a:lnTo>
                    <a:pt x="5411" y="637"/>
                  </a:lnTo>
                  <a:lnTo>
                    <a:pt x="5330" y="637"/>
                  </a:lnTo>
                  <a:close/>
                  <a:moveTo>
                    <a:pt x="5652" y="105"/>
                  </a:moveTo>
                  <a:lnTo>
                    <a:pt x="5732" y="80"/>
                  </a:lnTo>
                  <a:lnTo>
                    <a:pt x="5732" y="188"/>
                  </a:lnTo>
                  <a:lnTo>
                    <a:pt x="5849" y="188"/>
                  </a:lnTo>
                  <a:lnTo>
                    <a:pt x="5849" y="249"/>
                  </a:lnTo>
                  <a:lnTo>
                    <a:pt x="5732" y="249"/>
                  </a:lnTo>
                  <a:lnTo>
                    <a:pt x="5732" y="492"/>
                  </a:lnTo>
                  <a:lnTo>
                    <a:pt x="5733" y="503"/>
                  </a:lnTo>
                  <a:lnTo>
                    <a:pt x="5733" y="513"/>
                  </a:lnTo>
                  <a:lnTo>
                    <a:pt x="5734" y="522"/>
                  </a:lnTo>
                  <a:lnTo>
                    <a:pt x="5736" y="530"/>
                  </a:lnTo>
                  <a:lnTo>
                    <a:pt x="5738" y="539"/>
                  </a:lnTo>
                  <a:lnTo>
                    <a:pt x="5741" y="546"/>
                  </a:lnTo>
                  <a:lnTo>
                    <a:pt x="5744" y="552"/>
                  </a:lnTo>
                  <a:lnTo>
                    <a:pt x="5747" y="557"/>
                  </a:lnTo>
                  <a:lnTo>
                    <a:pt x="5751" y="562"/>
                  </a:lnTo>
                  <a:lnTo>
                    <a:pt x="5756" y="567"/>
                  </a:lnTo>
                  <a:lnTo>
                    <a:pt x="5760" y="570"/>
                  </a:lnTo>
                  <a:lnTo>
                    <a:pt x="5766" y="573"/>
                  </a:lnTo>
                  <a:lnTo>
                    <a:pt x="5773" y="577"/>
                  </a:lnTo>
                  <a:lnTo>
                    <a:pt x="5779" y="578"/>
                  </a:lnTo>
                  <a:lnTo>
                    <a:pt x="5786" y="579"/>
                  </a:lnTo>
                  <a:lnTo>
                    <a:pt x="5793" y="580"/>
                  </a:lnTo>
                  <a:lnTo>
                    <a:pt x="5807" y="579"/>
                  </a:lnTo>
                  <a:lnTo>
                    <a:pt x="5819" y="578"/>
                  </a:lnTo>
                  <a:lnTo>
                    <a:pt x="5830" y="577"/>
                  </a:lnTo>
                  <a:lnTo>
                    <a:pt x="5840" y="573"/>
                  </a:lnTo>
                  <a:lnTo>
                    <a:pt x="5844" y="635"/>
                  </a:lnTo>
                  <a:lnTo>
                    <a:pt x="5829" y="640"/>
                  </a:lnTo>
                  <a:lnTo>
                    <a:pt x="5812" y="644"/>
                  </a:lnTo>
                  <a:lnTo>
                    <a:pt x="5792" y="647"/>
                  </a:lnTo>
                  <a:lnTo>
                    <a:pt x="5772" y="648"/>
                  </a:lnTo>
                  <a:lnTo>
                    <a:pt x="5758" y="647"/>
                  </a:lnTo>
                  <a:lnTo>
                    <a:pt x="5745" y="644"/>
                  </a:lnTo>
                  <a:lnTo>
                    <a:pt x="5733" y="642"/>
                  </a:lnTo>
                  <a:lnTo>
                    <a:pt x="5721" y="638"/>
                  </a:lnTo>
                  <a:lnTo>
                    <a:pt x="5710" y="633"/>
                  </a:lnTo>
                  <a:lnTo>
                    <a:pt x="5701" y="627"/>
                  </a:lnTo>
                  <a:lnTo>
                    <a:pt x="5691" y="620"/>
                  </a:lnTo>
                  <a:lnTo>
                    <a:pt x="5683" y="612"/>
                  </a:lnTo>
                  <a:lnTo>
                    <a:pt x="5676" y="602"/>
                  </a:lnTo>
                  <a:lnTo>
                    <a:pt x="5670" y="591"/>
                  </a:lnTo>
                  <a:lnTo>
                    <a:pt x="5665" y="579"/>
                  </a:lnTo>
                  <a:lnTo>
                    <a:pt x="5660" y="565"/>
                  </a:lnTo>
                  <a:lnTo>
                    <a:pt x="5657" y="550"/>
                  </a:lnTo>
                  <a:lnTo>
                    <a:pt x="5654" y="532"/>
                  </a:lnTo>
                  <a:lnTo>
                    <a:pt x="5652" y="515"/>
                  </a:lnTo>
                  <a:lnTo>
                    <a:pt x="5652" y="495"/>
                  </a:lnTo>
                  <a:lnTo>
                    <a:pt x="5652" y="249"/>
                  </a:lnTo>
                  <a:lnTo>
                    <a:pt x="5583" y="249"/>
                  </a:lnTo>
                  <a:lnTo>
                    <a:pt x="5583" y="188"/>
                  </a:lnTo>
                  <a:lnTo>
                    <a:pt x="5652" y="188"/>
                  </a:lnTo>
                  <a:lnTo>
                    <a:pt x="5652" y="105"/>
                  </a:lnTo>
                  <a:close/>
                  <a:moveTo>
                    <a:pt x="6256" y="362"/>
                  </a:moveTo>
                  <a:lnTo>
                    <a:pt x="6256" y="529"/>
                  </a:lnTo>
                  <a:lnTo>
                    <a:pt x="6257" y="561"/>
                  </a:lnTo>
                  <a:lnTo>
                    <a:pt x="6258" y="589"/>
                  </a:lnTo>
                  <a:lnTo>
                    <a:pt x="6260" y="615"/>
                  </a:lnTo>
                  <a:lnTo>
                    <a:pt x="6263" y="637"/>
                  </a:lnTo>
                  <a:lnTo>
                    <a:pt x="6189" y="637"/>
                  </a:lnTo>
                  <a:lnTo>
                    <a:pt x="6183" y="581"/>
                  </a:lnTo>
                  <a:lnTo>
                    <a:pt x="6180" y="581"/>
                  </a:lnTo>
                  <a:lnTo>
                    <a:pt x="6173" y="588"/>
                  </a:lnTo>
                  <a:lnTo>
                    <a:pt x="6167" y="596"/>
                  </a:lnTo>
                  <a:lnTo>
                    <a:pt x="6160" y="603"/>
                  </a:lnTo>
                  <a:lnTo>
                    <a:pt x="6154" y="610"/>
                  </a:lnTo>
                  <a:lnTo>
                    <a:pt x="6146" y="616"/>
                  </a:lnTo>
                  <a:lnTo>
                    <a:pt x="6138" y="621"/>
                  </a:lnTo>
                  <a:lnTo>
                    <a:pt x="6130" y="626"/>
                  </a:lnTo>
                  <a:lnTo>
                    <a:pt x="6122" y="630"/>
                  </a:lnTo>
                  <a:lnTo>
                    <a:pt x="6113" y="634"/>
                  </a:lnTo>
                  <a:lnTo>
                    <a:pt x="6104" y="637"/>
                  </a:lnTo>
                  <a:lnTo>
                    <a:pt x="6094" y="640"/>
                  </a:lnTo>
                  <a:lnTo>
                    <a:pt x="6085" y="642"/>
                  </a:lnTo>
                  <a:lnTo>
                    <a:pt x="6075" y="644"/>
                  </a:lnTo>
                  <a:lnTo>
                    <a:pt x="6064" y="647"/>
                  </a:lnTo>
                  <a:lnTo>
                    <a:pt x="6053" y="647"/>
                  </a:lnTo>
                  <a:lnTo>
                    <a:pt x="6043" y="648"/>
                  </a:lnTo>
                  <a:lnTo>
                    <a:pt x="6026" y="647"/>
                  </a:lnTo>
                  <a:lnTo>
                    <a:pt x="6012" y="644"/>
                  </a:lnTo>
                  <a:lnTo>
                    <a:pt x="5998" y="641"/>
                  </a:lnTo>
                  <a:lnTo>
                    <a:pt x="5984" y="637"/>
                  </a:lnTo>
                  <a:lnTo>
                    <a:pt x="5972" y="631"/>
                  </a:lnTo>
                  <a:lnTo>
                    <a:pt x="5961" y="625"/>
                  </a:lnTo>
                  <a:lnTo>
                    <a:pt x="5949" y="617"/>
                  </a:lnTo>
                  <a:lnTo>
                    <a:pt x="5939" y="607"/>
                  </a:lnTo>
                  <a:lnTo>
                    <a:pt x="5932" y="598"/>
                  </a:lnTo>
                  <a:lnTo>
                    <a:pt x="5925" y="588"/>
                  </a:lnTo>
                  <a:lnTo>
                    <a:pt x="5919" y="578"/>
                  </a:lnTo>
                  <a:lnTo>
                    <a:pt x="5913" y="566"/>
                  </a:lnTo>
                  <a:lnTo>
                    <a:pt x="5910" y="555"/>
                  </a:lnTo>
                  <a:lnTo>
                    <a:pt x="5907" y="543"/>
                  </a:lnTo>
                  <a:lnTo>
                    <a:pt x="5906" y="531"/>
                  </a:lnTo>
                  <a:lnTo>
                    <a:pt x="5905" y="518"/>
                  </a:lnTo>
                  <a:lnTo>
                    <a:pt x="5905" y="508"/>
                  </a:lnTo>
                  <a:lnTo>
                    <a:pt x="5906" y="498"/>
                  </a:lnTo>
                  <a:lnTo>
                    <a:pt x="5907" y="489"/>
                  </a:lnTo>
                  <a:lnTo>
                    <a:pt x="5909" y="480"/>
                  </a:lnTo>
                  <a:lnTo>
                    <a:pt x="5912" y="471"/>
                  </a:lnTo>
                  <a:lnTo>
                    <a:pt x="5915" y="462"/>
                  </a:lnTo>
                  <a:lnTo>
                    <a:pt x="5919" y="454"/>
                  </a:lnTo>
                  <a:lnTo>
                    <a:pt x="5923" y="446"/>
                  </a:lnTo>
                  <a:lnTo>
                    <a:pt x="5928" y="439"/>
                  </a:lnTo>
                  <a:lnTo>
                    <a:pt x="5933" y="432"/>
                  </a:lnTo>
                  <a:lnTo>
                    <a:pt x="5938" y="424"/>
                  </a:lnTo>
                  <a:lnTo>
                    <a:pt x="5944" y="417"/>
                  </a:lnTo>
                  <a:lnTo>
                    <a:pt x="5951" y="411"/>
                  </a:lnTo>
                  <a:lnTo>
                    <a:pt x="5959" y="405"/>
                  </a:lnTo>
                  <a:lnTo>
                    <a:pt x="5967" y="399"/>
                  </a:lnTo>
                  <a:lnTo>
                    <a:pt x="5975" y="393"/>
                  </a:lnTo>
                  <a:lnTo>
                    <a:pt x="5994" y="383"/>
                  </a:lnTo>
                  <a:lnTo>
                    <a:pt x="6014" y="374"/>
                  </a:lnTo>
                  <a:lnTo>
                    <a:pt x="6036" y="367"/>
                  </a:lnTo>
                  <a:lnTo>
                    <a:pt x="6060" y="362"/>
                  </a:lnTo>
                  <a:lnTo>
                    <a:pt x="6086" y="356"/>
                  </a:lnTo>
                  <a:lnTo>
                    <a:pt x="6114" y="353"/>
                  </a:lnTo>
                  <a:lnTo>
                    <a:pt x="6144" y="351"/>
                  </a:lnTo>
                  <a:lnTo>
                    <a:pt x="6175" y="351"/>
                  </a:lnTo>
                  <a:lnTo>
                    <a:pt x="6175" y="342"/>
                  </a:lnTo>
                  <a:lnTo>
                    <a:pt x="6174" y="329"/>
                  </a:lnTo>
                  <a:lnTo>
                    <a:pt x="6173" y="317"/>
                  </a:lnTo>
                  <a:lnTo>
                    <a:pt x="6171" y="306"/>
                  </a:lnTo>
                  <a:lnTo>
                    <a:pt x="6168" y="296"/>
                  </a:lnTo>
                  <a:lnTo>
                    <a:pt x="6165" y="286"/>
                  </a:lnTo>
                  <a:lnTo>
                    <a:pt x="6161" y="278"/>
                  </a:lnTo>
                  <a:lnTo>
                    <a:pt x="6156" y="271"/>
                  </a:lnTo>
                  <a:lnTo>
                    <a:pt x="6150" y="264"/>
                  </a:lnTo>
                  <a:lnTo>
                    <a:pt x="6143" y="258"/>
                  </a:lnTo>
                  <a:lnTo>
                    <a:pt x="6135" y="253"/>
                  </a:lnTo>
                  <a:lnTo>
                    <a:pt x="6127" y="248"/>
                  </a:lnTo>
                  <a:lnTo>
                    <a:pt x="6118" y="244"/>
                  </a:lnTo>
                  <a:lnTo>
                    <a:pt x="6108" y="241"/>
                  </a:lnTo>
                  <a:lnTo>
                    <a:pt x="6097" y="239"/>
                  </a:lnTo>
                  <a:lnTo>
                    <a:pt x="6085" y="238"/>
                  </a:lnTo>
                  <a:lnTo>
                    <a:pt x="6073" y="238"/>
                  </a:lnTo>
                  <a:lnTo>
                    <a:pt x="6056" y="238"/>
                  </a:lnTo>
                  <a:lnTo>
                    <a:pt x="6041" y="240"/>
                  </a:lnTo>
                  <a:lnTo>
                    <a:pt x="6025" y="242"/>
                  </a:lnTo>
                  <a:lnTo>
                    <a:pt x="6010" y="246"/>
                  </a:lnTo>
                  <a:lnTo>
                    <a:pt x="5996" y="250"/>
                  </a:lnTo>
                  <a:lnTo>
                    <a:pt x="5982" y="257"/>
                  </a:lnTo>
                  <a:lnTo>
                    <a:pt x="5969" y="264"/>
                  </a:lnTo>
                  <a:lnTo>
                    <a:pt x="5957" y="271"/>
                  </a:lnTo>
                  <a:lnTo>
                    <a:pt x="5938" y="218"/>
                  </a:lnTo>
                  <a:lnTo>
                    <a:pt x="5953" y="208"/>
                  </a:lnTo>
                  <a:lnTo>
                    <a:pt x="5970" y="200"/>
                  </a:lnTo>
                  <a:lnTo>
                    <a:pt x="5987" y="193"/>
                  </a:lnTo>
                  <a:lnTo>
                    <a:pt x="6005" y="188"/>
                  </a:lnTo>
                  <a:lnTo>
                    <a:pt x="6024" y="183"/>
                  </a:lnTo>
                  <a:lnTo>
                    <a:pt x="6044" y="179"/>
                  </a:lnTo>
                  <a:lnTo>
                    <a:pt x="6063" y="178"/>
                  </a:lnTo>
                  <a:lnTo>
                    <a:pt x="6085" y="177"/>
                  </a:lnTo>
                  <a:lnTo>
                    <a:pt x="6106" y="178"/>
                  </a:lnTo>
                  <a:lnTo>
                    <a:pt x="6125" y="181"/>
                  </a:lnTo>
                  <a:lnTo>
                    <a:pt x="6143" y="184"/>
                  </a:lnTo>
                  <a:lnTo>
                    <a:pt x="6160" y="189"/>
                  </a:lnTo>
                  <a:lnTo>
                    <a:pt x="6175" y="195"/>
                  </a:lnTo>
                  <a:lnTo>
                    <a:pt x="6189" y="203"/>
                  </a:lnTo>
                  <a:lnTo>
                    <a:pt x="6202" y="212"/>
                  </a:lnTo>
                  <a:lnTo>
                    <a:pt x="6213" y="224"/>
                  </a:lnTo>
                  <a:lnTo>
                    <a:pt x="6223" y="236"/>
                  </a:lnTo>
                  <a:lnTo>
                    <a:pt x="6232" y="249"/>
                  </a:lnTo>
                  <a:lnTo>
                    <a:pt x="6239" y="264"/>
                  </a:lnTo>
                  <a:lnTo>
                    <a:pt x="6245" y="280"/>
                  </a:lnTo>
                  <a:lnTo>
                    <a:pt x="6249" y="299"/>
                  </a:lnTo>
                  <a:lnTo>
                    <a:pt x="6254" y="318"/>
                  </a:lnTo>
                  <a:lnTo>
                    <a:pt x="6255" y="339"/>
                  </a:lnTo>
                  <a:lnTo>
                    <a:pt x="6256" y="362"/>
                  </a:lnTo>
                  <a:close/>
                  <a:moveTo>
                    <a:pt x="6175" y="486"/>
                  </a:moveTo>
                  <a:lnTo>
                    <a:pt x="6175" y="408"/>
                  </a:lnTo>
                  <a:lnTo>
                    <a:pt x="6152" y="408"/>
                  </a:lnTo>
                  <a:lnTo>
                    <a:pt x="6131" y="409"/>
                  </a:lnTo>
                  <a:lnTo>
                    <a:pt x="6111" y="410"/>
                  </a:lnTo>
                  <a:lnTo>
                    <a:pt x="6092" y="413"/>
                  </a:lnTo>
                  <a:lnTo>
                    <a:pt x="6076" y="416"/>
                  </a:lnTo>
                  <a:lnTo>
                    <a:pt x="6060" y="420"/>
                  </a:lnTo>
                  <a:lnTo>
                    <a:pt x="6046" y="425"/>
                  </a:lnTo>
                  <a:lnTo>
                    <a:pt x="6034" y="432"/>
                  </a:lnTo>
                  <a:lnTo>
                    <a:pt x="6022" y="438"/>
                  </a:lnTo>
                  <a:lnTo>
                    <a:pt x="6013" y="445"/>
                  </a:lnTo>
                  <a:lnTo>
                    <a:pt x="6005" y="454"/>
                  </a:lnTo>
                  <a:lnTo>
                    <a:pt x="5999" y="463"/>
                  </a:lnTo>
                  <a:lnTo>
                    <a:pt x="5994" y="474"/>
                  </a:lnTo>
                  <a:lnTo>
                    <a:pt x="5989" y="484"/>
                  </a:lnTo>
                  <a:lnTo>
                    <a:pt x="5987" y="496"/>
                  </a:lnTo>
                  <a:lnTo>
                    <a:pt x="5986" y="509"/>
                  </a:lnTo>
                  <a:lnTo>
                    <a:pt x="5987" y="518"/>
                  </a:lnTo>
                  <a:lnTo>
                    <a:pt x="5988" y="527"/>
                  </a:lnTo>
                  <a:lnTo>
                    <a:pt x="5990" y="534"/>
                  </a:lnTo>
                  <a:lnTo>
                    <a:pt x="5993" y="543"/>
                  </a:lnTo>
                  <a:lnTo>
                    <a:pt x="5996" y="550"/>
                  </a:lnTo>
                  <a:lnTo>
                    <a:pt x="6000" y="556"/>
                  </a:lnTo>
                  <a:lnTo>
                    <a:pt x="6005" y="562"/>
                  </a:lnTo>
                  <a:lnTo>
                    <a:pt x="6010" y="567"/>
                  </a:lnTo>
                  <a:lnTo>
                    <a:pt x="6015" y="571"/>
                  </a:lnTo>
                  <a:lnTo>
                    <a:pt x="6020" y="576"/>
                  </a:lnTo>
                  <a:lnTo>
                    <a:pt x="6026" y="579"/>
                  </a:lnTo>
                  <a:lnTo>
                    <a:pt x="6034" y="582"/>
                  </a:lnTo>
                  <a:lnTo>
                    <a:pt x="6040" y="584"/>
                  </a:lnTo>
                  <a:lnTo>
                    <a:pt x="6047" y="586"/>
                  </a:lnTo>
                  <a:lnTo>
                    <a:pt x="6055" y="587"/>
                  </a:lnTo>
                  <a:lnTo>
                    <a:pt x="6063" y="587"/>
                  </a:lnTo>
                  <a:lnTo>
                    <a:pt x="6073" y="587"/>
                  </a:lnTo>
                  <a:lnTo>
                    <a:pt x="6083" y="585"/>
                  </a:lnTo>
                  <a:lnTo>
                    <a:pt x="6092" y="584"/>
                  </a:lnTo>
                  <a:lnTo>
                    <a:pt x="6100" y="581"/>
                  </a:lnTo>
                  <a:lnTo>
                    <a:pt x="6110" y="578"/>
                  </a:lnTo>
                  <a:lnTo>
                    <a:pt x="6118" y="573"/>
                  </a:lnTo>
                  <a:lnTo>
                    <a:pt x="6126" y="569"/>
                  </a:lnTo>
                  <a:lnTo>
                    <a:pt x="6133" y="563"/>
                  </a:lnTo>
                  <a:lnTo>
                    <a:pt x="6140" y="558"/>
                  </a:lnTo>
                  <a:lnTo>
                    <a:pt x="6146" y="553"/>
                  </a:lnTo>
                  <a:lnTo>
                    <a:pt x="6152" y="547"/>
                  </a:lnTo>
                  <a:lnTo>
                    <a:pt x="6156" y="541"/>
                  </a:lnTo>
                  <a:lnTo>
                    <a:pt x="6161" y="533"/>
                  </a:lnTo>
                  <a:lnTo>
                    <a:pt x="6164" y="526"/>
                  </a:lnTo>
                  <a:lnTo>
                    <a:pt x="6167" y="519"/>
                  </a:lnTo>
                  <a:lnTo>
                    <a:pt x="6170" y="512"/>
                  </a:lnTo>
                  <a:lnTo>
                    <a:pt x="6172" y="506"/>
                  </a:lnTo>
                  <a:lnTo>
                    <a:pt x="6173" y="499"/>
                  </a:lnTo>
                  <a:lnTo>
                    <a:pt x="6174" y="493"/>
                  </a:lnTo>
                  <a:lnTo>
                    <a:pt x="6175" y="486"/>
                  </a:lnTo>
                  <a:close/>
                  <a:moveTo>
                    <a:pt x="6469" y="637"/>
                  </a:moveTo>
                  <a:lnTo>
                    <a:pt x="6387" y="637"/>
                  </a:lnTo>
                  <a:lnTo>
                    <a:pt x="6387" y="188"/>
                  </a:lnTo>
                  <a:lnTo>
                    <a:pt x="6469" y="188"/>
                  </a:lnTo>
                  <a:lnTo>
                    <a:pt x="6469" y="637"/>
                  </a:lnTo>
                  <a:close/>
                  <a:moveTo>
                    <a:pt x="6427" y="105"/>
                  </a:moveTo>
                  <a:lnTo>
                    <a:pt x="6426" y="105"/>
                  </a:lnTo>
                  <a:lnTo>
                    <a:pt x="6416" y="104"/>
                  </a:lnTo>
                  <a:lnTo>
                    <a:pt x="6406" y="101"/>
                  </a:lnTo>
                  <a:lnTo>
                    <a:pt x="6401" y="99"/>
                  </a:lnTo>
                  <a:lnTo>
                    <a:pt x="6397" y="96"/>
                  </a:lnTo>
                  <a:lnTo>
                    <a:pt x="6393" y="93"/>
                  </a:lnTo>
                  <a:lnTo>
                    <a:pt x="6389" y="90"/>
                  </a:lnTo>
                  <a:lnTo>
                    <a:pt x="6383" y="82"/>
                  </a:lnTo>
                  <a:lnTo>
                    <a:pt x="6379" y="72"/>
                  </a:lnTo>
                  <a:lnTo>
                    <a:pt x="6376" y="63"/>
                  </a:lnTo>
                  <a:lnTo>
                    <a:pt x="6375" y="52"/>
                  </a:lnTo>
                  <a:lnTo>
                    <a:pt x="6376" y="42"/>
                  </a:lnTo>
                  <a:lnTo>
                    <a:pt x="6379" y="32"/>
                  </a:lnTo>
                  <a:lnTo>
                    <a:pt x="6384" y="23"/>
                  </a:lnTo>
                  <a:lnTo>
                    <a:pt x="6390" y="16"/>
                  </a:lnTo>
                  <a:lnTo>
                    <a:pt x="6394" y="12"/>
                  </a:lnTo>
                  <a:lnTo>
                    <a:pt x="6398" y="9"/>
                  </a:lnTo>
                  <a:lnTo>
                    <a:pt x="6403" y="6"/>
                  </a:lnTo>
                  <a:lnTo>
                    <a:pt x="6407" y="4"/>
                  </a:lnTo>
                  <a:lnTo>
                    <a:pt x="6417" y="2"/>
                  </a:lnTo>
                  <a:lnTo>
                    <a:pt x="6428" y="0"/>
                  </a:lnTo>
                  <a:lnTo>
                    <a:pt x="6439" y="2"/>
                  </a:lnTo>
                  <a:lnTo>
                    <a:pt x="6449" y="4"/>
                  </a:lnTo>
                  <a:lnTo>
                    <a:pt x="6454" y="6"/>
                  </a:lnTo>
                  <a:lnTo>
                    <a:pt x="6458" y="9"/>
                  </a:lnTo>
                  <a:lnTo>
                    <a:pt x="6462" y="12"/>
                  </a:lnTo>
                  <a:lnTo>
                    <a:pt x="6465" y="15"/>
                  </a:lnTo>
                  <a:lnTo>
                    <a:pt x="6472" y="23"/>
                  </a:lnTo>
                  <a:lnTo>
                    <a:pt x="6476" y="31"/>
                  </a:lnTo>
                  <a:lnTo>
                    <a:pt x="6480" y="42"/>
                  </a:lnTo>
                  <a:lnTo>
                    <a:pt x="6480" y="52"/>
                  </a:lnTo>
                  <a:lnTo>
                    <a:pt x="6480" y="63"/>
                  </a:lnTo>
                  <a:lnTo>
                    <a:pt x="6476" y="72"/>
                  </a:lnTo>
                  <a:lnTo>
                    <a:pt x="6472" y="82"/>
                  </a:lnTo>
                  <a:lnTo>
                    <a:pt x="6465" y="90"/>
                  </a:lnTo>
                  <a:lnTo>
                    <a:pt x="6462" y="93"/>
                  </a:lnTo>
                  <a:lnTo>
                    <a:pt x="6458" y="96"/>
                  </a:lnTo>
                  <a:lnTo>
                    <a:pt x="6454" y="99"/>
                  </a:lnTo>
                  <a:lnTo>
                    <a:pt x="6449" y="101"/>
                  </a:lnTo>
                  <a:lnTo>
                    <a:pt x="6444" y="103"/>
                  </a:lnTo>
                  <a:lnTo>
                    <a:pt x="6438" y="104"/>
                  </a:lnTo>
                  <a:lnTo>
                    <a:pt x="6433" y="104"/>
                  </a:lnTo>
                  <a:lnTo>
                    <a:pt x="6427" y="105"/>
                  </a:lnTo>
                  <a:close/>
                  <a:moveTo>
                    <a:pt x="6604" y="637"/>
                  </a:moveTo>
                  <a:lnTo>
                    <a:pt x="6604" y="309"/>
                  </a:lnTo>
                  <a:lnTo>
                    <a:pt x="6604" y="280"/>
                  </a:lnTo>
                  <a:lnTo>
                    <a:pt x="6603" y="250"/>
                  </a:lnTo>
                  <a:lnTo>
                    <a:pt x="6602" y="220"/>
                  </a:lnTo>
                  <a:lnTo>
                    <a:pt x="6601" y="188"/>
                  </a:lnTo>
                  <a:lnTo>
                    <a:pt x="6673" y="188"/>
                  </a:lnTo>
                  <a:lnTo>
                    <a:pt x="6678" y="262"/>
                  </a:lnTo>
                  <a:lnTo>
                    <a:pt x="6679" y="262"/>
                  </a:lnTo>
                  <a:lnTo>
                    <a:pt x="6684" y="254"/>
                  </a:lnTo>
                  <a:lnTo>
                    <a:pt x="6690" y="245"/>
                  </a:lnTo>
                  <a:lnTo>
                    <a:pt x="6695" y="237"/>
                  </a:lnTo>
                  <a:lnTo>
                    <a:pt x="6703" y="230"/>
                  </a:lnTo>
                  <a:lnTo>
                    <a:pt x="6710" y="223"/>
                  </a:lnTo>
                  <a:lnTo>
                    <a:pt x="6717" y="217"/>
                  </a:lnTo>
                  <a:lnTo>
                    <a:pt x="6725" y="210"/>
                  </a:lnTo>
                  <a:lnTo>
                    <a:pt x="6734" y="204"/>
                  </a:lnTo>
                  <a:lnTo>
                    <a:pt x="6745" y="198"/>
                  </a:lnTo>
                  <a:lnTo>
                    <a:pt x="6756" y="193"/>
                  </a:lnTo>
                  <a:lnTo>
                    <a:pt x="6767" y="188"/>
                  </a:lnTo>
                  <a:lnTo>
                    <a:pt x="6779" y="185"/>
                  </a:lnTo>
                  <a:lnTo>
                    <a:pt x="6790" y="182"/>
                  </a:lnTo>
                  <a:lnTo>
                    <a:pt x="6802" y="179"/>
                  </a:lnTo>
                  <a:lnTo>
                    <a:pt x="6815" y="177"/>
                  </a:lnTo>
                  <a:lnTo>
                    <a:pt x="6828" y="177"/>
                  </a:lnTo>
                  <a:lnTo>
                    <a:pt x="6842" y="178"/>
                  </a:lnTo>
                  <a:lnTo>
                    <a:pt x="6857" y="179"/>
                  </a:lnTo>
                  <a:lnTo>
                    <a:pt x="6870" y="183"/>
                  </a:lnTo>
                  <a:lnTo>
                    <a:pt x="6883" y="187"/>
                  </a:lnTo>
                  <a:lnTo>
                    <a:pt x="6896" y="192"/>
                  </a:lnTo>
                  <a:lnTo>
                    <a:pt x="6908" y="199"/>
                  </a:lnTo>
                  <a:lnTo>
                    <a:pt x="6919" y="206"/>
                  </a:lnTo>
                  <a:lnTo>
                    <a:pt x="6930" y="215"/>
                  </a:lnTo>
                  <a:lnTo>
                    <a:pt x="6937" y="222"/>
                  </a:lnTo>
                  <a:lnTo>
                    <a:pt x="6943" y="229"/>
                  </a:lnTo>
                  <a:lnTo>
                    <a:pt x="6949" y="236"/>
                  </a:lnTo>
                  <a:lnTo>
                    <a:pt x="6954" y="244"/>
                  </a:lnTo>
                  <a:lnTo>
                    <a:pt x="6959" y="251"/>
                  </a:lnTo>
                  <a:lnTo>
                    <a:pt x="6965" y="261"/>
                  </a:lnTo>
                  <a:lnTo>
                    <a:pt x="6969" y="269"/>
                  </a:lnTo>
                  <a:lnTo>
                    <a:pt x="6972" y="279"/>
                  </a:lnTo>
                  <a:lnTo>
                    <a:pt x="6976" y="289"/>
                  </a:lnTo>
                  <a:lnTo>
                    <a:pt x="6978" y="299"/>
                  </a:lnTo>
                  <a:lnTo>
                    <a:pt x="6981" y="309"/>
                  </a:lnTo>
                  <a:lnTo>
                    <a:pt x="6983" y="320"/>
                  </a:lnTo>
                  <a:lnTo>
                    <a:pt x="6985" y="344"/>
                  </a:lnTo>
                  <a:lnTo>
                    <a:pt x="6986" y="369"/>
                  </a:lnTo>
                  <a:lnTo>
                    <a:pt x="6986" y="637"/>
                  </a:lnTo>
                  <a:lnTo>
                    <a:pt x="6905" y="637"/>
                  </a:lnTo>
                  <a:lnTo>
                    <a:pt x="6905" y="378"/>
                  </a:lnTo>
                  <a:lnTo>
                    <a:pt x="6904" y="362"/>
                  </a:lnTo>
                  <a:lnTo>
                    <a:pt x="6903" y="346"/>
                  </a:lnTo>
                  <a:lnTo>
                    <a:pt x="6901" y="333"/>
                  </a:lnTo>
                  <a:lnTo>
                    <a:pt x="6898" y="319"/>
                  </a:lnTo>
                  <a:lnTo>
                    <a:pt x="6895" y="307"/>
                  </a:lnTo>
                  <a:lnTo>
                    <a:pt x="6890" y="297"/>
                  </a:lnTo>
                  <a:lnTo>
                    <a:pt x="6884" y="286"/>
                  </a:lnTo>
                  <a:lnTo>
                    <a:pt x="6878" y="277"/>
                  </a:lnTo>
                  <a:lnTo>
                    <a:pt x="6872" y="270"/>
                  </a:lnTo>
                  <a:lnTo>
                    <a:pt x="6864" y="263"/>
                  </a:lnTo>
                  <a:lnTo>
                    <a:pt x="6856" y="258"/>
                  </a:lnTo>
                  <a:lnTo>
                    <a:pt x="6846" y="253"/>
                  </a:lnTo>
                  <a:lnTo>
                    <a:pt x="6836" y="249"/>
                  </a:lnTo>
                  <a:lnTo>
                    <a:pt x="6825" y="246"/>
                  </a:lnTo>
                  <a:lnTo>
                    <a:pt x="6814" y="244"/>
                  </a:lnTo>
                  <a:lnTo>
                    <a:pt x="6801" y="244"/>
                  </a:lnTo>
                  <a:lnTo>
                    <a:pt x="6791" y="244"/>
                  </a:lnTo>
                  <a:lnTo>
                    <a:pt x="6782" y="245"/>
                  </a:lnTo>
                  <a:lnTo>
                    <a:pt x="6772" y="247"/>
                  </a:lnTo>
                  <a:lnTo>
                    <a:pt x="6764" y="250"/>
                  </a:lnTo>
                  <a:lnTo>
                    <a:pt x="6756" y="254"/>
                  </a:lnTo>
                  <a:lnTo>
                    <a:pt x="6748" y="258"/>
                  </a:lnTo>
                  <a:lnTo>
                    <a:pt x="6740" y="263"/>
                  </a:lnTo>
                  <a:lnTo>
                    <a:pt x="6732" y="268"/>
                  </a:lnTo>
                  <a:lnTo>
                    <a:pt x="6725" y="274"/>
                  </a:lnTo>
                  <a:lnTo>
                    <a:pt x="6719" y="281"/>
                  </a:lnTo>
                  <a:lnTo>
                    <a:pt x="6713" y="289"/>
                  </a:lnTo>
                  <a:lnTo>
                    <a:pt x="6707" y="296"/>
                  </a:lnTo>
                  <a:lnTo>
                    <a:pt x="6703" y="303"/>
                  </a:lnTo>
                  <a:lnTo>
                    <a:pt x="6698" y="311"/>
                  </a:lnTo>
                  <a:lnTo>
                    <a:pt x="6694" y="319"/>
                  </a:lnTo>
                  <a:lnTo>
                    <a:pt x="6691" y="329"/>
                  </a:lnTo>
                  <a:lnTo>
                    <a:pt x="6689" y="337"/>
                  </a:lnTo>
                  <a:lnTo>
                    <a:pt x="6687" y="346"/>
                  </a:lnTo>
                  <a:lnTo>
                    <a:pt x="6686" y="356"/>
                  </a:lnTo>
                  <a:lnTo>
                    <a:pt x="6686" y="367"/>
                  </a:lnTo>
                  <a:lnTo>
                    <a:pt x="6686" y="637"/>
                  </a:lnTo>
                  <a:lnTo>
                    <a:pt x="6604" y="637"/>
                  </a:lnTo>
                  <a:close/>
                  <a:moveTo>
                    <a:pt x="7137" y="105"/>
                  </a:moveTo>
                  <a:lnTo>
                    <a:pt x="7217" y="80"/>
                  </a:lnTo>
                  <a:lnTo>
                    <a:pt x="7217" y="188"/>
                  </a:lnTo>
                  <a:lnTo>
                    <a:pt x="7333" y="188"/>
                  </a:lnTo>
                  <a:lnTo>
                    <a:pt x="7333" y="249"/>
                  </a:lnTo>
                  <a:lnTo>
                    <a:pt x="7217" y="249"/>
                  </a:lnTo>
                  <a:lnTo>
                    <a:pt x="7217" y="492"/>
                  </a:lnTo>
                  <a:lnTo>
                    <a:pt x="7217" y="503"/>
                  </a:lnTo>
                  <a:lnTo>
                    <a:pt x="7218" y="513"/>
                  </a:lnTo>
                  <a:lnTo>
                    <a:pt x="7219" y="522"/>
                  </a:lnTo>
                  <a:lnTo>
                    <a:pt x="7220" y="530"/>
                  </a:lnTo>
                  <a:lnTo>
                    <a:pt x="7223" y="539"/>
                  </a:lnTo>
                  <a:lnTo>
                    <a:pt x="7226" y="546"/>
                  </a:lnTo>
                  <a:lnTo>
                    <a:pt x="7229" y="552"/>
                  </a:lnTo>
                  <a:lnTo>
                    <a:pt x="7233" y="557"/>
                  </a:lnTo>
                  <a:lnTo>
                    <a:pt x="7237" y="562"/>
                  </a:lnTo>
                  <a:lnTo>
                    <a:pt x="7241" y="567"/>
                  </a:lnTo>
                  <a:lnTo>
                    <a:pt x="7246" y="570"/>
                  </a:lnTo>
                  <a:lnTo>
                    <a:pt x="7251" y="573"/>
                  </a:lnTo>
                  <a:lnTo>
                    <a:pt x="7257" y="577"/>
                  </a:lnTo>
                  <a:lnTo>
                    <a:pt x="7264" y="578"/>
                  </a:lnTo>
                  <a:lnTo>
                    <a:pt x="7271" y="579"/>
                  </a:lnTo>
                  <a:lnTo>
                    <a:pt x="7278" y="580"/>
                  </a:lnTo>
                  <a:lnTo>
                    <a:pt x="7291" y="579"/>
                  </a:lnTo>
                  <a:lnTo>
                    <a:pt x="7304" y="578"/>
                  </a:lnTo>
                  <a:lnTo>
                    <a:pt x="7315" y="577"/>
                  </a:lnTo>
                  <a:lnTo>
                    <a:pt x="7325" y="573"/>
                  </a:lnTo>
                  <a:lnTo>
                    <a:pt x="7329" y="635"/>
                  </a:lnTo>
                  <a:lnTo>
                    <a:pt x="7314" y="640"/>
                  </a:lnTo>
                  <a:lnTo>
                    <a:pt x="7296" y="644"/>
                  </a:lnTo>
                  <a:lnTo>
                    <a:pt x="7278" y="647"/>
                  </a:lnTo>
                  <a:lnTo>
                    <a:pt x="7257" y="648"/>
                  </a:lnTo>
                  <a:lnTo>
                    <a:pt x="7243" y="647"/>
                  </a:lnTo>
                  <a:lnTo>
                    <a:pt x="7230" y="644"/>
                  </a:lnTo>
                  <a:lnTo>
                    <a:pt x="7217" y="642"/>
                  </a:lnTo>
                  <a:lnTo>
                    <a:pt x="7206" y="638"/>
                  </a:lnTo>
                  <a:lnTo>
                    <a:pt x="7196" y="633"/>
                  </a:lnTo>
                  <a:lnTo>
                    <a:pt x="7185" y="627"/>
                  </a:lnTo>
                  <a:lnTo>
                    <a:pt x="7176" y="620"/>
                  </a:lnTo>
                  <a:lnTo>
                    <a:pt x="7168" y="612"/>
                  </a:lnTo>
                  <a:lnTo>
                    <a:pt x="7161" y="602"/>
                  </a:lnTo>
                  <a:lnTo>
                    <a:pt x="7155" y="591"/>
                  </a:lnTo>
                  <a:lnTo>
                    <a:pt x="7149" y="579"/>
                  </a:lnTo>
                  <a:lnTo>
                    <a:pt x="7145" y="565"/>
                  </a:lnTo>
                  <a:lnTo>
                    <a:pt x="7141" y="550"/>
                  </a:lnTo>
                  <a:lnTo>
                    <a:pt x="7139" y="532"/>
                  </a:lnTo>
                  <a:lnTo>
                    <a:pt x="7138" y="515"/>
                  </a:lnTo>
                  <a:lnTo>
                    <a:pt x="7137" y="495"/>
                  </a:lnTo>
                  <a:lnTo>
                    <a:pt x="7137" y="249"/>
                  </a:lnTo>
                  <a:lnTo>
                    <a:pt x="7068" y="249"/>
                  </a:lnTo>
                  <a:lnTo>
                    <a:pt x="7068" y="188"/>
                  </a:lnTo>
                  <a:lnTo>
                    <a:pt x="7137" y="188"/>
                  </a:lnTo>
                  <a:lnTo>
                    <a:pt x="7137" y="105"/>
                  </a:lnTo>
                  <a:close/>
                  <a:moveTo>
                    <a:pt x="7366" y="188"/>
                  </a:moveTo>
                  <a:lnTo>
                    <a:pt x="7455" y="188"/>
                  </a:lnTo>
                  <a:lnTo>
                    <a:pt x="7553" y="453"/>
                  </a:lnTo>
                  <a:lnTo>
                    <a:pt x="7560" y="474"/>
                  </a:lnTo>
                  <a:lnTo>
                    <a:pt x="7568" y="495"/>
                  </a:lnTo>
                  <a:lnTo>
                    <a:pt x="7575" y="519"/>
                  </a:lnTo>
                  <a:lnTo>
                    <a:pt x="7582" y="545"/>
                  </a:lnTo>
                  <a:lnTo>
                    <a:pt x="7584" y="545"/>
                  </a:lnTo>
                  <a:lnTo>
                    <a:pt x="7589" y="527"/>
                  </a:lnTo>
                  <a:lnTo>
                    <a:pt x="7595" y="507"/>
                  </a:lnTo>
                  <a:lnTo>
                    <a:pt x="7604" y="481"/>
                  </a:lnTo>
                  <a:lnTo>
                    <a:pt x="7613" y="451"/>
                  </a:lnTo>
                  <a:lnTo>
                    <a:pt x="7701" y="188"/>
                  </a:lnTo>
                  <a:lnTo>
                    <a:pt x="7788" y="188"/>
                  </a:lnTo>
                  <a:lnTo>
                    <a:pt x="7665" y="508"/>
                  </a:lnTo>
                  <a:lnTo>
                    <a:pt x="7654" y="537"/>
                  </a:lnTo>
                  <a:lnTo>
                    <a:pt x="7644" y="564"/>
                  </a:lnTo>
                  <a:lnTo>
                    <a:pt x="7632" y="590"/>
                  </a:lnTo>
                  <a:lnTo>
                    <a:pt x="7623" y="614"/>
                  </a:lnTo>
                  <a:lnTo>
                    <a:pt x="7613" y="635"/>
                  </a:lnTo>
                  <a:lnTo>
                    <a:pt x="7604" y="655"/>
                  </a:lnTo>
                  <a:lnTo>
                    <a:pt x="7595" y="672"/>
                  </a:lnTo>
                  <a:lnTo>
                    <a:pt x="7587" y="688"/>
                  </a:lnTo>
                  <a:lnTo>
                    <a:pt x="7578" y="704"/>
                  </a:lnTo>
                  <a:lnTo>
                    <a:pt x="7569" y="719"/>
                  </a:lnTo>
                  <a:lnTo>
                    <a:pt x="7559" y="733"/>
                  </a:lnTo>
                  <a:lnTo>
                    <a:pt x="7550" y="746"/>
                  </a:lnTo>
                  <a:lnTo>
                    <a:pt x="7541" y="759"/>
                  </a:lnTo>
                  <a:lnTo>
                    <a:pt x="7532" y="770"/>
                  </a:lnTo>
                  <a:lnTo>
                    <a:pt x="7521" y="780"/>
                  </a:lnTo>
                  <a:lnTo>
                    <a:pt x="7512" y="790"/>
                  </a:lnTo>
                  <a:lnTo>
                    <a:pt x="7500" y="800"/>
                  </a:lnTo>
                  <a:lnTo>
                    <a:pt x="7487" y="809"/>
                  </a:lnTo>
                  <a:lnTo>
                    <a:pt x="7474" y="817"/>
                  </a:lnTo>
                  <a:lnTo>
                    <a:pt x="7462" y="825"/>
                  </a:lnTo>
                  <a:lnTo>
                    <a:pt x="7450" y="831"/>
                  </a:lnTo>
                  <a:lnTo>
                    <a:pt x="7437" y="835"/>
                  </a:lnTo>
                  <a:lnTo>
                    <a:pt x="7424" y="839"/>
                  </a:lnTo>
                  <a:lnTo>
                    <a:pt x="7412" y="842"/>
                  </a:lnTo>
                  <a:lnTo>
                    <a:pt x="7391" y="773"/>
                  </a:lnTo>
                  <a:lnTo>
                    <a:pt x="7409" y="766"/>
                  </a:lnTo>
                  <a:lnTo>
                    <a:pt x="7428" y="758"/>
                  </a:lnTo>
                  <a:lnTo>
                    <a:pt x="7445" y="746"/>
                  </a:lnTo>
                  <a:lnTo>
                    <a:pt x="7463" y="733"/>
                  </a:lnTo>
                  <a:lnTo>
                    <a:pt x="7473" y="725"/>
                  </a:lnTo>
                  <a:lnTo>
                    <a:pt x="7482" y="714"/>
                  </a:lnTo>
                  <a:lnTo>
                    <a:pt x="7493" y="704"/>
                  </a:lnTo>
                  <a:lnTo>
                    <a:pt x="7501" y="693"/>
                  </a:lnTo>
                  <a:lnTo>
                    <a:pt x="7509" y="682"/>
                  </a:lnTo>
                  <a:lnTo>
                    <a:pt x="7517" y="669"/>
                  </a:lnTo>
                  <a:lnTo>
                    <a:pt x="7525" y="656"/>
                  </a:lnTo>
                  <a:lnTo>
                    <a:pt x="7531" y="642"/>
                  </a:lnTo>
                  <a:lnTo>
                    <a:pt x="7536" y="631"/>
                  </a:lnTo>
                  <a:lnTo>
                    <a:pt x="7538" y="623"/>
                  </a:lnTo>
                  <a:lnTo>
                    <a:pt x="7536" y="615"/>
                  </a:lnTo>
                  <a:lnTo>
                    <a:pt x="7532" y="601"/>
                  </a:lnTo>
                  <a:lnTo>
                    <a:pt x="7366" y="188"/>
                  </a:lnTo>
                  <a:close/>
                  <a:moveTo>
                    <a:pt x="7898" y="648"/>
                  </a:moveTo>
                  <a:lnTo>
                    <a:pt x="7896" y="648"/>
                  </a:lnTo>
                  <a:lnTo>
                    <a:pt x="7890" y="647"/>
                  </a:lnTo>
                  <a:lnTo>
                    <a:pt x="7885" y="647"/>
                  </a:lnTo>
                  <a:lnTo>
                    <a:pt x="7880" y="644"/>
                  </a:lnTo>
                  <a:lnTo>
                    <a:pt x="7875" y="642"/>
                  </a:lnTo>
                  <a:lnTo>
                    <a:pt x="7871" y="640"/>
                  </a:lnTo>
                  <a:lnTo>
                    <a:pt x="7866" y="637"/>
                  </a:lnTo>
                  <a:lnTo>
                    <a:pt x="7862" y="634"/>
                  </a:lnTo>
                  <a:lnTo>
                    <a:pt x="7857" y="630"/>
                  </a:lnTo>
                  <a:lnTo>
                    <a:pt x="7854" y="626"/>
                  </a:lnTo>
                  <a:lnTo>
                    <a:pt x="7851" y="622"/>
                  </a:lnTo>
                  <a:lnTo>
                    <a:pt x="7848" y="617"/>
                  </a:lnTo>
                  <a:lnTo>
                    <a:pt x="7846" y="612"/>
                  </a:lnTo>
                  <a:lnTo>
                    <a:pt x="7844" y="600"/>
                  </a:lnTo>
                  <a:lnTo>
                    <a:pt x="7843" y="589"/>
                  </a:lnTo>
                  <a:lnTo>
                    <a:pt x="7843" y="583"/>
                  </a:lnTo>
                  <a:lnTo>
                    <a:pt x="7844" y="577"/>
                  </a:lnTo>
                  <a:lnTo>
                    <a:pt x="7845" y="571"/>
                  </a:lnTo>
                  <a:lnTo>
                    <a:pt x="7846" y="565"/>
                  </a:lnTo>
                  <a:lnTo>
                    <a:pt x="7849" y="560"/>
                  </a:lnTo>
                  <a:lnTo>
                    <a:pt x="7851" y="556"/>
                  </a:lnTo>
                  <a:lnTo>
                    <a:pt x="7854" y="551"/>
                  </a:lnTo>
                  <a:lnTo>
                    <a:pt x="7858" y="547"/>
                  </a:lnTo>
                  <a:lnTo>
                    <a:pt x="7863" y="543"/>
                  </a:lnTo>
                  <a:lnTo>
                    <a:pt x="7867" y="540"/>
                  </a:lnTo>
                  <a:lnTo>
                    <a:pt x="7872" y="536"/>
                  </a:lnTo>
                  <a:lnTo>
                    <a:pt x="7876" y="534"/>
                  </a:lnTo>
                  <a:lnTo>
                    <a:pt x="7881" y="532"/>
                  </a:lnTo>
                  <a:lnTo>
                    <a:pt x="7887" y="531"/>
                  </a:lnTo>
                  <a:lnTo>
                    <a:pt x="7892" y="530"/>
                  </a:lnTo>
                  <a:lnTo>
                    <a:pt x="7899" y="530"/>
                  </a:lnTo>
                  <a:lnTo>
                    <a:pt x="7905" y="530"/>
                  </a:lnTo>
                  <a:lnTo>
                    <a:pt x="7910" y="531"/>
                  </a:lnTo>
                  <a:lnTo>
                    <a:pt x="7915" y="532"/>
                  </a:lnTo>
                  <a:lnTo>
                    <a:pt x="7920" y="534"/>
                  </a:lnTo>
                  <a:lnTo>
                    <a:pt x="7925" y="536"/>
                  </a:lnTo>
                  <a:lnTo>
                    <a:pt x="7929" y="540"/>
                  </a:lnTo>
                  <a:lnTo>
                    <a:pt x="7933" y="543"/>
                  </a:lnTo>
                  <a:lnTo>
                    <a:pt x="7938" y="547"/>
                  </a:lnTo>
                  <a:lnTo>
                    <a:pt x="7942" y="551"/>
                  </a:lnTo>
                  <a:lnTo>
                    <a:pt x="7945" y="555"/>
                  </a:lnTo>
                  <a:lnTo>
                    <a:pt x="7947" y="560"/>
                  </a:lnTo>
                  <a:lnTo>
                    <a:pt x="7949" y="565"/>
                  </a:lnTo>
                  <a:lnTo>
                    <a:pt x="7951" y="570"/>
                  </a:lnTo>
                  <a:lnTo>
                    <a:pt x="7952" y="577"/>
                  </a:lnTo>
                  <a:lnTo>
                    <a:pt x="7953" y="583"/>
                  </a:lnTo>
                  <a:lnTo>
                    <a:pt x="7953" y="589"/>
                  </a:lnTo>
                  <a:lnTo>
                    <a:pt x="7952" y="600"/>
                  </a:lnTo>
                  <a:lnTo>
                    <a:pt x="7949" y="612"/>
                  </a:lnTo>
                  <a:lnTo>
                    <a:pt x="7947" y="617"/>
                  </a:lnTo>
                  <a:lnTo>
                    <a:pt x="7945" y="622"/>
                  </a:lnTo>
                  <a:lnTo>
                    <a:pt x="7942" y="626"/>
                  </a:lnTo>
                  <a:lnTo>
                    <a:pt x="7938" y="630"/>
                  </a:lnTo>
                  <a:lnTo>
                    <a:pt x="7933" y="634"/>
                  </a:lnTo>
                  <a:lnTo>
                    <a:pt x="7929" y="637"/>
                  </a:lnTo>
                  <a:lnTo>
                    <a:pt x="7925" y="640"/>
                  </a:lnTo>
                  <a:lnTo>
                    <a:pt x="7920" y="642"/>
                  </a:lnTo>
                  <a:lnTo>
                    <a:pt x="7915" y="644"/>
                  </a:lnTo>
                  <a:lnTo>
                    <a:pt x="7909" y="647"/>
                  </a:lnTo>
                  <a:lnTo>
                    <a:pt x="7904" y="647"/>
                  </a:lnTo>
                  <a:lnTo>
                    <a:pt x="7898" y="648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yriad Pr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21643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parator Slide 5">
    <p:bg>
      <p:bgPr>
        <a:gradFill>
          <a:gsLst>
            <a:gs pos="10000">
              <a:srgbClr val="0067AC"/>
            </a:gs>
            <a:gs pos="100000">
              <a:srgbClr val="56BBED"/>
            </a:gs>
          </a:gsLst>
          <a:lin ang="91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3" y="0"/>
            <a:ext cx="9144000" cy="5143500"/>
          </a:xfrm>
          <a:prstGeom prst="rect">
            <a:avLst/>
          </a:prstGeom>
          <a:gradFill flip="none" rotWithShape="1">
            <a:gsLst>
              <a:gs pos="0">
                <a:srgbClr val="55A51C">
                  <a:shade val="30000"/>
                  <a:satMod val="115000"/>
                </a:srgbClr>
              </a:gs>
              <a:gs pos="50000">
                <a:srgbClr val="55A51C">
                  <a:shade val="67500"/>
                  <a:satMod val="115000"/>
                </a:srgbClr>
              </a:gs>
              <a:gs pos="100000">
                <a:srgbClr val="55A51C">
                  <a:shade val="100000"/>
                  <a:satMod val="115000"/>
                </a:srgbClr>
              </a:gs>
            </a:gsLst>
            <a:lin ang="1080000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lIns="68580" tIns="34290" rIns="68580" bIns="34290"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999"/>
          <a:stretch/>
        </p:blipFill>
        <p:spPr>
          <a:xfrm flipH="1">
            <a:off x="6689502" y="4721561"/>
            <a:ext cx="2454502" cy="421941"/>
          </a:xfrm>
          <a:prstGeom prst="rect">
            <a:avLst/>
          </a:prstGeom>
          <a:gradFill flip="none" rotWithShape="1">
            <a:gsLst>
              <a:gs pos="2000">
                <a:srgbClr val="D6492A"/>
              </a:gs>
              <a:gs pos="100000">
                <a:srgbClr val="F1A434"/>
              </a:gs>
            </a:gsLst>
            <a:lin ang="10800000" scaled="1"/>
            <a:tileRect/>
          </a:gradFill>
          <a:ln w="9525" cap="flat" cmpd="sng" algn="ctr">
            <a:noFill/>
            <a:prstDash val="solid"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3" y="2027113"/>
            <a:ext cx="6172200" cy="565206"/>
          </a:xfrm>
          <a:prstGeom prst="rect">
            <a:avLst/>
          </a:prstGeom>
        </p:spPr>
        <p:txBody>
          <a:bodyPr lIns="68580" tIns="34290" rIns="68580" bIns="34290" anchor="t">
            <a:noAutofit/>
          </a:bodyPr>
          <a:lstStyle>
            <a:lvl1pPr algn="l">
              <a:defRPr sz="23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 flipH="1">
            <a:off x="-9728" y="4286251"/>
            <a:ext cx="9153728" cy="891540"/>
          </a:xfrm>
          <a:prstGeom prst="rect">
            <a:avLst/>
          </a:prstGeom>
          <a:solidFill>
            <a:srgbClr val="B9AFA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1400" dirty="0">
              <a:latin typeface="Calibri" panose="020F0502020204030204" pitchFamily="34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03123" y="3853137"/>
            <a:ext cx="1840877" cy="84388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285753" y="192882"/>
            <a:ext cx="8630823" cy="318254"/>
            <a:chOff x="285753" y="192882"/>
            <a:chExt cx="8630823" cy="318254"/>
          </a:xfrm>
        </p:grpSpPr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8552482" y="192882"/>
              <a:ext cx="364094" cy="318254"/>
            </a:xfrm>
            <a:custGeom>
              <a:avLst/>
              <a:gdLst/>
              <a:ahLst/>
              <a:cxnLst>
                <a:cxn ang="0">
                  <a:pos x="491" y="5"/>
                </a:cxn>
                <a:cxn ang="0">
                  <a:pos x="581" y="30"/>
                </a:cxn>
                <a:cxn ang="0">
                  <a:pos x="653" y="71"/>
                </a:cxn>
                <a:cxn ang="0">
                  <a:pos x="705" y="124"/>
                </a:cxn>
                <a:cxn ang="0">
                  <a:pos x="602" y="117"/>
                </a:cxn>
                <a:cxn ang="0">
                  <a:pos x="478" y="104"/>
                </a:cxn>
                <a:cxn ang="0">
                  <a:pos x="444" y="106"/>
                </a:cxn>
                <a:cxn ang="0">
                  <a:pos x="432" y="119"/>
                </a:cxn>
                <a:cxn ang="0">
                  <a:pos x="403" y="415"/>
                </a:cxn>
                <a:cxn ang="0">
                  <a:pos x="402" y="115"/>
                </a:cxn>
                <a:cxn ang="0">
                  <a:pos x="388" y="105"/>
                </a:cxn>
                <a:cxn ang="0">
                  <a:pos x="331" y="106"/>
                </a:cxn>
                <a:cxn ang="0">
                  <a:pos x="195" y="124"/>
                </a:cxn>
                <a:cxn ang="0">
                  <a:pos x="140" y="110"/>
                </a:cxn>
                <a:cxn ang="0">
                  <a:pos x="197" y="59"/>
                </a:cxn>
                <a:cxn ang="0">
                  <a:pos x="274" y="22"/>
                </a:cxn>
                <a:cxn ang="0">
                  <a:pos x="367" y="2"/>
                </a:cxn>
                <a:cxn ang="0">
                  <a:pos x="201" y="519"/>
                </a:cxn>
                <a:cxn ang="0">
                  <a:pos x="100" y="519"/>
                </a:cxn>
                <a:cxn ang="0">
                  <a:pos x="0" y="519"/>
                </a:cxn>
                <a:cxn ang="0">
                  <a:pos x="141" y="727"/>
                </a:cxn>
                <a:cxn ang="0">
                  <a:pos x="261" y="727"/>
                </a:cxn>
                <a:cxn ang="0">
                  <a:pos x="303" y="519"/>
                </a:cxn>
                <a:cxn ang="0">
                  <a:pos x="346" y="727"/>
                </a:cxn>
                <a:cxn ang="0">
                  <a:pos x="583" y="519"/>
                </a:cxn>
                <a:cxn ang="0">
                  <a:pos x="483" y="519"/>
                </a:cxn>
                <a:cxn ang="0">
                  <a:pos x="407" y="579"/>
                </a:cxn>
                <a:cxn ang="0">
                  <a:pos x="548" y="579"/>
                </a:cxn>
                <a:cxn ang="0">
                  <a:pos x="587" y="727"/>
                </a:cxn>
                <a:cxn ang="0">
                  <a:pos x="733" y="519"/>
                </a:cxn>
                <a:cxn ang="0">
                  <a:pos x="712" y="602"/>
                </a:cxn>
                <a:cxn ang="0">
                  <a:pos x="731" y="198"/>
                </a:cxn>
                <a:cxn ang="0">
                  <a:pos x="722" y="257"/>
                </a:cxn>
                <a:cxn ang="0">
                  <a:pos x="685" y="316"/>
                </a:cxn>
                <a:cxn ang="0">
                  <a:pos x="622" y="365"/>
                </a:cxn>
                <a:cxn ang="0">
                  <a:pos x="541" y="398"/>
                </a:cxn>
                <a:cxn ang="0">
                  <a:pos x="474" y="183"/>
                </a:cxn>
                <a:cxn ang="0">
                  <a:pos x="477" y="158"/>
                </a:cxn>
                <a:cxn ang="0">
                  <a:pos x="489" y="146"/>
                </a:cxn>
                <a:cxn ang="0">
                  <a:pos x="556" y="148"/>
                </a:cxn>
                <a:cxn ang="0">
                  <a:pos x="669" y="163"/>
                </a:cxn>
                <a:cxn ang="0">
                  <a:pos x="295" y="399"/>
                </a:cxn>
                <a:cxn ang="0">
                  <a:pos x="213" y="365"/>
                </a:cxn>
                <a:cxn ang="0">
                  <a:pos x="150" y="316"/>
                </a:cxn>
                <a:cxn ang="0">
                  <a:pos x="112" y="257"/>
                </a:cxn>
                <a:cxn ang="0">
                  <a:pos x="103" y="198"/>
                </a:cxn>
                <a:cxn ang="0">
                  <a:pos x="136" y="168"/>
                </a:cxn>
                <a:cxn ang="0">
                  <a:pos x="250" y="151"/>
                </a:cxn>
                <a:cxn ang="0">
                  <a:pos x="342" y="144"/>
                </a:cxn>
                <a:cxn ang="0">
                  <a:pos x="357" y="153"/>
                </a:cxn>
                <a:cxn ang="0">
                  <a:pos x="362" y="175"/>
                </a:cxn>
                <a:cxn ang="0">
                  <a:pos x="317" y="405"/>
                </a:cxn>
              </a:cxnLst>
              <a:rect l="0" t="0" r="r" b="b"/>
              <a:pathLst>
                <a:path w="835" h="727">
                  <a:moveTo>
                    <a:pt x="417" y="0"/>
                  </a:moveTo>
                  <a:lnTo>
                    <a:pt x="443" y="0"/>
                  </a:lnTo>
                  <a:lnTo>
                    <a:pt x="467" y="2"/>
                  </a:lnTo>
                  <a:lnTo>
                    <a:pt x="491" y="5"/>
                  </a:lnTo>
                  <a:lnTo>
                    <a:pt x="515" y="9"/>
                  </a:lnTo>
                  <a:lnTo>
                    <a:pt x="538" y="16"/>
                  </a:lnTo>
                  <a:lnTo>
                    <a:pt x="559" y="22"/>
                  </a:lnTo>
                  <a:lnTo>
                    <a:pt x="581" y="30"/>
                  </a:lnTo>
                  <a:lnTo>
                    <a:pt x="600" y="38"/>
                  </a:lnTo>
                  <a:lnTo>
                    <a:pt x="620" y="48"/>
                  </a:lnTo>
                  <a:lnTo>
                    <a:pt x="637" y="59"/>
                  </a:lnTo>
                  <a:lnTo>
                    <a:pt x="653" y="71"/>
                  </a:lnTo>
                  <a:lnTo>
                    <a:pt x="668" y="83"/>
                  </a:lnTo>
                  <a:lnTo>
                    <a:pt x="682" y="96"/>
                  </a:lnTo>
                  <a:lnTo>
                    <a:pt x="694" y="110"/>
                  </a:lnTo>
                  <a:lnTo>
                    <a:pt x="705" y="124"/>
                  </a:lnTo>
                  <a:lnTo>
                    <a:pt x="714" y="139"/>
                  </a:lnTo>
                  <a:lnTo>
                    <a:pt x="676" y="131"/>
                  </a:lnTo>
                  <a:lnTo>
                    <a:pt x="639" y="124"/>
                  </a:lnTo>
                  <a:lnTo>
                    <a:pt x="602" y="117"/>
                  </a:lnTo>
                  <a:lnTo>
                    <a:pt x="567" y="113"/>
                  </a:lnTo>
                  <a:lnTo>
                    <a:pt x="534" y="109"/>
                  </a:lnTo>
                  <a:lnTo>
                    <a:pt x="504" y="106"/>
                  </a:lnTo>
                  <a:lnTo>
                    <a:pt x="478" y="104"/>
                  </a:lnTo>
                  <a:lnTo>
                    <a:pt x="458" y="104"/>
                  </a:lnTo>
                  <a:lnTo>
                    <a:pt x="453" y="104"/>
                  </a:lnTo>
                  <a:lnTo>
                    <a:pt x="448" y="105"/>
                  </a:lnTo>
                  <a:lnTo>
                    <a:pt x="444" y="106"/>
                  </a:lnTo>
                  <a:lnTo>
                    <a:pt x="440" y="109"/>
                  </a:lnTo>
                  <a:lnTo>
                    <a:pt x="436" y="112"/>
                  </a:lnTo>
                  <a:lnTo>
                    <a:pt x="434" y="115"/>
                  </a:lnTo>
                  <a:lnTo>
                    <a:pt x="432" y="119"/>
                  </a:lnTo>
                  <a:lnTo>
                    <a:pt x="432" y="124"/>
                  </a:lnTo>
                  <a:lnTo>
                    <a:pt x="432" y="133"/>
                  </a:lnTo>
                  <a:lnTo>
                    <a:pt x="432" y="415"/>
                  </a:lnTo>
                  <a:lnTo>
                    <a:pt x="403" y="415"/>
                  </a:lnTo>
                  <a:lnTo>
                    <a:pt x="404" y="133"/>
                  </a:lnTo>
                  <a:lnTo>
                    <a:pt x="404" y="124"/>
                  </a:lnTo>
                  <a:lnTo>
                    <a:pt x="403" y="119"/>
                  </a:lnTo>
                  <a:lnTo>
                    <a:pt x="402" y="115"/>
                  </a:lnTo>
                  <a:lnTo>
                    <a:pt x="398" y="112"/>
                  </a:lnTo>
                  <a:lnTo>
                    <a:pt x="395" y="109"/>
                  </a:lnTo>
                  <a:lnTo>
                    <a:pt x="392" y="106"/>
                  </a:lnTo>
                  <a:lnTo>
                    <a:pt x="388" y="105"/>
                  </a:lnTo>
                  <a:lnTo>
                    <a:pt x="382" y="104"/>
                  </a:lnTo>
                  <a:lnTo>
                    <a:pt x="378" y="104"/>
                  </a:lnTo>
                  <a:lnTo>
                    <a:pt x="356" y="104"/>
                  </a:lnTo>
                  <a:lnTo>
                    <a:pt x="331" y="106"/>
                  </a:lnTo>
                  <a:lnTo>
                    <a:pt x="301" y="109"/>
                  </a:lnTo>
                  <a:lnTo>
                    <a:pt x="268" y="113"/>
                  </a:lnTo>
                  <a:lnTo>
                    <a:pt x="232" y="118"/>
                  </a:lnTo>
                  <a:lnTo>
                    <a:pt x="195" y="124"/>
                  </a:lnTo>
                  <a:lnTo>
                    <a:pt x="157" y="131"/>
                  </a:lnTo>
                  <a:lnTo>
                    <a:pt x="121" y="139"/>
                  </a:lnTo>
                  <a:lnTo>
                    <a:pt x="129" y="125"/>
                  </a:lnTo>
                  <a:lnTo>
                    <a:pt x="140" y="110"/>
                  </a:lnTo>
                  <a:lnTo>
                    <a:pt x="152" y="96"/>
                  </a:lnTo>
                  <a:lnTo>
                    <a:pt x="166" y="83"/>
                  </a:lnTo>
                  <a:lnTo>
                    <a:pt x="180" y="71"/>
                  </a:lnTo>
                  <a:lnTo>
                    <a:pt x="197" y="59"/>
                  </a:lnTo>
                  <a:lnTo>
                    <a:pt x="215" y="48"/>
                  </a:lnTo>
                  <a:lnTo>
                    <a:pt x="233" y="38"/>
                  </a:lnTo>
                  <a:lnTo>
                    <a:pt x="254" y="30"/>
                  </a:lnTo>
                  <a:lnTo>
                    <a:pt x="274" y="22"/>
                  </a:lnTo>
                  <a:lnTo>
                    <a:pt x="296" y="16"/>
                  </a:lnTo>
                  <a:lnTo>
                    <a:pt x="319" y="9"/>
                  </a:lnTo>
                  <a:lnTo>
                    <a:pt x="342" y="5"/>
                  </a:lnTo>
                  <a:lnTo>
                    <a:pt x="367" y="2"/>
                  </a:lnTo>
                  <a:lnTo>
                    <a:pt x="392" y="0"/>
                  </a:lnTo>
                  <a:lnTo>
                    <a:pt x="417" y="0"/>
                  </a:lnTo>
                  <a:close/>
                  <a:moveTo>
                    <a:pt x="201" y="579"/>
                  </a:moveTo>
                  <a:lnTo>
                    <a:pt x="201" y="519"/>
                  </a:lnTo>
                  <a:lnTo>
                    <a:pt x="175" y="519"/>
                  </a:lnTo>
                  <a:lnTo>
                    <a:pt x="150" y="519"/>
                  </a:lnTo>
                  <a:lnTo>
                    <a:pt x="125" y="519"/>
                  </a:lnTo>
                  <a:lnTo>
                    <a:pt x="100" y="519"/>
                  </a:lnTo>
                  <a:lnTo>
                    <a:pt x="75" y="519"/>
                  </a:lnTo>
                  <a:lnTo>
                    <a:pt x="49" y="519"/>
                  </a:lnTo>
                  <a:lnTo>
                    <a:pt x="25" y="519"/>
                  </a:lnTo>
                  <a:lnTo>
                    <a:pt x="0" y="519"/>
                  </a:lnTo>
                  <a:lnTo>
                    <a:pt x="0" y="579"/>
                  </a:lnTo>
                  <a:lnTo>
                    <a:pt x="58" y="579"/>
                  </a:lnTo>
                  <a:lnTo>
                    <a:pt x="58" y="727"/>
                  </a:lnTo>
                  <a:lnTo>
                    <a:pt x="141" y="727"/>
                  </a:lnTo>
                  <a:lnTo>
                    <a:pt x="141" y="579"/>
                  </a:lnTo>
                  <a:lnTo>
                    <a:pt x="201" y="579"/>
                  </a:lnTo>
                  <a:close/>
                  <a:moveTo>
                    <a:pt x="303" y="602"/>
                  </a:moveTo>
                  <a:lnTo>
                    <a:pt x="261" y="727"/>
                  </a:lnTo>
                  <a:lnTo>
                    <a:pt x="180" y="727"/>
                  </a:lnTo>
                  <a:lnTo>
                    <a:pt x="260" y="519"/>
                  </a:lnTo>
                  <a:lnTo>
                    <a:pt x="282" y="519"/>
                  </a:lnTo>
                  <a:lnTo>
                    <a:pt x="303" y="519"/>
                  </a:lnTo>
                  <a:lnTo>
                    <a:pt x="326" y="519"/>
                  </a:lnTo>
                  <a:lnTo>
                    <a:pt x="348" y="519"/>
                  </a:lnTo>
                  <a:lnTo>
                    <a:pt x="427" y="727"/>
                  </a:lnTo>
                  <a:lnTo>
                    <a:pt x="346" y="727"/>
                  </a:lnTo>
                  <a:lnTo>
                    <a:pt x="303" y="602"/>
                  </a:lnTo>
                  <a:close/>
                  <a:moveTo>
                    <a:pt x="608" y="579"/>
                  </a:moveTo>
                  <a:lnTo>
                    <a:pt x="608" y="519"/>
                  </a:lnTo>
                  <a:lnTo>
                    <a:pt x="583" y="519"/>
                  </a:lnTo>
                  <a:lnTo>
                    <a:pt x="557" y="519"/>
                  </a:lnTo>
                  <a:lnTo>
                    <a:pt x="532" y="519"/>
                  </a:lnTo>
                  <a:lnTo>
                    <a:pt x="507" y="519"/>
                  </a:lnTo>
                  <a:lnTo>
                    <a:pt x="483" y="519"/>
                  </a:lnTo>
                  <a:lnTo>
                    <a:pt x="458" y="519"/>
                  </a:lnTo>
                  <a:lnTo>
                    <a:pt x="432" y="519"/>
                  </a:lnTo>
                  <a:lnTo>
                    <a:pt x="407" y="519"/>
                  </a:lnTo>
                  <a:lnTo>
                    <a:pt x="407" y="579"/>
                  </a:lnTo>
                  <a:lnTo>
                    <a:pt x="466" y="579"/>
                  </a:lnTo>
                  <a:lnTo>
                    <a:pt x="466" y="727"/>
                  </a:lnTo>
                  <a:lnTo>
                    <a:pt x="548" y="727"/>
                  </a:lnTo>
                  <a:lnTo>
                    <a:pt x="548" y="579"/>
                  </a:lnTo>
                  <a:lnTo>
                    <a:pt x="608" y="579"/>
                  </a:lnTo>
                  <a:close/>
                  <a:moveTo>
                    <a:pt x="712" y="602"/>
                  </a:moveTo>
                  <a:lnTo>
                    <a:pt x="669" y="727"/>
                  </a:lnTo>
                  <a:lnTo>
                    <a:pt x="587" y="727"/>
                  </a:lnTo>
                  <a:lnTo>
                    <a:pt x="667" y="519"/>
                  </a:lnTo>
                  <a:lnTo>
                    <a:pt x="689" y="519"/>
                  </a:lnTo>
                  <a:lnTo>
                    <a:pt x="712" y="519"/>
                  </a:lnTo>
                  <a:lnTo>
                    <a:pt x="733" y="519"/>
                  </a:lnTo>
                  <a:lnTo>
                    <a:pt x="755" y="519"/>
                  </a:lnTo>
                  <a:lnTo>
                    <a:pt x="835" y="727"/>
                  </a:lnTo>
                  <a:lnTo>
                    <a:pt x="754" y="727"/>
                  </a:lnTo>
                  <a:lnTo>
                    <a:pt x="712" y="602"/>
                  </a:lnTo>
                  <a:close/>
                  <a:moveTo>
                    <a:pt x="727" y="172"/>
                  </a:moveTo>
                  <a:lnTo>
                    <a:pt x="729" y="181"/>
                  </a:lnTo>
                  <a:lnTo>
                    <a:pt x="730" y="190"/>
                  </a:lnTo>
                  <a:lnTo>
                    <a:pt x="731" y="198"/>
                  </a:lnTo>
                  <a:lnTo>
                    <a:pt x="731" y="207"/>
                  </a:lnTo>
                  <a:lnTo>
                    <a:pt x="730" y="224"/>
                  </a:lnTo>
                  <a:lnTo>
                    <a:pt x="727" y="240"/>
                  </a:lnTo>
                  <a:lnTo>
                    <a:pt x="722" y="257"/>
                  </a:lnTo>
                  <a:lnTo>
                    <a:pt x="715" y="273"/>
                  </a:lnTo>
                  <a:lnTo>
                    <a:pt x="706" y="288"/>
                  </a:lnTo>
                  <a:lnTo>
                    <a:pt x="696" y="302"/>
                  </a:lnTo>
                  <a:lnTo>
                    <a:pt x="685" y="316"/>
                  </a:lnTo>
                  <a:lnTo>
                    <a:pt x="670" y="329"/>
                  </a:lnTo>
                  <a:lnTo>
                    <a:pt x="656" y="342"/>
                  </a:lnTo>
                  <a:lnTo>
                    <a:pt x="640" y="354"/>
                  </a:lnTo>
                  <a:lnTo>
                    <a:pt x="622" y="365"/>
                  </a:lnTo>
                  <a:lnTo>
                    <a:pt x="604" y="374"/>
                  </a:lnTo>
                  <a:lnTo>
                    <a:pt x="584" y="383"/>
                  </a:lnTo>
                  <a:lnTo>
                    <a:pt x="562" y="392"/>
                  </a:lnTo>
                  <a:lnTo>
                    <a:pt x="541" y="398"/>
                  </a:lnTo>
                  <a:lnTo>
                    <a:pt x="518" y="405"/>
                  </a:lnTo>
                  <a:lnTo>
                    <a:pt x="476" y="202"/>
                  </a:lnTo>
                  <a:lnTo>
                    <a:pt x="475" y="193"/>
                  </a:lnTo>
                  <a:lnTo>
                    <a:pt x="474" y="183"/>
                  </a:lnTo>
                  <a:lnTo>
                    <a:pt x="474" y="175"/>
                  </a:lnTo>
                  <a:lnTo>
                    <a:pt x="474" y="166"/>
                  </a:lnTo>
                  <a:lnTo>
                    <a:pt x="475" y="162"/>
                  </a:lnTo>
                  <a:lnTo>
                    <a:pt x="477" y="158"/>
                  </a:lnTo>
                  <a:lnTo>
                    <a:pt x="479" y="155"/>
                  </a:lnTo>
                  <a:lnTo>
                    <a:pt x="481" y="152"/>
                  </a:lnTo>
                  <a:lnTo>
                    <a:pt x="485" y="149"/>
                  </a:lnTo>
                  <a:lnTo>
                    <a:pt x="489" y="146"/>
                  </a:lnTo>
                  <a:lnTo>
                    <a:pt x="493" y="145"/>
                  </a:lnTo>
                  <a:lnTo>
                    <a:pt x="499" y="144"/>
                  </a:lnTo>
                  <a:lnTo>
                    <a:pt x="528" y="145"/>
                  </a:lnTo>
                  <a:lnTo>
                    <a:pt x="556" y="148"/>
                  </a:lnTo>
                  <a:lnTo>
                    <a:pt x="584" y="151"/>
                  </a:lnTo>
                  <a:lnTo>
                    <a:pt x="613" y="154"/>
                  </a:lnTo>
                  <a:lnTo>
                    <a:pt x="641" y="158"/>
                  </a:lnTo>
                  <a:lnTo>
                    <a:pt x="669" y="163"/>
                  </a:lnTo>
                  <a:lnTo>
                    <a:pt x="699" y="167"/>
                  </a:lnTo>
                  <a:lnTo>
                    <a:pt x="727" y="172"/>
                  </a:lnTo>
                  <a:close/>
                  <a:moveTo>
                    <a:pt x="317" y="405"/>
                  </a:moveTo>
                  <a:lnTo>
                    <a:pt x="295" y="399"/>
                  </a:lnTo>
                  <a:lnTo>
                    <a:pt x="272" y="392"/>
                  </a:lnTo>
                  <a:lnTo>
                    <a:pt x="251" y="384"/>
                  </a:lnTo>
                  <a:lnTo>
                    <a:pt x="231" y="374"/>
                  </a:lnTo>
                  <a:lnTo>
                    <a:pt x="213" y="365"/>
                  </a:lnTo>
                  <a:lnTo>
                    <a:pt x="195" y="354"/>
                  </a:lnTo>
                  <a:lnTo>
                    <a:pt x="179" y="342"/>
                  </a:lnTo>
                  <a:lnTo>
                    <a:pt x="164" y="330"/>
                  </a:lnTo>
                  <a:lnTo>
                    <a:pt x="150" y="316"/>
                  </a:lnTo>
                  <a:lnTo>
                    <a:pt x="138" y="303"/>
                  </a:lnTo>
                  <a:lnTo>
                    <a:pt x="128" y="288"/>
                  </a:lnTo>
                  <a:lnTo>
                    <a:pt x="120" y="273"/>
                  </a:lnTo>
                  <a:lnTo>
                    <a:pt x="112" y="257"/>
                  </a:lnTo>
                  <a:lnTo>
                    <a:pt x="108" y="240"/>
                  </a:lnTo>
                  <a:lnTo>
                    <a:pt x="105" y="224"/>
                  </a:lnTo>
                  <a:lnTo>
                    <a:pt x="103" y="207"/>
                  </a:lnTo>
                  <a:lnTo>
                    <a:pt x="103" y="198"/>
                  </a:lnTo>
                  <a:lnTo>
                    <a:pt x="105" y="190"/>
                  </a:lnTo>
                  <a:lnTo>
                    <a:pt x="106" y="181"/>
                  </a:lnTo>
                  <a:lnTo>
                    <a:pt x="108" y="172"/>
                  </a:lnTo>
                  <a:lnTo>
                    <a:pt x="136" y="168"/>
                  </a:lnTo>
                  <a:lnTo>
                    <a:pt x="165" y="163"/>
                  </a:lnTo>
                  <a:lnTo>
                    <a:pt x="193" y="158"/>
                  </a:lnTo>
                  <a:lnTo>
                    <a:pt x="222" y="154"/>
                  </a:lnTo>
                  <a:lnTo>
                    <a:pt x="250" y="151"/>
                  </a:lnTo>
                  <a:lnTo>
                    <a:pt x="280" y="148"/>
                  </a:lnTo>
                  <a:lnTo>
                    <a:pt x="308" y="145"/>
                  </a:lnTo>
                  <a:lnTo>
                    <a:pt x="337" y="144"/>
                  </a:lnTo>
                  <a:lnTo>
                    <a:pt x="342" y="144"/>
                  </a:lnTo>
                  <a:lnTo>
                    <a:pt x="348" y="145"/>
                  </a:lnTo>
                  <a:lnTo>
                    <a:pt x="351" y="146"/>
                  </a:lnTo>
                  <a:lnTo>
                    <a:pt x="354" y="150"/>
                  </a:lnTo>
                  <a:lnTo>
                    <a:pt x="357" y="153"/>
                  </a:lnTo>
                  <a:lnTo>
                    <a:pt x="358" y="156"/>
                  </a:lnTo>
                  <a:lnTo>
                    <a:pt x="361" y="161"/>
                  </a:lnTo>
                  <a:lnTo>
                    <a:pt x="362" y="165"/>
                  </a:lnTo>
                  <a:lnTo>
                    <a:pt x="362" y="175"/>
                  </a:lnTo>
                  <a:lnTo>
                    <a:pt x="362" y="184"/>
                  </a:lnTo>
                  <a:lnTo>
                    <a:pt x="361" y="194"/>
                  </a:lnTo>
                  <a:lnTo>
                    <a:pt x="359" y="202"/>
                  </a:lnTo>
                  <a:lnTo>
                    <a:pt x="317" y="405"/>
                  </a:lnTo>
                  <a:close/>
                </a:path>
              </a:pathLst>
            </a:custGeom>
            <a:solidFill>
              <a:srgbClr val="FEFEF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yriad Pro"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285753" y="250031"/>
              <a:ext cx="1670572" cy="84203"/>
              <a:chOff x="68096" y="6650480"/>
              <a:chExt cx="2503487" cy="127000"/>
            </a:xfrm>
            <a:solidFill>
              <a:schemeClr val="bg1"/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1838158" y="6650480"/>
                <a:ext cx="733425" cy="127000"/>
              </a:xfrm>
              <a:custGeom>
                <a:avLst/>
                <a:gdLst/>
                <a:ahLst/>
                <a:cxnLst>
                  <a:cxn ang="0">
                    <a:pos x="3511" y="637"/>
                  </a:cxn>
                  <a:cxn ang="0">
                    <a:pos x="3625" y="591"/>
                  </a:cxn>
                  <a:cxn ang="0">
                    <a:pos x="3691" y="454"/>
                  </a:cxn>
                  <a:cxn ang="0">
                    <a:pos x="3616" y="313"/>
                  </a:cxn>
                  <a:cxn ang="0">
                    <a:pos x="3441" y="224"/>
                  </a:cxn>
                  <a:cxn ang="0">
                    <a:pos x="3415" y="147"/>
                  </a:cxn>
                  <a:cxn ang="0">
                    <a:pos x="3489" y="95"/>
                  </a:cxn>
                  <a:cxn ang="0">
                    <a:pos x="3666" y="31"/>
                  </a:cxn>
                  <a:cxn ang="0">
                    <a:pos x="3447" y="8"/>
                  </a:cxn>
                  <a:cxn ang="0">
                    <a:pos x="3301" y="142"/>
                  </a:cxn>
                  <a:cxn ang="0">
                    <a:pos x="3355" y="299"/>
                  </a:cxn>
                  <a:cxn ang="0">
                    <a:pos x="3534" y="392"/>
                  </a:cxn>
                  <a:cxn ang="0">
                    <a:pos x="3575" y="471"/>
                  </a:cxn>
                  <a:cxn ang="0">
                    <a:pos x="3511" y="540"/>
                  </a:cxn>
                  <a:cxn ang="0">
                    <a:pos x="3327" y="514"/>
                  </a:cxn>
                  <a:cxn ang="0">
                    <a:pos x="3216" y="537"/>
                  </a:cxn>
                  <a:cxn ang="0">
                    <a:pos x="2637" y="544"/>
                  </a:cxn>
                  <a:cxn ang="0">
                    <a:pos x="2502" y="526"/>
                  </a:cxn>
                  <a:cxn ang="0">
                    <a:pos x="2420" y="453"/>
                  </a:cxn>
                  <a:cxn ang="0">
                    <a:pos x="2390" y="282"/>
                  </a:cxn>
                  <a:cxn ang="0">
                    <a:pos x="2435" y="168"/>
                  </a:cxn>
                  <a:cxn ang="0">
                    <a:pos x="2538" y="102"/>
                  </a:cxn>
                  <a:cxn ang="0">
                    <a:pos x="2726" y="118"/>
                  </a:cxn>
                  <a:cxn ang="0">
                    <a:pos x="2566" y="2"/>
                  </a:cxn>
                  <a:cxn ang="0">
                    <a:pos x="2399" y="59"/>
                  </a:cxn>
                  <a:cxn ang="0">
                    <a:pos x="2293" y="190"/>
                  </a:cxn>
                  <a:cxn ang="0">
                    <a:pos x="2272" y="380"/>
                  </a:cxn>
                  <a:cxn ang="0">
                    <a:pos x="2333" y="534"/>
                  </a:cxn>
                  <a:cxn ang="0">
                    <a:pos x="2467" y="623"/>
                  </a:cxn>
                  <a:cxn ang="0">
                    <a:pos x="2684" y="632"/>
                  </a:cxn>
                  <a:cxn ang="0">
                    <a:pos x="1776" y="631"/>
                  </a:cxn>
                  <a:cxn ang="0">
                    <a:pos x="1717" y="518"/>
                  </a:cxn>
                  <a:cxn ang="0">
                    <a:pos x="1447" y="10"/>
                  </a:cxn>
                  <a:cxn ang="0">
                    <a:pos x="1210" y="97"/>
                  </a:cxn>
                  <a:cxn ang="0">
                    <a:pos x="1281" y="178"/>
                  </a:cxn>
                  <a:cxn ang="0">
                    <a:pos x="1231" y="277"/>
                  </a:cxn>
                  <a:cxn ang="0">
                    <a:pos x="1090" y="375"/>
                  </a:cxn>
                  <a:cxn ang="0">
                    <a:pos x="1233" y="415"/>
                  </a:cxn>
                  <a:cxn ang="0">
                    <a:pos x="1297" y="622"/>
                  </a:cxn>
                  <a:cxn ang="0">
                    <a:pos x="1362" y="436"/>
                  </a:cxn>
                  <a:cxn ang="0">
                    <a:pos x="1282" y="337"/>
                  </a:cxn>
                  <a:cxn ang="0">
                    <a:pos x="1374" y="258"/>
                  </a:cxn>
                  <a:cxn ang="0">
                    <a:pos x="1373" y="94"/>
                  </a:cxn>
                  <a:cxn ang="0">
                    <a:pos x="1263" y="17"/>
                  </a:cxn>
                  <a:cxn ang="0">
                    <a:pos x="995" y="15"/>
                  </a:cxn>
                  <a:cxn ang="0">
                    <a:pos x="879" y="537"/>
                  </a:cxn>
                  <a:cxn ang="0">
                    <a:pos x="118" y="637"/>
                  </a:cxn>
                  <a:cxn ang="0">
                    <a:pos x="303" y="613"/>
                  </a:cxn>
                  <a:cxn ang="0">
                    <a:pos x="388" y="526"/>
                  </a:cxn>
                  <a:cxn ang="0">
                    <a:pos x="373" y="355"/>
                  </a:cxn>
                  <a:cxn ang="0">
                    <a:pos x="190" y="247"/>
                  </a:cxn>
                  <a:cxn ang="0">
                    <a:pos x="125" y="177"/>
                  </a:cxn>
                  <a:cxn ang="0">
                    <a:pos x="163" y="107"/>
                  </a:cxn>
                  <a:cxn ang="0">
                    <a:pos x="317" y="108"/>
                  </a:cxn>
                  <a:cxn ang="0">
                    <a:pos x="254" y="1"/>
                  </a:cxn>
                  <a:cxn ang="0">
                    <a:pos x="44" y="77"/>
                  </a:cxn>
                  <a:cxn ang="0">
                    <a:pos x="29" y="253"/>
                  </a:cxn>
                  <a:cxn ang="0">
                    <a:pos x="178" y="359"/>
                  </a:cxn>
                  <a:cxn ang="0">
                    <a:pos x="284" y="437"/>
                  </a:cxn>
                  <a:cxn ang="0">
                    <a:pos x="259" y="524"/>
                  </a:cxn>
                  <a:cxn ang="0">
                    <a:pos x="112" y="540"/>
                  </a:cxn>
                </a:cxnLst>
                <a:rect l="0" t="0" r="r" b="b"/>
                <a:pathLst>
                  <a:path w="3691" h="641">
                    <a:moveTo>
                      <a:pt x="3288" y="601"/>
                    </a:moveTo>
                    <a:lnTo>
                      <a:pt x="3302" y="609"/>
                    </a:lnTo>
                    <a:lnTo>
                      <a:pt x="3319" y="616"/>
                    </a:lnTo>
                    <a:lnTo>
                      <a:pt x="3338" y="622"/>
                    </a:lnTo>
                    <a:lnTo>
                      <a:pt x="3360" y="629"/>
                    </a:lnTo>
                    <a:lnTo>
                      <a:pt x="3382" y="634"/>
                    </a:lnTo>
                    <a:lnTo>
                      <a:pt x="3406" y="637"/>
                    </a:lnTo>
                    <a:lnTo>
                      <a:pt x="3431" y="640"/>
                    </a:lnTo>
                    <a:lnTo>
                      <a:pt x="3455" y="641"/>
                    </a:lnTo>
                    <a:lnTo>
                      <a:pt x="3484" y="640"/>
                    </a:lnTo>
                    <a:lnTo>
                      <a:pt x="3511" y="637"/>
                    </a:lnTo>
                    <a:lnTo>
                      <a:pt x="3524" y="635"/>
                    </a:lnTo>
                    <a:lnTo>
                      <a:pt x="3536" y="632"/>
                    </a:lnTo>
                    <a:lnTo>
                      <a:pt x="3548" y="629"/>
                    </a:lnTo>
                    <a:lnTo>
                      <a:pt x="3559" y="625"/>
                    </a:lnTo>
                    <a:lnTo>
                      <a:pt x="3570" y="621"/>
                    </a:lnTo>
                    <a:lnTo>
                      <a:pt x="3581" y="617"/>
                    </a:lnTo>
                    <a:lnTo>
                      <a:pt x="3590" y="613"/>
                    </a:lnTo>
                    <a:lnTo>
                      <a:pt x="3600" y="608"/>
                    </a:lnTo>
                    <a:lnTo>
                      <a:pt x="3608" y="603"/>
                    </a:lnTo>
                    <a:lnTo>
                      <a:pt x="3618" y="597"/>
                    </a:lnTo>
                    <a:lnTo>
                      <a:pt x="3625" y="591"/>
                    </a:lnTo>
                    <a:lnTo>
                      <a:pt x="3633" y="584"/>
                    </a:lnTo>
                    <a:lnTo>
                      <a:pt x="3639" y="578"/>
                    </a:lnTo>
                    <a:lnTo>
                      <a:pt x="3646" y="571"/>
                    </a:lnTo>
                    <a:lnTo>
                      <a:pt x="3653" y="564"/>
                    </a:lnTo>
                    <a:lnTo>
                      <a:pt x="3658" y="557"/>
                    </a:lnTo>
                    <a:lnTo>
                      <a:pt x="3668" y="541"/>
                    </a:lnTo>
                    <a:lnTo>
                      <a:pt x="3676" y="526"/>
                    </a:lnTo>
                    <a:lnTo>
                      <a:pt x="3682" y="508"/>
                    </a:lnTo>
                    <a:lnTo>
                      <a:pt x="3687" y="491"/>
                    </a:lnTo>
                    <a:lnTo>
                      <a:pt x="3690" y="472"/>
                    </a:lnTo>
                    <a:lnTo>
                      <a:pt x="3691" y="454"/>
                    </a:lnTo>
                    <a:lnTo>
                      <a:pt x="3690" y="437"/>
                    </a:lnTo>
                    <a:lnTo>
                      <a:pt x="3688" y="422"/>
                    </a:lnTo>
                    <a:lnTo>
                      <a:pt x="3684" y="407"/>
                    </a:lnTo>
                    <a:lnTo>
                      <a:pt x="3680" y="393"/>
                    </a:lnTo>
                    <a:lnTo>
                      <a:pt x="3675" y="380"/>
                    </a:lnTo>
                    <a:lnTo>
                      <a:pt x="3668" y="367"/>
                    </a:lnTo>
                    <a:lnTo>
                      <a:pt x="3660" y="355"/>
                    </a:lnTo>
                    <a:lnTo>
                      <a:pt x="3651" y="344"/>
                    </a:lnTo>
                    <a:lnTo>
                      <a:pt x="3640" y="332"/>
                    </a:lnTo>
                    <a:lnTo>
                      <a:pt x="3629" y="322"/>
                    </a:lnTo>
                    <a:lnTo>
                      <a:pt x="3616" y="313"/>
                    </a:lnTo>
                    <a:lnTo>
                      <a:pt x="3601" y="303"/>
                    </a:lnTo>
                    <a:lnTo>
                      <a:pt x="3586" y="294"/>
                    </a:lnTo>
                    <a:lnTo>
                      <a:pt x="3568" y="286"/>
                    </a:lnTo>
                    <a:lnTo>
                      <a:pt x="3550" y="278"/>
                    </a:lnTo>
                    <a:lnTo>
                      <a:pt x="3530" y="270"/>
                    </a:lnTo>
                    <a:lnTo>
                      <a:pt x="3502" y="258"/>
                    </a:lnTo>
                    <a:lnTo>
                      <a:pt x="3477" y="247"/>
                    </a:lnTo>
                    <a:lnTo>
                      <a:pt x="3467" y="242"/>
                    </a:lnTo>
                    <a:lnTo>
                      <a:pt x="3457" y="236"/>
                    </a:lnTo>
                    <a:lnTo>
                      <a:pt x="3448" y="230"/>
                    </a:lnTo>
                    <a:lnTo>
                      <a:pt x="3441" y="224"/>
                    </a:lnTo>
                    <a:lnTo>
                      <a:pt x="3434" y="219"/>
                    </a:lnTo>
                    <a:lnTo>
                      <a:pt x="3428" y="213"/>
                    </a:lnTo>
                    <a:lnTo>
                      <a:pt x="3423" y="206"/>
                    </a:lnTo>
                    <a:lnTo>
                      <a:pt x="3419" y="200"/>
                    </a:lnTo>
                    <a:lnTo>
                      <a:pt x="3416" y="192"/>
                    </a:lnTo>
                    <a:lnTo>
                      <a:pt x="3414" y="184"/>
                    </a:lnTo>
                    <a:lnTo>
                      <a:pt x="3412" y="177"/>
                    </a:lnTo>
                    <a:lnTo>
                      <a:pt x="3412" y="168"/>
                    </a:lnTo>
                    <a:lnTo>
                      <a:pt x="3412" y="162"/>
                    </a:lnTo>
                    <a:lnTo>
                      <a:pt x="3413" y="154"/>
                    </a:lnTo>
                    <a:lnTo>
                      <a:pt x="3415" y="147"/>
                    </a:lnTo>
                    <a:lnTo>
                      <a:pt x="3418" y="141"/>
                    </a:lnTo>
                    <a:lnTo>
                      <a:pt x="3421" y="135"/>
                    </a:lnTo>
                    <a:lnTo>
                      <a:pt x="3426" y="129"/>
                    </a:lnTo>
                    <a:lnTo>
                      <a:pt x="3431" y="122"/>
                    </a:lnTo>
                    <a:lnTo>
                      <a:pt x="3437" y="117"/>
                    </a:lnTo>
                    <a:lnTo>
                      <a:pt x="3443" y="112"/>
                    </a:lnTo>
                    <a:lnTo>
                      <a:pt x="3450" y="107"/>
                    </a:lnTo>
                    <a:lnTo>
                      <a:pt x="3459" y="103"/>
                    </a:lnTo>
                    <a:lnTo>
                      <a:pt x="3469" y="100"/>
                    </a:lnTo>
                    <a:lnTo>
                      <a:pt x="3479" y="97"/>
                    </a:lnTo>
                    <a:lnTo>
                      <a:pt x="3489" y="95"/>
                    </a:lnTo>
                    <a:lnTo>
                      <a:pt x="3502" y="94"/>
                    </a:lnTo>
                    <a:lnTo>
                      <a:pt x="3515" y="94"/>
                    </a:lnTo>
                    <a:lnTo>
                      <a:pt x="3535" y="94"/>
                    </a:lnTo>
                    <a:lnTo>
                      <a:pt x="3555" y="96"/>
                    </a:lnTo>
                    <a:lnTo>
                      <a:pt x="3573" y="100"/>
                    </a:lnTo>
                    <a:lnTo>
                      <a:pt x="3590" y="104"/>
                    </a:lnTo>
                    <a:lnTo>
                      <a:pt x="3604" y="108"/>
                    </a:lnTo>
                    <a:lnTo>
                      <a:pt x="3618" y="113"/>
                    </a:lnTo>
                    <a:lnTo>
                      <a:pt x="3629" y="118"/>
                    </a:lnTo>
                    <a:lnTo>
                      <a:pt x="3638" y="122"/>
                    </a:lnTo>
                    <a:lnTo>
                      <a:pt x="3666" y="31"/>
                    </a:lnTo>
                    <a:lnTo>
                      <a:pt x="3653" y="25"/>
                    </a:lnTo>
                    <a:lnTo>
                      <a:pt x="3638" y="20"/>
                    </a:lnTo>
                    <a:lnTo>
                      <a:pt x="3622" y="14"/>
                    </a:lnTo>
                    <a:lnTo>
                      <a:pt x="3604" y="9"/>
                    </a:lnTo>
                    <a:lnTo>
                      <a:pt x="3585" y="6"/>
                    </a:lnTo>
                    <a:lnTo>
                      <a:pt x="3564" y="3"/>
                    </a:lnTo>
                    <a:lnTo>
                      <a:pt x="3542" y="1"/>
                    </a:lnTo>
                    <a:lnTo>
                      <a:pt x="3517" y="0"/>
                    </a:lnTo>
                    <a:lnTo>
                      <a:pt x="3492" y="1"/>
                    </a:lnTo>
                    <a:lnTo>
                      <a:pt x="3469" y="4"/>
                    </a:lnTo>
                    <a:lnTo>
                      <a:pt x="3447" y="8"/>
                    </a:lnTo>
                    <a:lnTo>
                      <a:pt x="3426" y="14"/>
                    </a:lnTo>
                    <a:lnTo>
                      <a:pt x="3406" y="22"/>
                    </a:lnTo>
                    <a:lnTo>
                      <a:pt x="3389" y="30"/>
                    </a:lnTo>
                    <a:lnTo>
                      <a:pt x="3372" y="40"/>
                    </a:lnTo>
                    <a:lnTo>
                      <a:pt x="3357" y="51"/>
                    </a:lnTo>
                    <a:lnTo>
                      <a:pt x="3343" y="64"/>
                    </a:lnTo>
                    <a:lnTo>
                      <a:pt x="3331" y="77"/>
                    </a:lnTo>
                    <a:lnTo>
                      <a:pt x="3322" y="93"/>
                    </a:lnTo>
                    <a:lnTo>
                      <a:pt x="3312" y="108"/>
                    </a:lnTo>
                    <a:lnTo>
                      <a:pt x="3306" y="124"/>
                    </a:lnTo>
                    <a:lnTo>
                      <a:pt x="3301" y="142"/>
                    </a:lnTo>
                    <a:lnTo>
                      <a:pt x="3298" y="159"/>
                    </a:lnTo>
                    <a:lnTo>
                      <a:pt x="3297" y="179"/>
                    </a:lnTo>
                    <a:lnTo>
                      <a:pt x="3298" y="194"/>
                    </a:lnTo>
                    <a:lnTo>
                      <a:pt x="3300" y="211"/>
                    </a:lnTo>
                    <a:lnTo>
                      <a:pt x="3304" y="225"/>
                    </a:lnTo>
                    <a:lnTo>
                      <a:pt x="3309" y="240"/>
                    </a:lnTo>
                    <a:lnTo>
                      <a:pt x="3316" y="253"/>
                    </a:lnTo>
                    <a:lnTo>
                      <a:pt x="3324" y="265"/>
                    </a:lnTo>
                    <a:lnTo>
                      <a:pt x="3333" y="277"/>
                    </a:lnTo>
                    <a:lnTo>
                      <a:pt x="3343" y="288"/>
                    </a:lnTo>
                    <a:lnTo>
                      <a:pt x="3355" y="299"/>
                    </a:lnTo>
                    <a:lnTo>
                      <a:pt x="3367" y="310"/>
                    </a:lnTo>
                    <a:lnTo>
                      <a:pt x="3381" y="319"/>
                    </a:lnTo>
                    <a:lnTo>
                      <a:pt x="3396" y="328"/>
                    </a:lnTo>
                    <a:lnTo>
                      <a:pt x="3412" y="336"/>
                    </a:lnTo>
                    <a:lnTo>
                      <a:pt x="3429" y="345"/>
                    </a:lnTo>
                    <a:lnTo>
                      <a:pt x="3447" y="352"/>
                    </a:lnTo>
                    <a:lnTo>
                      <a:pt x="3466" y="359"/>
                    </a:lnTo>
                    <a:lnTo>
                      <a:pt x="3492" y="369"/>
                    </a:lnTo>
                    <a:lnTo>
                      <a:pt x="3516" y="381"/>
                    </a:lnTo>
                    <a:lnTo>
                      <a:pt x="3525" y="386"/>
                    </a:lnTo>
                    <a:lnTo>
                      <a:pt x="3534" y="392"/>
                    </a:lnTo>
                    <a:lnTo>
                      <a:pt x="3543" y="397"/>
                    </a:lnTo>
                    <a:lnTo>
                      <a:pt x="3550" y="403"/>
                    </a:lnTo>
                    <a:lnTo>
                      <a:pt x="3556" y="409"/>
                    </a:lnTo>
                    <a:lnTo>
                      <a:pt x="3561" y="417"/>
                    </a:lnTo>
                    <a:lnTo>
                      <a:pt x="3565" y="423"/>
                    </a:lnTo>
                    <a:lnTo>
                      <a:pt x="3569" y="430"/>
                    </a:lnTo>
                    <a:lnTo>
                      <a:pt x="3571" y="437"/>
                    </a:lnTo>
                    <a:lnTo>
                      <a:pt x="3573" y="445"/>
                    </a:lnTo>
                    <a:lnTo>
                      <a:pt x="3575" y="454"/>
                    </a:lnTo>
                    <a:lnTo>
                      <a:pt x="3576" y="462"/>
                    </a:lnTo>
                    <a:lnTo>
                      <a:pt x="3575" y="471"/>
                    </a:lnTo>
                    <a:lnTo>
                      <a:pt x="3573" y="480"/>
                    </a:lnTo>
                    <a:lnTo>
                      <a:pt x="3571" y="489"/>
                    </a:lnTo>
                    <a:lnTo>
                      <a:pt x="3567" y="497"/>
                    </a:lnTo>
                    <a:lnTo>
                      <a:pt x="3563" y="504"/>
                    </a:lnTo>
                    <a:lnTo>
                      <a:pt x="3558" y="511"/>
                    </a:lnTo>
                    <a:lnTo>
                      <a:pt x="3553" y="517"/>
                    </a:lnTo>
                    <a:lnTo>
                      <a:pt x="3546" y="524"/>
                    </a:lnTo>
                    <a:lnTo>
                      <a:pt x="3539" y="529"/>
                    </a:lnTo>
                    <a:lnTo>
                      <a:pt x="3530" y="533"/>
                    </a:lnTo>
                    <a:lnTo>
                      <a:pt x="3521" y="537"/>
                    </a:lnTo>
                    <a:lnTo>
                      <a:pt x="3511" y="540"/>
                    </a:lnTo>
                    <a:lnTo>
                      <a:pt x="3500" y="543"/>
                    </a:lnTo>
                    <a:lnTo>
                      <a:pt x="3488" y="545"/>
                    </a:lnTo>
                    <a:lnTo>
                      <a:pt x="3476" y="546"/>
                    </a:lnTo>
                    <a:lnTo>
                      <a:pt x="3463" y="546"/>
                    </a:lnTo>
                    <a:lnTo>
                      <a:pt x="3441" y="546"/>
                    </a:lnTo>
                    <a:lnTo>
                      <a:pt x="3420" y="543"/>
                    </a:lnTo>
                    <a:lnTo>
                      <a:pt x="3400" y="540"/>
                    </a:lnTo>
                    <a:lnTo>
                      <a:pt x="3379" y="535"/>
                    </a:lnTo>
                    <a:lnTo>
                      <a:pt x="3361" y="529"/>
                    </a:lnTo>
                    <a:lnTo>
                      <a:pt x="3343" y="523"/>
                    </a:lnTo>
                    <a:lnTo>
                      <a:pt x="3327" y="514"/>
                    </a:lnTo>
                    <a:lnTo>
                      <a:pt x="3312" y="507"/>
                    </a:lnTo>
                    <a:lnTo>
                      <a:pt x="3288" y="601"/>
                    </a:lnTo>
                    <a:close/>
                    <a:moveTo>
                      <a:pt x="3188" y="263"/>
                    </a:moveTo>
                    <a:lnTo>
                      <a:pt x="2955" y="263"/>
                    </a:lnTo>
                    <a:lnTo>
                      <a:pt x="2955" y="104"/>
                    </a:lnTo>
                    <a:lnTo>
                      <a:pt x="3202" y="104"/>
                    </a:lnTo>
                    <a:lnTo>
                      <a:pt x="3202" y="10"/>
                    </a:lnTo>
                    <a:lnTo>
                      <a:pt x="2841" y="10"/>
                    </a:lnTo>
                    <a:lnTo>
                      <a:pt x="2841" y="631"/>
                    </a:lnTo>
                    <a:lnTo>
                      <a:pt x="3216" y="631"/>
                    </a:lnTo>
                    <a:lnTo>
                      <a:pt x="3216" y="537"/>
                    </a:lnTo>
                    <a:lnTo>
                      <a:pt x="2955" y="537"/>
                    </a:lnTo>
                    <a:lnTo>
                      <a:pt x="2955" y="355"/>
                    </a:lnTo>
                    <a:lnTo>
                      <a:pt x="3188" y="355"/>
                    </a:lnTo>
                    <a:lnTo>
                      <a:pt x="3188" y="263"/>
                    </a:lnTo>
                    <a:close/>
                    <a:moveTo>
                      <a:pt x="2727" y="523"/>
                    </a:moveTo>
                    <a:lnTo>
                      <a:pt x="2714" y="528"/>
                    </a:lnTo>
                    <a:lnTo>
                      <a:pt x="2701" y="532"/>
                    </a:lnTo>
                    <a:lnTo>
                      <a:pt x="2687" y="536"/>
                    </a:lnTo>
                    <a:lnTo>
                      <a:pt x="2671" y="539"/>
                    </a:lnTo>
                    <a:lnTo>
                      <a:pt x="2655" y="542"/>
                    </a:lnTo>
                    <a:lnTo>
                      <a:pt x="2637" y="544"/>
                    </a:lnTo>
                    <a:lnTo>
                      <a:pt x="2621" y="545"/>
                    </a:lnTo>
                    <a:lnTo>
                      <a:pt x="2604" y="545"/>
                    </a:lnTo>
                    <a:lnTo>
                      <a:pt x="2590" y="545"/>
                    </a:lnTo>
                    <a:lnTo>
                      <a:pt x="2579" y="544"/>
                    </a:lnTo>
                    <a:lnTo>
                      <a:pt x="2567" y="543"/>
                    </a:lnTo>
                    <a:lnTo>
                      <a:pt x="2555" y="541"/>
                    </a:lnTo>
                    <a:lnTo>
                      <a:pt x="2544" y="539"/>
                    </a:lnTo>
                    <a:lnTo>
                      <a:pt x="2533" y="537"/>
                    </a:lnTo>
                    <a:lnTo>
                      <a:pt x="2522" y="534"/>
                    </a:lnTo>
                    <a:lnTo>
                      <a:pt x="2512" y="530"/>
                    </a:lnTo>
                    <a:lnTo>
                      <a:pt x="2502" y="526"/>
                    </a:lnTo>
                    <a:lnTo>
                      <a:pt x="2493" y="522"/>
                    </a:lnTo>
                    <a:lnTo>
                      <a:pt x="2483" y="516"/>
                    </a:lnTo>
                    <a:lnTo>
                      <a:pt x="2475" y="511"/>
                    </a:lnTo>
                    <a:lnTo>
                      <a:pt x="2467" y="505"/>
                    </a:lnTo>
                    <a:lnTo>
                      <a:pt x="2459" y="499"/>
                    </a:lnTo>
                    <a:lnTo>
                      <a:pt x="2451" y="492"/>
                    </a:lnTo>
                    <a:lnTo>
                      <a:pt x="2444" y="486"/>
                    </a:lnTo>
                    <a:lnTo>
                      <a:pt x="2437" y="477"/>
                    </a:lnTo>
                    <a:lnTo>
                      <a:pt x="2431" y="470"/>
                    </a:lnTo>
                    <a:lnTo>
                      <a:pt x="2426" y="462"/>
                    </a:lnTo>
                    <a:lnTo>
                      <a:pt x="2420" y="453"/>
                    </a:lnTo>
                    <a:lnTo>
                      <a:pt x="2414" y="443"/>
                    </a:lnTo>
                    <a:lnTo>
                      <a:pt x="2410" y="434"/>
                    </a:lnTo>
                    <a:lnTo>
                      <a:pt x="2406" y="425"/>
                    </a:lnTo>
                    <a:lnTo>
                      <a:pt x="2402" y="415"/>
                    </a:lnTo>
                    <a:lnTo>
                      <a:pt x="2396" y="393"/>
                    </a:lnTo>
                    <a:lnTo>
                      <a:pt x="2391" y="371"/>
                    </a:lnTo>
                    <a:lnTo>
                      <a:pt x="2389" y="347"/>
                    </a:lnTo>
                    <a:lnTo>
                      <a:pt x="2388" y="322"/>
                    </a:lnTo>
                    <a:lnTo>
                      <a:pt x="2388" y="309"/>
                    </a:lnTo>
                    <a:lnTo>
                      <a:pt x="2389" y="295"/>
                    </a:lnTo>
                    <a:lnTo>
                      <a:pt x="2390" y="282"/>
                    </a:lnTo>
                    <a:lnTo>
                      <a:pt x="2392" y="270"/>
                    </a:lnTo>
                    <a:lnTo>
                      <a:pt x="2394" y="257"/>
                    </a:lnTo>
                    <a:lnTo>
                      <a:pt x="2397" y="246"/>
                    </a:lnTo>
                    <a:lnTo>
                      <a:pt x="2400" y="235"/>
                    </a:lnTo>
                    <a:lnTo>
                      <a:pt x="2403" y="223"/>
                    </a:lnTo>
                    <a:lnTo>
                      <a:pt x="2408" y="213"/>
                    </a:lnTo>
                    <a:lnTo>
                      <a:pt x="2412" y="203"/>
                    </a:lnTo>
                    <a:lnTo>
                      <a:pt x="2418" y="193"/>
                    </a:lnTo>
                    <a:lnTo>
                      <a:pt x="2423" y="184"/>
                    </a:lnTo>
                    <a:lnTo>
                      <a:pt x="2429" y="176"/>
                    </a:lnTo>
                    <a:lnTo>
                      <a:pt x="2435" y="168"/>
                    </a:lnTo>
                    <a:lnTo>
                      <a:pt x="2441" y="159"/>
                    </a:lnTo>
                    <a:lnTo>
                      <a:pt x="2448" y="152"/>
                    </a:lnTo>
                    <a:lnTo>
                      <a:pt x="2457" y="145"/>
                    </a:lnTo>
                    <a:lnTo>
                      <a:pt x="2464" y="139"/>
                    </a:lnTo>
                    <a:lnTo>
                      <a:pt x="2472" y="133"/>
                    </a:lnTo>
                    <a:lnTo>
                      <a:pt x="2480" y="127"/>
                    </a:lnTo>
                    <a:lnTo>
                      <a:pt x="2489" y="121"/>
                    </a:lnTo>
                    <a:lnTo>
                      <a:pt x="2499" y="117"/>
                    </a:lnTo>
                    <a:lnTo>
                      <a:pt x="2508" y="112"/>
                    </a:lnTo>
                    <a:lnTo>
                      <a:pt x="2517" y="109"/>
                    </a:lnTo>
                    <a:lnTo>
                      <a:pt x="2538" y="102"/>
                    </a:lnTo>
                    <a:lnTo>
                      <a:pt x="2559" y="98"/>
                    </a:lnTo>
                    <a:lnTo>
                      <a:pt x="2582" y="95"/>
                    </a:lnTo>
                    <a:lnTo>
                      <a:pt x="2605" y="94"/>
                    </a:lnTo>
                    <a:lnTo>
                      <a:pt x="2623" y="95"/>
                    </a:lnTo>
                    <a:lnTo>
                      <a:pt x="2641" y="96"/>
                    </a:lnTo>
                    <a:lnTo>
                      <a:pt x="2658" y="98"/>
                    </a:lnTo>
                    <a:lnTo>
                      <a:pt x="2673" y="101"/>
                    </a:lnTo>
                    <a:lnTo>
                      <a:pt x="2688" y="105"/>
                    </a:lnTo>
                    <a:lnTo>
                      <a:pt x="2701" y="109"/>
                    </a:lnTo>
                    <a:lnTo>
                      <a:pt x="2714" y="113"/>
                    </a:lnTo>
                    <a:lnTo>
                      <a:pt x="2726" y="118"/>
                    </a:lnTo>
                    <a:lnTo>
                      <a:pt x="2750" y="28"/>
                    </a:lnTo>
                    <a:lnTo>
                      <a:pt x="2740" y="24"/>
                    </a:lnTo>
                    <a:lnTo>
                      <a:pt x="2728" y="19"/>
                    </a:lnTo>
                    <a:lnTo>
                      <a:pt x="2712" y="13"/>
                    </a:lnTo>
                    <a:lnTo>
                      <a:pt x="2695" y="9"/>
                    </a:lnTo>
                    <a:lnTo>
                      <a:pt x="2674" y="6"/>
                    </a:lnTo>
                    <a:lnTo>
                      <a:pt x="2652" y="3"/>
                    </a:lnTo>
                    <a:lnTo>
                      <a:pt x="2627" y="1"/>
                    </a:lnTo>
                    <a:lnTo>
                      <a:pt x="2600" y="0"/>
                    </a:lnTo>
                    <a:lnTo>
                      <a:pt x="2583" y="1"/>
                    </a:lnTo>
                    <a:lnTo>
                      <a:pt x="2566" y="2"/>
                    </a:lnTo>
                    <a:lnTo>
                      <a:pt x="2548" y="4"/>
                    </a:lnTo>
                    <a:lnTo>
                      <a:pt x="2532" y="6"/>
                    </a:lnTo>
                    <a:lnTo>
                      <a:pt x="2515" y="9"/>
                    </a:lnTo>
                    <a:lnTo>
                      <a:pt x="2499" y="13"/>
                    </a:lnTo>
                    <a:lnTo>
                      <a:pt x="2483" y="17"/>
                    </a:lnTo>
                    <a:lnTo>
                      <a:pt x="2468" y="23"/>
                    </a:lnTo>
                    <a:lnTo>
                      <a:pt x="2454" y="29"/>
                    </a:lnTo>
                    <a:lnTo>
                      <a:pt x="2439" y="35"/>
                    </a:lnTo>
                    <a:lnTo>
                      <a:pt x="2426" y="42"/>
                    </a:lnTo>
                    <a:lnTo>
                      <a:pt x="2411" y="50"/>
                    </a:lnTo>
                    <a:lnTo>
                      <a:pt x="2399" y="59"/>
                    </a:lnTo>
                    <a:lnTo>
                      <a:pt x="2387" y="68"/>
                    </a:lnTo>
                    <a:lnTo>
                      <a:pt x="2374" y="77"/>
                    </a:lnTo>
                    <a:lnTo>
                      <a:pt x="2363" y="87"/>
                    </a:lnTo>
                    <a:lnTo>
                      <a:pt x="2352" y="99"/>
                    </a:lnTo>
                    <a:lnTo>
                      <a:pt x="2342" y="110"/>
                    </a:lnTo>
                    <a:lnTo>
                      <a:pt x="2332" y="122"/>
                    </a:lnTo>
                    <a:lnTo>
                      <a:pt x="2323" y="135"/>
                    </a:lnTo>
                    <a:lnTo>
                      <a:pt x="2315" y="148"/>
                    </a:lnTo>
                    <a:lnTo>
                      <a:pt x="2307" y="162"/>
                    </a:lnTo>
                    <a:lnTo>
                      <a:pt x="2300" y="176"/>
                    </a:lnTo>
                    <a:lnTo>
                      <a:pt x="2293" y="190"/>
                    </a:lnTo>
                    <a:lnTo>
                      <a:pt x="2288" y="206"/>
                    </a:lnTo>
                    <a:lnTo>
                      <a:pt x="2283" y="222"/>
                    </a:lnTo>
                    <a:lnTo>
                      <a:pt x="2278" y="239"/>
                    </a:lnTo>
                    <a:lnTo>
                      <a:pt x="2275" y="255"/>
                    </a:lnTo>
                    <a:lnTo>
                      <a:pt x="2272" y="273"/>
                    </a:lnTo>
                    <a:lnTo>
                      <a:pt x="2270" y="290"/>
                    </a:lnTo>
                    <a:lnTo>
                      <a:pt x="2269" y="309"/>
                    </a:lnTo>
                    <a:lnTo>
                      <a:pt x="2269" y="328"/>
                    </a:lnTo>
                    <a:lnTo>
                      <a:pt x="2269" y="346"/>
                    </a:lnTo>
                    <a:lnTo>
                      <a:pt x="2270" y="362"/>
                    </a:lnTo>
                    <a:lnTo>
                      <a:pt x="2272" y="380"/>
                    </a:lnTo>
                    <a:lnTo>
                      <a:pt x="2274" y="395"/>
                    </a:lnTo>
                    <a:lnTo>
                      <a:pt x="2277" y="412"/>
                    </a:lnTo>
                    <a:lnTo>
                      <a:pt x="2281" y="427"/>
                    </a:lnTo>
                    <a:lnTo>
                      <a:pt x="2285" y="441"/>
                    </a:lnTo>
                    <a:lnTo>
                      <a:pt x="2290" y="457"/>
                    </a:lnTo>
                    <a:lnTo>
                      <a:pt x="2295" y="470"/>
                    </a:lnTo>
                    <a:lnTo>
                      <a:pt x="2302" y="484"/>
                    </a:lnTo>
                    <a:lnTo>
                      <a:pt x="2309" y="497"/>
                    </a:lnTo>
                    <a:lnTo>
                      <a:pt x="2317" y="509"/>
                    </a:lnTo>
                    <a:lnTo>
                      <a:pt x="2325" y="522"/>
                    </a:lnTo>
                    <a:lnTo>
                      <a:pt x="2333" y="534"/>
                    </a:lnTo>
                    <a:lnTo>
                      <a:pt x="2343" y="544"/>
                    </a:lnTo>
                    <a:lnTo>
                      <a:pt x="2353" y="555"/>
                    </a:lnTo>
                    <a:lnTo>
                      <a:pt x="2363" y="565"/>
                    </a:lnTo>
                    <a:lnTo>
                      <a:pt x="2374" y="574"/>
                    </a:lnTo>
                    <a:lnTo>
                      <a:pt x="2386" y="583"/>
                    </a:lnTo>
                    <a:lnTo>
                      <a:pt x="2398" y="592"/>
                    </a:lnTo>
                    <a:lnTo>
                      <a:pt x="2411" y="599"/>
                    </a:lnTo>
                    <a:lnTo>
                      <a:pt x="2424" y="606"/>
                    </a:lnTo>
                    <a:lnTo>
                      <a:pt x="2438" y="612"/>
                    </a:lnTo>
                    <a:lnTo>
                      <a:pt x="2452" y="618"/>
                    </a:lnTo>
                    <a:lnTo>
                      <a:pt x="2467" y="623"/>
                    </a:lnTo>
                    <a:lnTo>
                      <a:pt x="2482" y="628"/>
                    </a:lnTo>
                    <a:lnTo>
                      <a:pt x="2499" y="632"/>
                    </a:lnTo>
                    <a:lnTo>
                      <a:pt x="2515" y="635"/>
                    </a:lnTo>
                    <a:lnTo>
                      <a:pt x="2532" y="637"/>
                    </a:lnTo>
                    <a:lnTo>
                      <a:pt x="2549" y="639"/>
                    </a:lnTo>
                    <a:lnTo>
                      <a:pt x="2567" y="640"/>
                    </a:lnTo>
                    <a:lnTo>
                      <a:pt x="2585" y="641"/>
                    </a:lnTo>
                    <a:lnTo>
                      <a:pt x="2612" y="640"/>
                    </a:lnTo>
                    <a:lnTo>
                      <a:pt x="2637" y="638"/>
                    </a:lnTo>
                    <a:lnTo>
                      <a:pt x="2661" y="635"/>
                    </a:lnTo>
                    <a:lnTo>
                      <a:pt x="2684" y="632"/>
                    </a:lnTo>
                    <a:lnTo>
                      <a:pt x="2702" y="628"/>
                    </a:lnTo>
                    <a:lnTo>
                      <a:pt x="2720" y="622"/>
                    </a:lnTo>
                    <a:lnTo>
                      <a:pt x="2734" y="617"/>
                    </a:lnTo>
                    <a:lnTo>
                      <a:pt x="2745" y="612"/>
                    </a:lnTo>
                    <a:lnTo>
                      <a:pt x="2727" y="523"/>
                    </a:lnTo>
                    <a:close/>
                    <a:moveTo>
                      <a:pt x="2058" y="10"/>
                    </a:moveTo>
                    <a:lnTo>
                      <a:pt x="2058" y="631"/>
                    </a:lnTo>
                    <a:lnTo>
                      <a:pt x="2171" y="631"/>
                    </a:lnTo>
                    <a:lnTo>
                      <a:pt x="2171" y="10"/>
                    </a:lnTo>
                    <a:lnTo>
                      <a:pt x="2058" y="10"/>
                    </a:lnTo>
                    <a:close/>
                    <a:moveTo>
                      <a:pt x="1776" y="631"/>
                    </a:moveTo>
                    <a:lnTo>
                      <a:pt x="1991" y="10"/>
                    </a:lnTo>
                    <a:lnTo>
                      <a:pt x="1871" y="10"/>
                    </a:lnTo>
                    <a:lnTo>
                      <a:pt x="1780" y="294"/>
                    </a:lnTo>
                    <a:lnTo>
                      <a:pt x="1771" y="322"/>
                    </a:lnTo>
                    <a:lnTo>
                      <a:pt x="1762" y="351"/>
                    </a:lnTo>
                    <a:lnTo>
                      <a:pt x="1754" y="379"/>
                    </a:lnTo>
                    <a:lnTo>
                      <a:pt x="1746" y="407"/>
                    </a:lnTo>
                    <a:lnTo>
                      <a:pt x="1738" y="435"/>
                    </a:lnTo>
                    <a:lnTo>
                      <a:pt x="1730" y="463"/>
                    </a:lnTo>
                    <a:lnTo>
                      <a:pt x="1724" y="491"/>
                    </a:lnTo>
                    <a:lnTo>
                      <a:pt x="1717" y="518"/>
                    </a:lnTo>
                    <a:lnTo>
                      <a:pt x="1715" y="518"/>
                    </a:lnTo>
                    <a:lnTo>
                      <a:pt x="1709" y="491"/>
                    </a:lnTo>
                    <a:lnTo>
                      <a:pt x="1702" y="462"/>
                    </a:lnTo>
                    <a:lnTo>
                      <a:pt x="1695" y="434"/>
                    </a:lnTo>
                    <a:lnTo>
                      <a:pt x="1688" y="406"/>
                    </a:lnTo>
                    <a:lnTo>
                      <a:pt x="1680" y="379"/>
                    </a:lnTo>
                    <a:lnTo>
                      <a:pt x="1672" y="350"/>
                    </a:lnTo>
                    <a:lnTo>
                      <a:pt x="1663" y="321"/>
                    </a:lnTo>
                    <a:lnTo>
                      <a:pt x="1654" y="292"/>
                    </a:lnTo>
                    <a:lnTo>
                      <a:pt x="1570" y="10"/>
                    </a:lnTo>
                    <a:lnTo>
                      <a:pt x="1447" y="10"/>
                    </a:lnTo>
                    <a:lnTo>
                      <a:pt x="1647" y="631"/>
                    </a:lnTo>
                    <a:lnTo>
                      <a:pt x="1776" y="631"/>
                    </a:lnTo>
                    <a:close/>
                    <a:moveTo>
                      <a:pt x="1090" y="97"/>
                    </a:moveTo>
                    <a:lnTo>
                      <a:pt x="1101" y="95"/>
                    </a:lnTo>
                    <a:lnTo>
                      <a:pt x="1117" y="93"/>
                    </a:lnTo>
                    <a:lnTo>
                      <a:pt x="1136" y="92"/>
                    </a:lnTo>
                    <a:lnTo>
                      <a:pt x="1161" y="91"/>
                    </a:lnTo>
                    <a:lnTo>
                      <a:pt x="1174" y="92"/>
                    </a:lnTo>
                    <a:lnTo>
                      <a:pt x="1187" y="93"/>
                    </a:lnTo>
                    <a:lnTo>
                      <a:pt x="1199" y="95"/>
                    </a:lnTo>
                    <a:lnTo>
                      <a:pt x="1210" y="97"/>
                    </a:lnTo>
                    <a:lnTo>
                      <a:pt x="1222" y="100"/>
                    </a:lnTo>
                    <a:lnTo>
                      <a:pt x="1231" y="105"/>
                    </a:lnTo>
                    <a:lnTo>
                      <a:pt x="1240" y="109"/>
                    </a:lnTo>
                    <a:lnTo>
                      <a:pt x="1248" y="115"/>
                    </a:lnTo>
                    <a:lnTo>
                      <a:pt x="1256" y="121"/>
                    </a:lnTo>
                    <a:lnTo>
                      <a:pt x="1263" y="130"/>
                    </a:lnTo>
                    <a:lnTo>
                      <a:pt x="1268" y="137"/>
                    </a:lnTo>
                    <a:lnTo>
                      <a:pt x="1273" y="146"/>
                    </a:lnTo>
                    <a:lnTo>
                      <a:pt x="1277" y="156"/>
                    </a:lnTo>
                    <a:lnTo>
                      <a:pt x="1279" y="167"/>
                    </a:lnTo>
                    <a:lnTo>
                      <a:pt x="1281" y="178"/>
                    </a:lnTo>
                    <a:lnTo>
                      <a:pt x="1281" y="190"/>
                    </a:lnTo>
                    <a:lnTo>
                      <a:pt x="1281" y="202"/>
                    </a:lnTo>
                    <a:lnTo>
                      <a:pt x="1279" y="212"/>
                    </a:lnTo>
                    <a:lnTo>
                      <a:pt x="1277" y="222"/>
                    </a:lnTo>
                    <a:lnTo>
                      <a:pt x="1273" y="232"/>
                    </a:lnTo>
                    <a:lnTo>
                      <a:pt x="1268" y="242"/>
                    </a:lnTo>
                    <a:lnTo>
                      <a:pt x="1263" y="250"/>
                    </a:lnTo>
                    <a:lnTo>
                      <a:pt x="1255" y="257"/>
                    </a:lnTo>
                    <a:lnTo>
                      <a:pt x="1248" y="264"/>
                    </a:lnTo>
                    <a:lnTo>
                      <a:pt x="1240" y="271"/>
                    </a:lnTo>
                    <a:lnTo>
                      <a:pt x="1231" y="277"/>
                    </a:lnTo>
                    <a:lnTo>
                      <a:pt x="1221" y="281"/>
                    </a:lnTo>
                    <a:lnTo>
                      <a:pt x="1209" y="285"/>
                    </a:lnTo>
                    <a:lnTo>
                      <a:pt x="1197" y="288"/>
                    </a:lnTo>
                    <a:lnTo>
                      <a:pt x="1185" y="291"/>
                    </a:lnTo>
                    <a:lnTo>
                      <a:pt x="1171" y="292"/>
                    </a:lnTo>
                    <a:lnTo>
                      <a:pt x="1158" y="292"/>
                    </a:lnTo>
                    <a:lnTo>
                      <a:pt x="1090" y="292"/>
                    </a:lnTo>
                    <a:lnTo>
                      <a:pt x="1090" y="97"/>
                    </a:lnTo>
                    <a:close/>
                    <a:moveTo>
                      <a:pt x="978" y="631"/>
                    </a:moveTo>
                    <a:lnTo>
                      <a:pt x="1090" y="631"/>
                    </a:lnTo>
                    <a:lnTo>
                      <a:pt x="1090" y="375"/>
                    </a:lnTo>
                    <a:lnTo>
                      <a:pt x="1148" y="375"/>
                    </a:lnTo>
                    <a:lnTo>
                      <a:pt x="1159" y="377"/>
                    </a:lnTo>
                    <a:lnTo>
                      <a:pt x="1170" y="378"/>
                    </a:lnTo>
                    <a:lnTo>
                      <a:pt x="1180" y="380"/>
                    </a:lnTo>
                    <a:lnTo>
                      <a:pt x="1190" y="382"/>
                    </a:lnTo>
                    <a:lnTo>
                      <a:pt x="1198" y="385"/>
                    </a:lnTo>
                    <a:lnTo>
                      <a:pt x="1206" y="389"/>
                    </a:lnTo>
                    <a:lnTo>
                      <a:pt x="1213" y="394"/>
                    </a:lnTo>
                    <a:lnTo>
                      <a:pt x="1221" y="400"/>
                    </a:lnTo>
                    <a:lnTo>
                      <a:pt x="1227" y="407"/>
                    </a:lnTo>
                    <a:lnTo>
                      <a:pt x="1233" y="415"/>
                    </a:lnTo>
                    <a:lnTo>
                      <a:pt x="1238" y="424"/>
                    </a:lnTo>
                    <a:lnTo>
                      <a:pt x="1243" y="433"/>
                    </a:lnTo>
                    <a:lnTo>
                      <a:pt x="1247" y="444"/>
                    </a:lnTo>
                    <a:lnTo>
                      <a:pt x="1251" y="457"/>
                    </a:lnTo>
                    <a:lnTo>
                      <a:pt x="1255" y="470"/>
                    </a:lnTo>
                    <a:lnTo>
                      <a:pt x="1259" y="485"/>
                    </a:lnTo>
                    <a:lnTo>
                      <a:pt x="1272" y="537"/>
                    </a:lnTo>
                    <a:lnTo>
                      <a:pt x="1283" y="579"/>
                    </a:lnTo>
                    <a:lnTo>
                      <a:pt x="1288" y="597"/>
                    </a:lnTo>
                    <a:lnTo>
                      <a:pt x="1292" y="611"/>
                    </a:lnTo>
                    <a:lnTo>
                      <a:pt x="1297" y="622"/>
                    </a:lnTo>
                    <a:lnTo>
                      <a:pt x="1301" y="631"/>
                    </a:lnTo>
                    <a:lnTo>
                      <a:pt x="1417" y="631"/>
                    </a:lnTo>
                    <a:lnTo>
                      <a:pt x="1413" y="619"/>
                    </a:lnTo>
                    <a:lnTo>
                      <a:pt x="1406" y="605"/>
                    </a:lnTo>
                    <a:lnTo>
                      <a:pt x="1401" y="585"/>
                    </a:lnTo>
                    <a:lnTo>
                      <a:pt x="1395" y="565"/>
                    </a:lnTo>
                    <a:lnTo>
                      <a:pt x="1389" y="540"/>
                    </a:lnTo>
                    <a:lnTo>
                      <a:pt x="1382" y="514"/>
                    </a:lnTo>
                    <a:lnTo>
                      <a:pt x="1376" y="487"/>
                    </a:lnTo>
                    <a:lnTo>
                      <a:pt x="1368" y="458"/>
                    </a:lnTo>
                    <a:lnTo>
                      <a:pt x="1362" y="436"/>
                    </a:lnTo>
                    <a:lnTo>
                      <a:pt x="1354" y="416"/>
                    </a:lnTo>
                    <a:lnTo>
                      <a:pt x="1346" y="398"/>
                    </a:lnTo>
                    <a:lnTo>
                      <a:pt x="1336" y="382"/>
                    </a:lnTo>
                    <a:lnTo>
                      <a:pt x="1330" y="374"/>
                    </a:lnTo>
                    <a:lnTo>
                      <a:pt x="1324" y="367"/>
                    </a:lnTo>
                    <a:lnTo>
                      <a:pt x="1318" y="361"/>
                    </a:lnTo>
                    <a:lnTo>
                      <a:pt x="1312" y="355"/>
                    </a:lnTo>
                    <a:lnTo>
                      <a:pt x="1305" y="350"/>
                    </a:lnTo>
                    <a:lnTo>
                      <a:pt x="1298" y="346"/>
                    </a:lnTo>
                    <a:lnTo>
                      <a:pt x="1290" y="342"/>
                    </a:lnTo>
                    <a:lnTo>
                      <a:pt x="1282" y="337"/>
                    </a:lnTo>
                    <a:lnTo>
                      <a:pt x="1282" y="335"/>
                    </a:lnTo>
                    <a:lnTo>
                      <a:pt x="1292" y="330"/>
                    </a:lnTo>
                    <a:lnTo>
                      <a:pt x="1304" y="326"/>
                    </a:lnTo>
                    <a:lnTo>
                      <a:pt x="1314" y="320"/>
                    </a:lnTo>
                    <a:lnTo>
                      <a:pt x="1324" y="314"/>
                    </a:lnTo>
                    <a:lnTo>
                      <a:pt x="1334" y="306"/>
                    </a:lnTo>
                    <a:lnTo>
                      <a:pt x="1343" y="298"/>
                    </a:lnTo>
                    <a:lnTo>
                      <a:pt x="1352" y="289"/>
                    </a:lnTo>
                    <a:lnTo>
                      <a:pt x="1360" y="280"/>
                    </a:lnTo>
                    <a:lnTo>
                      <a:pt x="1367" y="270"/>
                    </a:lnTo>
                    <a:lnTo>
                      <a:pt x="1374" y="258"/>
                    </a:lnTo>
                    <a:lnTo>
                      <a:pt x="1380" y="247"/>
                    </a:lnTo>
                    <a:lnTo>
                      <a:pt x="1385" y="235"/>
                    </a:lnTo>
                    <a:lnTo>
                      <a:pt x="1389" y="222"/>
                    </a:lnTo>
                    <a:lnTo>
                      <a:pt x="1392" y="209"/>
                    </a:lnTo>
                    <a:lnTo>
                      <a:pt x="1394" y="194"/>
                    </a:lnTo>
                    <a:lnTo>
                      <a:pt x="1394" y="180"/>
                    </a:lnTo>
                    <a:lnTo>
                      <a:pt x="1393" y="160"/>
                    </a:lnTo>
                    <a:lnTo>
                      <a:pt x="1391" y="142"/>
                    </a:lnTo>
                    <a:lnTo>
                      <a:pt x="1386" y="124"/>
                    </a:lnTo>
                    <a:lnTo>
                      <a:pt x="1381" y="108"/>
                    </a:lnTo>
                    <a:lnTo>
                      <a:pt x="1373" y="94"/>
                    </a:lnTo>
                    <a:lnTo>
                      <a:pt x="1363" y="79"/>
                    </a:lnTo>
                    <a:lnTo>
                      <a:pt x="1353" y="67"/>
                    </a:lnTo>
                    <a:lnTo>
                      <a:pt x="1341" y="56"/>
                    </a:lnTo>
                    <a:lnTo>
                      <a:pt x="1333" y="49"/>
                    </a:lnTo>
                    <a:lnTo>
                      <a:pt x="1324" y="43"/>
                    </a:lnTo>
                    <a:lnTo>
                      <a:pt x="1315" y="38"/>
                    </a:lnTo>
                    <a:lnTo>
                      <a:pt x="1306" y="33"/>
                    </a:lnTo>
                    <a:lnTo>
                      <a:pt x="1296" y="28"/>
                    </a:lnTo>
                    <a:lnTo>
                      <a:pt x="1285" y="24"/>
                    </a:lnTo>
                    <a:lnTo>
                      <a:pt x="1275" y="21"/>
                    </a:lnTo>
                    <a:lnTo>
                      <a:pt x="1263" y="17"/>
                    </a:lnTo>
                    <a:lnTo>
                      <a:pt x="1238" y="12"/>
                    </a:lnTo>
                    <a:lnTo>
                      <a:pt x="1211" y="8"/>
                    </a:lnTo>
                    <a:lnTo>
                      <a:pt x="1181" y="6"/>
                    </a:lnTo>
                    <a:lnTo>
                      <a:pt x="1150" y="5"/>
                    </a:lnTo>
                    <a:lnTo>
                      <a:pt x="1125" y="5"/>
                    </a:lnTo>
                    <a:lnTo>
                      <a:pt x="1101" y="6"/>
                    </a:lnTo>
                    <a:lnTo>
                      <a:pt x="1078" y="7"/>
                    </a:lnTo>
                    <a:lnTo>
                      <a:pt x="1055" y="9"/>
                    </a:lnTo>
                    <a:lnTo>
                      <a:pt x="1034" y="11"/>
                    </a:lnTo>
                    <a:lnTo>
                      <a:pt x="1014" y="13"/>
                    </a:lnTo>
                    <a:lnTo>
                      <a:pt x="995" y="15"/>
                    </a:lnTo>
                    <a:lnTo>
                      <a:pt x="978" y="19"/>
                    </a:lnTo>
                    <a:lnTo>
                      <a:pt x="978" y="631"/>
                    </a:lnTo>
                    <a:close/>
                    <a:moveTo>
                      <a:pt x="852" y="263"/>
                    </a:moveTo>
                    <a:lnTo>
                      <a:pt x="617" y="263"/>
                    </a:lnTo>
                    <a:lnTo>
                      <a:pt x="617" y="104"/>
                    </a:lnTo>
                    <a:lnTo>
                      <a:pt x="865" y="104"/>
                    </a:lnTo>
                    <a:lnTo>
                      <a:pt x="865" y="10"/>
                    </a:lnTo>
                    <a:lnTo>
                      <a:pt x="504" y="10"/>
                    </a:lnTo>
                    <a:lnTo>
                      <a:pt x="504" y="631"/>
                    </a:lnTo>
                    <a:lnTo>
                      <a:pt x="879" y="631"/>
                    </a:lnTo>
                    <a:lnTo>
                      <a:pt x="879" y="537"/>
                    </a:lnTo>
                    <a:lnTo>
                      <a:pt x="617" y="537"/>
                    </a:lnTo>
                    <a:lnTo>
                      <a:pt x="617" y="355"/>
                    </a:lnTo>
                    <a:lnTo>
                      <a:pt x="852" y="355"/>
                    </a:lnTo>
                    <a:lnTo>
                      <a:pt x="852" y="263"/>
                    </a:lnTo>
                    <a:close/>
                    <a:moveTo>
                      <a:pt x="0" y="601"/>
                    </a:moveTo>
                    <a:lnTo>
                      <a:pt x="14" y="609"/>
                    </a:lnTo>
                    <a:lnTo>
                      <a:pt x="32" y="616"/>
                    </a:lnTo>
                    <a:lnTo>
                      <a:pt x="50" y="622"/>
                    </a:lnTo>
                    <a:lnTo>
                      <a:pt x="72" y="629"/>
                    </a:lnTo>
                    <a:lnTo>
                      <a:pt x="94" y="634"/>
                    </a:lnTo>
                    <a:lnTo>
                      <a:pt x="118" y="637"/>
                    </a:lnTo>
                    <a:lnTo>
                      <a:pt x="143" y="640"/>
                    </a:lnTo>
                    <a:lnTo>
                      <a:pt x="167" y="641"/>
                    </a:lnTo>
                    <a:lnTo>
                      <a:pt x="196" y="640"/>
                    </a:lnTo>
                    <a:lnTo>
                      <a:pt x="224" y="637"/>
                    </a:lnTo>
                    <a:lnTo>
                      <a:pt x="236" y="635"/>
                    </a:lnTo>
                    <a:lnTo>
                      <a:pt x="248" y="632"/>
                    </a:lnTo>
                    <a:lnTo>
                      <a:pt x="261" y="629"/>
                    </a:lnTo>
                    <a:lnTo>
                      <a:pt x="272" y="625"/>
                    </a:lnTo>
                    <a:lnTo>
                      <a:pt x="282" y="621"/>
                    </a:lnTo>
                    <a:lnTo>
                      <a:pt x="293" y="617"/>
                    </a:lnTo>
                    <a:lnTo>
                      <a:pt x="303" y="613"/>
                    </a:lnTo>
                    <a:lnTo>
                      <a:pt x="312" y="608"/>
                    </a:lnTo>
                    <a:lnTo>
                      <a:pt x="321" y="603"/>
                    </a:lnTo>
                    <a:lnTo>
                      <a:pt x="330" y="597"/>
                    </a:lnTo>
                    <a:lnTo>
                      <a:pt x="338" y="591"/>
                    </a:lnTo>
                    <a:lnTo>
                      <a:pt x="345" y="584"/>
                    </a:lnTo>
                    <a:lnTo>
                      <a:pt x="352" y="578"/>
                    </a:lnTo>
                    <a:lnTo>
                      <a:pt x="358" y="571"/>
                    </a:lnTo>
                    <a:lnTo>
                      <a:pt x="365" y="564"/>
                    </a:lnTo>
                    <a:lnTo>
                      <a:pt x="371" y="557"/>
                    </a:lnTo>
                    <a:lnTo>
                      <a:pt x="380" y="541"/>
                    </a:lnTo>
                    <a:lnTo>
                      <a:pt x="388" y="526"/>
                    </a:lnTo>
                    <a:lnTo>
                      <a:pt x="394" y="508"/>
                    </a:lnTo>
                    <a:lnTo>
                      <a:pt x="400" y="491"/>
                    </a:lnTo>
                    <a:lnTo>
                      <a:pt x="402" y="472"/>
                    </a:lnTo>
                    <a:lnTo>
                      <a:pt x="403" y="454"/>
                    </a:lnTo>
                    <a:lnTo>
                      <a:pt x="402" y="437"/>
                    </a:lnTo>
                    <a:lnTo>
                      <a:pt x="401" y="422"/>
                    </a:lnTo>
                    <a:lnTo>
                      <a:pt x="397" y="407"/>
                    </a:lnTo>
                    <a:lnTo>
                      <a:pt x="393" y="393"/>
                    </a:lnTo>
                    <a:lnTo>
                      <a:pt x="387" y="380"/>
                    </a:lnTo>
                    <a:lnTo>
                      <a:pt x="381" y="367"/>
                    </a:lnTo>
                    <a:lnTo>
                      <a:pt x="373" y="355"/>
                    </a:lnTo>
                    <a:lnTo>
                      <a:pt x="364" y="344"/>
                    </a:lnTo>
                    <a:lnTo>
                      <a:pt x="353" y="332"/>
                    </a:lnTo>
                    <a:lnTo>
                      <a:pt x="341" y="322"/>
                    </a:lnTo>
                    <a:lnTo>
                      <a:pt x="328" y="313"/>
                    </a:lnTo>
                    <a:lnTo>
                      <a:pt x="313" y="303"/>
                    </a:lnTo>
                    <a:lnTo>
                      <a:pt x="298" y="294"/>
                    </a:lnTo>
                    <a:lnTo>
                      <a:pt x="281" y="286"/>
                    </a:lnTo>
                    <a:lnTo>
                      <a:pt x="263" y="278"/>
                    </a:lnTo>
                    <a:lnTo>
                      <a:pt x="243" y="270"/>
                    </a:lnTo>
                    <a:lnTo>
                      <a:pt x="215" y="258"/>
                    </a:lnTo>
                    <a:lnTo>
                      <a:pt x="190" y="247"/>
                    </a:lnTo>
                    <a:lnTo>
                      <a:pt x="179" y="242"/>
                    </a:lnTo>
                    <a:lnTo>
                      <a:pt x="169" y="236"/>
                    </a:lnTo>
                    <a:lnTo>
                      <a:pt x="161" y="230"/>
                    </a:lnTo>
                    <a:lnTo>
                      <a:pt x="153" y="224"/>
                    </a:lnTo>
                    <a:lnTo>
                      <a:pt x="146" y="219"/>
                    </a:lnTo>
                    <a:lnTo>
                      <a:pt x="141" y="213"/>
                    </a:lnTo>
                    <a:lnTo>
                      <a:pt x="135" y="206"/>
                    </a:lnTo>
                    <a:lnTo>
                      <a:pt x="131" y="200"/>
                    </a:lnTo>
                    <a:lnTo>
                      <a:pt x="128" y="192"/>
                    </a:lnTo>
                    <a:lnTo>
                      <a:pt x="126" y="184"/>
                    </a:lnTo>
                    <a:lnTo>
                      <a:pt x="125" y="177"/>
                    </a:lnTo>
                    <a:lnTo>
                      <a:pt x="125" y="168"/>
                    </a:lnTo>
                    <a:lnTo>
                      <a:pt x="125" y="162"/>
                    </a:lnTo>
                    <a:lnTo>
                      <a:pt x="126" y="154"/>
                    </a:lnTo>
                    <a:lnTo>
                      <a:pt x="128" y="147"/>
                    </a:lnTo>
                    <a:lnTo>
                      <a:pt x="130" y="141"/>
                    </a:lnTo>
                    <a:lnTo>
                      <a:pt x="134" y="135"/>
                    </a:lnTo>
                    <a:lnTo>
                      <a:pt x="139" y="129"/>
                    </a:lnTo>
                    <a:lnTo>
                      <a:pt x="143" y="122"/>
                    </a:lnTo>
                    <a:lnTo>
                      <a:pt x="149" y="117"/>
                    </a:lnTo>
                    <a:lnTo>
                      <a:pt x="156" y="112"/>
                    </a:lnTo>
                    <a:lnTo>
                      <a:pt x="163" y="107"/>
                    </a:lnTo>
                    <a:lnTo>
                      <a:pt x="171" y="103"/>
                    </a:lnTo>
                    <a:lnTo>
                      <a:pt x="181" y="100"/>
                    </a:lnTo>
                    <a:lnTo>
                      <a:pt x="191" y="97"/>
                    </a:lnTo>
                    <a:lnTo>
                      <a:pt x="202" y="95"/>
                    </a:lnTo>
                    <a:lnTo>
                      <a:pt x="215" y="94"/>
                    </a:lnTo>
                    <a:lnTo>
                      <a:pt x="227" y="94"/>
                    </a:lnTo>
                    <a:lnTo>
                      <a:pt x="248" y="94"/>
                    </a:lnTo>
                    <a:lnTo>
                      <a:pt x="268" y="96"/>
                    </a:lnTo>
                    <a:lnTo>
                      <a:pt x="285" y="100"/>
                    </a:lnTo>
                    <a:lnTo>
                      <a:pt x="302" y="104"/>
                    </a:lnTo>
                    <a:lnTo>
                      <a:pt x="317" y="108"/>
                    </a:lnTo>
                    <a:lnTo>
                      <a:pt x="331" y="113"/>
                    </a:lnTo>
                    <a:lnTo>
                      <a:pt x="342" y="118"/>
                    </a:lnTo>
                    <a:lnTo>
                      <a:pt x="351" y="122"/>
                    </a:lnTo>
                    <a:lnTo>
                      <a:pt x="378" y="31"/>
                    </a:lnTo>
                    <a:lnTo>
                      <a:pt x="366" y="25"/>
                    </a:lnTo>
                    <a:lnTo>
                      <a:pt x="350" y="20"/>
                    </a:lnTo>
                    <a:lnTo>
                      <a:pt x="335" y="14"/>
                    </a:lnTo>
                    <a:lnTo>
                      <a:pt x="316" y="9"/>
                    </a:lnTo>
                    <a:lnTo>
                      <a:pt x="298" y="6"/>
                    </a:lnTo>
                    <a:lnTo>
                      <a:pt x="276" y="3"/>
                    </a:lnTo>
                    <a:lnTo>
                      <a:pt x="254" y="1"/>
                    </a:lnTo>
                    <a:lnTo>
                      <a:pt x="229" y="0"/>
                    </a:lnTo>
                    <a:lnTo>
                      <a:pt x="204" y="1"/>
                    </a:lnTo>
                    <a:lnTo>
                      <a:pt x="182" y="4"/>
                    </a:lnTo>
                    <a:lnTo>
                      <a:pt x="159" y="8"/>
                    </a:lnTo>
                    <a:lnTo>
                      <a:pt x="139" y="14"/>
                    </a:lnTo>
                    <a:lnTo>
                      <a:pt x="119" y="22"/>
                    </a:lnTo>
                    <a:lnTo>
                      <a:pt x="101" y="30"/>
                    </a:lnTo>
                    <a:lnTo>
                      <a:pt x="84" y="40"/>
                    </a:lnTo>
                    <a:lnTo>
                      <a:pt x="70" y="51"/>
                    </a:lnTo>
                    <a:lnTo>
                      <a:pt x="56" y="64"/>
                    </a:lnTo>
                    <a:lnTo>
                      <a:pt x="44" y="77"/>
                    </a:lnTo>
                    <a:lnTo>
                      <a:pt x="34" y="93"/>
                    </a:lnTo>
                    <a:lnTo>
                      <a:pt x="26" y="108"/>
                    </a:lnTo>
                    <a:lnTo>
                      <a:pt x="18" y="124"/>
                    </a:lnTo>
                    <a:lnTo>
                      <a:pt x="14" y="142"/>
                    </a:lnTo>
                    <a:lnTo>
                      <a:pt x="11" y="159"/>
                    </a:lnTo>
                    <a:lnTo>
                      <a:pt x="10" y="179"/>
                    </a:lnTo>
                    <a:lnTo>
                      <a:pt x="11" y="194"/>
                    </a:lnTo>
                    <a:lnTo>
                      <a:pt x="13" y="211"/>
                    </a:lnTo>
                    <a:lnTo>
                      <a:pt x="16" y="225"/>
                    </a:lnTo>
                    <a:lnTo>
                      <a:pt x="21" y="240"/>
                    </a:lnTo>
                    <a:lnTo>
                      <a:pt x="29" y="253"/>
                    </a:lnTo>
                    <a:lnTo>
                      <a:pt x="36" y="265"/>
                    </a:lnTo>
                    <a:lnTo>
                      <a:pt x="45" y="277"/>
                    </a:lnTo>
                    <a:lnTo>
                      <a:pt x="55" y="288"/>
                    </a:lnTo>
                    <a:lnTo>
                      <a:pt x="67" y="299"/>
                    </a:lnTo>
                    <a:lnTo>
                      <a:pt x="80" y="310"/>
                    </a:lnTo>
                    <a:lnTo>
                      <a:pt x="93" y="319"/>
                    </a:lnTo>
                    <a:lnTo>
                      <a:pt x="109" y="328"/>
                    </a:lnTo>
                    <a:lnTo>
                      <a:pt x="124" y="336"/>
                    </a:lnTo>
                    <a:lnTo>
                      <a:pt x="142" y="345"/>
                    </a:lnTo>
                    <a:lnTo>
                      <a:pt x="159" y="352"/>
                    </a:lnTo>
                    <a:lnTo>
                      <a:pt x="178" y="359"/>
                    </a:lnTo>
                    <a:lnTo>
                      <a:pt x="205" y="369"/>
                    </a:lnTo>
                    <a:lnTo>
                      <a:pt x="228" y="381"/>
                    </a:lnTo>
                    <a:lnTo>
                      <a:pt x="238" y="386"/>
                    </a:lnTo>
                    <a:lnTo>
                      <a:pt x="247" y="392"/>
                    </a:lnTo>
                    <a:lnTo>
                      <a:pt x="255" y="397"/>
                    </a:lnTo>
                    <a:lnTo>
                      <a:pt x="262" y="403"/>
                    </a:lnTo>
                    <a:lnTo>
                      <a:pt x="268" y="409"/>
                    </a:lnTo>
                    <a:lnTo>
                      <a:pt x="273" y="417"/>
                    </a:lnTo>
                    <a:lnTo>
                      <a:pt x="278" y="423"/>
                    </a:lnTo>
                    <a:lnTo>
                      <a:pt x="281" y="430"/>
                    </a:lnTo>
                    <a:lnTo>
                      <a:pt x="284" y="437"/>
                    </a:lnTo>
                    <a:lnTo>
                      <a:pt x="287" y="445"/>
                    </a:lnTo>
                    <a:lnTo>
                      <a:pt x="288" y="454"/>
                    </a:lnTo>
                    <a:lnTo>
                      <a:pt x="288" y="462"/>
                    </a:lnTo>
                    <a:lnTo>
                      <a:pt x="288" y="471"/>
                    </a:lnTo>
                    <a:lnTo>
                      <a:pt x="285" y="480"/>
                    </a:lnTo>
                    <a:lnTo>
                      <a:pt x="283" y="489"/>
                    </a:lnTo>
                    <a:lnTo>
                      <a:pt x="280" y="497"/>
                    </a:lnTo>
                    <a:lnTo>
                      <a:pt x="276" y="504"/>
                    </a:lnTo>
                    <a:lnTo>
                      <a:pt x="271" y="511"/>
                    </a:lnTo>
                    <a:lnTo>
                      <a:pt x="265" y="517"/>
                    </a:lnTo>
                    <a:lnTo>
                      <a:pt x="259" y="524"/>
                    </a:lnTo>
                    <a:lnTo>
                      <a:pt x="251" y="529"/>
                    </a:lnTo>
                    <a:lnTo>
                      <a:pt x="242" y="533"/>
                    </a:lnTo>
                    <a:lnTo>
                      <a:pt x="233" y="537"/>
                    </a:lnTo>
                    <a:lnTo>
                      <a:pt x="223" y="540"/>
                    </a:lnTo>
                    <a:lnTo>
                      <a:pt x="213" y="543"/>
                    </a:lnTo>
                    <a:lnTo>
                      <a:pt x="200" y="545"/>
                    </a:lnTo>
                    <a:lnTo>
                      <a:pt x="188" y="546"/>
                    </a:lnTo>
                    <a:lnTo>
                      <a:pt x="175" y="546"/>
                    </a:lnTo>
                    <a:lnTo>
                      <a:pt x="154" y="546"/>
                    </a:lnTo>
                    <a:lnTo>
                      <a:pt x="132" y="543"/>
                    </a:lnTo>
                    <a:lnTo>
                      <a:pt x="112" y="540"/>
                    </a:lnTo>
                    <a:lnTo>
                      <a:pt x="92" y="535"/>
                    </a:lnTo>
                    <a:lnTo>
                      <a:pt x="74" y="529"/>
                    </a:lnTo>
                    <a:lnTo>
                      <a:pt x="56" y="523"/>
                    </a:lnTo>
                    <a:lnTo>
                      <a:pt x="40" y="514"/>
                    </a:lnTo>
                    <a:lnTo>
                      <a:pt x="26" y="507"/>
                    </a:lnTo>
                    <a:lnTo>
                      <a:pt x="0" y="60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bg1"/>
                  </a:solidFill>
                  <a:latin typeface="Myriad Pro"/>
                </a:endParaRPr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623721" y="6650480"/>
                <a:ext cx="1169987" cy="127000"/>
              </a:xfrm>
              <a:custGeom>
                <a:avLst/>
                <a:gdLst/>
                <a:ahLst/>
                <a:cxnLst>
                  <a:cxn ang="0">
                    <a:pos x="5506" y="10"/>
                  </a:cxn>
                  <a:cxn ang="0">
                    <a:pos x="5169" y="544"/>
                  </a:cxn>
                  <a:cxn ang="0">
                    <a:pos x="5029" y="477"/>
                  </a:cxn>
                  <a:cxn ang="0">
                    <a:pos x="4982" y="270"/>
                  </a:cxn>
                  <a:cxn ang="0">
                    <a:pos x="5063" y="133"/>
                  </a:cxn>
                  <a:cxn ang="0">
                    <a:pos x="5293" y="109"/>
                  </a:cxn>
                  <a:cxn ang="0">
                    <a:pos x="5122" y="6"/>
                  </a:cxn>
                  <a:cxn ang="0">
                    <a:pos x="4924" y="122"/>
                  </a:cxn>
                  <a:cxn ang="0">
                    <a:pos x="4861" y="362"/>
                  </a:cxn>
                  <a:cxn ang="0">
                    <a:pos x="4955" y="565"/>
                  </a:cxn>
                  <a:cxn ang="0">
                    <a:pos x="5175" y="641"/>
                  </a:cxn>
                  <a:cxn ang="0">
                    <a:pos x="4373" y="269"/>
                  </a:cxn>
                  <a:cxn ang="0">
                    <a:pos x="4761" y="631"/>
                  </a:cxn>
                  <a:cxn ang="0">
                    <a:pos x="4630" y="407"/>
                  </a:cxn>
                  <a:cxn ang="0">
                    <a:pos x="3905" y="100"/>
                  </a:cxn>
                  <a:cxn ang="0">
                    <a:pos x="3809" y="456"/>
                  </a:cxn>
                  <a:cxn ang="0">
                    <a:pos x="3020" y="10"/>
                  </a:cxn>
                  <a:cxn ang="0">
                    <a:pos x="2324" y="528"/>
                  </a:cxn>
                  <a:cxn ang="0">
                    <a:pos x="2455" y="633"/>
                  </a:cxn>
                  <a:cxn ang="0">
                    <a:pos x="2663" y="610"/>
                  </a:cxn>
                  <a:cxn ang="0">
                    <a:pos x="2767" y="461"/>
                  </a:cxn>
                  <a:cxn ang="0">
                    <a:pos x="2644" y="481"/>
                  </a:cxn>
                  <a:cxn ang="0">
                    <a:pos x="2470" y="533"/>
                  </a:cxn>
                  <a:cxn ang="0">
                    <a:pos x="1803" y="609"/>
                  </a:cxn>
                  <a:cxn ang="0">
                    <a:pos x="2082" y="617"/>
                  </a:cxn>
                  <a:cxn ang="0">
                    <a:pos x="2191" y="472"/>
                  </a:cxn>
                  <a:cxn ang="0">
                    <a:pos x="2070" y="286"/>
                  </a:cxn>
                  <a:cxn ang="0">
                    <a:pos x="1914" y="177"/>
                  </a:cxn>
                  <a:cxn ang="0">
                    <a:pos x="1991" y="95"/>
                  </a:cxn>
                  <a:cxn ang="0">
                    <a:pos x="2106" y="9"/>
                  </a:cxn>
                  <a:cxn ang="0">
                    <a:pos x="1823" y="93"/>
                  </a:cxn>
                  <a:cxn ang="0">
                    <a:pos x="1869" y="310"/>
                  </a:cxn>
                  <a:cxn ang="0">
                    <a:pos x="2067" y="423"/>
                  </a:cxn>
                  <a:cxn ang="0">
                    <a:pos x="2031" y="533"/>
                  </a:cxn>
                  <a:cxn ang="0">
                    <a:pos x="1789" y="601"/>
                  </a:cxn>
                  <a:cxn ang="0">
                    <a:pos x="1348" y="251"/>
                  </a:cxn>
                  <a:cxn ang="0">
                    <a:pos x="1587" y="422"/>
                  </a:cxn>
                  <a:cxn ang="0">
                    <a:pos x="1300" y="631"/>
                  </a:cxn>
                  <a:cxn ang="0">
                    <a:pos x="679" y="482"/>
                  </a:cxn>
                  <a:cxn ang="0">
                    <a:pos x="668" y="177"/>
                  </a:cxn>
                  <a:cxn ang="0">
                    <a:pos x="807" y="91"/>
                  </a:cxn>
                  <a:cxn ang="0">
                    <a:pos x="944" y="177"/>
                  </a:cxn>
                  <a:cxn ang="0">
                    <a:pos x="933" y="482"/>
                  </a:cxn>
                  <a:cxn ang="0">
                    <a:pos x="804" y="550"/>
                  </a:cxn>
                  <a:cxn ang="0">
                    <a:pos x="993" y="575"/>
                  </a:cxn>
                  <a:cxn ang="0">
                    <a:pos x="1094" y="370"/>
                  </a:cxn>
                  <a:cxn ang="0">
                    <a:pos x="1054" y="137"/>
                  </a:cxn>
                  <a:cxn ang="0">
                    <a:pos x="890" y="9"/>
                  </a:cxn>
                  <a:cxn ang="0">
                    <a:pos x="665" y="37"/>
                  </a:cxn>
                  <a:cxn ang="0">
                    <a:pos x="531" y="209"/>
                  </a:cxn>
                  <a:cxn ang="0">
                    <a:pos x="535" y="452"/>
                  </a:cxn>
                  <a:cxn ang="0">
                    <a:pos x="670" y="611"/>
                  </a:cxn>
                  <a:cxn ang="0">
                    <a:pos x="403" y="539"/>
                  </a:cxn>
                  <a:cxn ang="0">
                    <a:pos x="216" y="516"/>
                  </a:cxn>
                  <a:cxn ang="0">
                    <a:pos x="123" y="371"/>
                  </a:cxn>
                  <a:cxn ang="0">
                    <a:pos x="160" y="176"/>
                  </a:cxn>
                  <a:cxn ang="0">
                    <a:pos x="337" y="94"/>
                  </a:cxn>
                  <a:cxn ang="0">
                    <a:pos x="383" y="3"/>
                  </a:cxn>
                  <a:cxn ang="0">
                    <a:pos x="130" y="59"/>
                  </a:cxn>
                  <a:cxn ang="0">
                    <a:pos x="6" y="255"/>
                  </a:cxn>
                  <a:cxn ang="0">
                    <a:pos x="41" y="497"/>
                  </a:cxn>
                  <a:cxn ang="0">
                    <a:pos x="215" y="628"/>
                  </a:cxn>
                  <a:cxn ang="0">
                    <a:pos x="458" y="523"/>
                  </a:cxn>
                </a:cxnLst>
                <a:rect l="0" t="0" r="r" b="b"/>
                <a:pathLst>
                  <a:path w="5893" h="641">
                    <a:moveTo>
                      <a:pt x="5686" y="631"/>
                    </a:moveTo>
                    <a:lnTo>
                      <a:pt x="5686" y="369"/>
                    </a:lnTo>
                    <a:lnTo>
                      <a:pt x="5893" y="10"/>
                    </a:lnTo>
                    <a:lnTo>
                      <a:pt x="5764" y="10"/>
                    </a:lnTo>
                    <a:lnTo>
                      <a:pt x="5690" y="169"/>
                    </a:lnTo>
                    <a:lnTo>
                      <a:pt x="5675" y="202"/>
                    </a:lnTo>
                    <a:lnTo>
                      <a:pt x="5661" y="232"/>
                    </a:lnTo>
                    <a:lnTo>
                      <a:pt x="5648" y="262"/>
                    </a:lnTo>
                    <a:lnTo>
                      <a:pt x="5636" y="292"/>
                    </a:lnTo>
                    <a:lnTo>
                      <a:pt x="5635" y="292"/>
                    </a:lnTo>
                    <a:lnTo>
                      <a:pt x="5621" y="261"/>
                    </a:lnTo>
                    <a:lnTo>
                      <a:pt x="5609" y="232"/>
                    </a:lnTo>
                    <a:lnTo>
                      <a:pt x="5596" y="202"/>
                    </a:lnTo>
                    <a:lnTo>
                      <a:pt x="5580" y="170"/>
                    </a:lnTo>
                    <a:lnTo>
                      <a:pt x="5506" y="10"/>
                    </a:lnTo>
                    <a:lnTo>
                      <a:pt x="5377" y="10"/>
                    </a:lnTo>
                    <a:lnTo>
                      <a:pt x="5573" y="372"/>
                    </a:lnTo>
                    <a:lnTo>
                      <a:pt x="5573" y="631"/>
                    </a:lnTo>
                    <a:lnTo>
                      <a:pt x="5686" y="631"/>
                    </a:lnTo>
                    <a:close/>
                    <a:moveTo>
                      <a:pt x="5318" y="523"/>
                    </a:moveTo>
                    <a:lnTo>
                      <a:pt x="5306" y="528"/>
                    </a:lnTo>
                    <a:lnTo>
                      <a:pt x="5293" y="532"/>
                    </a:lnTo>
                    <a:lnTo>
                      <a:pt x="5277" y="536"/>
                    </a:lnTo>
                    <a:lnTo>
                      <a:pt x="5262" y="539"/>
                    </a:lnTo>
                    <a:lnTo>
                      <a:pt x="5245" y="542"/>
                    </a:lnTo>
                    <a:lnTo>
                      <a:pt x="5229" y="544"/>
                    </a:lnTo>
                    <a:lnTo>
                      <a:pt x="5211" y="545"/>
                    </a:lnTo>
                    <a:lnTo>
                      <a:pt x="5194" y="545"/>
                    </a:lnTo>
                    <a:lnTo>
                      <a:pt x="5182" y="545"/>
                    </a:lnTo>
                    <a:lnTo>
                      <a:pt x="5169" y="544"/>
                    </a:lnTo>
                    <a:lnTo>
                      <a:pt x="5157" y="543"/>
                    </a:lnTo>
                    <a:lnTo>
                      <a:pt x="5146" y="541"/>
                    </a:lnTo>
                    <a:lnTo>
                      <a:pt x="5134" y="539"/>
                    </a:lnTo>
                    <a:lnTo>
                      <a:pt x="5124" y="537"/>
                    </a:lnTo>
                    <a:lnTo>
                      <a:pt x="5113" y="534"/>
                    </a:lnTo>
                    <a:lnTo>
                      <a:pt x="5104" y="530"/>
                    </a:lnTo>
                    <a:lnTo>
                      <a:pt x="5093" y="526"/>
                    </a:lnTo>
                    <a:lnTo>
                      <a:pt x="5084" y="522"/>
                    </a:lnTo>
                    <a:lnTo>
                      <a:pt x="5075" y="516"/>
                    </a:lnTo>
                    <a:lnTo>
                      <a:pt x="5067" y="511"/>
                    </a:lnTo>
                    <a:lnTo>
                      <a:pt x="5057" y="505"/>
                    </a:lnTo>
                    <a:lnTo>
                      <a:pt x="5050" y="499"/>
                    </a:lnTo>
                    <a:lnTo>
                      <a:pt x="5042" y="492"/>
                    </a:lnTo>
                    <a:lnTo>
                      <a:pt x="5036" y="486"/>
                    </a:lnTo>
                    <a:lnTo>
                      <a:pt x="5029" y="477"/>
                    </a:lnTo>
                    <a:lnTo>
                      <a:pt x="5022" y="470"/>
                    </a:lnTo>
                    <a:lnTo>
                      <a:pt x="5016" y="462"/>
                    </a:lnTo>
                    <a:lnTo>
                      <a:pt x="5011" y="453"/>
                    </a:lnTo>
                    <a:lnTo>
                      <a:pt x="5006" y="443"/>
                    </a:lnTo>
                    <a:lnTo>
                      <a:pt x="5001" y="434"/>
                    </a:lnTo>
                    <a:lnTo>
                      <a:pt x="4997" y="425"/>
                    </a:lnTo>
                    <a:lnTo>
                      <a:pt x="4993" y="415"/>
                    </a:lnTo>
                    <a:lnTo>
                      <a:pt x="4986" y="393"/>
                    </a:lnTo>
                    <a:lnTo>
                      <a:pt x="4982" y="371"/>
                    </a:lnTo>
                    <a:lnTo>
                      <a:pt x="4979" y="347"/>
                    </a:lnTo>
                    <a:lnTo>
                      <a:pt x="4978" y="322"/>
                    </a:lnTo>
                    <a:lnTo>
                      <a:pt x="4979" y="309"/>
                    </a:lnTo>
                    <a:lnTo>
                      <a:pt x="4979" y="295"/>
                    </a:lnTo>
                    <a:lnTo>
                      <a:pt x="4981" y="282"/>
                    </a:lnTo>
                    <a:lnTo>
                      <a:pt x="4982" y="270"/>
                    </a:lnTo>
                    <a:lnTo>
                      <a:pt x="4985" y="257"/>
                    </a:lnTo>
                    <a:lnTo>
                      <a:pt x="4987" y="246"/>
                    </a:lnTo>
                    <a:lnTo>
                      <a:pt x="4991" y="235"/>
                    </a:lnTo>
                    <a:lnTo>
                      <a:pt x="4995" y="223"/>
                    </a:lnTo>
                    <a:lnTo>
                      <a:pt x="4999" y="213"/>
                    </a:lnTo>
                    <a:lnTo>
                      <a:pt x="5004" y="203"/>
                    </a:lnTo>
                    <a:lnTo>
                      <a:pt x="5008" y="193"/>
                    </a:lnTo>
                    <a:lnTo>
                      <a:pt x="5014" y="184"/>
                    </a:lnTo>
                    <a:lnTo>
                      <a:pt x="5019" y="176"/>
                    </a:lnTo>
                    <a:lnTo>
                      <a:pt x="5026" y="168"/>
                    </a:lnTo>
                    <a:lnTo>
                      <a:pt x="5033" y="159"/>
                    </a:lnTo>
                    <a:lnTo>
                      <a:pt x="5040" y="152"/>
                    </a:lnTo>
                    <a:lnTo>
                      <a:pt x="5047" y="145"/>
                    </a:lnTo>
                    <a:lnTo>
                      <a:pt x="5055" y="139"/>
                    </a:lnTo>
                    <a:lnTo>
                      <a:pt x="5063" y="133"/>
                    </a:lnTo>
                    <a:lnTo>
                      <a:pt x="5072" y="127"/>
                    </a:lnTo>
                    <a:lnTo>
                      <a:pt x="5080" y="121"/>
                    </a:lnTo>
                    <a:lnTo>
                      <a:pt x="5089" y="117"/>
                    </a:lnTo>
                    <a:lnTo>
                      <a:pt x="5098" y="112"/>
                    </a:lnTo>
                    <a:lnTo>
                      <a:pt x="5109" y="109"/>
                    </a:lnTo>
                    <a:lnTo>
                      <a:pt x="5129" y="102"/>
                    </a:lnTo>
                    <a:lnTo>
                      <a:pt x="5150" y="98"/>
                    </a:lnTo>
                    <a:lnTo>
                      <a:pt x="5172" y="95"/>
                    </a:lnTo>
                    <a:lnTo>
                      <a:pt x="5196" y="94"/>
                    </a:lnTo>
                    <a:lnTo>
                      <a:pt x="5215" y="95"/>
                    </a:lnTo>
                    <a:lnTo>
                      <a:pt x="5232" y="96"/>
                    </a:lnTo>
                    <a:lnTo>
                      <a:pt x="5248" y="98"/>
                    </a:lnTo>
                    <a:lnTo>
                      <a:pt x="5264" y="101"/>
                    </a:lnTo>
                    <a:lnTo>
                      <a:pt x="5279" y="105"/>
                    </a:lnTo>
                    <a:lnTo>
                      <a:pt x="5293" y="109"/>
                    </a:lnTo>
                    <a:lnTo>
                      <a:pt x="5305" y="113"/>
                    </a:lnTo>
                    <a:lnTo>
                      <a:pt x="5316" y="118"/>
                    </a:lnTo>
                    <a:lnTo>
                      <a:pt x="5341" y="28"/>
                    </a:lnTo>
                    <a:lnTo>
                      <a:pt x="5332" y="24"/>
                    </a:lnTo>
                    <a:lnTo>
                      <a:pt x="5318" y="19"/>
                    </a:lnTo>
                    <a:lnTo>
                      <a:pt x="5303" y="13"/>
                    </a:lnTo>
                    <a:lnTo>
                      <a:pt x="5285" y="9"/>
                    </a:lnTo>
                    <a:lnTo>
                      <a:pt x="5265" y="6"/>
                    </a:lnTo>
                    <a:lnTo>
                      <a:pt x="5242" y="3"/>
                    </a:lnTo>
                    <a:lnTo>
                      <a:pt x="5218" y="1"/>
                    </a:lnTo>
                    <a:lnTo>
                      <a:pt x="5191" y="0"/>
                    </a:lnTo>
                    <a:lnTo>
                      <a:pt x="5173" y="1"/>
                    </a:lnTo>
                    <a:lnTo>
                      <a:pt x="5156" y="2"/>
                    </a:lnTo>
                    <a:lnTo>
                      <a:pt x="5139" y="4"/>
                    </a:lnTo>
                    <a:lnTo>
                      <a:pt x="5122" y="6"/>
                    </a:lnTo>
                    <a:lnTo>
                      <a:pt x="5106" y="9"/>
                    </a:lnTo>
                    <a:lnTo>
                      <a:pt x="5090" y="13"/>
                    </a:lnTo>
                    <a:lnTo>
                      <a:pt x="5075" y="17"/>
                    </a:lnTo>
                    <a:lnTo>
                      <a:pt x="5059" y="23"/>
                    </a:lnTo>
                    <a:lnTo>
                      <a:pt x="5045" y="29"/>
                    </a:lnTo>
                    <a:lnTo>
                      <a:pt x="5031" y="35"/>
                    </a:lnTo>
                    <a:lnTo>
                      <a:pt x="5016" y="42"/>
                    </a:lnTo>
                    <a:lnTo>
                      <a:pt x="5003" y="50"/>
                    </a:lnTo>
                    <a:lnTo>
                      <a:pt x="4989" y="59"/>
                    </a:lnTo>
                    <a:lnTo>
                      <a:pt x="4977" y="68"/>
                    </a:lnTo>
                    <a:lnTo>
                      <a:pt x="4966" y="77"/>
                    </a:lnTo>
                    <a:lnTo>
                      <a:pt x="4955" y="87"/>
                    </a:lnTo>
                    <a:lnTo>
                      <a:pt x="4943" y="99"/>
                    </a:lnTo>
                    <a:lnTo>
                      <a:pt x="4933" y="110"/>
                    </a:lnTo>
                    <a:lnTo>
                      <a:pt x="4924" y="122"/>
                    </a:lnTo>
                    <a:lnTo>
                      <a:pt x="4914" y="135"/>
                    </a:lnTo>
                    <a:lnTo>
                      <a:pt x="4906" y="148"/>
                    </a:lnTo>
                    <a:lnTo>
                      <a:pt x="4898" y="162"/>
                    </a:lnTo>
                    <a:lnTo>
                      <a:pt x="4891" y="176"/>
                    </a:lnTo>
                    <a:lnTo>
                      <a:pt x="4885" y="190"/>
                    </a:lnTo>
                    <a:lnTo>
                      <a:pt x="4879" y="206"/>
                    </a:lnTo>
                    <a:lnTo>
                      <a:pt x="4873" y="222"/>
                    </a:lnTo>
                    <a:lnTo>
                      <a:pt x="4869" y="239"/>
                    </a:lnTo>
                    <a:lnTo>
                      <a:pt x="4866" y="255"/>
                    </a:lnTo>
                    <a:lnTo>
                      <a:pt x="4863" y="273"/>
                    </a:lnTo>
                    <a:lnTo>
                      <a:pt x="4861" y="290"/>
                    </a:lnTo>
                    <a:lnTo>
                      <a:pt x="4860" y="309"/>
                    </a:lnTo>
                    <a:lnTo>
                      <a:pt x="4859" y="328"/>
                    </a:lnTo>
                    <a:lnTo>
                      <a:pt x="4860" y="346"/>
                    </a:lnTo>
                    <a:lnTo>
                      <a:pt x="4861" y="362"/>
                    </a:lnTo>
                    <a:lnTo>
                      <a:pt x="4862" y="380"/>
                    </a:lnTo>
                    <a:lnTo>
                      <a:pt x="4865" y="395"/>
                    </a:lnTo>
                    <a:lnTo>
                      <a:pt x="4868" y="412"/>
                    </a:lnTo>
                    <a:lnTo>
                      <a:pt x="4871" y="427"/>
                    </a:lnTo>
                    <a:lnTo>
                      <a:pt x="4876" y="441"/>
                    </a:lnTo>
                    <a:lnTo>
                      <a:pt x="4881" y="457"/>
                    </a:lnTo>
                    <a:lnTo>
                      <a:pt x="4887" y="470"/>
                    </a:lnTo>
                    <a:lnTo>
                      <a:pt x="4893" y="484"/>
                    </a:lnTo>
                    <a:lnTo>
                      <a:pt x="4900" y="497"/>
                    </a:lnTo>
                    <a:lnTo>
                      <a:pt x="4907" y="509"/>
                    </a:lnTo>
                    <a:lnTo>
                      <a:pt x="4915" y="522"/>
                    </a:lnTo>
                    <a:lnTo>
                      <a:pt x="4925" y="534"/>
                    </a:lnTo>
                    <a:lnTo>
                      <a:pt x="4934" y="544"/>
                    </a:lnTo>
                    <a:lnTo>
                      <a:pt x="4943" y="555"/>
                    </a:lnTo>
                    <a:lnTo>
                      <a:pt x="4955" y="565"/>
                    </a:lnTo>
                    <a:lnTo>
                      <a:pt x="4965" y="574"/>
                    </a:lnTo>
                    <a:lnTo>
                      <a:pt x="4977" y="583"/>
                    </a:lnTo>
                    <a:lnTo>
                      <a:pt x="4989" y="592"/>
                    </a:lnTo>
                    <a:lnTo>
                      <a:pt x="5002" y="599"/>
                    </a:lnTo>
                    <a:lnTo>
                      <a:pt x="5015" y="606"/>
                    </a:lnTo>
                    <a:lnTo>
                      <a:pt x="5029" y="612"/>
                    </a:lnTo>
                    <a:lnTo>
                      <a:pt x="5043" y="618"/>
                    </a:lnTo>
                    <a:lnTo>
                      <a:pt x="5058" y="623"/>
                    </a:lnTo>
                    <a:lnTo>
                      <a:pt x="5074" y="628"/>
                    </a:lnTo>
                    <a:lnTo>
                      <a:pt x="5089" y="632"/>
                    </a:lnTo>
                    <a:lnTo>
                      <a:pt x="5106" y="635"/>
                    </a:lnTo>
                    <a:lnTo>
                      <a:pt x="5122" y="637"/>
                    </a:lnTo>
                    <a:lnTo>
                      <a:pt x="5139" y="639"/>
                    </a:lnTo>
                    <a:lnTo>
                      <a:pt x="5158" y="640"/>
                    </a:lnTo>
                    <a:lnTo>
                      <a:pt x="5175" y="641"/>
                    </a:lnTo>
                    <a:lnTo>
                      <a:pt x="5203" y="640"/>
                    </a:lnTo>
                    <a:lnTo>
                      <a:pt x="5229" y="638"/>
                    </a:lnTo>
                    <a:lnTo>
                      <a:pt x="5253" y="635"/>
                    </a:lnTo>
                    <a:lnTo>
                      <a:pt x="5274" y="632"/>
                    </a:lnTo>
                    <a:lnTo>
                      <a:pt x="5294" y="628"/>
                    </a:lnTo>
                    <a:lnTo>
                      <a:pt x="5310" y="622"/>
                    </a:lnTo>
                    <a:lnTo>
                      <a:pt x="5324" y="617"/>
                    </a:lnTo>
                    <a:lnTo>
                      <a:pt x="5337" y="612"/>
                    </a:lnTo>
                    <a:lnTo>
                      <a:pt x="5318" y="523"/>
                    </a:lnTo>
                    <a:close/>
                    <a:moveTo>
                      <a:pt x="4374" y="631"/>
                    </a:moveTo>
                    <a:lnTo>
                      <a:pt x="4374" y="408"/>
                    </a:lnTo>
                    <a:lnTo>
                      <a:pt x="4374" y="371"/>
                    </a:lnTo>
                    <a:lnTo>
                      <a:pt x="4374" y="335"/>
                    </a:lnTo>
                    <a:lnTo>
                      <a:pt x="4374" y="301"/>
                    </a:lnTo>
                    <a:lnTo>
                      <a:pt x="4373" y="269"/>
                    </a:lnTo>
                    <a:lnTo>
                      <a:pt x="4372" y="237"/>
                    </a:lnTo>
                    <a:lnTo>
                      <a:pt x="4371" y="205"/>
                    </a:lnTo>
                    <a:lnTo>
                      <a:pt x="4370" y="175"/>
                    </a:lnTo>
                    <a:lnTo>
                      <a:pt x="4369" y="144"/>
                    </a:lnTo>
                    <a:lnTo>
                      <a:pt x="4371" y="144"/>
                    </a:lnTo>
                    <a:lnTo>
                      <a:pt x="4383" y="170"/>
                    </a:lnTo>
                    <a:lnTo>
                      <a:pt x="4396" y="198"/>
                    </a:lnTo>
                    <a:lnTo>
                      <a:pt x="4410" y="224"/>
                    </a:lnTo>
                    <a:lnTo>
                      <a:pt x="4423" y="251"/>
                    </a:lnTo>
                    <a:lnTo>
                      <a:pt x="4438" y="279"/>
                    </a:lnTo>
                    <a:lnTo>
                      <a:pt x="4453" y="306"/>
                    </a:lnTo>
                    <a:lnTo>
                      <a:pt x="4468" y="332"/>
                    </a:lnTo>
                    <a:lnTo>
                      <a:pt x="4483" y="358"/>
                    </a:lnTo>
                    <a:lnTo>
                      <a:pt x="4644" y="631"/>
                    </a:lnTo>
                    <a:lnTo>
                      <a:pt x="4761" y="631"/>
                    </a:lnTo>
                    <a:lnTo>
                      <a:pt x="4761" y="10"/>
                    </a:lnTo>
                    <a:lnTo>
                      <a:pt x="4657" y="10"/>
                    </a:lnTo>
                    <a:lnTo>
                      <a:pt x="4657" y="226"/>
                    </a:lnTo>
                    <a:lnTo>
                      <a:pt x="4657" y="261"/>
                    </a:lnTo>
                    <a:lnTo>
                      <a:pt x="4658" y="295"/>
                    </a:lnTo>
                    <a:lnTo>
                      <a:pt x="4658" y="328"/>
                    </a:lnTo>
                    <a:lnTo>
                      <a:pt x="4659" y="360"/>
                    </a:lnTo>
                    <a:lnTo>
                      <a:pt x="4661" y="391"/>
                    </a:lnTo>
                    <a:lnTo>
                      <a:pt x="4662" y="422"/>
                    </a:lnTo>
                    <a:lnTo>
                      <a:pt x="4665" y="453"/>
                    </a:lnTo>
                    <a:lnTo>
                      <a:pt x="4667" y="484"/>
                    </a:lnTo>
                    <a:lnTo>
                      <a:pt x="4665" y="485"/>
                    </a:lnTo>
                    <a:lnTo>
                      <a:pt x="4653" y="459"/>
                    </a:lnTo>
                    <a:lnTo>
                      <a:pt x="4642" y="433"/>
                    </a:lnTo>
                    <a:lnTo>
                      <a:pt x="4630" y="407"/>
                    </a:lnTo>
                    <a:lnTo>
                      <a:pt x="4616" y="381"/>
                    </a:lnTo>
                    <a:lnTo>
                      <a:pt x="4603" y="355"/>
                    </a:lnTo>
                    <a:lnTo>
                      <a:pt x="4589" y="328"/>
                    </a:lnTo>
                    <a:lnTo>
                      <a:pt x="4574" y="302"/>
                    </a:lnTo>
                    <a:lnTo>
                      <a:pt x="4559" y="277"/>
                    </a:lnTo>
                    <a:lnTo>
                      <a:pt x="4399" y="10"/>
                    </a:lnTo>
                    <a:lnTo>
                      <a:pt x="4270" y="10"/>
                    </a:lnTo>
                    <a:lnTo>
                      <a:pt x="4270" y="631"/>
                    </a:lnTo>
                    <a:lnTo>
                      <a:pt x="4374" y="631"/>
                    </a:lnTo>
                    <a:close/>
                    <a:moveTo>
                      <a:pt x="3827" y="369"/>
                    </a:moveTo>
                    <a:lnTo>
                      <a:pt x="3876" y="216"/>
                    </a:lnTo>
                    <a:lnTo>
                      <a:pt x="3884" y="187"/>
                    </a:lnTo>
                    <a:lnTo>
                      <a:pt x="3891" y="158"/>
                    </a:lnTo>
                    <a:lnTo>
                      <a:pt x="3898" y="129"/>
                    </a:lnTo>
                    <a:lnTo>
                      <a:pt x="3905" y="100"/>
                    </a:lnTo>
                    <a:lnTo>
                      <a:pt x="3908" y="100"/>
                    </a:lnTo>
                    <a:lnTo>
                      <a:pt x="3915" y="128"/>
                    </a:lnTo>
                    <a:lnTo>
                      <a:pt x="3922" y="157"/>
                    </a:lnTo>
                    <a:lnTo>
                      <a:pt x="3930" y="187"/>
                    </a:lnTo>
                    <a:lnTo>
                      <a:pt x="3938" y="217"/>
                    </a:lnTo>
                    <a:lnTo>
                      <a:pt x="3988" y="369"/>
                    </a:lnTo>
                    <a:lnTo>
                      <a:pt x="3827" y="369"/>
                    </a:lnTo>
                    <a:close/>
                    <a:moveTo>
                      <a:pt x="4006" y="456"/>
                    </a:moveTo>
                    <a:lnTo>
                      <a:pt x="4063" y="631"/>
                    </a:lnTo>
                    <a:lnTo>
                      <a:pt x="4184" y="631"/>
                    </a:lnTo>
                    <a:lnTo>
                      <a:pt x="3983" y="10"/>
                    </a:lnTo>
                    <a:lnTo>
                      <a:pt x="3839" y="10"/>
                    </a:lnTo>
                    <a:lnTo>
                      <a:pt x="3639" y="631"/>
                    </a:lnTo>
                    <a:lnTo>
                      <a:pt x="3756" y="631"/>
                    </a:lnTo>
                    <a:lnTo>
                      <a:pt x="3809" y="456"/>
                    </a:lnTo>
                    <a:lnTo>
                      <a:pt x="4006" y="456"/>
                    </a:lnTo>
                    <a:close/>
                    <a:moveTo>
                      <a:pt x="3389" y="631"/>
                    </a:moveTo>
                    <a:lnTo>
                      <a:pt x="3502" y="631"/>
                    </a:lnTo>
                    <a:lnTo>
                      <a:pt x="3502" y="105"/>
                    </a:lnTo>
                    <a:lnTo>
                      <a:pt x="3680" y="105"/>
                    </a:lnTo>
                    <a:lnTo>
                      <a:pt x="3680" y="10"/>
                    </a:lnTo>
                    <a:lnTo>
                      <a:pt x="3211" y="10"/>
                    </a:lnTo>
                    <a:lnTo>
                      <a:pt x="3211" y="105"/>
                    </a:lnTo>
                    <a:lnTo>
                      <a:pt x="3389" y="105"/>
                    </a:lnTo>
                    <a:lnTo>
                      <a:pt x="3389" y="631"/>
                    </a:lnTo>
                    <a:close/>
                    <a:moveTo>
                      <a:pt x="2906" y="631"/>
                    </a:moveTo>
                    <a:lnTo>
                      <a:pt x="3275" y="631"/>
                    </a:lnTo>
                    <a:lnTo>
                      <a:pt x="3275" y="536"/>
                    </a:lnTo>
                    <a:lnTo>
                      <a:pt x="3020" y="536"/>
                    </a:lnTo>
                    <a:lnTo>
                      <a:pt x="3020" y="10"/>
                    </a:lnTo>
                    <a:lnTo>
                      <a:pt x="2906" y="10"/>
                    </a:lnTo>
                    <a:lnTo>
                      <a:pt x="2906" y="631"/>
                    </a:lnTo>
                    <a:close/>
                    <a:moveTo>
                      <a:pt x="2293" y="10"/>
                    </a:moveTo>
                    <a:lnTo>
                      <a:pt x="2293" y="365"/>
                    </a:lnTo>
                    <a:lnTo>
                      <a:pt x="2293" y="383"/>
                    </a:lnTo>
                    <a:lnTo>
                      <a:pt x="2294" y="400"/>
                    </a:lnTo>
                    <a:lnTo>
                      <a:pt x="2295" y="417"/>
                    </a:lnTo>
                    <a:lnTo>
                      <a:pt x="2297" y="433"/>
                    </a:lnTo>
                    <a:lnTo>
                      <a:pt x="2299" y="449"/>
                    </a:lnTo>
                    <a:lnTo>
                      <a:pt x="2303" y="463"/>
                    </a:lnTo>
                    <a:lnTo>
                      <a:pt x="2306" y="477"/>
                    </a:lnTo>
                    <a:lnTo>
                      <a:pt x="2310" y="491"/>
                    </a:lnTo>
                    <a:lnTo>
                      <a:pt x="2314" y="503"/>
                    </a:lnTo>
                    <a:lnTo>
                      <a:pt x="2319" y="515"/>
                    </a:lnTo>
                    <a:lnTo>
                      <a:pt x="2324" y="528"/>
                    </a:lnTo>
                    <a:lnTo>
                      <a:pt x="2330" y="538"/>
                    </a:lnTo>
                    <a:lnTo>
                      <a:pt x="2336" y="548"/>
                    </a:lnTo>
                    <a:lnTo>
                      <a:pt x="2343" y="559"/>
                    </a:lnTo>
                    <a:lnTo>
                      <a:pt x="2350" y="568"/>
                    </a:lnTo>
                    <a:lnTo>
                      <a:pt x="2357" y="576"/>
                    </a:lnTo>
                    <a:lnTo>
                      <a:pt x="2365" y="584"/>
                    </a:lnTo>
                    <a:lnTo>
                      <a:pt x="2373" y="592"/>
                    </a:lnTo>
                    <a:lnTo>
                      <a:pt x="2383" y="599"/>
                    </a:lnTo>
                    <a:lnTo>
                      <a:pt x="2392" y="605"/>
                    </a:lnTo>
                    <a:lnTo>
                      <a:pt x="2401" y="611"/>
                    </a:lnTo>
                    <a:lnTo>
                      <a:pt x="2411" y="616"/>
                    </a:lnTo>
                    <a:lnTo>
                      <a:pt x="2422" y="621"/>
                    </a:lnTo>
                    <a:lnTo>
                      <a:pt x="2432" y="625"/>
                    </a:lnTo>
                    <a:lnTo>
                      <a:pt x="2443" y="629"/>
                    </a:lnTo>
                    <a:lnTo>
                      <a:pt x="2455" y="633"/>
                    </a:lnTo>
                    <a:lnTo>
                      <a:pt x="2466" y="635"/>
                    </a:lnTo>
                    <a:lnTo>
                      <a:pt x="2478" y="637"/>
                    </a:lnTo>
                    <a:lnTo>
                      <a:pt x="2503" y="640"/>
                    </a:lnTo>
                    <a:lnTo>
                      <a:pt x="2530" y="641"/>
                    </a:lnTo>
                    <a:lnTo>
                      <a:pt x="2543" y="641"/>
                    </a:lnTo>
                    <a:lnTo>
                      <a:pt x="2556" y="640"/>
                    </a:lnTo>
                    <a:lnTo>
                      <a:pt x="2570" y="639"/>
                    </a:lnTo>
                    <a:lnTo>
                      <a:pt x="2583" y="637"/>
                    </a:lnTo>
                    <a:lnTo>
                      <a:pt x="2595" y="635"/>
                    </a:lnTo>
                    <a:lnTo>
                      <a:pt x="2608" y="632"/>
                    </a:lnTo>
                    <a:lnTo>
                      <a:pt x="2619" y="629"/>
                    </a:lnTo>
                    <a:lnTo>
                      <a:pt x="2631" y="624"/>
                    </a:lnTo>
                    <a:lnTo>
                      <a:pt x="2643" y="620"/>
                    </a:lnTo>
                    <a:lnTo>
                      <a:pt x="2653" y="615"/>
                    </a:lnTo>
                    <a:lnTo>
                      <a:pt x="2663" y="610"/>
                    </a:lnTo>
                    <a:lnTo>
                      <a:pt x="2673" y="604"/>
                    </a:lnTo>
                    <a:lnTo>
                      <a:pt x="2683" y="598"/>
                    </a:lnTo>
                    <a:lnTo>
                      <a:pt x="2692" y="591"/>
                    </a:lnTo>
                    <a:lnTo>
                      <a:pt x="2701" y="582"/>
                    </a:lnTo>
                    <a:lnTo>
                      <a:pt x="2709" y="574"/>
                    </a:lnTo>
                    <a:lnTo>
                      <a:pt x="2718" y="566"/>
                    </a:lnTo>
                    <a:lnTo>
                      <a:pt x="2725" y="557"/>
                    </a:lnTo>
                    <a:lnTo>
                      <a:pt x="2732" y="546"/>
                    </a:lnTo>
                    <a:lnTo>
                      <a:pt x="2738" y="536"/>
                    </a:lnTo>
                    <a:lnTo>
                      <a:pt x="2744" y="525"/>
                    </a:lnTo>
                    <a:lnTo>
                      <a:pt x="2750" y="513"/>
                    </a:lnTo>
                    <a:lnTo>
                      <a:pt x="2755" y="501"/>
                    </a:lnTo>
                    <a:lnTo>
                      <a:pt x="2760" y="489"/>
                    </a:lnTo>
                    <a:lnTo>
                      <a:pt x="2764" y="475"/>
                    </a:lnTo>
                    <a:lnTo>
                      <a:pt x="2767" y="461"/>
                    </a:lnTo>
                    <a:lnTo>
                      <a:pt x="2770" y="446"/>
                    </a:lnTo>
                    <a:lnTo>
                      <a:pt x="2772" y="431"/>
                    </a:lnTo>
                    <a:lnTo>
                      <a:pt x="2774" y="416"/>
                    </a:lnTo>
                    <a:lnTo>
                      <a:pt x="2776" y="399"/>
                    </a:lnTo>
                    <a:lnTo>
                      <a:pt x="2777" y="383"/>
                    </a:lnTo>
                    <a:lnTo>
                      <a:pt x="2777" y="364"/>
                    </a:lnTo>
                    <a:lnTo>
                      <a:pt x="2777" y="10"/>
                    </a:lnTo>
                    <a:lnTo>
                      <a:pt x="2664" y="10"/>
                    </a:lnTo>
                    <a:lnTo>
                      <a:pt x="2664" y="372"/>
                    </a:lnTo>
                    <a:lnTo>
                      <a:pt x="2663" y="394"/>
                    </a:lnTo>
                    <a:lnTo>
                      <a:pt x="2661" y="415"/>
                    </a:lnTo>
                    <a:lnTo>
                      <a:pt x="2659" y="433"/>
                    </a:lnTo>
                    <a:lnTo>
                      <a:pt x="2655" y="451"/>
                    </a:lnTo>
                    <a:lnTo>
                      <a:pt x="2650" y="467"/>
                    </a:lnTo>
                    <a:lnTo>
                      <a:pt x="2644" y="481"/>
                    </a:lnTo>
                    <a:lnTo>
                      <a:pt x="2638" y="495"/>
                    </a:lnTo>
                    <a:lnTo>
                      <a:pt x="2629" y="506"/>
                    </a:lnTo>
                    <a:lnTo>
                      <a:pt x="2620" y="516"/>
                    </a:lnTo>
                    <a:lnTo>
                      <a:pt x="2611" y="526"/>
                    </a:lnTo>
                    <a:lnTo>
                      <a:pt x="2600" y="533"/>
                    </a:lnTo>
                    <a:lnTo>
                      <a:pt x="2588" y="539"/>
                    </a:lnTo>
                    <a:lnTo>
                      <a:pt x="2576" y="544"/>
                    </a:lnTo>
                    <a:lnTo>
                      <a:pt x="2563" y="547"/>
                    </a:lnTo>
                    <a:lnTo>
                      <a:pt x="2548" y="549"/>
                    </a:lnTo>
                    <a:lnTo>
                      <a:pt x="2534" y="549"/>
                    </a:lnTo>
                    <a:lnTo>
                      <a:pt x="2519" y="549"/>
                    </a:lnTo>
                    <a:lnTo>
                      <a:pt x="2506" y="547"/>
                    </a:lnTo>
                    <a:lnTo>
                      <a:pt x="2493" y="543"/>
                    </a:lnTo>
                    <a:lnTo>
                      <a:pt x="2481" y="539"/>
                    </a:lnTo>
                    <a:lnTo>
                      <a:pt x="2470" y="533"/>
                    </a:lnTo>
                    <a:lnTo>
                      <a:pt x="2460" y="526"/>
                    </a:lnTo>
                    <a:lnTo>
                      <a:pt x="2449" y="516"/>
                    </a:lnTo>
                    <a:lnTo>
                      <a:pt x="2441" y="506"/>
                    </a:lnTo>
                    <a:lnTo>
                      <a:pt x="2433" y="495"/>
                    </a:lnTo>
                    <a:lnTo>
                      <a:pt x="2426" y="481"/>
                    </a:lnTo>
                    <a:lnTo>
                      <a:pt x="2421" y="467"/>
                    </a:lnTo>
                    <a:lnTo>
                      <a:pt x="2416" y="451"/>
                    </a:lnTo>
                    <a:lnTo>
                      <a:pt x="2411" y="433"/>
                    </a:lnTo>
                    <a:lnTo>
                      <a:pt x="2408" y="415"/>
                    </a:lnTo>
                    <a:lnTo>
                      <a:pt x="2406" y="394"/>
                    </a:lnTo>
                    <a:lnTo>
                      <a:pt x="2406" y="372"/>
                    </a:lnTo>
                    <a:lnTo>
                      <a:pt x="2406" y="10"/>
                    </a:lnTo>
                    <a:lnTo>
                      <a:pt x="2293" y="10"/>
                    </a:lnTo>
                    <a:close/>
                    <a:moveTo>
                      <a:pt x="1789" y="601"/>
                    </a:moveTo>
                    <a:lnTo>
                      <a:pt x="1803" y="609"/>
                    </a:lnTo>
                    <a:lnTo>
                      <a:pt x="1821" y="616"/>
                    </a:lnTo>
                    <a:lnTo>
                      <a:pt x="1840" y="622"/>
                    </a:lnTo>
                    <a:lnTo>
                      <a:pt x="1861" y="629"/>
                    </a:lnTo>
                    <a:lnTo>
                      <a:pt x="1883" y="634"/>
                    </a:lnTo>
                    <a:lnTo>
                      <a:pt x="1908" y="637"/>
                    </a:lnTo>
                    <a:lnTo>
                      <a:pt x="1932" y="640"/>
                    </a:lnTo>
                    <a:lnTo>
                      <a:pt x="1956" y="641"/>
                    </a:lnTo>
                    <a:lnTo>
                      <a:pt x="1986" y="640"/>
                    </a:lnTo>
                    <a:lnTo>
                      <a:pt x="2013" y="637"/>
                    </a:lnTo>
                    <a:lnTo>
                      <a:pt x="2025" y="635"/>
                    </a:lnTo>
                    <a:lnTo>
                      <a:pt x="2037" y="632"/>
                    </a:lnTo>
                    <a:lnTo>
                      <a:pt x="2050" y="629"/>
                    </a:lnTo>
                    <a:lnTo>
                      <a:pt x="2061" y="625"/>
                    </a:lnTo>
                    <a:lnTo>
                      <a:pt x="2071" y="621"/>
                    </a:lnTo>
                    <a:lnTo>
                      <a:pt x="2082" y="617"/>
                    </a:lnTo>
                    <a:lnTo>
                      <a:pt x="2092" y="613"/>
                    </a:lnTo>
                    <a:lnTo>
                      <a:pt x="2101" y="608"/>
                    </a:lnTo>
                    <a:lnTo>
                      <a:pt x="2110" y="603"/>
                    </a:lnTo>
                    <a:lnTo>
                      <a:pt x="2119" y="597"/>
                    </a:lnTo>
                    <a:lnTo>
                      <a:pt x="2127" y="591"/>
                    </a:lnTo>
                    <a:lnTo>
                      <a:pt x="2134" y="584"/>
                    </a:lnTo>
                    <a:lnTo>
                      <a:pt x="2141" y="578"/>
                    </a:lnTo>
                    <a:lnTo>
                      <a:pt x="2147" y="571"/>
                    </a:lnTo>
                    <a:lnTo>
                      <a:pt x="2154" y="564"/>
                    </a:lnTo>
                    <a:lnTo>
                      <a:pt x="2160" y="557"/>
                    </a:lnTo>
                    <a:lnTo>
                      <a:pt x="2170" y="541"/>
                    </a:lnTo>
                    <a:lnTo>
                      <a:pt x="2177" y="526"/>
                    </a:lnTo>
                    <a:lnTo>
                      <a:pt x="2183" y="508"/>
                    </a:lnTo>
                    <a:lnTo>
                      <a:pt x="2189" y="491"/>
                    </a:lnTo>
                    <a:lnTo>
                      <a:pt x="2191" y="472"/>
                    </a:lnTo>
                    <a:lnTo>
                      <a:pt x="2192" y="454"/>
                    </a:lnTo>
                    <a:lnTo>
                      <a:pt x="2192" y="437"/>
                    </a:lnTo>
                    <a:lnTo>
                      <a:pt x="2190" y="422"/>
                    </a:lnTo>
                    <a:lnTo>
                      <a:pt x="2186" y="407"/>
                    </a:lnTo>
                    <a:lnTo>
                      <a:pt x="2182" y="393"/>
                    </a:lnTo>
                    <a:lnTo>
                      <a:pt x="2176" y="380"/>
                    </a:lnTo>
                    <a:lnTo>
                      <a:pt x="2170" y="367"/>
                    </a:lnTo>
                    <a:lnTo>
                      <a:pt x="2162" y="355"/>
                    </a:lnTo>
                    <a:lnTo>
                      <a:pt x="2153" y="344"/>
                    </a:lnTo>
                    <a:lnTo>
                      <a:pt x="2142" y="332"/>
                    </a:lnTo>
                    <a:lnTo>
                      <a:pt x="2130" y="322"/>
                    </a:lnTo>
                    <a:lnTo>
                      <a:pt x="2117" y="313"/>
                    </a:lnTo>
                    <a:lnTo>
                      <a:pt x="2102" y="303"/>
                    </a:lnTo>
                    <a:lnTo>
                      <a:pt x="2087" y="294"/>
                    </a:lnTo>
                    <a:lnTo>
                      <a:pt x="2070" y="286"/>
                    </a:lnTo>
                    <a:lnTo>
                      <a:pt x="2052" y="278"/>
                    </a:lnTo>
                    <a:lnTo>
                      <a:pt x="2032" y="270"/>
                    </a:lnTo>
                    <a:lnTo>
                      <a:pt x="2004" y="258"/>
                    </a:lnTo>
                    <a:lnTo>
                      <a:pt x="1979" y="247"/>
                    </a:lnTo>
                    <a:lnTo>
                      <a:pt x="1969" y="242"/>
                    </a:lnTo>
                    <a:lnTo>
                      <a:pt x="1958" y="236"/>
                    </a:lnTo>
                    <a:lnTo>
                      <a:pt x="1950" y="230"/>
                    </a:lnTo>
                    <a:lnTo>
                      <a:pt x="1942" y="224"/>
                    </a:lnTo>
                    <a:lnTo>
                      <a:pt x="1936" y="219"/>
                    </a:lnTo>
                    <a:lnTo>
                      <a:pt x="1930" y="213"/>
                    </a:lnTo>
                    <a:lnTo>
                      <a:pt x="1924" y="206"/>
                    </a:lnTo>
                    <a:lnTo>
                      <a:pt x="1920" y="200"/>
                    </a:lnTo>
                    <a:lnTo>
                      <a:pt x="1917" y="192"/>
                    </a:lnTo>
                    <a:lnTo>
                      <a:pt x="1915" y="184"/>
                    </a:lnTo>
                    <a:lnTo>
                      <a:pt x="1914" y="177"/>
                    </a:lnTo>
                    <a:lnTo>
                      <a:pt x="1914" y="168"/>
                    </a:lnTo>
                    <a:lnTo>
                      <a:pt x="1914" y="162"/>
                    </a:lnTo>
                    <a:lnTo>
                      <a:pt x="1915" y="154"/>
                    </a:lnTo>
                    <a:lnTo>
                      <a:pt x="1917" y="147"/>
                    </a:lnTo>
                    <a:lnTo>
                      <a:pt x="1919" y="141"/>
                    </a:lnTo>
                    <a:lnTo>
                      <a:pt x="1923" y="135"/>
                    </a:lnTo>
                    <a:lnTo>
                      <a:pt x="1928" y="129"/>
                    </a:lnTo>
                    <a:lnTo>
                      <a:pt x="1933" y="122"/>
                    </a:lnTo>
                    <a:lnTo>
                      <a:pt x="1938" y="117"/>
                    </a:lnTo>
                    <a:lnTo>
                      <a:pt x="1945" y="112"/>
                    </a:lnTo>
                    <a:lnTo>
                      <a:pt x="1952" y="107"/>
                    </a:lnTo>
                    <a:lnTo>
                      <a:pt x="1960" y="103"/>
                    </a:lnTo>
                    <a:lnTo>
                      <a:pt x="1970" y="100"/>
                    </a:lnTo>
                    <a:lnTo>
                      <a:pt x="1980" y="97"/>
                    </a:lnTo>
                    <a:lnTo>
                      <a:pt x="1991" y="95"/>
                    </a:lnTo>
                    <a:lnTo>
                      <a:pt x="2004" y="94"/>
                    </a:lnTo>
                    <a:lnTo>
                      <a:pt x="2016" y="94"/>
                    </a:lnTo>
                    <a:lnTo>
                      <a:pt x="2037" y="94"/>
                    </a:lnTo>
                    <a:lnTo>
                      <a:pt x="2057" y="96"/>
                    </a:lnTo>
                    <a:lnTo>
                      <a:pt x="2075" y="100"/>
                    </a:lnTo>
                    <a:lnTo>
                      <a:pt x="2092" y="104"/>
                    </a:lnTo>
                    <a:lnTo>
                      <a:pt x="2106" y="108"/>
                    </a:lnTo>
                    <a:lnTo>
                      <a:pt x="2120" y="113"/>
                    </a:lnTo>
                    <a:lnTo>
                      <a:pt x="2131" y="118"/>
                    </a:lnTo>
                    <a:lnTo>
                      <a:pt x="2140" y="122"/>
                    </a:lnTo>
                    <a:lnTo>
                      <a:pt x="2167" y="31"/>
                    </a:lnTo>
                    <a:lnTo>
                      <a:pt x="2155" y="25"/>
                    </a:lnTo>
                    <a:lnTo>
                      <a:pt x="2139" y="20"/>
                    </a:lnTo>
                    <a:lnTo>
                      <a:pt x="2124" y="14"/>
                    </a:lnTo>
                    <a:lnTo>
                      <a:pt x="2106" y="9"/>
                    </a:lnTo>
                    <a:lnTo>
                      <a:pt x="2087" y="6"/>
                    </a:lnTo>
                    <a:lnTo>
                      <a:pt x="2065" y="3"/>
                    </a:lnTo>
                    <a:lnTo>
                      <a:pt x="2043" y="1"/>
                    </a:lnTo>
                    <a:lnTo>
                      <a:pt x="2019" y="0"/>
                    </a:lnTo>
                    <a:lnTo>
                      <a:pt x="1994" y="1"/>
                    </a:lnTo>
                    <a:lnTo>
                      <a:pt x="1971" y="4"/>
                    </a:lnTo>
                    <a:lnTo>
                      <a:pt x="1948" y="8"/>
                    </a:lnTo>
                    <a:lnTo>
                      <a:pt x="1928" y="14"/>
                    </a:lnTo>
                    <a:lnTo>
                      <a:pt x="1908" y="22"/>
                    </a:lnTo>
                    <a:lnTo>
                      <a:pt x="1890" y="30"/>
                    </a:lnTo>
                    <a:lnTo>
                      <a:pt x="1873" y="40"/>
                    </a:lnTo>
                    <a:lnTo>
                      <a:pt x="1859" y="51"/>
                    </a:lnTo>
                    <a:lnTo>
                      <a:pt x="1845" y="64"/>
                    </a:lnTo>
                    <a:lnTo>
                      <a:pt x="1833" y="77"/>
                    </a:lnTo>
                    <a:lnTo>
                      <a:pt x="1823" y="93"/>
                    </a:lnTo>
                    <a:lnTo>
                      <a:pt x="1815" y="108"/>
                    </a:lnTo>
                    <a:lnTo>
                      <a:pt x="1808" y="124"/>
                    </a:lnTo>
                    <a:lnTo>
                      <a:pt x="1803" y="142"/>
                    </a:lnTo>
                    <a:lnTo>
                      <a:pt x="1800" y="159"/>
                    </a:lnTo>
                    <a:lnTo>
                      <a:pt x="1799" y="179"/>
                    </a:lnTo>
                    <a:lnTo>
                      <a:pt x="1800" y="194"/>
                    </a:lnTo>
                    <a:lnTo>
                      <a:pt x="1802" y="211"/>
                    </a:lnTo>
                    <a:lnTo>
                      <a:pt x="1806" y="225"/>
                    </a:lnTo>
                    <a:lnTo>
                      <a:pt x="1811" y="240"/>
                    </a:lnTo>
                    <a:lnTo>
                      <a:pt x="1818" y="253"/>
                    </a:lnTo>
                    <a:lnTo>
                      <a:pt x="1825" y="265"/>
                    </a:lnTo>
                    <a:lnTo>
                      <a:pt x="1834" y="277"/>
                    </a:lnTo>
                    <a:lnTo>
                      <a:pt x="1844" y="288"/>
                    </a:lnTo>
                    <a:lnTo>
                      <a:pt x="1857" y="299"/>
                    </a:lnTo>
                    <a:lnTo>
                      <a:pt x="1869" y="310"/>
                    </a:lnTo>
                    <a:lnTo>
                      <a:pt x="1882" y="319"/>
                    </a:lnTo>
                    <a:lnTo>
                      <a:pt x="1898" y="328"/>
                    </a:lnTo>
                    <a:lnTo>
                      <a:pt x="1913" y="336"/>
                    </a:lnTo>
                    <a:lnTo>
                      <a:pt x="1931" y="345"/>
                    </a:lnTo>
                    <a:lnTo>
                      <a:pt x="1948" y="352"/>
                    </a:lnTo>
                    <a:lnTo>
                      <a:pt x="1967" y="359"/>
                    </a:lnTo>
                    <a:lnTo>
                      <a:pt x="1994" y="369"/>
                    </a:lnTo>
                    <a:lnTo>
                      <a:pt x="2017" y="381"/>
                    </a:lnTo>
                    <a:lnTo>
                      <a:pt x="2027" y="386"/>
                    </a:lnTo>
                    <a:lnTo>
                      <a:pt x="2036" y="392"/>
                    </a:lnTo>
                    <a:lnTo>
                      <a:pt x="2044" y="397"/>
                    </a:lnTo>
                    <a:lnTo>
                      <a:pt x="2051" y="403"/>
                    </a:lnTo>
                    <a:lnTo>
                      <a:pt x="2057" y="409"/>
                    </a:lnTo>
                    <a:lnTo>
                      <a:pt x="2062" y="417"/>
                    </a:lnTo>
                    <a:lnTo>
                      <a:pt x="2067" y="423"/>
                    </a:lnTo>
                    <a:lnTo>
                      <a:pt x="2070" y="430"/>
                    </a:lnTo>
                    <a:lnTo>
                      <a:pt x="2073" y="437"/>
                    </a:lnTo>
                    <a:lnTo>
                      <a:pt x="2075" y="445"/>
                    </a:lnTo>
                    <a:lnTo>
                      <a:pt x="2077" y="454"/>
                    </a:lnTo>
                    <a:lnTo>
                      <a:pt x="2077" y="462"/>
                    </a:lnTo>
                    <a:lnTo>
                      <a:pt x="2077" y="471"/>
                    </a:lnTo>
                    <a:lnTo>
                      <a:pt x="2074" y="480"/>
                    </a:lnTo>
                    <a:lnTo>
                      <a:pt x="2072" y="489"/>
                    </a:lnTo>
                    <a:lnTo>
                      <a:pt x="2069" y="497"/>
                    </a:lnTo>
                    <a:lnTo>
                      <a:pt x="2065" y="504"/>
                    </a:lnTo>
                    <a:lnTo>
                      <a:pt x="2060" y="511"/>
                    </a:lnTo>
                    <a:lnTo>
                      <a:pt x="2054" y="517"/>
                    </a:lnTo>
                    <a:lnTo>
                      <a:pt x="2048" y="524"/>
                    </a:lnTo>
                    <a:lnTo>
                      <a:pt x="2040" y="529"/>
                    </a:lnTo>
                    <a:lnTo>
                      <a:pt x="2031" y="533"/>
                    </a:lnTo>
                    <a:lnTo>
                      <a:pt x="2022" y="537"/>
                    </a:lnTo>
                    <a:lnTo>
                      <a:pt x="2012" y="540"/>
                    </a:lnTo>
                    <a:lnTo>
                      <a:pt x="2002" y="543"/>
                    </a:lnTo>
                    <a:lnTo>
                      <a:pt x="1989" y="545"/>
                    </a:lnTo>
                    <a:lnTo>
                      <a:pt x="1977" y="546"/>
                    </a:lnTo>
                    <a:lnTo>
                      <a:pt x="1965" y="546"/>
                    </a:lnTo>
                    <a:lnTo>
                      <a:pt x="1943" y="546"/>
                    </a:lnTo>
                    <a:lnTo>
                      <a:pt x="1921" y="543"/>
                    </a:lnTo>
                    <a:lnTo>
                      <a:pt x="1901" y="540"/>
                    </a:lnTo>
                    <a:lnTo>
                      <a:pt x="1881" y="535"/>
                    </a:lnTo>
                    <a:lnTo>
                      <a:pt x="1863" y="529"/>
                    </a:lnTo>
                    <a:lnTo>
                      <a:pt x="1845" y="523"/>
                    </a:lnTo>
                    <a:lnTo>
                      <a:pt x="1829" y="514"/>
                    </a:lnTo>
                    <a:lnTo>
                      <a:pt x="1815" y="507"/>
                    </a:lnTo>
                    <a:lnTo>
                      <a:pt x="1789" y="601"/>
                    </a:lnTo>
                    <a:close/>
                    <a:moveTo>
                      <a:pt x="1300" y="631"/>
                    </a:moveTo>
                    <a:lnTo>
                      <a:pt x="1300" y="408"/>
                    </a:lnTo>
                    <a:lnTo>
                      <a:pt x="1300" y="371"/>
                    </a:lnTo>
                    <a:lnTo>
                      <a:pt x="1299" y="335"/>
                    </a:lnTo>
                    <a:lnTo>
                      <a:pt x="1299" y="301"/>
                    </a:lnTo>
                    <a:lnTo>
                      <a:pt x="1298" y="269"/>
                    </a:lnTo>
                    <a:lnTo>
                      <a:pt x="1298" y="237"/>
                    </a:lnTo>
                    <a:lnTo>
                      <a:pt x="1297" y="205"/>
                    </a:lnTo>
                    <a:lnTo>
                      <a:pt x="1295" y="175"/>
                    </a:lnTo>
                    <a:lnTo>
                      <a:pt x="1294" y="144"/>
                    </a:lnTo>
                    <a:lnTo>
                      <a:pt x="1297" y="144"/>
                    </a:lnTo>
                    <a:lnTo>
                      <a:pt x="1308" y="170"/>
                    </a:lnTo>
                    <a:lnTo>
                      <a:pt x="1321" y="198"/>
                    </a:lnTo>
                    <a:lnTo>
                      <a:pt x="1335" y="224"/>
                    </a:lnTo>
                    <a:lnTo>
                      <a:pt x="1348" y="251"/>
                    </a:lnTo>
                    <a:lnTo>
                      <a:pt x="1362" y="279"/>
                    </a:lnTo>
                    <a:lnTo>
                      <a:pt x="1378" y="306"/>
                    </a:lnTo>
                    <a:lnTo>
                      <a:pt x="1392" y="332"/>
                    </a:lnTo>
                    <a:lnTo>
                      <a:pt x="1408" y="358"/>
                    </a:lnTo>
                    <a:lnTo>
                      <a:pt x="1569" y="631"/>
                    </a:lnTo>
                    <a:lnTo>
                      <a:pt x="1686" y="631"/>
                    </a:lnTo>
                    <a:lnTo>
                      <a:pt x="1686" y="10"/>
                    </a:lnTo>
                    <a:lnTo>
                      <a:pt x="1582" y="10"/>
                    </a:lnTo>
                    <a:lnTo>
                      <a:pt x="1582" y="226"/>
                    </a:lnTo>
                    <a:lnTo>
                      <a:pt x="1582" y="261"/>
                    </a:lnTo>
                    <a:lnTo>
                      <a:pt x="1582" y="295"/>
                    </a:lnTo>
                    <a:lnTo>
                      <a:pt x="1583" y="328"/>
                    </a:lnTo>
                    <a:lnTo>
                      <a:pt x="1584" y="360"/>
                    </a:lnTo>
                    <a:lnTo>
                      <a:pt x="1585" y="391"/>
                    </a:lnTo>
                    <a:lnTo>
                      <a:pt x="1587" y="422"/>
                    </a:lnTo>
                    <a:lnTo>
                      <a:pt x="1589" y="453"/>
                    </a:lnTo>
                    <a:lnTo>
                      <a:pt x="1592" y="484"/>
                    </a:lnTo>
                    <a:lnTo>
                      <a:pt x="1589" y="485"/>
                    </a:lnTo>
                    <a:lnTo>
                      <a:pt x="1578" y="459"/>
                    </a:lnTo>
                    <a:lnTo>
                      <a:pt x="1567" y="433"/>
                    </a:lnTo>
                    <a:lnTo>
                      <a:pt x="1555" y="407"/>
                    </a:lnTo>
                    <a:lnTo>
                      <a:pt x="1541" y="381"/>
                    </a:lnTo>
                    <a:lnTo>
                      <a:pt x="1528" y="355"/>
                    </a:lnTo>
                    <a:lnTo>
                      <a:pt x="1513" y="328"/>
                    </a:lnTo>
                    <a:lnTo>
                      <a:pt x="1499" y="302"/>
                    </a:lnTo>
                    <a:lnTo>
                      <a:pt x="1484" y="277"/>
                    </a:lnTo>
                    <a:lnTo>
                      <a:pt x="1324" y="10"/>
                    </a:lnTo>
                    <a:lnTo>
                      <a:pt x="1195" y="10"/>
                    </a:lnTo>
                    <a:lnTo>
                      <a:pt x="1195" y="631"/>
                    </a:lnTo>
                    <a:lnTo>
                      <a:pt x="1300" y="631"/>
                    </a:lnTo>
                    <a:close/>
                    <a:moveTo>
                      <a:pt x="804" y="550"/>
                    </a:moveTo>
                    <a:lnTo>
                      <a:pt x="795" y="549"/>
                    </a:lnTo>
                    <a:lnTo>
                      <a:pt x="785" y="549"/>
                    </a:lnTo>
                    <a:lnTo>
                      <a:pt x="776" y="547"/>
                    </a:lnTo>
                    <a:lnTo>
                      <a:pt x="766" y="545"/>
                    </a:lnTo>
                    <a:lnTo>
                      <a:pt x="757" y="543"/>
                    </a:lnTo>
                    <a:lnTo>
                      <a:pt x="749" y="540"/>
                    </a:lnTo>
                    <a:lnTo>
                      <a:pt x="741" y="536"/>
                    </a:lnTo>
                    <a:lnTo>
                      <a:pt x="733" y="532"/>
                    </a:lnTo>
                    <a:lnTo>
                      <a:pt x="724" y="527"/>
                    </a:lnTo>
                    <a:lnTo>
                      <a:pt x="717" y="523"/>
                    </a:lnTo>
                    <a:lnTo>
                      <a:pt x="710" y="516"/>
                    </a:lnTo>
                    <a:lnTo>
                      <a:pt x="703" y="510"/>
                    </a:lnTo>
                    <a:lnTo>
                      <a:pt x="690" y="497"/>
                    </a:lnTo>
                    <a:lnTo>
                      <a:pt x="679" y="482"/>
                    </a:lnTo>
                    <a:lnTo>
                      <a:pt x="668" y="466"/>
                    </a:lnTo>
                    <a:lnTo>
                      <a:pt x="660" y="449"/>
                    </a:lnTo>
                    <a:lnTo>
                      <a:pt x="651" y="430"/>
                    </a:lnTo>
                    <a:lnTo>
                      <a:pt x="645" y="410"/>
                    </a:lnTo>
                    <a:lnTo>
                      <a:pt x="640" y="389"/>
                    </a:lnTo>
                    <a:lnTo>
                      <a:pt x="637" y="367"/>
                    </a:lnTo>
                    <a:lnTo>
                      <a:pt x="634" y="346"/>
                    </a:lnTo>
                    <a:lnTo>
                      <a:pt x="634" y="322"/>
                    </a:lnTo>
                    <a:lnTo>
                      <a:pt x="634" y="299"/>
                    </a:lnTo>
                    <a:lnTo>
                      <a:pt x="636" y="277"/>
                    </a:lnTo>
                    <a:lnTo>
                      <a:pt x="640" y="255"/>
                    </a:lnTo>
                    <a:lnTo>
                      <a:pt x="645" y="235"/>
                    </a:lnTo>
                    <a:lnTo>
                      <a:pt x="651" y="214"/>
                    </a:lnTo>
                    <a:lnTo>
                      <a:pt x="659" y="194"/>
                    </a:lnTo>
                    <a:lnTo>
                      <a:pt x="668" y="177"/>
                    </a:lnTo>
                    <a:lnTo>
                      <a:pt x="677" y="160"/>
                    </a:lnTo>
                    <a:lnTo>
                      <a:pt x="689" y="145"/>
                    </a:lnTo>
                    <a:lnTo>
                      <a:pt x="702" y="132"/>
                    </a:lnTo>
                    <a:lnTo>
                      <a:pt x="709" y="126"/>
                    </a:lnTo>
                    <a:lnTo>
                      <a:pt x="716" y="119"/>
                    </a:lnTo>
                    <a:lnTo>
                      <a:pt x="723" y="114"/>
                    </a:lnTo>
                    <a:lnTo>
                      <a:pt x="732" y="109"/>
                    </a:lnTo>
                    <a:lnTo>
                      <a:pt x="740" y="105"/>
                    </a:lnTo>
                    <a:lnTo>
                      <a:pt x="748" y="102"/>
                    </a:lnTo>
                    <a:lnTo>
                      <a:pt x="757" y="99"/>
                    </a:lnTo>
                    <a:lnTo>
                      <a:pt x="766" y="96"/>
                    </a:lnTo>
                    <a:lnTo>
                      <a:pt x="776" y="94"/>
                    </a:lnTo>
                    <a:lnTo>
                      <a:pt x="786" y="92"/>
                    </a:lnTo>
                    <a:lnTo>
                      <a:pt x="795" y="91"/>
                    </a:lnTo>
                    <a:lnTo>
                      <a:pt x="807" y="91"/>
                    </a:lnTo>
                    <a:lnTo>
                      <a:pt x="817" y="91"/>
                    </a:lnTo>
                    <a:lnTo>
                      <a:pt x="827" y="92"/>
                    </a:lnTo>
                    <a:lnTo>
                      <a:pt x="836" y="94"/>
                    </a:lnTo>
                    <a:lnTo>
                      <a:pt x="846" y="96"/>
                    </a:lnTo>
                    <a:lnTo>
                      <a:pt x="855" y="99"/>
                    </a:lnTo>
                    <a:lnTo>
                      <a:pt x="864" y="102"/>
                    </a:lnTo>
                    <a:lnTo>
                      <a:pt x="872" y="106"/>
                    </a:lnTo>
                    <a:lnTo>
                      <a:pt x="881" y="110"/>
                    </a:lnTo>
                    <a:lnTo>
                      <a:pt x="889" y="114"/>
                    </a:lnTo>
                    <a:lnTo>
                      <a:pt x="896" y="120"/>
                    </a:lnTo>
                    <a:lnTo>
                      <a:pt x="903" y="126"/>
                    </a:lnTo>
                    <a:lnTo>
                      <a:pt x="910" y="132"/>
                    </a:lnTo>
                    <a:lnTo>
                      <a:pt x="923" y="145"/>
                    </a:lnTo>
                    <a:lnTo>
                      <a:pt x="934" y="160"/>
                    </a:lnTo>
                    <a:lnTo>
                      <a:pt x="944" y="177"/>
                    </a:lnTo>
                    <a:lnTo>
                      <a:pt x="952" y="194"/>
                    </a:lnTo>
                    <a:lnTo>
                      <a:pt x="961" y="214"/>
                    </a:lnTo>
                    <a:lnTo>
                      <a:pt x="967" y="234"/>
                    </a:lnTo>
                    <a:lnTo>
                      <a:pt x="971" y="254"/>
                    </a:lnTo>
                    <a:lnTo>
                      <a:pt x="974" y="275"/>
                    </a:lnTo>
                    <a:lnTo>
                      <a:pt x="976" y="296"/>
                    </a:lnTo>
                    <a:lnTo>
                      <a:pt x="977" y="318"/>
                    </a:lnTo>
                    <a:lnTo>
                      <a:pt x="976" y="343"/>
                    </a:lnTo>
                    <a:lnTo>
                      <a:pt x="974" y="365"/>
                    </a:lnTo>
                    <a:lnTo>
                      <a:pt x="971" y="388"/>
                    </a:lnTo>
                    <a:lnTo>
                      <a:pt x="966" y="409"/>
                    </a:lnTo>
                    <a:lnTo>
                      <a:pt x="960" y="430"/>
                    </a:lnTo>
                    <a:lnTo>
                      <a:pt x="951" y="449"/>
                    </a:lnTo>
                    <a:lnTo>
                      <a:pt x="943" y="467"/>
                    </a:lnTo>
                    <a:lnTo>
                      <a:pt x="933" y="482"/>
                    </a:lnTo>
                    <a:lnTo>
                      <a:pt x="921" y="498"/>
                    </a:lnTo>
                    <a:lnTo>
                      <a:pt x="908" y="511"/>
                    </a:lnTo>
                    <a:lnTo>
                      <a:pt x="901" y="517"/>
                    </a:lnTo>
                    <a:lnTo>
                      <a:pt x="894" y="523"/>
                    </a:lnTo>
                    <a:lnTo>
                      <a:pt x="887" y="528"/>
                    </a:lnTo>
                    <a:lnTo>
                      <a:pt x="878" y="532"/>
                    </a:lnTo>
                    <a:lnTo>
                      <a:pt x="870" y="536"/>
                    </a:lnTo>
                    <a:lnTo>
                      <a:pt x="862" y="540"/>
                    </a:lnTo>
                    <a:lnTo>
                      <a:pt x="854" y="543"/>
                    </a:lnTo>
                    <a:lnTo>
                      <a:pt x="845" y="545"/>
                    </a:lnTo>
                    <a:lnTo>
                      <a:pt x="835" y="547"/>
                    </a:lnTo>
                    <a:lnTo>
                      <a:pt x="826" y="549"/>
                    </a:lnTo>
                    <a:lnTo>
                      <a:pt x="816" y="549"/>
                    </a:lnTo>
                    <a:lnTo>
                      <a:pt x="805" y="550"/>
                    </a:lnTo>
                    <a:lnTo>
                      <a:pt x="804" y="550"/>
                    </a:lnTo>
                    <a:close/>
                    <a:moveTo>
                      <a:pt x="802" y="641"/>
                    </a:moveTo>
                    <a:lnTo>
                      <a:pt x="818" y="641"/>
                    </a:lnTo>
                    <a:lnTo>
                      <a:pt x="833" y="640"/>
                    </a:lnTo>
                    <a:lnTo>
                      <a:pt x="849" y="638"/>
                    </a:lnTo>
                    <a:lnTo>
                      <a:pt x="863" y="636"/>
                    </a:lnTo>
                    <a:lnTo>
                      <a:pt x="878" y="633"/>
                    </a:lnTo>
                    <a:lnTo>
                      <a:pt x="893" y="629"/>
                    </a:lnTo>
                    <a:lnTo>
                      <a:pt x="906" y="624"/>
                    </a:lnTo>
                    <a:lnTo>
                      <a:pt x="920" y="619"/>
                    </a:lnTo>
                    <a:lnTo>
                      <a:pt x="933" y="613"/>
                    </a:lnTo>
                    <a:lnTo>
                      <a:pt x="946" y="607"/>
                    </a:lnTo>
                    <a:lnTo>
                      <a:pt x="959" y="600"/>
                    </a:lnTo>
                    <a:lnTo>
                      <a:pt x="970" y="593"/>
                    </a:lnTo>
                    <a:lnTo>
                      <a:pt x="982" y="584"/>
                    </a:lnTo>
                    <a:lnTo>
                      <a:pt x="993" y="575"/>
                    </a:lnTo>
                    <a:lnTo>
                      <a:pt x="1004" y="566"/>
                    </a:lnTo>
                    <a:lnTo>
                      <a:pt x="1013" y="556"/>
                    </a:lnTo>
                    <a:lnTo>
                      <a:pt x="1023" y="545"/>
                    </a:lnTo>
                    <a:lnTo>
                      <a:pt x="1033" y="533"/>
                    </a:lnTo>
                    <a:lnTo>
                      <a:pt x="1041" y="522"/>
                    </a:lnTo>
                    <a:lnTo>
                      <a:pt x="1049" y="509"/>
                    </a:lnTo>
                    <a:lnTo>
                      <a:pt x="1056" y="496"/>
                    </a:lnTo>
                    <a:lnTo>
                      <a:pt x="1063" y="482"/>
                    </a:lnTo>
                    <a:lnTo>
                      <a:pt x="1070" y="468"/>
                    </a:lnTo>
                    <a:lnTo>
                      <a:pt x="1076" y="453"/>
                    </a:lnTo>
                    <a:lnTo>
                      <a:pt x="1081" y="437"/>
                    </a:lnTo>
                    <a:lnTo>
                      <a:pt x="1085" y="422"/>
                    </a:lnTo>
                    <a:lnTo>
                      <a:pt x="1089" y="405"/>
                    </a:lnTo>
                    <a:lnTo>
                      <a:pt x="1092" y="388"/>
                    </a:lnTo>
                    <a:lnTo>
                      <a:pt x="1094" y="370"/>
                    </a:lnTo>
                    <a:lnTo>
                      <a:pt x="1096" y="352"/>
                    </a:lnTo>
                    <a:lnTo>
                      <a:pt x="1097" y="333"/>
                    </a:lnTo>
                    <a:lnTo>
                      <a:pt x="1097" y="314"/>
                    </a:lnTo>
                    <a:lnTo>
                      <a:pt x="1097" y="297"/>
                    </a:lnTo>
                    <a:lnTo>
                      <a:pt x="1096" y="281"/>
                    </a:lnTo>
                    <a:lnTo>
                      <a:pt x="1095" y="265"/>
                    </a:lnTo>
                    <a:lnTo>
                      <a:pt x="1093" y="250"/>
                    </a:lnTo>
                    <a:lnTo>
                      <a:pt x="1090" y="235"/>
                    </a:lnTo>
                    <a:lnTo>
                      <a:pt x="1087" y="219"/>
                    </a:lnTo>
                    <a:lnTo>
                      <a:pt x="1083" y="205"/>
                    </a:lnTo>
                    <a:lnTo>
                      <a:pt x="1078" y="190"/>
                    </a:lnTo>
                    <a:lnTo>
                      <a:pt x="1073" y="176"/>
                    </a:lnTo>
                    <a:lnTo>
                      <a:pt x="1068" y="163"/>
                    </a:lnTo>
                    <a:lnTo>
                      <a:pt x="1061" y="149"/>
                    </a:lnTo>
                    <a:lnTo>
                      <a:pt x="1054" y="137"/>
                    </a:lnTo>
                    <a:lnTo>
                      <a:pt x="1047" y="124"/>
                    </a:lnTo>
                    <a:lnTo>
                      <a:pt x="1039" y="113"/>
                    </a:lnTo>
                    <a:lnTo>
                      <a:pt x="1031" y="102"/>
                    </a:lnTo>
                    <a:lnTo>
                      <a:pt x="1021" y="91"/>
                    </a:lnTo>
                    <a:lnTo>
                      <a:pt x="1012" y="80"/>
                    </a:lnTo>
                    <a:lnTo>
                      <a:pt x="1002" y="71"/>
                    </a:lnTo>
                    <a:lnTo>
                      <a:pt x="991" y="62"/>
                    </a:lnTo>
                    <a:lnTo>
                      <a:pt x="980" y="52"/>
                    </a:lnTo>
                    <a:lnTo>
                      <a:pt x="969" y="44"/>
                    </a:lnTo>
                    <a:lnTo>
                      <a:pt x="957" y="37"/>
                    </a:lnTo>
                    <a:lnTo>
                      <a:pt x="944" y="30"/>
                    </a:lnTo>
                    <a:lnTo>
                      <a:pt x="932" y="24"/>
                    </a:lnTo>
                    <a:lnTo>
                      <a:pt x="917" y="19"/>
                    </a:lnTo>
                    <a:lnTo>
                      <a:pt x="904" y="13"/>
                    </a:lnTo>
                    <a:lnTo>
                      <a:pt x="890" y="9"/>
                    </a:lnTo>
                    <a:lnTo>
                      <a:pt x="874" y="6"/>
                    </a:lnTo>
                    <a:lnTo>
                      <a:pt x="859" y="3"/>
                    </a:lnTo>
                    <a:lnTo>
                      <a:pt x="844" y="2"/>
                    </a:lnTo>
                    <a:lnTo>
                      <a:pt x="827" y="0"/>
                    </a:lnTo>
                    <a:lnTo>
                      <a:pt x="811" y="0"/>
                    </a:lnTo>
                    <a:lnTo>
                      <a:pt x="794" y="0"/>
                    </a:lnTo>
                    <a:lnTo>
                      <a:pt x="778" y="2"/>
                    </a:lnTo>
                    <a:lnTo>
                      <a:pt x="762" y="3"/>
                    </a:lnTo>
                    <a:lnTo>
                      <a:pt x="747" y="6"/>
                    </a:lnTo>
                    <a:lnTo>
                      <a:pt x="733" y="9"/>
                    </a:lnTo>
                    <a:lnTo>
                      <a:pt x="718" y="13"/>
                    </a:lnTo>
                    <a:lnTo>
                      <a:pt x="704" y="19"/>
                    </a:lnTo>
                    <a:lnTo>
                      <a:pt x="690" y="24"/>
                    </a:lnTo>
                    <a:lnTo>
                      <a:pt x="677" y="30"/>
                    </a:lnTo>
                    <a:lnTo>
                      <a:pt x="665" y="37"/>
                    </a:lnTo>
                    <a:lnTo>
                      <a:pt x="652" y="44"/>
                    </a:lnTo>
                    <a:lnTo>
                      <a:pt x="640" y="52"/>
                    </a:lnTo>
                    <a:lnTo>
                      <a:pt x="629" y="62"/>
                    </a:lnTo>
                    <a:lnTo>
                      <a:pt x="617" y="71"/>
                    </a:lnTo>
                    <a:lnTo>
                      <a:pt x="607" y="80"/>
                    </a:lnTo>
                    <a:lnTo>
                      <a:pt x="597" y="92"/>
                    </a:lnTo>
                    <a:lnTo>
                      <a:pt x="588" y="102"/>
                    </a:lnTo>
                    <a:lnTo>
                      <a:pt x="578" y="114"/>
                    </a:lnTo>
                    <a:lnTo>
                      <a:pt x="570" y="126"/>
                    </a:lnTo>
                    <a:lnTo>
                      <a:pt x="562" y="139"/>
                    </a:lnTo>
                    <a:lnTo>
                      <a:pt x="555" y="151"/>
                    </a:lnTo>
                    <a:lnTo>
                      <a:pt x="549" y="166"/>
                    </a:lnTo>
                    <a:lnTo>
                      <a:pt x="542" y="179"/>
                    </a:lnTo>
                    <a:lnTo>
                      <a:pt x="536" y="194"/>
                    </a:lnTo>
                    <a:lnTo>
                      <a:pt x="531" y="209"/>
                    </a:lnTo>
                    <a:lnTo>
                      <a:pt x="527" y="224"/>
                    </a:lnTo>
                    <a:lnTo>
                      <a:pt x="524" y="241"/>
                    </a:lnTo>
                    <a:lnTo>
                      <a:pt x="521" y="256"/>
                    </a:lnTo>
                    <a:lnTo>
                      <a:pt x="518" y="273"/>
                    </a:lnTo>
                    <a:lnTo>
                      <a:pt x="517" y="290"/>
                    </a:lnTo>
                    <a:lnTo>
                      <a:pt x="516" y="308"/>
                    </a:lnTo>
                    <a:lnTo>
                      <a:pt x="515" y="325"/>
                    </a:lnTo>
                    <a:lnTo>
                      <a:pt x="516" y="342"/>
                    </a:lnTo>
                    <a:lnTo>
                      <a:pt x="517" y="359"/>
                    </a:lnTo>
                    <a:lnTo>
                      <a:pt x="518" y="374"/>
                    </a:lnTo>
                    <a:lnTo>
                      <a:pt x="520" y="391"/>
                    </a:lnTo>
                    <a:lnTo>
                      <a:pt x="523" y="406"/>
                    </a:lnTo>
                    <a:lnTo>
                      <a:pt x="526" y="422"/>
                    </a:lnTo>
                    <a:lnTo>
                      <a:pt x="530" y="436"/>
                    </a:lnTo>
                    <a:lnTo>
                      <a:pt x="535" y="452"/>
                    </a:lnTo>
                    <a:lnTo>
                      <a:pt x="540" y="465"/>
                    </a:lnTo>
                    <a:lnTo>
                      <a:pt x="547" y="479"/>
                    </a:lnTo>
                    <a:lnTo>
                      <a:pt x="553" y="492"/>
                    </a:lnTo>
                    <a:lnTo>
                      <a:pt x="559" y="505"/>
                    </a:lnTo>
                    <a:lnTo>
                      <a:pt x="567" y="517"/>
                    </a:lnTo>
                    <a:lnTo>
                      <a:pt x="575" y="529"/>
                    </a:lnTo>
                    <a:lnTo>
                      <a:pt x="584" y="540"/>
                    </a:lnTo>
                    <a:lnTo>
                      <a:pt x="593" y="551"/>
                    </a:lnTo>
                    <a:lnTo>
                      <a:pt x="602" y="562"/>
                    </a:lnTo>
                    <a:lnTo>
                      <a:pt x="612" y="571"/>
                    </a:lnTo>
                    <a:lnTo>
                      <a:pt x="623" y="580"/>
                    </a:lnTo>
                    <a:lnTo>
                      <a:pt x="634" y="588"/>
                    </a:lnTo>
                    <a:lnTo>
                      <a:pt x="645" y="597"/>
                    </a:lnTo>
                    <a:lnTo>
                      <a:pt x="658" y="604"/>
                    </a:lnTo>
                    <a:lnTo>
                      <a:pt x="670" y="611"/>
                    </a:lnTo>
                    <a:lnTo>
                      <a:pt x="682" y="617"/>
                    </a:lnTo>
                    <a:lnTo>
                      <a:pt x="696" y="622"/>
                    </a:lnTo>
                    <a:lnTo>
                      <a:pt x="710" y="628"/>
                    </a:lnTo>
                    <a:lnTo>
                      <a:pt x="724" y="632"/>
                    </a:lnTo>
                    <a:lnTo>
                      <a:pt x="739" y="635"/>
                    </a:lnTo>
                    <a:lnTo>
                      <a:pt x="753" y="638"/>
                    </a:lnTo>
                    <a:lnTo>
                      <a:pt x="769" y="640"/>
                    </a:lnTo>
                    <a:lnTo>
                      <a:pt x="785" y="641"/>
                    </a:lnTo>
                    <a:lnTo>
                      <a:pt x="801" y="641"/>
                    </a:lnTo>
                    <a:lnTo>
                      <a:pt x="802" y="641"/>
                    </a:lnTo>
                    <a:close/>
                    <a:moveTo>
                      <a:pt x="458" y="523"/>
                    </a:moveTo>
                    <a:lnTo>
                      <a:pt x="447" y="528"/>
                    </a:lnTo>
                    <a:lnTo>
                      <a:pt x="434" y="532"/>
                    </a:lnTo>
                    <a:lnTo>
                      <a:pt x="418" y="536"/>
                    </a:lnTo>
                    <a:lnTo>
                      <a:pt x="403" y="539"/>
                    </a:lnTo>
                    <a:lnTo>
                      <a:pt x="386" y="542"/>
                    </a:lnTo>
                    <a:lnTo>
                      <a:pt x="370" y="544"/>
                    </a:lnTo>
                    <a:lnTo>
                      <a:pt x="352" y="545"/>
                    </a:lnTo>
                    <a:lnTo>
                      <a:pt x="335" y="545"/>
                    </a:lnTo>
                    <a:lnTo>
                      <a:pt x="323" y="545"/>
                    </a:lnTo>
                    <a:lnTo>
                      <a:pt x="310" y="544"/>
                    </a:lnTo>
                    <a:lnTo>
                      <a:pt x="298" y="543"/>
                    </a:lnTo>
                    <a:lnTo>
                      <a:pt x="287" y="541"/>
                    </a:lnTo>
                    <a:lnTo>
                      <a:pt x="275" y="539"/>
                    </a:lnTo>
                    <a:lnTo>
                      <a:pt x="265" y="537"/>
                    </a:lnTo>
                    <a:lnTo>
                      <a:pt x="254" y="534"/>
                    </a:lnTo>
                    <a:lnTo>
                      <a:pt x="243" y="530"/>
                    </a:lnTo>
                    <a:lnTo>
                      <a:pt x="234" y="526"/>
                    </a:lnTo>
                    <a:lnTo>
                      <a:pt x="225" y="522"/>
                    </a:lnTo>
                    <a:lnTo>
                      <a:pt x="216" y="516"/>
                    </a:lnTo>
                    <a:lnTo>
                      <a:pt x="207" y="511"/>
                    </a:lnTo>
                    <a:lnTo>
                      <a:pt x="198" y="505"/>
                    </a:lnTo>
                    <a:lnTo>
                      <a:pt x="191" y="499"/>
                    </a:lnTo>
                    <a:lnTo>
                      <a:pt x="183" y="492"/>
                    </a:lnTo>
                    <a:lnTo>
                      <a:pt x="177" y="486"/>
                    </a:lnTo>
                    <a:lnTo>
                      <a:pt x="169" y="477"/>
                    </a:lnTo>
                    <a:lnTo>
                      <a:pt x="163" y="470"/>
                    </a:lnTo>
                    <a:lnTo>
                      <a:pt x="157" y="462"/>
                    </a:lnTo>
                    <a:lnTo>
                      <a:pt x="152" y="453"/>
                    </a:lnTo>
                    <a:lnTo>
                      <a:pt x="147" y="443"/>
                    </a:lnTo>
                    <a:lnTo>
                      <a:pt x="142" y="434"/>
                    </a:lnTo>
                    <a:lnTo>
                      <a:pt x="138" y="425"/>
                    </a:lnTo>
                    <a:lnTo>
                      <a:pt x="134" y="415"/>
                    </a:lnTo>
                    <a:lnTo>
                      <a:pt x="127" y="393"/>
                    </a:lnTo>
                    <a:lnTo>
                      <a:pt x="123" y="371"/>
                    </a:lnTo>
                    <a:lnTo>
                      <a:pt x="120" y="347"/>
                    </a:lnTo>
                    <a:lnTo>
                      <a:pt x="119" y="322"/>
                    </a:lnTo>
                    <a:lnTo>
                      <a:pt x="119" y="309"/>
                    </a:lnTo>
                    <a:lnTo>
                      <a:pt x="120" y="295"/>
                    </a:lnTo>
                    <a:lnTo>
                      <a:pt x="122" y="282"/>
                    </a:lnTo>
                    <a:lnTo>
                      <a:pt x="123" y="270"/>
                    </a:lnTo>
                    <a:lnTo>
                      <a:pt x="125" y="257"/>
                    </a:lnTo>
                    <a:lnTo>
                      <a:pt x="128" y="246"/>
                    </a:lnTo>
                    <a:lnTo>
                      <a:pt x="131" y="235"/>
                    </a:lnTo>
                    <a:lnTo>
                      <a:pt x="136" y="223"/>
                    </a:lnTo>
                    <a:lnTo>
                      <a:pt x="140" y="213"/>
                    </a:lnTo>
                    <a:lnTo>
                      <a:pt x="145" y="203"/>
                    </a:lnTo>
                    <a:lnTo>
                      <a:pt x="149" y="193"/>
                    </a:lnTo>
                    <a:lnTo>
                      <a:pt x="155" y="184"/>
                    </a:lnTo>
                    <a:lnTo>
                      <a:pt x="160" y="176"/>
                    </a:lnTo>
                    <a:lnTo>
                      <a:pt x="167" y="168"/>
                    </a:lnTo>
                    <a:lnTo>
                      <a:pt x="174" y="159"/>
                    </a:lnTo>
                    <a:lnTo>
                      <a:pt x="181" y="152"/>
                    </a:lnTo>
                    <a:lnTo>
                      <a:pt x="188" y="145"/>
                    </a:lnTo>
                    <a:lnTo>
                      <a:pt x="196" y="139"/>
                    </a:lnTo>
                    <a:lnTo>
                      <a:pt x="204" y="133"/>
                    </a:lnTo>
                    <a:lnTo>
                      <a:pt x="213" y="127"/>
                    </a:lnTo>
                    <a:lnTo>
                      <a:pt x="221" y="121"/>
                    </a:lnTo>
                    <a:lnTo>
                      <a:pt x="230" y="117"/>
                    </a:lnTo>
                    <a:lnTo>
                      <a:pt x="239" y="112"/>
                    </a:lnTo>
                    <a:lnTo>
                      <a:pt x="250" y="109"/>
                    </a:lnTo>
                    <a:lnTo>
                      <a:pt x="270" y="102"/>
                    </a:lnTo>
                    <a:lnTo>
                      <a:pt x="291" y="98"/>
                    </a:lnTo>
                    <a:lnTo>
                      <a:pt x="313" y="95"/>
                    </a:lnTo>
                    <a:lnTo>
                      <a:pt x="337" y="94"/>
                    </a:lnTo>
                    <a:lnTo>
                      <a:pt x="355" y="95"/>
                    </a:lnTo>
                    <a:lnTo>
                      <a:pt x="373" y="96"/>
                    </a:lnTo>
                    <a:lnTo>
                      <a:pt x="389" y="98"/>
                    </a:lnTo>
                    <a:lnTo>
                      <a:pt x="405" y="101"/>
                    </a:lnTo>
                    <a:lnTo>
                      <a:pt x="420" y="105"/>
                    </a:lnTo>
                    <a:lnTo>
                      <a:pt x="434" y="109"/>
                    </a:lnTo>
                    <a:lnTo>
                      <a:pt x="446" y="113"/>
                    </a:lnTo>
                    <a:lnTo>
                      <a:pt x="457" y="118"/>
                    </a:lnTo>
                    <a:lnTo>
                      <a:pt x="482" y="28"/>
                    </a:lnTo>
                    <a:lnTo>
                      <a:pt x="473" y="24"/>
                    </a:lnTo>
                    <a:lnTo>
                      <a:pt x="459" y="19"/>
                    </a:lnTo>
                    <a:lnTo>
                      <a:pt x="444" y="13"/>
                    </a:lnTo>
                    <a:lnTo>
                      <a:pt x="426" y="9"/>
                    </a:lnTo>
                    <a:lnTo>
                      <a:pt x="406" y="6"/>
                    </a:lnTo>
                    <a:lnTo>
                      <a:pt x="383" y="3"/>
                    </a:lnTo>
                    <a:lnTo>
                      <a:pt x="359" y="1"/>
                    </a:lnTo>
                    <a:lnTo>
                      <a:pt x="332" y="0"/>
                    </a:lnTo>
                    <a:lnTo>
                      <a:pt x="314" y="1"/>
                    </a:lnTo>
                    <a:lnTo>
                      <a:pt x="297" y="2"/>
                    </a:lnTo>
                    <a:lnTo>
                      <a:pt x="280" y="4"/>
                    </a:lnTo>
                    <a:lnTo>
                      <a:pt x="263" y="6"/>
                    </a:lnTo>
                    <a:lnTo>
                      <a:pt x="247" y="9"/>
                    </a:lnTo>
                    <a:lnTo>
                      <a:pt x="231" y="13"/>
                    </a:lnTo>
                    <a:lnTo>
                      <a:pt x="216" y="17"/>
                    </a:lnTo>
                    <a:lnTo>
                      <a:pt x="200" y="23"/>
                    </a:lnTo>
                    <a:lnTo>
                      <a:pt x="185" y="29"/>
                    </a:lnTo>
                    <a:lnTo>
                      <a:pt x="172" y="35"/>
                    </a:lnTo>
                    <a:lnTo>
                      <a:pt x="157" y="42"/>
                    </a:lnTo>
                    <a:lnTo>
                      <a:pt x="144" y="50"/>
                    </a:lnTo>
                    <a:lnTo>
                      <a:pt x="130" y="59"/>
                    </a:lnTo>
                    <a:lnTo>
                      <a:pt x="118" y="68"/>
                    </a:lnTo>
                    <a:lnTo>
                      <a:pt x="107" y="77"/>
                    </a:lnTo>
                    <a:lnTo>
                      <a:pt x="94" y="87"/>
                    </a:lnTo>
                    <a:lnTo>
                      <a:pt x="84" y="99"/>
                    </a:lnTo>
                    <a:lnTo>
                      <a:pt x="74" y="110"/>
                    </a:lnTo>
                    <a:lnTo>
                      <a:pt x="65" y="122"/>
                    </a:lnTo>
                    <a:lnTo>
                      <a:pt x="55" y="135"/>
                    </a:lnTo>
                    <a:lnTo>
                      <a:pt x="47" y="148"/>
                    </a:lnTo>
                    <a:lnTo>
                      <a:pt x="39" y="162"/>
                    </a:lnTo>
                    <a:lnTo>
                      <a:pt x="32" y="176"/>
                    </a:lnTo>
                    <a:lnTo>
                      <a:pt x="26" y="190"/>
                    </a:lnTo>
                    <a:lnTo>
                      <a:pt x="19" y="206"/>
                    </a:lnTo>
                    <a:lnTo>
                      <a:pt x="14" y="222"/>
                    </a:lnTo>
                    <a:lnTo>
                      <a:pt x="10" y="239"/>
                    </a:lnTo>
                    <a:lnTo>
                      <a:pt x="6" y="255"/>
                    </a:lnTo>
                    <a:lnTo>
                      <a:pt x="4" y="273"/>
                    </a:lnTo>
                    <a:lnTo>
                      <a:pt x="2" y="290"/>
                    </a:lnTo>
                    <a:lnTo>
                      <a:pt x="1" y="309"/>
                    </a:lnTo>
                    <a:lnTo>
                      <a:pt x="0" y="328"/>
                    </a:lnTo>
                    <a:lnTo>
                      <a:pt x="1" y="346"/>
                    </a:lnTo>
                    <a:lnTo>
                      <a:pt x="2" y="362"/>
                    </a:lnTo>
                    <a:lnTo>
                      <a:pt x="3" y="380"/>
                    </a:lnTo>
                    <a:lnTo>
                      <a:pt x="6" y="395"/>
                    </a:lnTo>
                    <a:lnTo>
                      <a:pt x="9" y="412"/>
                    </a:lnTo>
                    <a:lnTo>
                      <a:pt x="12" y="427"/>
                    </a:lnTo>
                    <a:lnTo>
                      <a:pt x="16" y="441"/>
                    </a:lnTo>
                    <a:lnTo>
                      <a:pt x="22" y="457"/>
                    </a:lnTo>
                    <a:lnTo>
                      <a:pt x="28" y="470"/>
                    </a:lnTo>
                    <a:lnTo>
                      <a:pt x="34" y="484"/>
                    </a:lnTo>
                    <a:lnTo>
                      <a:pt x="41" y="497"/>
                    </a:lnTo>
                    <a:lnTo>
                      <a:pt x="48" y="509"/>
                    </a:lnTo>
                    <a:lnTo>
                      <a:pt x="56" y="522"/>
                    </a:lnTo>
                    <a:lnTo>
                      <a:pt x="66" y="534"/>
                    </a:lnTo>
                    <a:lnTo>
                      <a:pt x="75" y="544"/>
                    </a:lnTo>
                    <a:lnTo>
                      <a:pt x="84" y="555"/>
                    </a:lnTo>
                    <a:lnTo>
                      <a:pt x="95" y="565"/>
                    </a:lnTo>
                    <a:lnTo>
                      <a:pt x="106" y="574"/>
                    </a:lnTo>
                    <a:lnTo>
                      <a:pt x="118" y="583"/>
                    </a:lnTo>
                    <a:lnTo>
                      <a:pt x="130" y="592"/>
                    </a:lnTo>
                    <a:lnTo>
                      <a:pt x="143" y="599"/>
                    </a:lnTo>
                    <a:lnTo>
                      <a:pt x="156" y="606"/>
                    </a:lnTo>
                    <a:lnTo>
                      <a:pt x="169" y="612"/>
                    </a:lnTo>
                    <a:lnTo>
                      <a:pt x="184" y="618"/>
                    </a:lnTo>
                    <a:lnTo>
                      <a:pt x="199" y="623"/>
                    </a:lnTo>
                    <a:lnTo>
                      <a:pt x="215" y="628"/>
                    </a:lnTo>
                    <a:lnTo>
                      <a:pt x="230" y="632"/>
                    </a:lnTo>
                    <a:lnTo>
                      <a:pt x="247" y="635"/>
                    </a:lnTo>
                    <a:lnTo>
                      <a:pt x="263" y="637"/>
                    </a:lnTo>
                    <a:lnTo>
                      <a:pt x="280" y="639"/>
                    </a:lnTo>
                    <a:lnTo>
                      <a:pt x="298" y="640"/>
                    </a:lnTo>
                    <a:lnTo>
                      <a:pt x="316" y="641"/>
                    </a:lnTo>
                    <a:lnTo>
                      <a:pt x="344" y="640"/>
                    </a:lnTo>
                    <a:lnTo>
                      <a:pt x="370" y="638"/>
                    </a:lnTo>
                    <a:lnTo>
                      <a:pt x="393" y="635"/>
                    </a:lnTo>
                    <a:lnTo>
                      <a:pt x="415" y="632"/>
                    </a:lnTo>
                    <a:lnTo>
                      <a:pt x="435" y="628"/>
                    </a:lnTo>
                    <a:lnTo>
                      <a:pt x="451" y="622"/>
                    </a:lnTo>
                    <a:lnTo>
                      <a:pt x="465" y="617"/>
                    </a:lnTo>
                    <a:lnTo>
                      <a:pt x="478" y="612"/>
                    </a:lnTo>
                    <a:lnTo>
                      <a:pt x="458" y="52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bg1"/>
                  </a:solidFill>
                  <a:latin typeface="Myriad Pro"/>
                </a:endParaRPr>
              </a:p>
            </p:txBody>
          </p:sp>
          <p:sp>
            <p:nvSpPr>
              <p:cNvPr id="28" name="Freeform 27"/>
              <p:cNvSpPr>
                <a:spLocks noEditPoints="1"/>
              </p:cNvSpPr>
              <p:nvPr/>
            </p:nvSpPr>
            <p:spPr bwMode="auto">
              <a:xfrm>
                <a:off x="68096" y="6652068"/>
                <a:ext cx="493712" cy="123825"/>
              </a:xfrm>
              <a:custGeom>
                <a:avLst/>
                <a:gdLst/>
                <a:ahLst/>
                <a:cxnLst>
                  <a:cxn ang="0">
                    <a:pos x="598" y="179"/>
                  </a:cxn>
                  <a:cxn ang="0">
                    <a:pos x="598" y="0"/>
                  </a:cxn>
                  <a:cxn ang="0">
                    <a:pos x="524" y="0"/>
                  </a:cxn>
                  <a:cxn ang="0">
                    <a:pos x="449" y="0"/>
                  </a:cxn>
                  <a:cxn ang="0">
                    <a:pos x="374" y="0"/>
                  </a:cxn>
                  <a:cxn ang="0">
                    <a:pos x="299" y="0"/>
                  </a:cxn>
                  <a:cxn ang="0">
                    <a:pos x="224" y="0"/>
                  </a:cxn>
                  <a:cxn ang="0">
                    <a:pos x="150" y="0"/>
                  </a:cxn>
                  <a:cxn ang="0">
                    <a:pos x="75" y="0"/>
                  </a:cxn>
                  <a:cxn ang="0">
                    <a:pos x="0" y="0"/>
                  </a:cxn>
                  <a:cxn ang="0">
                    <a:pos x="0" y="179"/>
                  </a:cxn>
                  <a:cxn ang="0">
                    <a:pos x="176" y="179"/>
                  </a:cxn>
                  <a:cxn ang="0">
                    <a:pos x="176" y="621"/>
                  </a:cxn>
                  <a:cxn ang="0">
                    <a:pos x="423" y="621"/>
                  </a:cxn>
                  <a:cxn ang="0">
                    <a:pos x="423" y="179"/>
                  </a:cxn>
                  <a:cxn ang="0">
                    <a:pos x="598" y="179"/>
                  </a:cxn>
                  <a:cxn ang="0">
                    <a:pos x="907" y="250"/>
                  </a:cxn>
                  <a:cxn ang="0">
                    <a:pos x="781" y="621"/>
                  </a:cxn>
                  <a:cxn ang="0">
                    <a:pos x="539" y="621"/>
                  </a:cxn>
                  <a:cxn ang="0">
                    <a:pos x="776" y="0"/>
                  </a:cxn>
                  <a:cxn ang="0">
                    <a:pos x="809" y="0"/>
                  </a:cxn>
                  <a:cxn ang="0">
                    <a:pos x="842" y="0"/>
                  </a:cxn>
                  <a:cxn ang="0">
                    <a:pos x="874" y="0"/>
                  </a:cxn>
                  <a:cxn ang="0">
                    <a:pos x="907" y="0"/>
                  </a:cxn>
                  <a:cxn ang="0">
                    <a:pos x="939" y="0"/>
                  </a:cxn>
                  <a:cxn ang="0">
                    <a:pos x="972" y="0"/>
                  </a:cxn>
                  <a:cxn ang="0">
                    <a:pos x="1005" y="0"/>
                  </a:cxn>
                  <a:cxn ang="0">
                    <a:pos x="1038" y="0"/>
                  </a:cxn>
                  <a:cxn ang="0">
                    <a:pos x="1275" y="621"/>
                  </a:cxn>
                  <a:cxn ang="0">
                    <a:pos x="1033" y="621"/>
                  </a:cxn>
                  <a:cxn ang="0">
                    <a:pos x="907" y="250"/>
                  </a:cxn>
                  <a:cxn ang="0">
                    <a:pos x="1814" y="179"/>
                  </a:cxn>
                  <a:cxn ang="0">
                    <a:pos x="1814" y="0"/>
                  </a:cxn>
                  <a:cxn ang="0">
                    <a:pos x="1740" y="0"/>
                  </a:cxn>
                  <a:cxn ang="0">
                    <a:pos x="1665" y="0"/>
                  </a:cxn>
                  <a:cxn ang="0">
                    <a:pos x="1590" y="0"/>
                  </a:cxn>
                  <a:cxn ang="0">
                    <a:pos x="1515" y="0"/>
                  </a:cxn>
                  <a:cxn ang="0">
                    <a:pos x="1440" y="0"/>
                  </a:cxn>
                  <a:cxn ang="0">
                    <a:pos x="1366" y="0"/>
                  </a:cxn>
                  <a:cxn ang="0">
                    <a:pos x="1291" y="0"/>
                  </a:cxn>
                  <a:cxn ang="0">
                    <a:pos x="1216" y="0"/>
                  </a:cxn>
                  <a:cxn ang="0">
                    <a:pos x="1216" y="179"/>
                  </a:cxn>
                  <a:cxn ang="0">
                    <a:pos x="1391" y="179"/>
                  </a:cxn>
                  <a:cxn ang="0">
                    <a:pos x="1391" y="621"/>
                  </a:cxn>
                  <a:cxn ang="0">
                    <a:pos x="1639" y="621"/>
                  </a:cxn>
                  <a:cxn ang="0">
                    <a:pos x="1639" y="179"/>
                  </a:cxn>
                  <a:cxn ang="0">
                    <a:pos x="1814" y="179"/>
                  </a:cxn>
                  <a:cxn ang="0">
                    <a:pos x="2123" y="250"/>
                  </a:cxn>
                  <a:cxn ang="0">
                    <a:pos x="1996" y="621"/>
                  </a:cxn>
                  <a:cxn ang="0">
                    <a:pos x="1754" y="621"/>
                  </a:cxn>
                  <a:cxn ang="0">
                    <a:pos x="1991" y="0"/>
                  </a:cxn>
                  <a:cxn ang="0">
                    <a:pos x="2024" y="0"/>
                  </a:cxn>
                  <a:cxn ang="0">
                    <a:pos x="2057" y="0"/>
                  </a:cxn>
                  <a:cxn ang="0">
                    <a:pos x="2090" y="0"/>
                  </a:cxn>
                  <a:cxn ang="0">
                    <a:pos x="2123" y="0"/>
                  </a:cxn>
                  <a:cxn ang="0">
                    <a:pos x="2155" y="0"/>
                  </a:cxn>
                  <a:cxn ang="0">
                    <a:pos x="2188" y="0"/>
                  </a:cxn>
                  <a:cxn ang="0">
                    <a:pos x="2220" y="0"/>
                  </a:cxn>
                  <a:cxn ang="0">
                    <a:pos x="2253" y="0"/>
                  </a:cxn>
                  <a:cxn ang="0">
                    <a:pos x="2491" y="621"/>
                  </a:cxn>
                  <a:cxn ang="0">
                    <a:pos x="2248" y="621"/>
                  </a:cxn>
                  <a:cxn ang="0">
                    <a:pos x="2123" y="250"/>
                  </a:cxn>
                </a:cxnLst>
                <a:rect l="0" t="0" r="r" b="b"/>
                <a:pathLst>
                  <a:path w="2491" h="621">
                    <a:moveTo>
                      <a:pt x="598" y="179"/>
                    </a:moveTo>
                    <a:lnTo>
                      <a:pt x="598" y="0"/>
                    </a:lnTo>
                    <a:lnTo>
                      <a:pt x="524" y="0"/>
                    </a:lnTo>
                    <a:lnTo>
                      <a:pt x="449" y="0"/>
                    </a:lnTo>
                    <a:lnTo>
                      <a:pt x="374" y="0"/>
                    </a:lnTo>
                    <a:lnTo>
                      <a:pt x="299" y="0"/>
                    </a:lnTo>
                    <a:lnTo>
                      <a:pt x="224" y="0"/>
                    </a:lnTo>
                    <a:lnTo>
                      <a:pt x="150" y="0"/>
                    </a:lnTo>
                    <a:lnTo>
                      <a:pt x="75" y="0"/>
                    </a:lnTo>
                    <a:lnTo>
                      <a:pt x="0" y="0"/>
                    </a:lnTo>
                    <a:lnTo>
                      <a:pt x="0" y="179"/>
                    </a:lnTo>
                    <a:lnTo>
                      <a:pt x="176" y="179"/>
                    </a:lnTo>
                    <a:lnTo>
                      <a:pt x="176" y="621"/>
                    </a:lnTo>
                    <a:lnTo>
                      <a:pt x="423" y="621"/>
                    </a:lnTo>
                    <a:lnTo>
                      <a:pt x="423" y="179"/>
                    </a:lnTo>
                    <a:lnTo>
                      <a:pt x="598" y="179"/>
                    </a:lnTo>
                    <a:close/>
                    <a:moveTo>
                      <a:pt x="907" y="250"/>
                    </a:moveTo>
                    <a:lnTo>
                      <a:pt x="781" y="621"/>
                    </a:lnTo>
                    <a:lnTo>
                      <a:pt x="539" y="621"/>
                    </a:lnTo>
                    <a:lnTo>
                      <a:pt x="776" y="0"/>
                    </a:lnTo>
                    <a:lnTo>
                      <a:pt x="809" y="0"/>
                    </a:lnTo>
                    <a:lnTo>
                      <a:pt x="842" y="0"/>
                    </a:lnTo>
                    <a:lnTo>
                      <a:pt x="874" y="0"/>
                    </a:lnTo>
                    <a:lnTo>
                      <a:pt x="907" y="0"/>
                    </a:lnTo>
                    <a:lnTo>
                      <a:pt x="939" y="0"/>
                    </a:lnTo>
                    <a:lnTo>
                      <a:pt x="972" y="0"/>
                    </a:lnTo>
                    <a:lnTo>
                      <a:pt x="1005" y="0"/>
                    </a:lnTo>
                    <a:lnTo>
                      <a:pt x="1038" y="0"/>
                    </a:lnTo>
                    <a:lnTo>
                      <a:pt x="1275" y="621"/>
                    </a:lnTo>
                    <a:lnTo>
                      <a:pt x="1033" y="621"/>
                    </a:lnTo>
                    <a:lnTo>
                      <a:pt x="907" y="250"/>
                    </a:lnTo>
                    <a:close/>
                    <a:moveTo>
                      <a:pt x="1814" y="179"/>
                    </a:moveTo>
                    <a:lnTo>
                      <a:pt x="1814" y="0"/>
                    </a:lnTo>
                    <a:lnTo>
                      <a:pt x="1740" y="0"/>
                    </a:lnTo>
                    <a:lnTo>
                      <a:pt x="1665" y="0"/>
                    </a:lnTo>
                    <a:lnTo>
                      <a:pt x="1590" y="0"/>
                    </a:lnTo>
                    <a:lnTo>
                      <a:pt x="1515" y="0"/>
                    </a:lnTo>
                    <a:lnTo>
                      <a:pt x="1440" y="0"/>
                    </a:lnTo>
                    <a:lnTo>
                      <a:pt x="1366" y="0"/>
                    </a:lnTo>
                    <a:lnTo>
                      <a:pt x="1291" y="0"/>
                    </a:lnTo>
                    <a:lnTo>
                      <a:pt x="1216" y="0"/>
                    </a:lnTo>
                    <a:lnTo>
                      <a:pt x="1216" y="179"/>
                    </a:lnTo>
                    <a:lnTo>
                      <a:pt x="1391" y="179"/>
                    </a:lnTo>
                    <a:lnTo>
                      <a:pt x="1391" y="621"/>
                    </a:lnTo>
                    <a:lnTo>
                      <a:pt x="1639" y="621"/>
                    </a:lnTo>
                    <a:lnTo>
                      <a:pt x="1639" y="179"/>
                    </a:lnTo>
                    <a:lnTo>
                      <a:pt x="1814" y="179"/>
                    </a:lnTo>
                    <a:close/>
                    <a:moveTo>
                      <a:pt x="2123" y="250"/>
                    </a:moveTo>
                    <a:lnTo>
                      <a:pt x="1996" y="621"/>
                    </a:lnTo>
                    <a:lnTo>
                      <a:pt x="1754" y="621"/>
                    </a:lnTo>
                    <a:lnTo>
                      <a:pt x="1991" y="0"/>
                    </a:lnTo>
                    <a:lnTo>
                      <a:pt x="2024" y="0"/>
                    </a:lnTo>
                    <a:lnTo>
                      <a:pt x="2057" y="0"/>
                    </a:lnTo>
                    <a:lnTo>
                      <a:pt x="2090" y="0"/>
                    </a:lnTo>
                    <a:lnTo>
                      <a:pt x="2123" y="0"/>
                    </a:lnTo>
                    <a:lnTo>
                      <a:pt x="2155" y="0"/>
                    </a:lnTo>
                    <a:lnTo>
                      <a:pt x="2188" y="0"/>
                    </a:lnTo>
                    <a:lnTo>
                      <a:pt x="2220" y="0"/>
                    </a:lnTo>
                    <a:lnTo>
                      <a:pt x="2253" y="0"/>
                    </a:lnTo>
                    <a:lnTo>
                      <a:pt x="2491" y="621"/>
                    </a:lnTo>
                    <a:lnTo>
                      <a:pt x="2248" y="621"/>
                    </a:lnTo>
                    <a:lnTo>
                      <a:pt x="2123" y="25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bg1"/>
                  </a:solidFill>
                  <a:latin typeface="Myriad Pro"/>
                </a:endParaRPr>
              </a:p>
            </p:txBody>
          </p:sp>
        </p:grpSp>
        <p:sp>
          <p:nvSpPr>
            <p:cNvPr id="20" name="Freeform 19"/>
            <p:cNvSpPr>
              <a:spLocks noEditPoints="1"/>
            </p:cNvSpPr>
            <p:nvPr/>
          </p:nvSpPr>
          <p:spPr bwMode="auto">
            <a:xfrm>
              <a:off x="1409510" y="392855"/>
              <a:ext cx="878871" cy="92839"/>
            </a:xfrm>
            <a:custGeom>
              <a:avLst/>
              <a:gdLst/>
              <a:ahLst/>
              <a:cxnLst>
                <a:cxn ang="0">
                  <a:pos x="805" y="637"/>
                </a:cxn>
                <a:cxn ang="0">
                  <a:pos x="996" y="219"/>
                </a:cxn>
                <a:cxn ang="0">
                  <a:pos x="1304" y="357"/>
                </a:cxn>
                <a:cxn ang="0">
                  <a:pos x="1069" y="644"/>
                </a:cxn>
                <a:cxn ang="0">
                  <a:pos x="1040" y="573"/>
                </a:cxn>
                <a:cxn ang="0">
                  <a:pos x="1182" y="280"/>
                </a:cxn>
                <a:cxn ang="0">
                  <a:pos x="1457" y="426"/>
                </a:cxn>
                <a:cxn ang="0">
                  <a:pos x="1680" y="639"/>
                </a:cxn>
                <a:cxn ang="0">
                  <a:pos x="1384" y="480"/>
                </a:cxn>
                <a:cxn ang="0">
                  <a:pos x="1565" y="178"/>
                </a:cxn>
                <a:cxn ang="0">
                  <a:pos x="1772" y="419"/>
                </a:cxn>
                <a:cxn ang="0">
                  <a:pos x="1479" y="300"/>
                </a:cxn>
                <a:cxn ang="0">
                  <a:pos x="2054" y="179"/>
                </a:cxn>
                <a:cxn ang="0">
                  <a:pos x="2260" y="188"/>
                </a:cxn>
                <a:cxn ang="0">
                  <a:pos x="2257" y="15"/>
                </a:cxn>
                <a:cxn ang="0">
                  <a:pos x="2523" y="568"/>
                </a:cxn>
                <a:cxn ang="0">
                  <a:pos x="2483" y="627"/>
                </a:cxn>
                <a:cxn ang="0">
                  <a:pos x="2395" y="282"/>
                </a:cxn>
                <a:cxn ang="0">
                  <a:pos x="2669" y="201"/>
                </a:cxn>
                <a:cxn ang="0">
                  <a:pos x="2657" y="282"/>
                </a:cxn>
                <a:cxn ang="0">
                  <a:pos x="2858" y="220"/>
                </a:cxn>
                <a:cxn ang="0">
                  <a:pos x="3192" y="222"/>
                </a:cxn>
                <a:cxn ang="0">
                  <a:pos x="3092" y="249"/>
                </a:cxn>
                <a:cxn ang="0">
                  <a:pos x="3666" y="632"/>
                </a:cxn>
                <a:cxn ang="0">
                  <a:pos x="3354" y="500"/>
                </a:cxn>
                <a:cxn ang="0">
                  <a:pos x="3484" y="195"/>
                </a:cxn>
                <a:cxn ang="0">
                  <a:pos x="3516" y="256"/>
                </a:cxn>
                <a:cxn ang="0">
                  <a:pos x="3592" y="581"/>
                </a:cxn>
                <a:cxn ang="0">
                  <a:pos x="4055" y="577"/>
                </a:cxn>
                <a:cxn ang="0">
                  <a:pos x="3803" y="567"/>
                </a:cxn>
                <a:cxn ang="0">
                  <a:pos x="3854" y="210"/>
                </a:cxn>
                <a:cxn ang="0">
                  <a:pos x="4132" y="281"/>
                </a:cxn>
                <a:cxn ang="0">
                  <a:pos x="3947" y="237"/>
                </a:cxn>
                <a:cxn ang="0">
                  <a:pos x="4571" y="638"/>
                </a:cxn>
                <a:cxn ang="0">
                  <a:pos x="4425" y="355"/>
                </a:cxn>
                <a:cxn ang="0">
                  <a:pos x="4692" y="179"/>
                </a:cxn>
                <a:cxn ang="0">
                  <a:pos x="4503" y="378"/>
                </a:cxn>
                <a:cxn ang="0">
                  <a:pos x="4914" y="445"/>
                </a:cxn>
                <a:cxn ang="0">
                  <a:pos x="5116" y="642"/>
                </a:cxn>
                <a:cxn ang="0">
                  <a:pos x="4837" y="469"/>
                </a:cxn>
                <a:cxn ang="0">
                  <a:pos x="5032" y="177"/>
                </a:cxn>
                <a:cxn ang="0">
                  <a:pos x="5225" y="427"/>
                </a:cxn>
                <a:cxn ang="0">
                  <a:pos x="4929" y="310"/>
                </a:cxn>
                <a:cxn ang="0">
                  <a:pos x="5520" y="177"/>
                </a:cxn>
                <a:cxn ang="0">
                  <a:pos x="5849" y="249"/>
                </a:cxn>
                <a:cxn ang="0">
                  <a:pos x="5745" y="644"/>
                </a:cxn>
                <a:cxn ang="0">
                  <a:pos x="6173" y="588"/>
                </a:cxn>
                <a:cxn ang="0">
                  <a:pos x="5907" y="543"/>
                </a:cxn>
                <a:cxn ang="0">
                  <a:pos x="6173" y="317"/>
                </a:cxn>
                <a:cxn ang="0">
                  <a:pos x="6044" y="179"/>
                </a:cxn>
                <a:cxn ang="0">
                  <a:pos x="6022" y="438"/>
                </a:cxn>
                <a:cxn ang="0">
                  <a:pos x="6118" y="573"/>
                </a:cxn>
                <a:cxn ang="0">
                  <a:pos x="6379" y="72"/>
                </a:cxn>
                <a:cxn ang="0">
                  <a:pos x="6454" y="99"/>
                </a:cxn>
                <a:cxn ang="0">
                  <a:pos x="6815" y="177"/>
                </a:cxn>
                <a:cxn ang="0">
                  <a:pos x="6901" y="333"/>
                </a:cxn>
                <a:cxn ang="0">
                  <a:pos x="6691" y="329"/>
                </a:cxn>
                <a:cxn ang="0">
                  <a:pos x="7278" y="580"/>
                </a:cxn>
                <a:cxn ang="0">
                  <a:pos x="7137" y="188"/>
                </a:cxn>
                <a:cxn ang="0">
                  <a:pos x="7541" y="759"/>
                </a:cxn>
                <a:cxn ang="0">
                  <a:pos x="7366" y="188"/>
                </a:cxn>
                <a:cxn ang="0">
                  <a:pos x="7881" y="532"/>
                </a:cxn>
                <a:cxn ang="0">
                  <a:pos x="7920" y="642"/>
                </a:cxn>
              </a:cxnLst>
              <a:rect l="0" t="0" r="r" b="b"/>
              <a:pathLst>
                <a:path w="7953" h="842">
                  <a:moveTo>
                    <a:pt x="324" y="277"/>
                  </a:moveTo>
                  <a:lnTo>
                    <a:pt x="324" y="344"/>
                  </a:lnTo>
                  <a:lnTo>
                    <a:pt x="81" y="344"/>
                  </a:lnTo>
                  <a:lnTo>
                    <a:pt x="81" y="569"/>
                  </a:lnTo>
                  <a:lnTo>
                    <a:pt x="352" y="569"/>
                  </a:lnTo>
                  <a:lnTo>
                    <a:pt x="352" y="637"/>
                  </a:lnTo>
                  <a:lnTo>
                    <a:pt x="0" y="637"/>
                  </a:lnTo>
                  <a:lnTo>
                    <a:pt x="0" y="11"/>
                  </a:lnTo>
                  <a:lnTo>
                    <a:pt x="338" y="11"/>
                  </a:lnTo>
                  <a:lnTo>
                    <a:pt x="338" y="79"/>
                  </a:lnTo>
                  <a:lnTo>
                    <a:pt x="81" y="79"/>
                  </a:lnTo>
                  <a:lnTo>
                    <a:pt x="81" y="277"/>
                  </a:lnTo>
                  <a:lnTo>
                    <a:pt x="324" y="277"/>
                  </a:lnTo>
                  <a:close/>
                  <a:moveTo>
                    <a:pt x="401" y="188"/>
                  </a:moveTo>
                  <a:lnTo>
                    <a:pt x="492" y="188"/>
                  </a:lnTo>
                  <a:lnTo>
                    <a:pt x="556" y="284"/>
                  </a:lnTo>
                  <a:lnTo>
                    <a:pt x="566" y="300"/>
                  </a:lnTo>
                  <a:lnTo>
                    <a:pt x="578" y="317"/>
                  </a:lnTo>
                  <a:lnTo>
                    <a:pt x="589" y="337"/>
                  </a:lnTo>
                  <a:lnTo>
                    <a:pt x="601" y="357"/>
                  </a:lnTo>
                  <a:lnTo>
                    <a:pt x="604" y="357"/>
                  </a:lnTo>
                  <a:lnTo>
                    <a:pt x="614" y="340"/>
                  </a:lnTo>
                  <a:lnTo>
                    <a:pt x="625" y="321"/>
                  </a:lnTo>
                  <a:lnTo>
                    <a:pt x="636" y="303"/>
                  </a:lnTo>
                  <a:lnTo>
                    <a:pt x="649" y="283"/>
                  </a:lnTo>
                  <a:lnTo>
                    <a:pt x="712" y="188"/>
                  </a:lnTo>
                  <a:lnTo>
                    <a:pt x="800" y="188"/>
                  </a:lnTo>
                  <a:lnTo>
                    <a:pt x="646" y="405"/>
                  </a:lnTo>
                  <a:lnTo>
                    <a:pt x="805" y="637"/>
                  </a:lnTo>
                  <a:lnTo>
                    <a:pt x="712" y="637"/>
                  </a:lnTo>
                  <a:lnTo>
                    <a:pt x="646" y="535"/>
                  </a:lnTo>
                  <a:lnTo>
                    <a:pt x="635" y="520"/>
                  </a:lnTo>
                  <a:lnTo>
                    <a:pt x="624" y="501"/>
                  </a:lnTo>
                  <a:lnTo>
                    <a:pt x="612" y="481"/>
                  </a:lnTo>
                  <a:lnTo>
                    <a:pt x="598" y="457"/>
                  </a:lnTo>
                  <a:lnTo>
                    <a:pt x="596" y="457"/>
                  </a:lnTo>
                  <a:lnTo>
                    <a:pt x="588" y="472"/>
                  </a:lnTo>
                  <a:lnTo>
                    <a:pt x="578" y="490"/>
                  </a:lnTo>
                  <a:lnTo>
                    <a:pt x="564" y="511"/>
                  </a:lnTo>
                  <a:lnTo>
                    <a:pt x="549" y="535"/>
                  </a:lnTo>
                  <a:lnTo>
                    <a:pt x="484" y="637"/>
                  </a:lnTo>
                  <a:lnTo>
                    <a:pt x="394" y="637"/>
                  </a:lnTo>
                  <a:lnTo>
                    <a:pt x="553" y="408"/>
                  </a:lnTo>
                  <a:lnTo>
                    <a:pt x="401" y="188"/>
                  </a:lnTo>
                  <a:close/>
                  <a:moveTo>
                    <a:pt x="883" y="820"/>
                  </a:moveTo>
                  <a:lnTo>
                    <a:pt x="883" y="334"/>
                  </a:lnTo>
                  <a:lnTo>
                    <a:pt x="883" y="298"/>
                  </a:lnTo>
                  <a:lnTo>
                    <a:pt x="882" y="261"/>
                  </a:lnTo>
                  <a:lnTo>
                    <a:pt x="881" y="224"/>
                  </a:lnTo>
                  <a:lnTo>
                    <a:pt x="880" y="188"/>
                  </a:lnTo>
                  <a:lnTo>
                    <a:pt x="953" y="188"/>
                  </a:lnTo>
                  <a:lnTo>
                    <a:pt x="957" y="265"/>
                  </a:lnTo>
                  <a:lnTo>
                    <a:pt x="958" y="265"/>
                  </a:lnTo>
                  <a:lnTo>
                    <a:pt x="965" y="255"/>
                  </a:lnTo>
                  <a:lnTo>
                    <a:pt x="972" y="244"/>
                  </a:lnTo>
                  <a:lnTo>
                    <a:pt x="979" y="235"/>
                  </a:lnTo>
                  <a:lnTo>
                    <a:pt x="988" y="227"/>
                  </a:lnTo>
                  <a:lnTo>
                    <a:pt x="996" y="219"/>
                  </a:lnTo>
                  <a:lnTo>
                    <a:pt x="1005" y="211"/>
                  </a:lnTo>
                  <a:lnTo>
                    <a:pt x="1014" y="205"/>
                  </a:lnTo>
                  <a:lnTo>
                    <a:pt x="1024" y="199"/>
                  </a:lnTo>
                  <a:lnTo>
                    <a:pt x="1034" y="194"/>
                  </a:lnTo>
                  <a:lnTo>
                    <a:pt x="1045" y="190"/>
                  </a:lnTo>
                  <a:lnTo>
                    <a:pt x="1055" y="186"/>
                  </a:lnTo>
                  <a:lnTo>
                    <a:pt x="1068" y="183"/>
                  </a:lnTo>
                  <a:lnTo>
                    <a:pt x="1079" y="181"/>
                  </a:lnTo>
                  <a:lnTo>
                    <a:pt x="1091" y="178"/>
                  </a:lnTo>
                  <a:lnTo>
                    <a:pt x="1105" y="177"/>
                  </a:lnTo>
                  <a:lnTo>
                    <a:pt x="1118" y="177"/>
                  </a:lnTo>
                  <a:lnTo>
                    <a:pt x="1138" y="178"/>
                  </a:lnTo>
                  <a:lnTo>
                    <a:pt x="1157" y="182"/>
                  </a:lnTo>
                  <a:lnTo>
                    <a:pt x="1166" y="184"/>
                  </a:lnTo>
                  <a:lnTo>
                    <a:pt x="1176" y="187"/>
                  </a:lnTo>
                  <a:lnTo>
                    <a:pt x="1185" y="190"/>
                  </a:lnTo>
                  <a:lnTo>
                    <a:pt x="1193" y="193"/>
                  </a:lnTo>
                  <a:lnTo>
                    <a:pt x="1201" y="198"/>
                  </a:lnTo>
                  <a:lnTo>
                    <a:pt x="1210" y="202"/>
                  </a:lnTo>
                  <a:lnTo>
                    <a:pt x="1218" y="207"/>
                  </a:lnTo>
                  <a:lnTo>
                    <a:pt x="1225" y="213"/>
                  </a:lnTo>
                  <a:lnTo>
                    <a:pt x="1240" y="226"/>
                  </a:lnTo>
                  <a:lnTo>
                    <a:pt x="1254" y="241"/>
                  </a:lnTo>
                  <a:lnTo>
                    <a:pt x="1266" y="258"/>
                  </a:lnTo>
                  <a:lnTo>
                    <a:pt x="1277" y="275"/>
                  </a:lnTo>
                  <a:lnTo>
                    <a:pt x="1287" y="294"/>
                  </a:lnTo>
                  <a:lnTo>
                    <a:pt x="1294" y="314"/>
                  </a:lnTo>
                  <a:lnTo>
                    <a:pt x="1300" y="335"/>
                  </a:lnTo>
                  <a:lnTo>
                    <a:pt x="1304" y="357"/>
                  </a:lnTo>
                  <a:lnTo>
                    <a:pt x="1307" y="381"/>
                  </a:lnTo>
                  <a:lnTo>
                    <a:pt x="1308" y="406"/>
                  </a:lnTo>
                  <a:lnTo>
                    <a:pt x="1307" y="434"/>
                  </a:lnTo>
                  <a:lnTo>
                    <a:pt x="1304" y="460"/>
                  </a:lnTo>
                  <a:lnTo>
                    <a:pt x="1302" y="473"/>
                  </a:lnTo>
                  <a:lnTo>
                    <a:pt x="1299" y="485"/>
                  </a:lnTo>
                  <a:lnTo>
                    <a:pt x="1296" y="497"/>
                  </a:lnTo>
                  <a:lnTo>
                    <a:pt x="1292" y="509"/>
                  </a:lnTo>
                  <a:lnTo>
                    <a:pt x="1288" y="520"/>
                  </a:lnTo>
                  <a:lnTo>
                    <a:pt x="1283" y="530"/>
                  </a:lnTo>
                  <a:lnTo>
                    <a:pt x="1278" y="541"/>
                  </a:lnTo>
                  <a:lnTo>
                    <a:pt x="1272" y="551"/>
                  </a:lnTo>
                  <a:lnTo>
                    <a:pt x="1266" y="560"/>
                  </a:lnTo>
                  <a:lnTo>
                    <a:pt x="1260" y="569"/>
                  </a:lnTo>
                  <a:lnTo>
                    <a:pt x="1253" y="579"/>
                  </a:lnTo>
                  <a:lnTo>
                    <a:pt x="1245" y="587"/>
                  </a:lnTo>
                  <a:lnTo>
                    <a:pt x="1231" y="601"/>
                  </a:lnTo>
                  <a:lnTo>
                    <a:pt x="1215" y="614"/>
                  </a:lnTo>
                  <a:lnTo>
                    <a:pt x="1207" y="619"/>
                  </a:lnTo>
                  <a:lnTo>
                    <a:pt x="1198" y="624"/>
                  </a:lnTo>
                  <a:lnTo>
                    <a:pt x="1190" y="628"/>
                  </a:lnTo>
                  <a:lnTo>
                    <a:pt x="1181" y="632"/>
                  </a:lnTo>
                  <a:lnTo>
                    <a:pt x="1163" y="638"/>
                  </a:lnTo>
                  <a:lnTo>
                    <a:pt x="1144" y="643"/>
                  </a:lnTo>
                  <a:lnTo>
                    <a:pt x="1123" y="647"/>
                  </a:lnTo>
                  <a:lnTo>
                    <a:pt x="1103" y="648"/>
                  </a:lnTo>
                  <a:lnTo>
                    <a:pt x="1091" y="647"/>
                  </a:lnTo>
                  <a:lnTo>
                    <a:pt x="1079" y="646"/>
                  </a:lnTo>
                  <a:lnTo>
                    <a:pt x="1069" y="644"/>
                  </a:lnTo>
                  <a:lnTo>
                    <a:pt x="1058" y="642"/>
                  </a:lnTo>
                  <a:lnTo>
                    <a:pt x="1048" y="640"/>
                  </a:lnTo>
                  <a:lnTo>
                    <a:pt x="1038" y="637"/>
                  </a:lnTo>
                  <a:lnTo>
                    <a:pt x="1029" y="633"/>
                  </a:lnTo>
                  <a:lnTo>
                    <a:pt x="1019" y="629"/>
                  </a:lnTo>
                  <a:lnTo>
                    <a:pt x="1011" y="625"/>
                  </a:lnTo>
                  <a:lnTo>
                    <a:pt x="1003" y="620"/>
                  </a:lnTo>
                  <a:lnTo>
                    <a:pt x="996" y="614"/>
                  </a:lnTo>
                  <a:lnTo>
                    <a:pt x="989" y="607"/>
                  </a:lnTo>
                  <a:lnTo>
                    <a:pt x="981" y="600"/>
                  </a:lnTo>
                  <a:lnTo>
                    <a:pt x="975" y="593"/>
                  </a:lnTo>
                  <a:lnTo>
                    <a:pt x="969" y="585"/>
                  </a:lnTo>
                  <a:lnTo>
                    <a:pt x="964" y="577"/>
                  </a:lnTo>
                  <a:lnTo>
                    <a:pt x="964" y="820"/>
                  </a:lnTo>
                  <a:lnTo>
                    <a:pt x="883" y="820"/>
                  </a:lnTo>
                  <a:close/>
                  <a:moveTo>
                    <a:pt x="964" y="377"/>
                  </a:moveTo>
                  <a:lnTo>
                    <a:pt x="964" y="454"/>
                  </a:lnTo>
                  <a:lnTo>
                    <a:pt x="964" y="468"/>
                  </a:lnTo>
                  <a:lnTo>
                    <a:pt x="966" y="480"/>
                  </a:lnTo>
                  <a:lnTo>
                    <a:pt x="969" y="492"/>
                  </a:lnTo>
                  <a:lnTo>
                    <a:pt x="972" y="504"/>
                  </a:lnTo>
                  <a:lnTo>
                    <a:pt x="977" y="515"/>
                  </a:lnTo>
                  <a:lnTo>
                    <a:pt x="983" y="525"/>
                  </a:lnTo>
                  <a:lnTo>
                    <a:pt x="991" y="535"/>
                  </a:lnTo>
                  <a:lnTo>
                    <a:pt x="1000" y="546"/>
                  </a:lnTo>
                  <a:lnTo>
                    <a:pt x="1009" y="554"/>
                  </a:lnTo>
                  <a:lnTo>
                    <a:pt x="1018" y="562"/>
                  </a:lnTo>
                  <a:lnTo>
                    <a:pt x="1029" y="568"/>
                  </a:lnTo>
                  <a:lnTo>
                    <a:pt x="1040" y="573"/>
                  </a:lnTo>
                  <a:lnTo>
                    <a:pt x="1051" y="578"/>
                  </a:lnTo>
                  <a:lnTo>
                    <a:pt x="1064" y="581"/>
                  </a:lnTo>
                  <a:lnTo>
                    <a:pt x="1077" y="583"/>
                  </a:lnTo>
                  <a:lnTo>
                    <a:pt x="1090" y="583"/>
                  </a:lnTo>
                  <a:lnTo>
                    <a:pt x="1106" y="583"/>
                  </a:lnTo>
                  <a:lnTo>
                    <a:pt x="1120" y="580"/>
                  </a:lnTo>
                  <a:lnTo>
                    <a:pt x="1133" y="577"/>
                  </a:lnTo>
                  <a:lnTo>
                    <a:pt x="1147" y="571"/>
                  </a:lnTo>
                  <a:lnTo>
                    <a:pt x="1159" y="564"/>
                  </a:lnTo>
                  <a:lnTo>
                    <a:pt x="1170" y="556"/>
                  </a:lnTo>
                  <a:lnTo>
                    <a:pt x="1181" y="547"/>
                  </a:lnTo>
                  <a:lnTo>
                    <a:pt x="1190" y="535"/>
                  </a:lnTo>
                  <a:lnTo>
                    <a:pt x="1198" y="523"/>
                  </a:lnTo>
                  <a:lnTo>
                    <a:pt x="1205" y="510"/>
                  </a:lnTo>
                  <a:lnTo>
                    <a:pt x="1212" y="495"/>
                  </a:lnTo>
                  <a:lnTo>
                    <a:pt x="1217" y="480"/>
                  </a:lnTo>
                  <a:lnTo>
                    <a:pt x="1221" y="463"/>
                  </a:lnTo>
                  <a:lnTo>
                    <a:pt x="1224" y="447"/>
                  </a:lnTo>
                  <a:lnTo>
                    <a:pt x="1226" y="428"/>
                  </a:lnTo>
                  <a:lnTo>
                    <a:pt x="1226" y="410"/>
                  </a:lnTo>
                  <a:lnTo>
                    <a:pt x="1226" y="392"/>
                  </a:lnTo>
                  <a:lnTo>
                    <a:pt x="1224" y="376"/>
                  </a:lnTo>
                  <a:lnTo>
                    <a:pt x="1221" y="360"/>
                  </a:lnTo>
                  <a:lnTo>
                    <a:pt x="1218" y="345"/>
                  </a:lnTo>
                  <a:lnTo>
                    <a:pt x="1213" y="331"/>
                  </a:lnTo>
                  <a:lnTo>
                    <a:pt x="1206" y="317"/>
                  </a:lnTo>
                  <a:lnTo>
                    <a:pt x="1200" y="305"/>
                  </a:lnTo>
                  <a:lnTo>
                    <a:pt x="1192" y="293"/>
                  </a:lnTo>
                  <a:lnTo>
                    <a:pt x="1182" y="280"/>
                  </a:lnTo>
                  <a:lnTo>
                    <a:pt x="1172" y="271"/>
                  </a:lnTo>
                  <a:lnTo>
                    <a:pt x="1160" y="262"/>
                  </a:lnTo>
                  <a:lnTo>
                    <a:pt x="1149" y="255"/>
                  </a:lnTo>
                  <a:lnTo>
                    <a:pt x="1136" y="249"/>
                  </a:lnTo>
                  <a:lnTo>
                    <a:pt x="1122" y="245"/>
                  </a:lnTo>
                  <a:lnTo>
                    <a:pt x="1108" y="243"/>
                  </a:lnTo>
                  <a:lnTo>
                    <a:pt x="1092" y="242"/>
                  </a:lnTo>
                  <a:lnTo>
                    <a:pt x="1082" y="243"/>
                  </a:lnTo>
                  <a:lnTo>
                    <a:pt x="1072" y="244"/>
                  </a:lnTo>
                  <a:lnTo>
                    <a:pt x="1062" y="246"/>
                  </a:lnTo>
                  <a:lnTo>
                    <a:pt x="1052" y="249"/>
                  </a:lnTo>
                  <a:lnTo>
                    <a:pt x="1042" y="254"/>
                  </a:lnTo>
                  <a:lnTo>
                    <a:pt x="1033" y="258"/>
                  </a:lnTo>
                  <a:lnTo>
                    <a:pt x="1024" y="264"/>
                  </a:lnTo>
                  <a:lnTo>
                    <a:pt x="1015" y="270"/>
                  </a:lnTo>
                  <a:lnTo>
                    <a:pt x="1007" y="277"/>
                  </a:lnTo>
                  <a:lnTo>
                    <a:pt x="999" y="285"/>
                  </a:lnTo>
                  <a:lnTo>
                    <a:pt x="993" y="294"/>
                  </a:lnTo>
                  <a:lnTo>
                    <a:pt x="987" y="303"/>
                  </a:lnTo>
                  <a:lnTo>
                    <a:pt x="981" y="312"/>
                  </a:lnTo>
                  <a:lnTo>
                    <a:pt x="976" y="321"/>
                  </a:lnTo>
                  <a:lnTo>
                    <a:pt x="972" y="333"/>
                  </a:lnTo>
                  <a:lnTo>
                    <a:pt x="969" y="344"/>
                  </a:lnTo>
                  <a:lnTo>
                    <a:pt x="967" y="353"/>
                  </a:lnTo>
                  <a:lnTo>
                    <a:pt x="965" y="363"/>
                  </a:lnTo>
                  <a:lnTo>
                    <a:pt x="964" y="370"/>
                  </a:lnTo>
                  <a:lnTo>
                    <a:pt x="964" y="377"/>
                  </a:lnTo>
                  <a:close/>
                  <a:moveTo>
                    <a:pt x="1771" y="427"/>
                  </a:moveTo>
                  <a:lnTo>
                    <a:pt x="1457" y="426"/>
                  </a:lnTo>
                  <a:lnTo>
                    <a:pt x="1458" y="445"/>
                  </a:lnTo>
                  <a:lnTo>
                    <a:pt x="1460" y="463"/>
                  </a:lnTo>
                  <a:lnTo>
                    <a:pt x="1464" y="480"/>
                  </a:lnTo>
                  <a:lnTo>
                    <a:pt x="1469" y="495"/>
                  </a:lnTo>
                  <a:lnTo>
                    <a:pt x="1477" y="510"/>
                  </a:lnTo>
                  <a:lnTo>
                    <a:pt x="1484" y="523"/>
                  </a:lnTo>
                  <a:lnTo>
                    <a:pt x="1493" y="535"/>
                  </a:lnTo>
                  <a:lnTo>
                    <a:pt x="1504" y="546"/>
                  </a:lnTo>
                  <a:lnTo>
                    <a:pt x="1515" y="554"/>
                  </a:lnTo>
                  <a:lnTo>
                    <a:pt x="1526" y="562"/>
                  </a:lnTo>
                  <a:lnTo>
                    <a:pt x="1537" y="568"/>
                  </a:lnTo>
                  <a:lnTo>
                    <a:pt x="1551" y="573"/>
                  </a:lnTo>
                  <a:lnTo>
                    <a:pt x="1564" y="577"/>
                  </a:lnTo>
                  <a:lnTo>
                    <a:pt x="1578" y="580"/>
                  </a:lnTo>
                  <a:lnTo>
                    <a:pt x="1594" y="582"/>
                  </a:lnTo>
                  <a:lnTo>
                    <a:pt x="1610" y="582"/>
                  </a:lnTo>
                  <a:lnTo>
                    <a:pt x="1628" y="582"/>
                  </a:lnTo>
                  <a:lnTo>
                    <a:pt x="1644" y="581"/>
                  </a:lnTo>
                  <a:lnTo>
                    <a:pt x="1660" y="579"/>
                  </a:lnTo>
                  <a:lnTo>
                    <a:pt x="1676" y="577"/>
                  </a:lnTo>
                  <a:lnTo>
                    <a:pt x="1690" y="573"/>
                  </a:lnTo>
                  <a:lnTo>
                    <a:pt x="1706" y="569"/>
                  </a:lnTo>
                  <a:lnTo>
                    <a:pt x="1720" y="564"/>
                  </a:lnTo>
                  <a:lnTo>
                    <a:pt x="1735" y="559"/>
                  </a:lnTo>
                  <a:lnTo>
                    <a:pt x="1748" y="618"/>
                  </a:lnTo>
                  <a:lnTo>
                    <a:pt x="1733" y="624"/>
                  </a:lnTo>
                  <a:lnTo>
                    <a:pt x="1715" y="630"/>
                  </a:lnTo>
                  <a:lnTo>
                    <a:pt x="1698" y="635"/>
                  </a:lnTo>
                  <a:lnTo>
                    <a:pt x="1680" y="639"/>
                  </a:lnTo>
                  <a:lnTo>
                    <a:pt x="1661" y="642"/>
                  </a:lnTo>
                  <a:lnTo>
                    <a:pt x="1641" y="644"/>
                  </a:lnTo>
                  <a:lnTo>
                    <a:pt x="1621" y="646"/>
                  </a:lnTo>
                  <a:lnTo>
                    <a:pt x="1599" y="647"/>
                  </a:lnTo>
                  <a:lnTo>
                    <a:pt x="1574" y="646"/>
                  </a:lnTo>
                  <a:lnTo>
                    <a:pt x="1551" y="642"/>
                  </a:lnTo>
                  <a:lnTo>
                    <a:pt x="1539" y="640"/>
                  </a:lnTo>
                  <a:lnTo>
                    <a:pt x="1528" y="637"/>
                  </a:lnTo>
                  <a:lnTo>
                    <a:pt x="1518" y="634"/>
                  </a:lnTo>
                  <a:lnTo>
                    <a:pt x="1507" y="631"/>
                  </a:lnTo>
                  <a:lnTo>
                    <a:pt x="1497" y="627"/>
                  </a:lnTo>
                  <a:lnTo>
                    <a:pt x="1488" y="622"/>
                  </a:lnTo>
                  <a:lnTo>
                    <a:pt x="1479" y="617"/>
                  </a:lnTo>
                  <a:lnTo>
                    <a:pt x="1469" y="612"/>
                  </a:lnTo>
                  <a:lnTo>
                    <a:pt x="1461" y="605"/>
                  </a:lnTo>
                  <a:lnTo>
                    <a:pt x="1453" y="598"/>
                  </a:lnTo>
                  <a:lnTo>
                    <a:pt x="1445" y="592"/>
                  </a:lnTo>
                  <a:lnTo>
                    <a:pt x="1438" y="584"/>
                  </a:lnTo>
                  <a:lnTo>
                    <a:pt x="1430" y="576"/>
                  </a:lnTo>
                  <a:lnTo>
                    <a:pt x="1423" y="567"/>
                  </a:lnTo>
                  <a:lnTo>
                    <a:pt x="1417" y="559"/>
                  </a:lnTo>
                  <a:lnTo>
                    <a:pt x="1412" y="551"/>
                  </a:lnTo>
                  <a:lnTo>
                    <a:pt x="1406" y="542"/>
                  </a:lnTo>
                  <a:lnTo>
                    <a:pt x="1402" y="531"/>
                  </a:lnTo>
                  <a:lnTo>
                    <a:pt x="1397" y="522"/>
                  </a:lnTo>
                  <a:lnTo>
                    <a:pt x="1393" y="512"/>
                  </a:lnTo>
                  <a:lnTo>
                    <a:pt x="1389" y="501"/>
                  </a:lnTo>
                  <a:lnTo>
                    <a:pt x="1386" y="490"/>
                  </a:lnTo>
                  <a:lnTo>
                    <a:pt x="1384" y="480"/>
                  </a:lnTo>
                  <a:lnTo>
                    <a:pt x="1382" y="469"/>
                  </a:lnTo>
                  <a:lnTo>
                    <a:pt x="1379" y="445"/>
                  </a:lnTo>
                  <a:lnTo>
                    <a:pt x="1378" y="419"/>
                  </a:lnTo>
                  <a:lnTo>
                    <a:pt x="1379" y="394"/>
                  </a:lnTo>
                  <a:lnTo>
                    <a:pt x="1382" y="370"/>
                  </a:lnTo>
                  <a:lnTo>
                    <a:pt x="1386" y="346"/>
                  </a:lnTo>
                  <a:lnTo>
                    <a:pt x="1392" y="324"/>
                  </a:lnTo>
                  <a:lnTo>
                    <a:pt x="1397" y="313"/>
                  </a:lnTo>
                  <a:lnTo>
                    <a:pt x="1401" y="303"/>
                  </a:lnTo>
                  <a:lnTo>
                    <a:pt x="1406" y="293"/>
                  </a:lnTo>
                  <a:lnTo>
                    <a:pt x="1411" y="282"/>
                  </a:lnTo>
                  <a:lnTo>
                    <a:pt x="1416" y="273"/>
                  </a:lnTo>
                  <a:lnTo>
                    <a:pt x="1422" y="264"/>
                  </a:lnTo>
                  <a:lnTo>
                    <a:pt x="1428" y="255"/>
                  </a:lnTo>
                  <a:lnTo>
                    <a:pt x="1436" y="246"/>
                  </a:lnTo>
                  <a:lnTo>
                    <a:pt x="1443" y="238"/>
                  </a:lnTo>
                  <a:lnTo>
                    <a:pt x="1451" y="230"/>
                  </a:lnTo>
                  <a:lnTo>
                    <a:pt x="1458" y="223"/>
                  </a:lnTo>
                  <a:lnTo>
                    <a:pt x="1466" y="217"/>
                  </a:lnTo>
                  <a:lnTo>
                    <a:pt x="1476" y="210"/>
                  </a:lnTo>
                  <a:lnTo>
                    <a:pt x="1484" y="204"/>
                  </a:lnTo>
                  <a:lnTo>
                    <a:pt x="1493" y="199"/>
                  </a:lnTo>
                  <a:lnTo>
                    <a:pt x="1502" y="195"/>
                  </a:lnTo>
                  <a:lnTo>
                    <a:pt x="1513" y="191"/>
                  </a:lnTo>
                  <a:lnTo>
                    <a:pt x="1522" y="187"/>
                  </a:lnTo>
                  <a:lnTo>
                    <a:pt x="1532" y="185"/>
                  </a:lnTo>
                  <a:lnTo>
                    <a:pt x="1543" y="182"/>
                  </a:lnTo>
                  <a:lnTo>
                    <a:pt x="1554" y="179"/>
                  </a:lnTo>
                  <a:lnTo>
                    <a:pt x="1565" y="178"/>
                  </a:lnTo>
                  <a:lnTo>
                    <a:pt x="1576" y="177"/>
                  </a:lnTo>
                  <a:lnTo>
                    <a:pt x="1589" y="177"/>
                  </a:lnTo>
                  <a:lnTo>
                    <a:pt x="1601" y="177"/>
                  </a:lnTo>
                  <a:lnTo>
                    <a:pt x="1612" y="178"/>
                  </a:lnTo>
                  <a:lnTo>
                    <a:pt x="1624" y="181"/>
                  </a:lnTo>
                  <a:lnTo>
                    <a:pt x="1635" y="183"/>
                  </a:lnTo>
                  <a:lnTo>
                    <a:pt x="1645" y="185"/>
                  </a:lnTo>
                  <a:lnTo>
                    <a:pt x="1655" y="188"/>
                  </a:lnTo>
                  <a:lnTo>
                    <a:pt x="1665" y="192"/>
                  </a:lnTo>
                  <a:lnTo>
                    <a:pt x="1675" y="196"/>
                  </a:lnTo>
                  <a:lnTo>
                    <a:pt x="1683" y="201"/>
                  </a:lnTo>
                  <a:lnTo>
                    <a:pt x="1692" y="206"/>
                  </a:lnTo>
                  <a:lnTo>
                    <a:pt x="1701" y="212"/>
                  </a:lnTo>
                  <a:lnTo>
                    <a:pt x="1708" y="220"/>
                  </a:lnTo>
                  <a:lnTo>
                    <a:pt x="1716" y="227"/>
                  </a:lnTo>
                  <a:lnTo>
                    <a:pt x="1723" y="234"/>
                  </a:lnTo>
                  <a:lnTo>
                    <a:pt x="1729" y="242"/>
                  </a:lnTo>
                  <a:lnTo>
                    <a:pt x="1736" y="251"/>
                  </a:lnTo>
                  <a:lnTo>
                    <a:pt x="1745" y="266"/>
                  </a:lnTo>
                  <a:lnTo>
                    <a:pt x="1753" y="281"/>
                  </a:lnTo>
                  <a:lnTo>
                    <a:pt x="1759" y="298"/>
                  </a:lnTo>
                  <a:lnTo>
                    <a:pt x="1764" y="314"/>
                  </a:lnTo>
                  <a:lnTo>
                    <a:pt x="1768" y="332"/>
                  </a:lnTo>
                  <a:lnTo>
                    <a:pt x="1772" y="349"/>
                  </a:lnTo>
                  <a:lnTo>
                    <a:pt x="1774" y="369"/>
                  </a:lnTo>
                  <a:lnTo>
                    <a:pt x="1774" y="388"/>
                  </a:lnTo>
                  <a:lnTo>
                    <a:pt x="1774" y="400"/>
                  </a:lnTo>
                  <a:lnTo>
                    <a:pt x="1773" y="410"/>
                  </a:lnTo>
                  <a:lnTo>
                    <a:pt x="1772" y="419"/>
                  </a:lnTo>
                  <a:lnTo>
                    <a:pt x="1771" y="427"/>
                  </a:lnTo>
                  <a:close/>
                  <a:moveTo>
                    <a:pt x="1457" y="368"/>
                  </a:moveTo>
                  <a:lnTo>
                    <a:pt x="1696" y="368"/>
                  </a:lnTo>
                  <a:lnTo>
                    <a:pt x="1696" y="355"/>
                  </a:lnTo>
                  <a:lnTo>
                    <a:pt x="1694" y="344"/>
                  </a:lnTo>
                  <a:lnTo>
                    <a:pt x="1692" y="332"/>
                  </a:lnTo>
                  <a:lnTo>
                    <a:pt x="1690" y="321"/>
                  </a:lnTo>
                  <a:lnTo>
                    <a:pt x="1687" y="311"/>
                  </a:lnTo>
                  <a:lnTo>
                    <a:pt x="1683" y="301"/>
                  </a:lnTo>
                  <a:lnTo>
                    <a:pt x="1678" y="292"/>
                  </a:lnTo>
                  <a:lnTo>
                    <a:pt x="1673" y="282"/>
                  </a:lnTo>
                  <a:lnTo>
                    <a:pt x="1666" y="271"/>
                  </a:lnTo>
                  <a:lnTo>
                    <a:pt x="1656" y="262"/>
                  </a:lnTo>
                  <a:lnTo>
                    <a:pt x="1646" y="254"/>
                  </a:lnTo>
                  <a:lnTo>
                    <a:pt x="1636" y="247"/>
                  </a:lnTo>
                  <a:lnTo>
                    <a:pt x="1624" y="242"/>
                  </a:lnTo>
                  <a:lnTo>
                    <a:pt x="1611" y="239"/>
                  </a:lnTo>
                  <a:lnTo>
                    <a:pt x="1597" y="237"/>
                  </a:lnTo>
                  <a:lnTo>
                    <a:pt x="1583" y="236"/>
                  </a:lnTo>
                  <a:lnTo>
                    <a:pt x="1568" y="237"/>
                  </a:lnTo>
                  <a:lnTo>
                    <a:pt x="1555" y="239"/>
                  </a:lnTo>
                  <a:lnTo>
                    <a:pt x="1542" y="242"/>
                  </a:lnTo>
                  <a:lnTo>
                    <a:pt x="1531" y="247"/>
                  </a:lnTo>
                  <a:lnTo>
                    <a:pt x="1520" y="254"/>
                  </a:lnTo>
                  <a:lnTo>
                    <a:pt x="1510" y="261"/>
                  </a:lnTo>
                  <a:lnTo>
                    <a:pt x="1500" y="270"/>
                  </a:lnTo>
                  <a:lnTo>
                    <a:pt x="1491" y="280"/>
                  </a:lnTo>
                  <a:lnTo>
                    <a:pt x="1485" y="290"/>
                  </a:lnTo>
                  <a:lnTo>
                    <a:pt x="1479" y="300"/>
                  </a:lnTo>
                  <a:lnTo>
                    <a:pt x="1474" y="310"/>
                  </a:lnTo>
                  <a:lnTo>
                    <a:pt x="1468" y="320"/>
                  </a:lnTo>
                  <a:lnTo>
                    <a:pt x="1464" y="332"/>
                  </a:lnTo>
                  <a:lnTo>
                    <a:pt x="1461" y="343"/>
                  </a:lnTo>
                  <a:lnTo>
                    <a:pt x="1459" y="355"/>
                  </a:lnTo>
                  <a:lnTo>
                    <a:pt x="1457" y="368"/>
                  </a:lnTo>
                  <a:close/>
                  <a:moveTo>
                    <a:pt x="1875" y="637"/>
                  </a:moveTo>
                  <a:lnTo>
                    <a:pt x="1875" y="328"/>
                  </a:lnTo>
                  <a:lnTo>
                    <a:pt x="1875" y="291"/>
                  </a:lnTo>
                  <a:lnTo>
                    <a:pt x="1874" y="256"/>
                  </a:lnTo>
                  <a:lnTo>
                    <a:pt x="1873" y="221"/>
                  </a:lnTo>
                  <a:lnTo>
                    <a:pt x="1872" y="188"/>
                  </a:lnTo>
                  <a:lnTo>
                    <a:pt x="1944" y="188"/>
                  </a:lnTo>
                  <a:lnTo>
                    <a:pt x="1946" y="276"/>
                  </a:lnTo>
                  <a:lnTo>
                    <a:pt x="1950" y="276"/>
                  </a:lnTo>
                  <a:lnTo>
                    <a:pt x="1954" y="265"/>
                  </a:lnTo>
                  <a:lnTo>
                    <a:pt x="1959" y="255"/>
                  </a:lnTo>
                  <a:lnTo>
                    <a:pt x="1964" y="245"/>
                  </a:lnTo>
                  <a:lnTo>
                    <a:pt x="1970" y="236"/>
                  </a:lnTo>
                  <a:lnTo>
                    <a:pt x="1976" y="227"/>
                  </a:lnTo>
                  <a:lnTo>
                    <a:pt x="1983" y="219"/>
                  </a:lnTo>
                  <a:lnTo>
                    <a:pt x="1991" y="211"/>
                  </a:lnTo>
                  <a:lnTo>
                    <a:pt x="2000" y="204"/>
                  </a:lnTo>
                  <a:lnTo>
                    <a:pt x="2008" y="198"/>
                  </a:lnTo>
                  <a:lnTo>
                    <a:pt x="2017" y="193"/>
                  </a:lnTo>
                  <a:lnTo>
                    <a:pt x="2026" y="188"/>
                  </a:lnTo>
                  <a:lnTo>
                    <a:pt x="2036" y="185"/>
                  </a:lnTo>
                  <a:lnTo>
                    <a:pt x="2045" y="182"/>
                  </a:lnTo>
                  <a:lnTo>
                    <a:pt x="2054" y="179"/>
                  </a:lnTo>
                  <a:lnTo>
                    <a:pt x="2064" y="177"/>
                  </a:lnTo>
                  <a:lnTo>
                    <a:pt x="2075" y="177"/>
                  </a:lnTo>
                  <a:lnTo>
                    <a:pt x="2087" y="178"/>
                  </a:lnTo>
                  <a:lnTo>
                    <a:pt x="2097" y="181"/>
                  </a:lnTo>
                  <a:lnTo>
                    <a:pt x="2097" y="258"/>
                  </a:lnTo>
                  <a:lnTo>
                    <a:pt x="2084" y="256"/>
                  </a:lnTo>
                  <a:lnTo>
                    <a:pt x="2069" y="255"/>
                  </a:lnTo>
                  <a:lnTo>
                    <a:pt x="2055" y="256"/>
                  </a:lnTo>
                  <a:lnTo>
                    <a:pt x="2043" y="258"/>
                  </a:lnTo>
                  <a:lnTo>
                    <a:pt x="2032" y="261"/>
                  </a:lnTo>
                  <a:lnTo>
                    <a:pt x="2020" y="266"/>
                  </a:lnTo>
                  <a:lnTo>
                    <a:pt x="2010" y="272"/>
                  </a:lnTo>
                  <a:lnTo>
                    <a:pt x="2000" y="280"/>
                  </a:lnTo>
                  <a:lnTo>
                    <a:pt x="1990" y="290"/>
                  </a:lnTo>
                  <a:lnTo>
                    <a:pt x="1982" y="300"/>
                  </a:lnTo>
                  <a:lnTo>
                    <a:pt x="1976" y="310"/>
                  </a:lnTo>
                  <a:lnTo>
                    <a:pt x="1971" y="321"/>
                  </a:lnTo>
                  <a:lnTo>
                    <a:pt x="1966" y="333"/>
                  </a:lnTo>
                  <a:lnTo>
                    <a:pt x="1963" y="344"/>
                  </a:lnTo>
                  <a:lnTo>
                    <a:pt x="1960" y="356"/>
                  </a:lnTo>
                  <a:lnTo>
                    <a:pt x="1958" y="370"/>
                  </a:lnTo>
                  <a:lnTo>
                    <a:pt x="1957" y="383"/>
                  </a:lnTo>
                  <a:lnTo>
                    <a:pt x="1955" y="398"/>
                  </a:lnTo>
                  <a:lnTo>
                    <a:pt x="1955" y="637"/>
                  </a:lnTo>
                  <a:lnTo>
                    <a:pt x="1875" y="637"/>
                  </a:lnTo>
                  <a:close/>
                  <a:moveTo>
                    <a:pt x="2260" y="637"/>
                  </a:moveTo>
                  <a:lnTo>
                    <a:pt x="2178" y="637"/>
                  </a:lnTo>
                  <a:lnTo>
                    <a:pt x="2178" y="188"/>
                  </a:lnTo>
                  <a:lnTo>
                    <a:pt x="2260" y="188"/>
                  </a:lnTo>
                  <a:lnTo>
                    <a:pt x="2260" y="637"/>
                  </a:lnTo>
                  <a:close/>
                  <a:moveTo>
                    <a:pt x="2219" y="105"/>
                  </a:moveTo>
                  <a:lnTo>
                    <a:pt x="2217" y="105"/>
                  </a:lnTo>
                  <a:lnTo>
                    <a:pt x="2206" y="104"/>
                  </a:lnTo>
                  <a:lnTo>
                    <a:pt x="2197" y="101"/>
                  </a:lnTo>
                  <a:lnTo>
                    <a:pt x="2193" y="99"/>
                  </a:lnTo>
                  <a:lnTo>
                    <a:pt x="2189" y="96"/>
                  </a:lnTo>
                  <a:lnTo>
                    <a:pt x="2185" y="93"/>
                  </a:lnTo>
                  <a:lnTo>
                    <a:pt x="2181" y="90"/>
                  </a:lnTo>
                  <a:lnTo>
                    <a:pt x="2174" y="82"/>
                  </a:lnTo>
                  <a:lnTo>
                    <a:pt x="2170" y="72"/>
                  </a:lnTo>
                  <a:lnTo>
                    <a:pt x="2167" y="63"/>
                  </a:lnTo>
                  <a:lnTo>
                    <a:pt x="2166" y="52"/>
                  </a:lnTo>
                  <a:lnTo>
                    <a:pt x="2167" y="42"/>
                  </a:lnTo>
                  <a:lnTo>
                    <a:pt x="2170" y="32"/>
                  </a:lnTo>
                  <a:lnTo>
                    <a:pt x="2174" y="23"/>
                  </a:lnTo>
                  <a:lnTo>
                    <a:pt x="2182" y="16"/>
                  </a:lnTo>
                  <a:lnTo>
                    <a:pt x="2185" y="12"/>
                  </a:lnTo>
                  <a:lnTo>
                    <a:pt x="2189" y="9"/>
                  </a:lnTo>
                  <a:lnTo>
                    <a:pt x="2194" y="6"/>
                  </a:lnTo>
                  <a:lnTo>
                    <a:pt x="2198" y="4"/>
                  </a:lnTo>
                  <a:lnTo>
                    <a:pt x="2208" y="2"/>
                  </a:lnTo>
                  <a:lnTo>
                    <a:pt x="2220" y="0"/>
                  </a:lnTo>
                  <a:lnTo>
                    <a:pt x="2230" y="2"/>
                  </a:lnTo>
                  <a:lnTo>
                    <a:pt x="2240" y="4"/>
                  </a:lnTo>
                  <a:lnTo>
                    <a:pt x="2244" y="6"/>
                  </a:lnTo>
                  <a:lnTo>
                    <a:pt x="2249" y="9"/>
                  </a:lnTo>
                  <a:lnTo>
                    <a:pt x="2253" y="12"/>
                  </a:lnTo>
                  <a:lnTo>
                    <a:pt x="2257" y="15"/>
                  </a:lnTo>
                  <a:lnTo>
                    <a:pt x="2263" y="23"/>
                  </a:lnTo>
                  <a:lnTo>
                    <a:pt x="2268" y="31"/>
                  </a:lnTo>
                  <a:lnTo>
                    <a:pt x="2270" y="42"/>
                  </a:lnTo>
                  <a:lnTo>
                    <a:pt x="2271" y="52"/>
                  </a:lnTo>
                  <a:lnTo>
                    <a:pt x="2270" y="63"/>
                  </a:lnTo>
                  <a:lnTo>
                    <a:pt x="2268" y="72"/>
                  </a:lnTo>
                  <a:lnTo>
                    <a:pt x="2263" y="82"/>
                  </a:lnTo>
                  <a:lnTo>
                    <a:pt x="2257" y="90"/>
                  </a:lnTo>
                  <a:lnTo>
                    <a:pt x="2253" y="93"/>
                  </a:lnTo>
                  <a:lnTo>
                    <a:pt x="2249" y="96"/>
                  </a:lnTo>
                  <a:lnTo>
                    <a:pt x="2244" y="99"/>
                  </a:lnTo>
                  <a:lnTo>
                    <a:pt x="2240" y="101"/>
                  </a:lnTo>
                  <a:lnTo>
                    <a:pt x="2235" y="103"/>
                  </a:lnTo>
                  <a:lnTo>
                    <a:pt x="2230" y="104"/>
                  </a:lnTo>
                  <a:lnTo>
                    <a:pt x="2224" y="104"/>
                  </a:lnTo>
                  <a:lnTo>
                    <a:pt x="2219" y="105"/>
                  </a:lnTo>
                  <a:close/>
                  <a:moveTo>
                    <a:pt x="2755" y="427"/>
                  </a:moveTo>
                  <a:lnTo>
                    <a:pt x="2441" y="426"/>
                  </a:lnTo>
                  <a:lnTo>
                    <a:pt x="2443" y="445"/>
                  </a:lnTo>
                  <a:lnTo>
                    <a:pt x="2446" y="463"/>
                  </a:lnTo>
                  <a:lnTo>
                    <a:pt x="2449" y="480"/>
                  </a:lnTo>
                  <a:lnTo>
                    <a:pt x="2454" y="495"/>
                  </a:lnTo>
                  <a:lnTo>
                    <a:pt x="2461" y="510"/>
                  </a:lnTo>
                  <a:lnTo>
                    <a:pt x="2469" y="523"/>
                  </a:lnTo>
                  <a:lnTo>
                    <a:pt x="2478" y="535"/>
                  </a:lnTo>
                  <a:lnTo>
                    <a:pt x="2489" y="546"/>
                  </a:lnTo>
                  <a:lnTo>
                    <a:pt x="2499" y="554"/>
                  </a:lnTo>
                  <a:lnTo>
                    <a:pt x="2510" y="562"/>
                  </a:lnTo>
                  <a:lnTo>
                    <a:pt x="2523" y="568"/>
                  </a:lnTo>
                  <a:lnTo>
                    <a:pt x="2535" y="573"/>
                  </a:lnTo>
                  <a:lnTo>
                    <a:pt x="2548" y="577"/>
                  </a:lnTo>
                  <a:lnTo>
                    <a:pt x="2564" y="580"/>
                  </a:lnTo>
                  <a:lnTo>
                    <a:pt x="2579" y="582"/>
                  </a:lnTo>
                  <a:lnTo>
                    <a:pt x="2595" y="582"/>
                  </a:lnTo>
                  <a:lnTo>
                    <a:pt x="2612" y="582"/>
                  </a:lnTo>
                  <a:lnTo>
                    <a:pt x="2628" y="581"/>
                  </a:lnTo>
                  <a:lnTo>
                    <a:pt x="2644" y="579"/>
                  </a:lnTo>
                  <a:lnTo>
                    <a:pt x="2660" y="577"/>
                  </a:lnTo>
                  <a:lnTo>
                    <a:pt x="2676" y="573"/>
                  </a:lnTo>
                  <a:lnTo>
                    <a:pt x="2690" y="569"/>
                  </a:lnTo>
                  <a:lnTo>
                    <a:pt x="2705" y="564"/>
                  </a:lnTo>
                  <a:lnTo>
                    <a:pt x="2719" y="559"/>
                  </a:lnTo>
                  <a:lnTo>
                    <a:pt x="2732" y="618"/>
                  </a:lnTo>
                  <a:lnTo>
                    <a:pt x="2717" y="624"/>
                  </a:lnTo>
                  <a:lnTo>
                    <a:pt x="2700" y="630"/>
                  </a:lnTo>
                  <a:lnTo>
                    <a:pt x="2683" y="635"/>
                  </a:lnTo>
                  <a:lnTo>
                    <a:pt x="2664" y="639"/>
                  </a:lnTo>
                  <a:lnTo>
                    <a:pt x="2645" y="642"/>
                  </a:lnTo>
                  <a:lnTo>
                    <a:pt x="2625" y="644"/>
                  </a:lnTo>
                  <a:lnTo>
                    <a:pt x="2605" y="646"/>
                  </a:lnTo>
                  <a:lnTo>
                    <a:pt x="2583" y="647"/>
                  </a:lnTo>
                  <a:lnTo>
                    <a:pt x="2559" y="646"/>
                  </a:lnTo>
                  <a:lnTo>
                    <a:pt x="2535" y="642"/>
                  </a:lnTo>
                  <a:lnTo>
                    <a:pt x="2524" y="640"/>
                  </a:lnTo>
                  <a:lnTo>
                    <a:pt x="2512" y="637"/>
                  </a:lnTo>
                  <a:lnTo>
                    <a:pt x="2502" y="634"/>
                  </a:lnTo>
                  <a:lnTo>
                    <a:pt x="2492" y="631"/>
                  </a:lnTo>
                  <a:lnTo>
                    <a:pt x="2483" y="627"/>
                  </a:lnTo>
                  <a:lnTo>
                    <a:pt x="2472" y="622"/>
                  </a:lnTo>
                  <a:lnTo>
                    <a:pt x="2463" y="617"/>
                  </a:lnTo>
                  <a:lnTo>
                    <a:pt x="2455" y="612"/>
                  </a:lnTo>
                  <a:lnTo>
                    <a:pt x="2446" y="605"/>
                  </a:lnTo>
                  <a:lnTo>
                    <a:pt x="2437" y="598"/>
                  </a:lnTo>
                  <a:lnTo>
                    <a:pt x="2429" y="592"/>
                  </a:lnTo>
                  <a:lnTo>
                    <a:pt x="2422" y="584"/>
                  </a:lnTo>
                  <a:lnTo>
                    <a:pt x="2415" y="576"/>
                  </a:lnTo>
                  <a:lnTo>
                    <a:pt x="2409" y="567"/>
                  </a:lnTo>
                  <a:lnTo>
                    <a:pt x="2401" y="559"/>
                  </a:lnTo>
                  <a:lnTo>
                    <a:pt x="2396" y="551"/>
                  </a:lnTo>
                  <a:lnTo>
                    <a:pt x="2391" y="542"/>
                  </a:lnTo>
                  <a:lnTo>
                    <a:pt x="2386" y="531"/>
                  </a:lnTo>
                  <a:lnTo>
                    <a:pt x="2382" y="522"/>
                  </a:lnTo>
                  <a:lnTo>
                    <a:pt x="2378" y="512"/>
                  </a:lnTo>
                  <a:lnTo>
                    <a:pt x="2374" y="501"/>
                  </a:lnTo>
                  <a:lnTo>
                    <a:pt x="2371" y="490"/>
                  </a:lnTo>
                  <a:lnTo>
                    <a:pt x="2369" y="480"/>
                  </a:lnTo>
                  <a:lnTo>
                    <a:pt x="2366" y="469"/>
                  </a:lnTo>
                  <a:lnTo>
                    <a:pt x="2363" y="445"/>
                  </a:lnTo>
                  <a:lnTo>
                    <a:pt x="2362" y="419"/>
                  </a:lnTo>
                  <a:lnTo>
                    <a:pt x="2363" y="394"/>
                  </a:lnTo>
                  <a:lnTo>
                    <a:pt x="2366" y="370"/>
                  </a:lnTo>
                  <a:lnTo>
                    <a:pt x="2371" y="346"/>
                  </a:lnTo>
                  <a:lnTo>
                    <a:pt x="2377" y="324"/>
                  </a:lnTo>
                  <a:lnTo>
                    <a:pt x="2381" y="313"/>
                  </a:lnTo>
                  <a:lnTo>
                    <a:pt x="2385" y="303"/>
                  </a:lnTo>
                  <a:lnTo>
                    <a:pt x="2390" y="293"/>
                  </a:lnTo>
                  <a:lnTo>
                    <a:pt x="2395" y="282"/>
                  </a:lnTo>
                  <a:lnTo>
                    <a:pt x="2400" y="273"/>
                  </a:lnTo>
                  <a:lnTo>
                    <a:pt x="2407" y="264"/>
                  </a:lnTo>
                  <a:lnTo>
                    <a:pt x="2414" y="255"/>
                  </a:lnTo>
                  <a:lnTo>
                    <a:pt x="2420" y="246"/>
                  </a:lnTo>
                  <a:lnTo>
                    <a:pt x="2427" y="238"/>
                  </a:lnTo>
                  <a:lnTo>
                    <a:pt x="2435" y="230"/>
                  </a:lnTo>
                  <a:lnTo>
                    <a:pt x="2444" y="223"/>
                  </a:lnTo>
                  <a:lnTo>
                    <a:pt x="2452" y="217"/>
                  </a:lnTo>
                  <a:lnTo>
                    <a:pt x="2460" y="210"/>
                  </a:lnTo>
                  <a:lnTo>
                    <a:pt x="2468" y="204"/>
                  </a:lnTo>
                  <a:lnTo>
                    <a:pt x="2477" y="199"/>
                  </a:lnTo>
                  <a:lnTo>
                    <a:pt x="2487" y="195"/>
                  </a:lnTo>
                  <a:lnTo>
                    <a:pt x="2497" y="191"/>
                  </a:lnTo>
                  <a:lnTo>
                    <a:pt x="2507" y="187"/>
                  </a:lnTo>
                  <a:lnTo>
                    <a:pt x="2518" y="185"/>
                  </a:lnTo>
                  <a:lnTo>
                    <a:pt x="2528" y="182"/>
                  </a:lnTo>
                  <a:lnTo>
                    <a:pt x="2539" y="179"/>
                  </a:lnTo>
                  <a:lnTo>
                    <a:pt x="2549" y="178"/>
                  </a:lnTo>
                  <a:lnTo>
                    <a:pt x="2562" y="177"/>
                  </a:lnTo>
                  <a:lnTo>
                    <a:pt x="2573" y="177"/>
                  </a:lnTo>
                  <a:lnTo>
                    <a:pt x="2585" y="177"/>
                  </a:lnTo>
                  <a:lnTo>
                    <a:pt x="2597" y="178"/>
                  </a:lnTo>
                  <a:lnTo>
                    <a:pt x="2608" y="181"/>
                  </a:lnTo>
                  <a:lnTo>
                    <a:pt x="2619" y="183"/>
                  </a:lnTo>
                  <a:lnTo>
                    <a:pt x="2630" y="185"/>
                  </a:lnTo>
                  <a:lnTo>
                    <a:pt x="2640" y="188"/>
                  </a:lnTo>
                  <a:lnTo>
                    <a:pt x="2650" y="192"/>
                  </a:lnTo>
                  <a:lnTo>
                    <a:pt x="2659" y="196"/>
                  </a:lnTo>
                  <a:lnTo>
                    <a:pt x="2669" y="201"/>
                  </a:lnTo>
                  <a:lnTo>
                    <a:pt x="2677" y="206"/>
                  </a:lnTo>
                  <a:lnTo>
                    <a:pt x="2685" y="212"/>
                  </a:lnTo>
                  <a:lnTo>
                    <a:pt x="2693" y="220"/>
                  </a:lnTo>
                  <a:lnTo>
                    <a:pt x="2700" y="227"/>
                  </a:lnTo>
                  <a:lnTo>
                    <a:pt x="2708" y="234"/>
                  </a:lnTo>
                  <a:lnTo>
                    <a:pt x="2714" y="242"/>
                  </a:lnTo>
                  <a:lnTo>
                    <a:pt x="2721" y="251"/>
                  </a:lnTo>
                  <a:lnTo>
                    <a:pt x="2729" y="266"/>
                  </a:lnTo>
                  <a:lnTo>
                    <a:pt x="2737" y="281"/>
                  </a:lnTo>
                  <a:lnTo>
                    <a:pt x="2744" y="298"/>
                  </a:lnTo>
                  <a:lnTo>
                    <a:pt x="2749" y="314"/>
                  </a:lnTo>
                  <a:lnTo>
                    <a:pt x="2753" y="332"/>
                  </a:lnTo>
                  <a:lnTo>
                    <a:pt x="2756" y="349"/>
                  </a:lnTo>
                  <a:lnTo>
                    <a:pt x="2758" y="369"/>
                  </a:lnTo>
                  <a:lnTo>
                    <a:pt x="2759" y="388"/>
                  </a:lnTo>
                  <a:lnTo>
                    <a:pt x="2758" y="400"/>
                  </a:lnTo>
                  <a:lnTo>
                    <a:pt x="2758" y="410"/>
                  </a:lnTo>
                  <a:lnTo>
                    <a:pt x="2757" y="419"/>
                  </a:lnTo>
                  <a:lnTo>
                    <a:pt x="2755" y="427"/>
                  </a:lnTo>
                  <a:close/>
                  <a:moveTo>
                    <a:pt x="2441" y="368"/>
                  </a:moveTo>
                  <a:lnTo>
                    <a:pt x="2680" y="368"/>
                  </a:lnTo>
                  <a:lnTo>
                    <a:pt x="2680" y="355"/>
                  </a:lnTo>
                  <a:lnTo>
                    <a:pt x="2679" y="344"/>
                  </a:lnTo>
                  <a:lnTo>
                    <a:pt x="2677" y="332"/>
                  </a:lnTo>
                  <a:lnTo>
                    <a:pt x="2675" y="321"/>
                  </a:lnTo>
                  <a:lnTo>
                    <a:pt x="2672" y="311"/>
                  </a:lnTo>
                  <a:lnTo>
                    <a:pt x="2668" y="301"/>
                  </a:lnTo>
                  <a:lnTo>
                    <a:pt x="2663" y="292"/>
                  </a:lnTo>
                  <a:lnTo>
                    <a:pt x="2657" y="282"/>
                  </a:lnTo>
                  <a:lnTo>
                    <a:pt x="2650" y="271"/>
                  </a:lnTo>
                  <a:lnTo>
                    <a:pt x="2641" y="262"/>
                  </a:lnTo>
                  <a:lnTo>
                    <a:pt x="2632" y="254"/>
                  </a:lnTo>
                  <a:lnTo>
                    <a:pt x="2620" y="247"/>
                  </a:lnTo>
                  <a:lnTo>
                    <a:pt x="2609" y="242"/>
                  </a:lnTo>
                  <a:lnTo>
                    <a:pt x="2596" y="239"/>
                  </a:lnTo>
                  <a:lnTo>
                    <a:pt x="2581" y="237"/>
                  </a:lnTo>
                  <a:lnTo>
                    <a:pt x="2567" y="236"/>
                  </a:lnTo>
                  <a:lnTo>
                    <a:pt x="2552" y="237"/>
                  </a:lnTo>
                  <a:lnTo>
                    <a:pt x="2540" y="239"/>
                  </a:lnTo>
                  <a:lnTo>
                    <a:pt x="2528" y="242"/>
                  </a:lnTo>
                  <a:lnTo>
                    <a:pt x="2515" y="247"/>
                  </a:lnTo>
                  <a:lnTo>
                    <a:pt x="2504" y="254"/>
                  </a:lnTo>
                  <a:lnTo>
                    <a:pt x="2494" y="261"/>
                  </a:lnTo>
                  <a:lnTo>
                    <a:pt x="2485" y="270"/>
                  </a:lnTo>
                  <a:lnTo>
                    <a:pt x="2475" y="280"/>
                  </a:lnTo>
                  <a:lnTo>
                    <a:pt x="2469" y="290"/>
                  </a:lnTo>
                  <a:lnTo>
                    <a:pt x="2463" y="300"/>
                  </a:lnTo>
                  <a:lnTo>
                    <a:pt x="2458" y="310"/>
                  </a:lnTo>
                  <a:lnTo>
                    <a:pt x="2454" y="320"/>
                  </a:lnTo>
                  <a:lnTo>
                    <a:pt x="2450" y="332"/>
                  </a:lnTo>
                  <a:lnTo>
                    <a:pt x="2446" y="343"/>
                  </a:lnTo>
                  <a:lnTo>
                    <a:pt x="2444" y="355"/>
                  </a:lnTo>
                  <a:lnTo>
                    <a:pt x="2441" y="368"/>
                  </a:lnTo>
                  <a:close/>
                  <a:moveTo>
                    <a:pt x="2860" y="637"/>
                  </a:moveTo>
                  <a:lnTo>
                    <a:pt x="2860" y="309"/>
                  </a:lnTo>
                  <a:lnTo>
                    <a:pt x="2860" y="280"/>
                  </a:lnTo>
                  <a:lnTo>
                    <a:pt x="2859" y="250"/>
                  </a:lnTo>
                  <a:lnTo>
                    <a:pt x="2858" y="220"/>
                  </a:lnTo>
                  <a:lnTo>
                    <a:pt x="2856" y="188"/>
                  </a:lnTo>
                  <a:lnTo>
                    <a:pt x="2929" y="188"/>
                  </a:lnTo>
                  <a:lnTo>
                    <a:pt x="2933" y="262"/>
                  </a:lnTo>
                  <a:lnTo>
                    <a:pt x="2935" y="262"/>
                  </a:lnTo>
                  <a:lnTo>
                    <a:pt x="2940" y="254"/>
                  </a:lnTo>
                  <a:lnTo>
                    <a:pt x="2945" y="245"/>
                  </a:lnTo>
                  <a:lnTo>
                    <a:pt x="2951" y="237"/>
                  </a:lnTo>
                  <a:lnTo>
                    <a:pt x="2958" y="230"/>
                  </a:lnTo>
                  <a:lnTo>
                    <a:pt x="2964" y="223"/>
                  </a:lnTo>
                  <a:lnTo>
                    <a:pt x="2973" y="217"/>
                  </a:lnTo>
                  <a:lnTo>
                    <a:pt x="2981" y="210"/>
                  </a:lnTo>
                  <a:lnTo>
                    <a:pt x="2989" y="204"/>
                  </a:lnTo>
                  <a:lnTo>
                    <a:pt x="3000" y="198"/>
                  </a:lnTo>
                  <a:lnTo>
                    <a:pt x="3011" y="193"/>
                  </a:lnTo>
                  <a:lnTo>
                    <a:pt x="3022" y="188"/>
                  </a:lnTo>
                  <a:lnTo>
                    <a:pt x="3033" y="185"/>
                  </a:lnTo>
                  <a:lnTo>
                    <a:pt x="3046" y="182"/>
                  </a:lnTo>
                  <a:lnTo>
                    <a:pt x="3058" y="179"/>
                  </a:lnTo>
                  <a:lnTo>
                    <a:pt x="3070" y="177"/>
                  </a:lnTo>
                  <a:lnTo>
                    <a:pt x="3084" y="177"/>
                  </a:lnTo>
                  <a:lnTo>
                    <a:pt x="3098" y="178"/>
                  </a:lnTo>
                  <a:lnTo>
                    <a:pt x="3112" y="179"/>
                  </a:lnTo>
                  <a:lnTo>
                    <a:pt x="3126" y="183"/>
                  </a:lnTo>
                  <a:lnTo>
                    <a:pt x="3139" y="187"/>
                  </a:lnTo>
                  <a:lnTo>
                    <a:pt x="3151" y="192"/>
                  </a:lnTo>
                  <a:lnTo>
                    <a:pt x="3163" y="199"/>
                  </a:lnTo>
                  <a:lnTo>
                    <a:pt x="3174" y="206"/>
                  </a:lnTo>
                  <a:lnTo>
                    <a:pt x="3185" y="215"/>
                  </a:lnTo>
                  <a:lnTo>
                    <a:pt x="3192" y="222"/>
                  </a:lnTo>
                  <a:lnTo>
                    <a:pt x="3199" y="229"/>
                  </a:lnTo>
                  <a:lnTo>
                    <a:pt x="3205" y="236"/>
                  </a:lnTo>
                  <a:lnTo>
                    <a:pt x="3210" y="244"/>
                  </a:lnTo>
                  <a:lnTo>
                    <a:pt x="3215" y="251"/>
                  </a:lnTo>
                  <a:lnTo>
                    <a:pt x="3219" y="261"/>
                  </a:lnTo>
                  <a:lnTo>
                    <a:pt x="3223" y="269"/>
                  </a:lnTo>
                  <a:lnTo>
                    <a:pt x="3228" y="279"/>
                  </a:lnTo>
                  <a:lnTo>
                    <a:pt x="3231" y="289"/>
                  </a:lnTo>
                  <a:lnTo>
                    <a:pt x="3234" y="299"/>
                  </a:lnTo>
                  <a:lnTo>
                    <a:pt x="3236" y="309"/>
                  </a:lnTo>
                  <a:lnTo>
                    <a:pt x="3238" y="320"/>
                  </a:lnTo>
                  <a:lnTo>
                    <a:pt x="3241" y="344"/>
                  </a:lnTo>
                  <a:lnTo>
                    <a:pt x="3242" y="369"/>
                  </a:lnTo>
                  <a:lnTo>
                    <a:pt x="3242" y="637"/>
                  </a:lnTo>
                  <a:lnTo>
                    <a:pt x="3160" y="637"/>
                  </a:lnTo>
                  <a:lnTo>
                    <a:pt x="3160" y="378"/>
                  </a:lnTo>
                  <a:lnTo>
                    <a:pt x="3160" y="362"/>
                  </a:lnTo>
                  <a:lnTo>
                    <a:pt x="3159" y="346"/>
                  </a:lnTo>
                  <a:lnTo>
                    <a:pt x="3157" y="333"/>
                  </a:lnTo>
                  <a:lnTo>
                    <a:pt x="3154" y="319"/>
                  </a:lnTo>
                  <a:lnTo>
                    <a:pt x="3150" y="307"/>
                  </a:lnTo>
                  <a:lnTo>
                    <a:pt x="3145" y="297"/>
                  </a:lnTo>
                  <a:lnTo>
                    <a:pt x="3140" y="286"/>
                  </a:lnTo>
                  <a:lnTo>
                    <a:pt x="3134" y="277"/>
                  </a:lnTo>
                  <a:lnTo>
                    <a:pt x="3127" y="270"/>
                  </a:lnTo>
                  <a:lnTo>
                    <a:pt x="3120" y="263"/>
                  </a:lnTo>
                  <a:lnTo>
                    <a:pt x="3111" y="258"/>
                  </a:lnTo>
                  <a:lnTo>
                    <a:pt x="3102" y="253"/>
                  </a:lnTo>
                  <a:lnTo>
                    <a:pt x="3092" y="249"/>
                  </a:lnTo>
                  <a:lnTo>
                    <a:pt x="3081" y="246"/>
                  </a:lnTo>
                  <a:lnTo>
                    <a:pt x="3069" y="244"/>
                  </a:lnTo>
                  <a:lnTo>
                    <a:pt x="3056" y="244"/>
                  </a:lnTo>
                  <a:lnTo>
                    <a:pt x="3047" y="244"/>
                  </a:lnTo>
                  <a:lnTo>
                    <a:pt x="3037" y="245"/>
                  </a:lnTo>
                  <a:lnTo>
                    <a:pt x="3028" y="247"/>
                  </a:lnTo>
                  <a:lnTo>
                    <a:pt x="3020" y="250"/>
                  </a:lnTo>
                  <a:lnTo>
                    <a:pt x="3012" y="254"/>
                  </a:lnTo>
                  <a:lnTo>
                    <a:pt x="3004" y="258"/>
                  </a:lnTo>
                  <a:lnTo>
                    <a:pt x="2995" y="263"/>
                  </a:lnTo>
                  <a:lnTo>
                    <a:pt x="2988" y="268"/>
                  </a:lnTo>
                  <a:lnTo>
                    <a:pt x="2981" y="274"/>
                  </a:lnTo>
                  <a:lnTo>
                    <a:pt x="2974" y="281"/>
                  </a:lnTo>
                  <a:lnTo>
                    <a:pt x="2968" y="289"/>
                  </a:lnTo>
                  <a:lnTo>
                    <a:pt x="2962" y="296"/>
                  </a:lnTo>
                  <a:lnTo>
                    <a:pt x="2958" y="303"/>
                  </a:lnTo>
                  <a:lnTo>
                    <a:pt x="2953" y="311"/>
                  </a:lnTo>
                  <a:lnTo>
                    <a:pt x="2950" y="319"/>
                  </a:lnTo>
                  <a:lnTo>
                    <a:pt x="2947" y="329"/>
                  </a:lnTo>
                  <a:lnTo>
                    <a:pt x="2945" y="337"/>
                  </a:lnTo>
                  <a:lnTo>
                    <a:pt x="2943" y="346"/>
                  </a:lnTo>
                  <a:lnTo>
                    <a:pt x="2942" y="356"/>
                  </a:lnTo>
                  <a:lnTo>
                    <a:pt x="2942" y="367"/>
                  </a:lnTo>
                  <a:lnTo>
                    <a:pt x="2942" y="637"/>
                  </a:lnTo>
                  <a:lnTo>
                    <a:pt x="2860" y="637"/>
                  </a:lnTo>
                  <a:close/>
                  <a:moveTo>
                    <a:pt x="3680" y="559"/>
                  </a:moveTo>
                  <a:lnTo>
                    <a:pt x="3694" y="620"/>
                  </a:lnTo>
                  <a:lnTo>
                    <a:pt x="3681" y="627"/>
                  </a:lnTo>
                  <a:lnTo>
                    <a:pt x="3666" y="632"/>
                  </a:lnTo>
                  <a:lnTo>
                    <a:pt x="3651" y="636"/>
                  </a:lnTo>
                  <a:lnTo>
                    <a:pt x="3635" y="640"/>
                  </a:lnTo>
                  <a:lnTo>
                    <a:pt x="3619" y="643"/>
                  </a:lnTo>
                  <a:lnTo>
                    <a:pt x="3602" y="646"/>
                  </a:lnTo>
                  <a:lnTo>
                    <a:pt x="3584" y="647"/>
                  </a:lnTo>
                  <a:lnTo>
                    <a:pt x="3566" y="648"/>
                  </a:lnTo>
                  <a:lnTo>
                    <a:pt x="3541" y="647"/>
                  </a:lnTo>
                  <a:lnTo>
                    <a:pt x="3517" y="643"/>
                  </a:lnTo>
                  <a:lnTo>
                    <a:pt x="3506" y="641"/>
                  </a:lnTo>
                  <a:lnTo>
                    <a:pt x="3495" y="638"/>
                  </a:lnTo>
                  <a:lnTo>
                    <a:pt x="3484" y="635"/>
                  </a:lnTo>
                  <a:lnTo>
                    <a:pt x="3474" y="631"/>
                  </a:lnTo>
                  <a:lnTo>
                    <a:pt x="3464" y="627"/>
                  </a:lnTo>
                  <a:lnTo>
                    <a:pt x="3455" y="623"/>
                  </a:lnTo>
                  <a:lnTo>
                    <a:pt x="3445" y="618"/>
                  </a:lnTo>
                  <a:lnTo>
                    <a:pt x="3436" y="612"/>
                  </a:lnTo>
                  <a:lnTo>
                    <a:pt x="3427" y="605"/>
                  </a:lnTo>
                  <a:lnTo>
                    <a:pt x="3419" y="599"/>
                  </a:lnTo>
                  <a:lnTo>
                    <a:pt x="3410" y="592"/>
                  </a:lnTo>
                  <a:lnTo>
                    <a:pt x="3403" y="584"/>
                  </a:lnTo>
                  <a:lnTo>
                    <a:pt x="3395" y="576"/>
                  </a:lnTo>
                  <a:lnTo>
                    <a:pt x="3389" y="567"/>
                  </a:lnTo>
                  <a:lnTo>
                    <a:pt x="3382" y="559"/>
                  </a:lnTo>
                  <a:lnTo>
                    <a:pt x="3377" y="550"/>
                  </a:lnTo>
                  <a:lnTo>
                    <a:pt x="3370" y="541"/>
                  </a:lnTo>
                  <a:lnTo>
                    <a:pt x="3365" y="531"/>
                  </a:lnTo>
                  <a:lnTo>
                    <a:pt x="3361" y="521"/>
                  </a:lnTo>
                  <a:lnTo>
                    <a:pt x="3357" y="511"/>
                  </a:lnTo>
                  <a:lnTo>
                    <a:pt x="3354" y="500"/>
                  </a:lnTo>
                  <a:lnTo>
                    <a:pt x="3351" y="489"/>
                  </a:lnTo>
                  <a:lnTo>
                    <a:pt x="3348" y="478"/>
                  </a:lnTo>
                  <a:lnTo>
                    <a:pt x="3346" y="467"/>
                  </a:lnTo>
                  <a:lnTo>
                    <a:pt x="3343" y="442"/>
                  </a:lnTo>
                  <a:lnTo>
                    <a:pt x="3342" y="417"/>
                  </a:lnTo>
                  <a:lnTo>
                    <a:pt x="3342" y="404"/>
                  </a:lnTo>
                  <a:lnTo>
                    <a:pt x="3343" y="391"/>
                  </a:lnTo>
                  <a:lnTo>
                    <a:pt x="3344" y="379"/>
                  </a:lnTo>
                  <a:lnTo>
                    <a:pt x="3346" y="367"/>
                  </a:lnTo>
                  <a:lnTo>
                    <a:pt x="3348" y="355"/>
                  </a:lnTo>
                  <a:lnTo>
                    <a:pt x="3351" y="344"/>
                  </a:lnTo>
                  <a:lnTo>
                    <a:pt x="3354" y="333"/>
                  </a:lnTo>
                  <a:lnTo>
                    <a:pt x="3358" y="321"/>
                  </a:lnTo>
                  <a:lnTo>
                    <a:pt x="3363" y="311"/>
                  </a:lnTo>
                  <a:lnTo>
                    <a:pt x="3367" y="301"/>
                  </a:lnTo>
                  <a:lnTo>
                    <a:pt x="3373" y="291"/>
                  </a:lnTo>
                  <a:lnTo>
                    <a:pt x="3379" y="281"/>
                  </a:lnTo>
                  <a:lnTo>
                    <a:pt x="3386" y="272"/>
                  </a:lnTo>
                  <a:lnTo>
                    <a:pt x="3393" y="263"/>
                  </a:lnTo>
                  <a:lnTo>
                    <a:pt x="3400" y="254"/>
                  </a:lnTo>
                  <a:lnTo>
                    <a:pt x="3408" y="245"/>
                  </a:lnTo>
                  <a:lnTo>
                    <a:pt x="3417" y="237"/>
                  </a:lnTo>
                  <a:lnTo>
                    <a:pt x="3425" y="230"/>
                  </a:lnTo>
                  <a:lnTo>
                    <a:pt x="3434" y="223"/>
                  </a:lnTo>
                  <a:lnTo>
                    <a:pt x="3443" y="215"/>
                  </a:lnTo>
                  <a:lnTo>
                    <a:pt x="3454" y="210"/>
                  </a:lnTo>
                  <a:lnTo>
                    <a:pt x="3464" y="204"/>
                  </a:lnTo>
                  <a:lnTo>
                    <a:pt x="3474" y="199"/>
                  </a:lnTo>
                  <a:lnTo>
                    <a:pt x="3484" y="195"/>
                  </a:lnTo>
                  <a:lnTo>
                    <a:pt x="3496" y="191"/>
                  </a:lnTo>
                  <a:lnTo>
                    <a:pt x="3507" y="188"/>
                  </a:lnTo>
                  <a:lnTo>
                    <a:pt x="3519" y="185"/>
                  </a:lnTo>
                  <a:lnTo>
                    <a:pt x="3532" y="183"/>
                  </a:lnTo>
                  <a:lnTo>
                    <a:pt x="3544" y="181"/>
                  </a:lnTo>
                  <a:lnTo>
                    <a:pt x="3556" y="179"/>
                  </a:lnTo>
                  <a:lnTo>
                    <a:pt x="3570" y="178"/>
                  </a:lnTo>
                  <a:lnTo>
                    <a:pt x="3583" y="178"/>
                  </a:lnTo>
                  <a:lnTo>
                    <a:pt x="3599" y="178"/>
                  </a:lnTo>
                  <a:lnTo>
                    <a:pt x="3616" y="179"/>
                  </a:lnTo>
                  <a:lnTo>
                    <a:pt x="3631" y="182"/>
                  </a:lnTo>
                  <a:lnTo>
                    <a:pt x="3646" y="185"/>
                  </a:lnTo>
                  <a:lnTo>
                    <a:pt x="3659" y="188"/>
                  </a:lnTo>
                  <a:lnTo>
                    <a:pt x="3672" y="192"/>
                  </a:lnTo>
                  <a:lnTo>
                    <a:pt x="3685" y="196"/>
                  </a:lnTo>
                  <a:lnTo>
                    <a:pt x="3696" y="201"/>
                  </a:lnTo>
                  <a:lnTo>
                    <a:pt x="3678" y="265"/>
                  </a:lnTo>
                  <a:lnTo>
                    <a:pt x="3667" y="260"/>
                  </a:lnTo>
                  <a:lnTo>
                    <a:pt x="3656" y="256"/>
                  </a:lnTo>
                  <a:lnTo>
                    <a:pt x="3646" y="251"/>
                  </a:lnTo>
                  <a:lnTo>
                    <a:pt x="3633" y="248"/>
                  </a:lnTo>
                  <a:lnTo>
                    <a:pt x="3622" y="246"/>
                  </a:lnTo>
                  <a:lnTo>
                    <a:pt x="3609" y="244"/>
                  </a:lnTo>
                  <a:lnTo>
                    <a:pt x="3596" y="243"/>
                  </a:lnTo>
                  <a:lnTo>
                    <a:pt x="3583" y="243"/>
                  </a:lnTo>
                  <a:lnTo>
                    <a:pt x="3565" y="244"/>
                  </a:lnTo>
                  <a:lnTo>
                    <a:pt x="3548" y="246"/>
                  </a:lnTo>
                  <a:lnTo>
                    <a:pt x="3532" y="250"/>
                  </a:lnTo>
                  <a:lnTo>
                    <a:pt x="3516" y="256"/>
                  </a:lnTo>
                  <a:lnTo>
                    <a:pt x="3502" y="263"/>
                  </a:lnTo>
                  <a:lnTo>
                    <a:pt x="3489" y="271"/>
                  </a:lnTo>
                  <a:lnTo>
                    <a:pt x="3476" y="281"/>
                  </a:lnTo>
                  <a:lnTo>
                    <a:pt x="3465" y="294"/>
                  </a:lnTo>
                  <a:lnTo>
                    <a:pt x="3456" y="305"/>
                  </a:lnTo>
                  <a:lnTo>
                    <a:pt x="3447" y="318"/>
                  </a:lnTo>
                  <a:lnTo>
                    <a:pt x="3440" y="332"/>
                  </a:lnTo>
                  <a:lnTo>
                    <a:pt x="3434" y="346"/>
                  </a:lnTo>
                  <a:lnTo>
                    <a:pt x="3430" y="362"/>
                  </a:lnTo>
                  <a:lnTo>
                    <a:pt x="3427" y="378"/>
                  </a:lnTo>
                  <a:lnTo>
                    <a:pt x="3425" y="396"/>
                  </a:lnTo>
                  <a:lnTo>
                    <a:pt x="3424" y="413"/>
                  </a:lnTo>
                  <a:lnTo>
                    <a:pt x="3425" y="432"/>
                  </a:lnTo>
                  <a:lnTo>
                    <a:pt x="3427" y="449"/>
                  </a:lnTo>
                  <a:lnTo>
                    <a:pt x="3430" y="467"/>
                  </a:lnTo>
                  <a:lnTo>
                    <a:pt x="3435" y="482"/>
                  </a:lnTo>
                  <a:lnTo>
                    <a:pt x="3441" y="496"/>
                  </a:lnTo>
                  <a:lnTo>
                    <a:pt x="3449" y="511"/>
                  </a:lnTo>
                  <a:lnTo>
                    <a:pt x="3458" y="523"/>
                  </a:lnTo>
                  <a:lnTo>
                    <a:pt x="3468" y="535"/>
                  </a:lnTo>
                  <a:lnTo>
                    <a:pt x="3479" y="546"/>
                  </a:lnTo>
                  <a:lnTo>
                    <a:pt x="3492" y="555"/>
                  </a:lnTo>
                  <a:lnTo>
                    <a:pt x="3505" y="563"/>
                  </a:lnTo>
                  <a:lnTo>
                    <a:pt x="3518" y="569"/>
                  </a:lnTo>
                  <a:lnTo>
                    <a:pt x="3533" y="575"/>
                  </a:lnTo>
                  <a:lnTo>
                    <a:pt x="3548" y="579"/>
                  </a:lnTo>
                  <a:lnTo>
                    <a:pt x="3564" y="581"/>
                  </a:lnTo>
                  <a:lnTo>
                    <a:pt x="3580" y="581"/>
                  </a:lnTo>
                  <a:lnTo>
                    <a:pt x="3592" y="581"/>
                  </a:lnTo>
                  <a:lnTo>
                    <a:pt x="3605" y="580"/>
                  </a:lnTo>
                  <a:lnTo>
                    <a:pt x="3618" y="578"/>
                  </a:lnTo>
                  <a:lnTo>
                    <a:pt x="3630" y="576"/>
                  </a:lnTo>
                  <a:lnTo>
                    <a:pt x="3643" y="572"/>
                  </a:lnTo>
                  <a:lnTo>
                    <a:pt x="3655" y="568"/>
                  </a:lnTo>
                  <a:lnTo>
                    <a:pt x="3667" y="564"/>
                  </a:lnTo>
                  <a:lnTo>
                    <a:pt x="3680" y="559"/>
                  </a:lnTo>
                  <a:close/>
                  <a:moveTo>
                    <a:pt x="4149" y="427"/>
                  </a:moveTo>
                  <a:lnTo>
                    <a:pt x="3836" y="426"/>
                  </a:lnTo>
                  <a:lnTo>
                    <a:pt x="3837" y="445"/>
                  </a:lnTo>
                  <a:lnTo>
                    <a:pt x="3840" y="463"/>
                  </a:lnTo>
                  <a:lnTo>
                    <a:pt x="3843" y="480"/>
                  </a:lnTo>
                  <a:lnTo>
                    <a:pt x="3848" y="495"/>
                  </a:lnTo>
                  <a:lnTo>
                    <a:pt x="3855" y="510"/>
                  </a:lnTo>
                  <a:lnTo>
                    <a:pt x="3864" y="523"/>
                  </a:lnTo>
                  <a:lnTo>
                    <a:pt x="3873" y="535"/>
                  </a:lnTo>
                  <a:lnTo>
                    <a:pt x="3883" y="546"/>
                  </a:lnTo>
                  <a:lnTo>
                    <a:pt x="3893" y="554"/>
                  </a:lnTo>
                  <a:lnTo>
                    <a:pt x="3905" y="562"/>
                  </a:lnTo>
                  <a:lnTo>
                    <a:pt x="3917" y="568"/>
                  </a:lnTo>
                  <a:lnTo>
                    <a:pt x="3929" y="573"/>
                  </a:lnTo>
                  <a:lnTo>
                    <a:pt x="3943" y="577"/>
                  </a:lnTo>
                  <a:lnTo>
                    <a:pt x="3958" y="580"/>
                  </a:lnTo>
                  <a:lnTo>
                    <a:pt x="3973" y="582"/>
                  </a:lnTo>
                  <a:lnTo>
                    <a:pt x="3989" y="582"/>
                  </a:lnTo>
                  <a:lnTo>
                    <a:pt x="4006" y="582"/>
                  </a:lnTo>
                  <a:lnTo>
                    <a:pt x="4023" y="581"/>
                  </a:lnTo>
                  <a:lnTo>
                    <a:pt x="4038" y="579"/>
                  </a:lnTo>
                  <a:lnTo>
                    <a:pt x="4055" y="577"/>
                  </a:lnTo>
                  <a:lnTo>
                    <a:pt x="4070" y="573"/>
                  </a:lnTo>
                  <a:lnTo>
                    <a:pt x="4084" y="569"/>
                  </a:lnTo>
                  <a:lnTo>
                    <a:pt x="4099" y="564"/>
                  </a:lnTo>
                  <a:lnTo>
                    <a:pt x="4113" y="559"/>
                  </a:lnTo>
                  <a:lnTo>
                    <a:pt x="4127" y="618"/>
                  </a:lnTo>
                  <a:lnTo>
                    <a:pt x="4111" y="624"/>
                  </a:lnTo>
                  <a:lnTo>
                    <a:pt x="4095" y="630"/>
                  </a:lnTo>
                  <a:lnTo>
                    <a:pt x="4077" y="635"/>
                  </a:lnTo>
                  <a:lnTo>
                    <a:pt x="4059" y="639"/>
                  </a:lnTo>
                  <a:lnTo>
                    <a:pt x="4039" y="642"/>
                  </a:lnTo>
                  <a:lnTo>
                    <a:pt x="4020" y="644"/>
                  </a:lnTo>
                  <a:lnTo>
                    <a:pt x="3999" y="646"/>
                  </a:lnTo>
                  <a:lnTo>
                    <a:pt x="3978" y="647"/>
                  </a:lnTo>
                  <a:lnTo>
                    <a:pt x="3953" y="646"/>
                  </a:lnTo>
                  <a:lnTo>
                    <a:pt x="3929" y="642"/>
                  </a:lnTo>
                  <a:lnTo>
                    <a:pt x="3918" y="640"/>
                  </a:lnTo>
                  <a:lnTo>
                    <a:pt x="3907" y="637"/>
                  </a:lnTo>
                  <a:lnTo>
                    <a:pt x="3896" y="634"/>
                  </a:lnTo>
                  <a:lnTo>
                    <a:pt x="3886" y="631"/>
                  </a:lnTo>
                  <a:lnTo>
                    <a:pt x="3877" y="627"/>
                  </a:lnTo>
                  <a:lnTo>
                    <a:pt x="3867" y="622"/>
                  </a:lnTo>
                  <a:lnTo>
                    <a:pt x="3857" y="617"/>
                  </a:lnTo>
                  <a:lnTo>
                    <a:pt x="3849" y="612"/>
                  </a:lnTo>
                  <a:lnTo>
                    <a:pt x="3840" y="605"/>
                  </a:lnTo>
                  <a:lnTo>
                    <a:pt x="3832" y="598"/>
                  </a:lnTo>
                  <a:lnTo>
                    <a:pt x="3823" y="592"/>
                  </a:lnTo>
                  <a:lnTo>
                    <a:pt x="3816" y="584"/>
                  </a:lnTo>
                  <a:lnTo>
                    <a:pt x="3809" y="576"/>
                  </a:lnTo>
                  <a:lnTo>
                    <a:pt x="3803" y="567"/>
                  </a:lnTo>
                  <a:lnTo>
                    <a:pt x="3796" y="559"/>
                  </a:lnTo>
                  <a:lnTo>
                    <a:pt x="3791" y="551"/>
                  </a:lnTo>
                  <a:lnTo>
                    <a:pt x="3785" y="542"/>
                  </a:lnTo>
                  <a:lnTo>
                    <a:pt x="3780" y="531"/>
                  </a:lnTo>
                  <a:lnTo>
                    <a:pt x="3776" y="522"/>
                  </a:lnTo>
                  <a:lnTo>
                    <a:pt x="3772" y="512"/>
                  </a:lnTo>
                  <a:lnTo>
                    <a:pt x="3768" y="501"/>
                  </a:lnTo>
                  <a:lnTo>
                    <a:pt x="3765" y="490"/>
                  </a:lnTo>
                  <a:lnTo>
                    <a:pt x="3763" y="480"/>
                  </a:lnTo>
                  <a:lnTo>
                    <a:pt x="3761" y="469"/>
                  </a:lnTo>
                  <a:lnTo>
                    <a:pt x="3758" y="445"/>
                  </a:lnTo>
                  <a:lnTo>
                    <a:pt x="3757" y="419"/>
                  </a:lnTo>
                  <a:lnTo>
                    <a:pt x="3758" y="394"/>
                  </a:lnTo>
                  <a:lnTo>
                    <a:pt x="3761" y="370"/>
                  </a:lnTo>
                  <a:lnTo>
                    <a:pt x="3765" y="346"/>
                  </a:lnTo>
                  <a:lnTo>
                    <a:pt x="3771" y="324"/>
                  </a:lnTo>
                  <a:lnTo>
                    <a:pt x="3775" y="313"/>
                  </a:lnTo>
                  <a:lnTo>
                    <a:pt x="3779" y="303"/>
                  </a:lnTo>
                  <a:lnTo>
                    <a:pt x="3784" y="293"/>
                  </a:lnTo>
                  <a:lnTo>
                    <a:pt x="3790" y="282"/>
                  </a:lnTo>
                  <a:lnTo>
                    <a:pt x="3795" y="273"/>
                  </a:lnTo>
                  <a:lnTo>
                    <a:pt x="3801" y="264"/>
                  </a:lnTo>
                  <a:lnTo>
                    <a:pt x="3808" y="255"/>
                  </a:lnTo>
                  <a:lnTo>
                    <a:pt x="3814" y="246"/>
                  </a:lnTo>
                  <a:lnTo>
                    <a:pt x="3821" y="238"/>
                  </a:lnTo>
                  <a:lnTo>
                    <a:pt x="3830" y="230"/>
                  </a:lnTo>
                  <a:lnTo>
                    <a:pt x="3838" y="223"/>
                  </a:lnTo>
                  <a:lnTo>
                    <a:pt x="3846" y="217"/>
                  </a:lnTo>
                  <a:lnTo>
                    <a:pt x="3854" y="210"/>
                  </a:lnTo>
                  <a:lnTo>
                    <a:pt x="3863" y="204"/>
                  </a:lnTo>
                  <a:lnTo>
                    <a:pt x="3872" y="199"/>
                  </a:lnTo>
                  <a:lnTo>
                    <a:pt x="3881" y="195"/>
                  </a:lnTo>
                  <a:lnTo>
                    <a:pt x="3891" y="191"/>
                  </a:lnTo>
                  <a:lnTo>
                    <a:pt x="3902" y="187"/>
                  </a:lnTo>
                  <a:lnTo>
                    <a:pt x="3912" y="185"/>
                  </a:lnTo>
                  <a:lnTo>
                    <a:pt x="3922" y="182"/>
                  </a:lnTo>
                  <a:lnTo>
                    <a:pt x="3933" y="179"/>
                  </a:lnTo>
                  <a:lnTo>
                    <a:pt x="3944" y="178"/>
                  </a:lnTo>
                  <a:lnTo>
                    <a:pt x="3956" y="177"/>
                  </a:lnTo>
                  <a:lnTo>
                    <a:pt x="3967" y="177"/>
                  </a:lnTo>
                  <a:lnTo>
                    <a:pt x="3980" y="177"/>
                  </a:lnTo>
                  <a:lnTo>
                    <a:pt x="3991" y="178"/>
                  </a:lnTo>
                  <a:lnTo>
                    <a:pt x="4002" y="181"/>
                  </a:lnTo>
                  <a:lnTo>
                    <a:pt x="4014" y="183"/>
                  </a:lnTo>
                  <a:lnTo>
                    <a:pt x="4024" y="185"/>
                  </a:lnTo>
                  <a:lnTo>
                    <a:pt x="4034" y="188"/>
                  </a:lnTo>
                  <a:lnTo>
                    <a:pt x="4044" y="192"/>
                  </a:lnTo>
                  <a:lnTo>
                    <a:pt x="4054" y="196"/>
                  </a:lnTo>
                  <a:lnTo>
                    <a:pt x="4063" y="201"/>
                  </a:lnTo>
                  <a:lnTo>
                    <a:pt x="4071" y="206"/>
                  </a:lnTo>
                  <a:lnTo>
                    <a:pt x="4079" y="212"/>
                  </a:lnTo>
                  <a:lnTo>
                    <a:pt x="4088" y="220"/>
                  </a:lnTo>
                  <a:lnTo>
                    <a:pt x="4095" y="227"/>
                  </a:lnTo>
                  <a:lnTo>
                    <a:pt x="4102" y="234"/>
                  </a:lnTo>
                  <a:lnTo>
                    <a:pt x="4108" y="242"/>
                  </a:lnTo>
                  <a:lnTo>
                    <a:pt x="4115" y="251"/>
                  </a:lnTo>
                  <a:lnTo>
                    <a:pt x="4124" y="266"/>
                  </a:lnTo>
                  <a:lnTo>
                    <a:pt x="4132" y="281"/>
                  </a:lnTo>
                  <a:lnTo>
                    <a:pt x="4138" y="298"/>
                  </a:lnTo>
                  <a:lnTo>
                    <a:pt x="4143" y="314"/>
                  </a:lnTo>
                  <a:lnTo>
                    <a:pt x="4147" y="332"/>
                  </a:lnTo>
                  <a:lnTo>
                    <a:pt x="4150" y="349"/>
                  </a:lnTo>
                  <a:lnTo>
                    <a:pt x="4152" y="369"/>
                  </a:lnTo>
                  <a:lnTo>
                    <a:pt x="4153" y="388"/>
                  </a:lnTo>
                  <a:lnTo>
                    <a:pt x="4152" y="400"/>
                  </a:lnTo>
                  <a:lnTo>
                    <a:pt x="4152" y="410"/>
                  </a:lnTo>
                  <a:lnTo>
                    <a:pt x="4151" y="419"/>
                  </a:lnTo>
                  <a:lnTo>
                    <a:pt x="4149" y="427"/>
                  </a:lnTo>
                  <a:close/>
                  <a:moveTo>
                    <a:pt x="3836" y="368"/>
                  </a:moveTo>
                  <a:lnTo>
                    <a:pt x="4074" y="368"/>
                  </a:lnTo>
                  <a:lnTo>
                    <a:pt x="4074" y="355"/>
                  </a:lnTo>
                  <a:lnTo>
                    <a:pt x="4073" y="344"/>
                  </a:lnTo>
                  <a:lnTo>
                    <a:pt x="4071" y="332"/>
                  </a:lnTo>
                  <a:lnTo>
                    <a:pt x="4069" y="321"/>
                  </a:lnTo>
                  <a:lnTo>
                    <a:pt x="4066" y="311"/>
                  </a:lnTo>
                  <a:lnTo>
                    <a:pt x="4062" y="301"/>
                  </a:lnTo>
                  <a:lnTo>
                    <a:pt x="4058" y="292"/>
                  </a:lnTo>
                  <a:lnTo>
                    <a:pt x="4052" y="282"/>
                  </a:lnTo>
                  <a:lnTo>
                    <a:pt x="4044" y="271"/>
                  </a:lnTo>
                  <a:lnTo>
                    <a:pt x="4035" y="262"/>
                  </a:lnTo>
                  <a:lnTo>
                    <a:pt x="4026" y="254"/>
                  </a:lnTo>
                  <a:lnTo>
                    <a:pt x="4015" y="247"/>
                  </a:lnTo>
                  <a:lnTo>
                    <a:pt x="4003" y="242"/>
                  </a:lnTo>
                  <a:lnTo>
                    <a:pt x="3990" y="239"/>
                  </a:lnTo>
                  <a:lnTo>
                    <a:pt x="3976" y="237"/>
                  </a:lnTo>
                  <a:lnTo>
                    <a:pt x="3961" y="236"/>
                  </a:lnTo>
                  <a:lnTo>
                    <a:pt x="3947" y="237"/>
                  </a:lnTo>
                  <a:lnTo>
                    <a:pt x="3934" y="239"/>
                  </a:lnTo>
                  <a:lnTo>
                    <a:pt x="3922" y="242"/>
                  </a:lnTo>
                  <a:lnTo>
                    <a:pt x="3910" y="247"/>
                  </a:lnTo>
                  <a:lnTo>
                    <a:pt x="3900" y="254"/>
                  </a:lnTo>
                  <a:lnTo>
                    <a:pt x="3888" y="261"/>
                  </a:lnTo>
                  <a:lnTo>
                    <a:pt x="3879" y="270"/>
                  </a:lnTo>
                  <a:lnTo>
                    <a:pt x="3870" y="280"/>
                  </a:lnTo>
                  <a:lnTo>
                    <a:pt x="3864" y="290"/>
                  </a:lnTo>
                  <a:lnTo>
                    <a:pt x="3857" y="300"/>
                  </a:lnTo>
                  <a:lnTo>
                    <a:pt x="3852" y="310"/>
                  </a:lnTo>
                  <a:lnTo>
                    <a:pt x="3848" y="320"/>
                  </a:lnTo>
                  <a:lnTo>
                    <a:pt x="3844" y="332"/>
                  </a:lnTo>
                  <a:lnTo>
                    <a:pt x="3840" y="343"/>
                  </a:lnTo>
                  <a:lnTo>
                    <a:pt x="3838" y="355"/>
                  </a:lnTo>
                  <a:lnTo>
                    <a:pt x="3836" y="368"/>
                  </a:lnTo>
                  <a:close/>
                  <a:moveTo>
                    <a:pt x="4756" y="559"/>
                  </a:moveTo>
                  <a:lnTo>
                    <a:pt x="4771" y="620"/>
                  </a:lnTo>
                  <a:lnTo>
                    <a:pt x="4756" y="627"/>
                  </a:lnTo>
                  <a:lnTo>
                    <a:pt x="4742" y="632"/>
                  </a:lnTo>
                  <a:lnTo>
                    <a:pt x="4728" y="636"/>
                  </a:lnTo>
                  <a:lnTo>
                    <a:pt x="4711" y="640"/>
                  </a:lnTo>
                  <a:lnTo>
                    <a:pt x="4695" y="643"/>
                  </a:lnTo>
                  <a:lnTo>
                    <a:pt x="4678" y="646"/>
                  </a:lnTo>
                  <a:lnTo>
                    <a:pt x="4660" y="647"/>
                  </a:lnTo>
                  <a:lnTo>
                    <a:pt x="4641" y="648"/>
                  </a:lnTo>
                  <a:lnTo>
                    <a:pt x="4617" y="647"/>
                  </a:lnTo>
                  <a:lnTo>
                    <a:pt x="4593" y="643"/>
                  </a:lnTo>
                  <a:lnTo>
                    <a:pt x="4582" y="641"/>
                  </a:lnTo>
                  <a:lnTo>
                    <a:pt x="4571" y="638"/>
                  </a:lnTo>
                  <a:lnTo>
                    <a:pt x="4560" y="635"/>
                  </a:lnTo>
                  <a:lnTo>
                    <a:pt x="4550" y="631"/>
                  </a:lnTo>
                  <a:lnTo>
                    <a:pt x="4541" y="627"/>
                  </a:lnTo>
                  <a:lnTo>
                    <a:pt x="4530" y="623"/>
                  </a:lnTo>
                  <a:lnTo>
                    <a:pt x="4521" y="618"/>
                  </a:lnTo>
                  <a:lnTo>
                    <a:pt x="4512" y="612"/>
                  </a:lnTo>
                  <a:lnTo>
                    <a:pt x="4504" y="605"/>
                  </a:lnTo>
                  <a:lnTo>
                    <a:pt x="4495" y="599"/>
                  </a:lnTo>
                  <a:lnTo>
                    <a:pt x="4487" y="592"/>
                  </a:lnTo>
                  <a:lnTo>
                    <a:pt x="4479" y="584"/>
                  </a:lnTo>
                  <a:lnTo>
                    <a:pt x="4472" y="576"/>
                  </a:lnTo>
                  <a:lnTo>
                    <a:pt x="4465" y="567"/>
                  </a:lnTo>
                  <a:lnTo>
                    <a:pt x="4458" y="559"/>
                  </a:lnTo>
                  <a:lnTo>
                    <a:pt x="4452" y="550"/>
                  </a:lnTo>
                  <a:lnTo>
                    <a:pt x="4447" y="541"/>
                  </a:lnTo>
                  <a:lnTo>
                    <a:pt x="4442" y="531"/>
                  </a:lnTo>
                  <a:lnTo>
                    <a:pt x="4437" y="521"/>
                  </a:lnTo>
                  <a:lnTo>
                    <a:pt x="4434" y="511"/>
                  </a:lnTo>
                  <a:lnTo>
                    <a:pt x="4430" y="500"/>
                  </a:lnTo>
                  <a:lnTo>
                    <a:pt x="4427" y="489"/>
                  </a:lnTo>
                  <a:lnTo>
                    <a:pt x="4424" y="478"/>
                  </a:lnTo>
                  <a:lnTo>
                    <a:pt x="4421" y="467"/>
                  </a:lnTo>
                  <a:lnTo>
                    <a:pt x="4419" y="442"/>
                  </a:lnTo>
                  <a:lnTo>
                    <a:pt x="4418" y="417"/>
                  </a:lnTo>
                  <a:lnTo>
                    <a:pt x="4418" y="404"/>
                  </a:lnTo>
                  <a:lnTo>
                    <a:pt x="4419" y="391"/>
                  </a:lnTo>
                  <a:lnTo>
                    <a:pt x="4420" y="379"/>
                  </a:lnTo>
                  <a:lnTo>
                    <a:pt x="4423" y="367"/>
                  </a:lnTo>
                  <a:lnTo>
                    <a:pt x="4425" y="355"/>
                  </a:lnTo>
                  <a:lnTo>
                    <a:pt x="4428" y="344"/>
                  </a:lnTo>
                  <a:lnTo>
                    <a:pt x="4431" y="333"/>
                  </a:lnTo>
                  <a:lnTo>
                    <a:pt x="4435" y="321"/>
                  </a:lnTo>
                  <a:lnTo>
                    <a:pt x="4439" y="311"/>
                  </a:lnTo>
                  <a:lnTo>
                    <a:pt x="4444" y="301"/>
                  </a:lnTo>
                  <a:lnTo>
                    <a:pt x="4449" y="291"/>
                  </a:lnTo>
                  <a:lnTo>
                    <a:pt x="4455" y="281"/>
                  </a:lnTo>
                  <a:lnTo>
                    <a:pt x="4462" y="272"/>
                  </a:lnTo>
                  <a:lnTo>
                    <a:pt x="4469" y="263"/>
                  </a:lnTo>
                  <a:lnTo>
                    <a:pt x="4476" y="254"/>
                  </a:lnTo>
                  <a:lnTo>
                    <a:pt x="4484" y="245"/>
                  </a:lnTo>
                  <a:lnTo>
                    <a:pt x="4492" y="237"/>
                  </a:lnTo>
                  <a:lnTo>
                    <a:pt x="4502" y="230"/>
                  </a:lnTo>
                  <a:lnTo>
                    <a:pt x="4511" y="223"/>
                  </a:lnTo>
                  <a:lnTo>
                    <a:pt x="4520" y="215"/>
                  </a:lnTo>
                  <a:lnTo>
                    <a:pt x="4529" y="210"/>
                  </a:lnTo>
                  <a:lnTo>
                    <a:pt x="4540" y="204"/>
                  </a:lnTo>
                  <a:lnTo>
                    <a:pt x="4550" y="199"/>
                  </a:lnTo>
                  <a:lnTo>
                    <a:pt x="4561" y="195"/>
                  </a:lnTo>
                  <a:lnTo>
                    <a:pt x="4573" y="191"/>
                  </a:lnTo>
                  <a:lnTo>
                    <a:pt x="4584" y="188"/>
                  </a:lnTo>
                  <a:lnTo>
                    <a:pt x="4595" y="185"/>
                  </a:lnTo>
                  <a:lnTo>
                    <a:pt x="4607" y="183"/>
                  </a:lnTo>
                  <a:lnTo>
                    <a:pt x="4620" y="181"/>
                  </a:lnTo>
                  <a:lnTo>
                    <a:pt x="4632" y="179"/>
                  </a:lnTo>
                  <a:lnTo>
                    <a:pt x="4645" y="178"/>
                  </a:lnTo>
                  <a:lnTo>
                    <a:pt x="4659" y="178"/>
                  </a:lnTo>
                  <a:lnTo>
                    <a:pt x="4676" y="178"/>
                  </a:lnTo>
                  <a:lnTo>
                    <a:pt x="4692" y="179"/>
                  </a:lnTo>
                  <a:lnTo>
                    <a:pt x="4707" y="182"/>
                  </a:lnTo>
                  <a:lnTo>
                    <a:pt x="4722" y="185"/>
                  </a:lnTo>
                  <a:lnTo>
                    <a:pt x="4736" y="188"/>
                  </a:lnTo>
                  <a:lnTo>
                    <a:pt x="4748" y="192"/>
                  </a:lnTo>
                  <a:lnTo>
                    <a:pt x="4761" y="196"/>
                  </a:lnTo>
                  <a:lnTo>
                    <a:pt x="4772" y="201"/>
                  </a:lnTo>
                  <a:lnTo>
                    <a:pt x="4753" y="265"/>
                  </a:lnTo>
                  <a:lnTo>
                    <a:pt x="4743" y="260"/>
                  </a:lnTo>
                  <a:lnTo>
                    <a:pt x="4733" y="256"/>
                  </a:lnTo>
                  <a:lnTo>
                    <a:pt x="4722" y="251"/>
                  </a:lnTo>
                  <a:lnTo>
                    <a:pt x="4710" y="248"/>
                  </a:lnTo>
                  <a:lnTo>
                    <a:pt x="4698" y="246"/>
                  </a:lnTo>
                  <a:lnTo>
                    <a:pt x="4686" y="244"/>
                  </a:lnTo>
                  <a:lnTo>
                    <a:pt x="4672" y="243"/>
                  </a:lnTo>
                  <a:lnTo>
                    <a:pt x="4659" y="243"/>
                  </a:lnTo>
                  <a:lnTo>
                    <a:pt x="4641" y="244"/>
                  </a:lnTo>
                  <a:lnTo>
                    <a:pt x="4624" y="246"/>
                  </a:lnTo>
                  <a:lnTo>
                    <a:pt x="4607" y="250"/>
                  </a:lnTo>
                  <a:lnTo>
                    <a:pt x="4593" y="256"/>
                  </a:lnTo>
                  <a:lnTo>
                    <a:pt x="4579" y="263"/>
                  </a:lnTo>
                  <a:lnTo>
                    <a:pt x="4565" y="271"/>
                  </a:lnTo>
                  <a:lnTo>
                    <a:pt x="4553" y="281"/>
                  </a:lnTo>
                  <a:lnTo>
                    <a:pt x="4542" y="294"/>
                  </a:lnTo>
                  <a:lnTo>
                    <a:pt x="4531" y="305"/>
                  </a:lnTo>
                  <a:lnTo>
                    <a:pt x="4523" y="318"/>
                  </a:lnTo>
                  <a:lnTo>
                    <a:pt x="4516" y="332"/>
                  </a:lnTo>
                  <a:lnTo>
                    <a:pt x="4511" y="346"/>
                  </a:lnTo>
                  <a:lnTo>
                    <a:pt x="4507" y="362"/>
                  </a:lnTo>
                  <a:lnTo>
                    <a:pt x="4503" y="378"/>
                  </a:lnTo>
                  <a:lnTo>
                    <a:pt x="4502" y="396"/>
                  </a:lnTo>
                  <a:lnTo>
                    <a:pt x="4501" y="413"/>
                  </a:lnTo>
                  <a:lnTo>
                    <a:pt x="4502" y="432"/>
                  </a:lnTo>
                  <a:lnTo>
                    <a:pt x="4504" y="449"/>
                  </a:lnTo>
                  <a:lnTo>
                    <a:pt x="4507" y="467"/>
                  </a:lnTo>
                  <a:lnTo>
                    <a:pt x="4512" y="482"/>
                  </a:lnTo>
                  <a:lnTo>
                    <a:pt x="4518" y="496"/>
                  </a:lnTo>
                  <a:lnTo>
                    <a:pt x="4525" y="511"/>
                  </a:lnTo>
                  <a:lnTo>
                    <a:pt x="4535" y="523"/>
                  </a:lnTo>
                  <a:lnTo>
                    <a:pt x="4545" y="535"/>
                  </a:lnTo>
                  <a:lnTo>
                    <a:pt x="4556" y="546"/>
                  </a:lnTo>
                  <a:lnTo>
                    <a:pt x="4568" y="555"/>
                  </a:lnTo>
                  <a:lnTo>
                    <a:pt x="4581" y="563"/>
                  </a:lnTo>
                  <a:lnTo>
                    <a:pt x="4594" y="569"/>
                  </a:lnTo>
                  <a:lnTo>
                    <a:pt x="4608" y="575"/>
                  </a:lnTo>
                  <a:lnTo>
                    <a:pt x="4624" y="579"/>
                  </a:lnTo>
                  <a:lnTo>
                    <a:pt x="4639" y="581"/>
                  </a:lnTo>
                  <a:lnTo>
                    <a:pt x="4657" y="581"/>
                  </a:lnTo>
                  <a:lnTo>
                    <a:pt x="4669" y="581"/>
                  </a:lnTo>
                  <a:lnTo>
                    <a:pt x="4681" y="580"/>
                  </a:lnTo>
                  <a:lnTo>
                    <a:pt x="4694" y="578"/>
                  </a:lnTo>
                  <a:lnTo>
                    <a:pt x="4706" y="576"/>
                  </a:lnTo>
                  <a:lnTo>
                    <a:pt x="4718" y="572"/>
                  </a:lnTo>
                  <a:lnTo>
                    <a:pt x="4732" y="568"/>
                  </a:lnTo>
                  <a:lnTo>
                    <a:pt x="4744" y="564"/>
                  </a:lnTo>
                  <a:lnTo>
                    <a:pt x="4756" y="559"/>
                  </a:lnTo>
                  <a:close/>
                  <a:moveTo>
                    <a:pt x="5225" y="427"/>
                  </a:moveTo>
                  <a:lnTo>
                    <a:pt x="4913" y="426"/>
                  </a:lnTo>
                  <a:lnTo>
                    <a:pt x="4914" y="445"/>
                  </a:lnTo>
                  <a:lnTo>
                    <a:pt x="4916" y="463"/>
                  </a:lnTo>
                  <a:lnTo>
                    <a:pt x="4920" y="480"/>
                  </a:lnTo>
                  <a:lnTo>
                    <a:pt x="4925" y="495"/>
                  </a:lnTo>
                  <a:lnTo>
                    <a:pt x="4931" y="510"/>
                  </a:lnTo>
                  <a:lnTo>
                    <a:pt x="4939" y="523"/>
                  </a:lnTo>
                  <a:lnTo>
                    <a:pt x="4949" y="535"/>
                  </a:lnTo>
                  <a:lnTo>
                    <a:pt x="4959" y="546"/>
                  </a:lnTo>
                  <a:lnTo>
                    <a:pt x="4969" y="554"/>
                  </a:lnTo>
                  <a:lnTo>
                    <a:pt x="4980" y="562"/>
                  </a:lnTo>
                  <a:lnTo>
                    <a:pt x="4993" y="568"/>
                  </a:lnTo>
                  <a:lnTo>
                    <a:pt x="5006" y="573"/>
                  </a:lnTo>
                  <a:lnTo>
                    <a:pt x="5019" y="577"/>
                  </a:lnTo>
                  <a:lnTo>
                    <a:pt x="5034" y="580"/>
                  </a:lnTo>
                  <a:lnTo>
                    <a:pt x="5049" y="582"/>
                  </a:lnTo>
                  <a:lnTo>
                    <a:pt x="5066" y="582"/>
                  </a:lnTo>
                  <a:lnTo>
                    <a:pt x="5082" y="582"/>
                  </a:lnTo>
                  <a:lnTo>
                    <a:pt x="5099" y="581"/>
                  </a:lnTo>
                  <a:lnTo>
                    <a:pt x="5115" y="579"/>
                  </a:lnTo>
                  <a:lnTo>
                    <a:pt x="5130" y="577"/>
                  </a:lnTo>
                  <a:lnTo>
                    <a:pt x="5146" y="573"/>
                  </a:lnTo>
                  <a:lnTo>
                    <a:pt x="5161" y="569"/>
                  </a:lnTo>
                  <a:lnTo>
                    <a:pt x="5176" y="564"/>
                  </a:lnTo>
                  <a:lnTo>
                    <a:pt x="5189" y="559"/>
                  </a:lnTo>
                  <a:lnTo>
                    <a:pt x="5203" y="618"/>
                  </a:lnTo>
                  <a:lnTo>
                    <a:pt x="5187" y="624"/>
                  </a:lnTo>
                  <a:lnTo>
                    <a:pt x="5171" y="630"/>
                  </a:lnTo>
                  <a:lnTo>
                    <a:pt x="5153" y="635"/>
                  </a:lnTo>
                  <a:lnTo>
                    <a:pt x="5135" y="639"/>
                  </a:lnTo>
                  <a:lnTo>
                    <a:pt x="5116" y="642"/>
                  </a:lnTo>
                  <a:lnTo>
                    <a:pt x="5096" y="644"/>
                  </a:lnTo>
                  <a:lnTo>
                    <a:pt x="5075" y="646"/>
                  </a:lnTo>
                  <a:lnTo>
                    <a:pt x="5054" y="647"/>
                  </a:lnTo>
                  <a:lnTo>
                    <a:pt x="5029" y="646"/>
                  </a:lnTo>
                  <a:lnTo>
                    <a:pt x="5006" y="642"/>
                  </a:lnTo>
                  <a:lnTo>
                    <a:pt x="4995" y="640"/>
                  </a:lnTo>
                  <a:lnTo>
                    <a:pt x="4984" y="637"/>
                  </a:lnTo>
                  <a:lnTo>
                    <a:pt x="4973" y="634"/>
                  </a:lnTo>
                  <a:lnTo>
                    <a:pt x="4963" y="631"/>
                  </a:lnTo>
                  <a:lnTo>
                    <a:pt x="4953" y="627"/>
                  </a:lnTo>
                  <a:lnTo>
                    <a:pt x="4943" y="622"/>
                  </a:lnTo>
                  <a:lnTo>
                    <a:pt x="4934" y="617"/>
                  </a:lnTo>
                  <a:lnTo>
                    <a:pt x="4925" y="612"/>
                  </a:lnTo>
                  <a:lnTo>
                    <a:pt x="4917" y="605"/>
                  </a:lnTo>
                  <a:lnTo>
                    <a:pt x="4909" y="598"/>
                  </a:lnTo>
                  <a:lnTo>
                    <a:pt x="4900" y="592"/>
                  </a:lnTo>
                  <a:lnTo>
                    <a:pt x="4893" y="584"/>
                  </a:lnTo>
                  <a:lnTo>
                    <a:pt x="4886" y="576"/>
                  </a:lnTo>
                  <a:lnTo>
                    <a:pt x="4879" y="567"/>
                  </a:lnTo>
                  <a:lnTo>
                    <a:pt x="4873" y="559"/>
                  </a:lnTo>
                  <a:lnTo>
                    <a:pt x="4866" y="551"/>
                  </a:lnTo>
                  <a:lnTo>
                    <a:pt x="4861" y="542"/>
                  </a:lnTo>
                  <a:lnTo>
                    <a:pt x="4856" y="531"/>
                  </a:lnTo>
                  <a:lnTo>
                    <a:pt x="4852" y="522"/>
                  </a:lnTo>
                  <a:lnTo>
                    <a:pt x="4848" y="512"/>
                  </a:lnTo>
                  <a:lnTo>
                    <a:pt x="4845" y="501"/>
                  </a:lnTo>
                  <a:lnTo>
                    <a:pt x="4842" y="490"/>
                  </a:lnTo>
                  <a:lnTo>
                    <a:pt x="4840" y="480"/>
                  </a:lnTo>
                  <a:lnTo>
                    <a:pt x="4837" y="469"/>
                  </a:lnTo>
                  <a:lnTo>
                    <a:pt x="4835" y="445"/>
                  </a:lnTo>
                  <a:lnTo>
                    <a:pt x="4834" y="419"/>
                  </a:lnTo>
                  <a:lnTo>
                    <a:pt x="4835" y="394"/>
                  </a:lnTo>
                  <a:lnTo>
                    <a:pt x="4837" y="370"/>
                  </a:lnTo>
                  <a:lnTo>
                    <a:pt x="4842" y="346"/>
                  </a:lnTo>
                  <a:lnTo>
                    <a:pt x="4848" y="324"/>
                  </a:lnTo>
                  <a:lnTo>
                    <a:pt x="4852" y="313"/>
                  </a:lnTo>
                  <a:lnTo>
                    <a:pt x="4856" y="303"/>
                  </a:lnTo>
                  <a:lnTo>
                    <a:pt x="4860" y="293"/>
                  </a:lnTo>
                  <a:lnTo>
                    <a:pt x="4865" y="282"/>
                  </a:lnTo>
                  <a:lnTo>
                    <a:pt x="4872" y="273"/>
                  </a:lnTo>
                  <a:lnTo>
                    <a:pt x="4878" y="264"/>
                  </a:lnTo>
                  <a:lnTo>
                    <a:pt x="4884" y="255"/>
                  </a:lnTo>
                  <a:lnTo>
                    <a:pt x="4891" y="246"/>
                  </a:lnTo>
                  <a:lnTo>
                    <a:pt x="4898" y="238"/>
                  </a:lnTo>
                  <a:lnTo>
                    <a:pt x="4905" y="230"/>
                  </a:lnTo>
                  <a:lnTo>
                    <a:pt x="4914" y="223"/>
                  </a:lnTo>
                  <a:lnTo>
                    <a:pt x="4922" y="217"/>
                  </a:lnTo>
                  <a:lnTo>
                    <a:pt x="4930" y="210"/>
                  </a:lnTo>
                  <a:lnTo>
                    <a:pt x="4939" y="204"/>
                  </a:lnTo>
                  <a:lnTo>
                    <a:pt x="4949" y="199"/>
                  </a:lnTo>
                  <a:lnTo>
                    <a:pt x="4958" y="195"/>
                  </a:lnTo>
                  <a:lnTo>
                    <a:pt x="4967" y="191"/>
                  </a:lnTo>
                  <a:lnTo>
                    <a:pt x="4977" y="187"/>
                  </a:lnTo>
                  <a:lnTo>
                    <a:pt x="4988" y="185"/>
                  </a:lnTo>
                  <a:lnTo>
                    <a:pt x="4999" y="182"/>
                  </a:lnTo>
                  <a:lnTo>
                    <a:pt x="5009" y="179"/>
                  </a:lnTo>
                  <a:lnTo>
                    <a:pt x="5021" y="178"/>
                  </a:lnTo>
                  <a:lnTo>
                    <a:pt x="5032" y="177"/>
                  </a:lnTo>
                  <a:lnTo>
                    <a:pt x="5044" y="177"/>
                  </a:lnTo>
                  <a:lnTo>
                    <a:pt x="5055" y="177"/>
                  </a:lnTo>
                  <a:lnTo>
                    <a:pt x="5068" y="178"/>
                  </a:lnTo>
                  <a:lnTo>
                    <a:pt x="5079" y="181"/>
                  </a:lnTo>
                  <a:lnTo>
                    <a:pt x="5090" y="183"/>
                  </a:lnTo>
                  <a:lnTo>
                    <a:pt x="5101" y="185"/>
                  </a:lnTo>
                  <a:lnTo>
                    <a:pt x="5111" y="188"/>
                  </a:lnTo>
                  <a:lnTo>
                    <a:pt x="5120" y="192"/>
                  </a:lnTo>
                  <a:lnTo>
                    <a:pt x="5129" y="196"/>
                  </a:lnTo>
                  <a:lnTo>
                    <a:pt x="5139" y="201"/>
                  </a:lnTo>
                  <a:lnTo>
                    <a:pt x="5148" y="206"/>
                  </a:lnTo>
                  <a:lnTo>
                    <a:pt x="5156" y="212"/>
                  </a:lnTo>
                  <a:lnTo>
                    <a:pt x="5163" y="220"/>
                  </a:lnTo>
                  <a:lnTo>
                    <a:pt x="5172" y="227"/>
                  </a:lnTo>
                  <a:lnTo>
                    <a:pt x="5178" y="234"/>
                  </a:lnTo>
                  <a:lnTo>
                    <a:pt x="5185" y="242"/>
                  </a:lnTo>
                  <a:lnTo>
                    <a:pt x="5191" y="251"/>
                  </a:lnTo>
                  <a:lnTo>
                    <a:pt x="5200" y="266"/>
                  </a:lnTo>
                  <a:lnTo>
                    <a:pt x="5208" y="281"/>
                  </a:lnTo>
                  <a:lnTo>
                    <a:pt x="5215" y="298"/>
                  </a:lnTo>
                  <a:lnTo>
                    <a:pt x="5220" y="314"/>
                  </a:lnTo>
                  <a:lnTo>
                    <a:pt x="5224" y="332"/>
                  </a:lnTo>
                  <a:lnTo>
                    <a:pt x="5227" y="349"/>
                  </a:lnTo>
                  <a:lnTo>
                    <a:pt x="5229" y="369"/>
                  </a:lnTo>
                  <a:lnTo>
                    <a:pt x="5229" y="388"/>
                  </a:lnTo>
                  <a:lnTo>
                    <a:pt x="5229" y="400"/>
                  </a:lnTo>
                  <a:lnTo>
                    <a:pt x="5228" y="410"/>
                  </a:lnTo>
                  <a:lnTo>
                    <a:pt x="5227" y="419"/>
                  </a:lnTo>
                  <a:lnTo>
                    <a:pt x="5225" y="427"/>
                  </a:lnTo>
                  <a:close/>
                  <a:moveTo>
                    <a:pt x="4913" y="368"/>
                  </a:moveTo>
                  <a:lnTo>
                    <a:pt x="5150" y="368"/>
                  </a:lnTo>
                  <a:lnTo>
                    <a:pt x="5150" y="355"/>
                  </a:lnTo>
                  <a:lnTo>
                    <a:pt x="5149" y="344"/>
                  </a:lnTo>
                  <a:lnTo>
                    <a:pt x="5148" y="332"/>
                  </a:lnTo>
                  <a:lnTo>
                    <a:pt x="5145" y="321"/>
                  </a:lnTo>
                  <a:lnTo>
                    <a:pt x="5142" y="311"/>
                  </a:lnTo>
                  <a:lnTo>
                    <a:pt x="5139" y="301"/>
                  </a:lnTo>
                  <a:lnTo>
                    <a:pt x="5134" y="292"/>
                  </a:lnTo>
                  <a:lnTo>
                    <a:pt x="5128" y="282"/>
                  </a:lnTo>
                  <a:lnTo>
                    <a:pt x="5120" y="271"/>
                  </a:lnTo>
                  <a:lnTo>
                    <a:pt x="5112" y="262"/>
                  </a:lnTo>
                  <a:lnTo>
                    <a:pt x="5102" y="254"/>
                  </a:lnTo>
                  <a:lnTo>
                    <a:pt x="5091" y="247"/>
                  </a:lnTo>
                  <a:lnTo>
                    <a:pt x="5079" y="242"/>
                  </a:lnTo>
                  <a:lnTo>
                    <a:pt x="5067" y="239"/>
                  </a:lnTo>
                  <a:lnTo>
                    <a:pt x="5052" y="237"/>
                  </a:lnTo>
                  <a:lnTo>
                    <a:pt x="5037" y="236"/>
                  </a:lnTo>
                  <a:lnTo>
                    <a:pt x="5024" y="237"/>
                  </a:lnTo>
                  <a:lnTo>
                    <a:pt x="5010" y="239"/>
                  </a:lnTo>
                  <a:lnTo>
                    <a:pt x="4998" y="242"/>
                  </a:lnTo>
                  <a:lnTo>
                    <a:pt x="4987" y="247"/>
                  </a:lnTo>
                  <a:lnTo>
                    <a:pt x="4975" y="254"/>
                  </a:lnTo>
                  <a:lnTo>
                    <a:pt x="4965" y="261"/>
                  </a:lnTo>
                  <a:lnTo>
                    <a:pt x="4956" y="270"/>
                  </a:lnTo>
                  <a:lnTo>
                    <a:pt x="4947" y="280"/>
                  </a:lnTo>
                  <a:lnTo>
                    <a:pt x="4940" y="290"/>
                  </a:lnTo>
                  <a:lnTo>
                    <a:pt x="4934" y="300"/>
                  </a:lnTo>
                  <a:lnTo>
                    <a:pt x="4929" y="310"/>
                  </a:lnTo>
                  <a:lnTo>
                    <a:pt x="4924" y="320"/>
                  </a:lnTo>
                  <a:lnTo>
                    <a:pt x="4920" y="332"/>
                  </a:lnTo>
                  <a:lnTo>
                    <a:pt x="4917" y="343"/>
                  </a:lnTo>
                  <a:lnTo>
                    <a:pt x="4914" y="355"/>
                  </a:lnTo>
                  <a:lnTo>
                    <a:pt x="4913" y="368"/>
                  </a:lnTo>
                  <a:close/>
                  <a:moveTo>
                    <a:pt x="5330" y="637"/>
                  </a:moveTo>
                  <a:lnTo>
                    <a:pt x="5330" y="328"/>
                  </a:lnTo>
                  <a:lnTo>
                    <a:pt x="5330" y="291"/>
                  </a:lnTo>
                  <a:lnTo>
                    <a:pt x="5330" y="256"/>
                  </a:lnTo>
                  <a:lnTo>
                    <a:pt x="5329" y="221"/>
                  </a:lnTo>
                  <a:lnTo>
                    <a:pt x="5328" y="188"/>
                  </a:lnTo>
                  <a:lnTo>
                    <a:pt x="5399" y="188"/>
                  </a:lnTo>
                  <a:lnTo>
                    <a:pt x="5402" y="276"/>
                  </a:lnTo>
                  <a:lnTo>
                    <a:pt x="5406" y="276"/>
                  </a:lnTo>
                  <a:lnTo>
                    <a:pt x="5409" y="265"/>
                  </a:lnTo>
                  <a:lnTo>
                    <a:pt x="5414" y="255"/>
                  </a:lnTo>
                  <a:lnTo>
                    <a:pt x="5419" y="245"/>
                  </a:lnTo>
                  <a:lnTo>
                    <a:pt x="5425" y="236"/>
                  </a:lnTo>
                  <a:lnTo>
                    <a:pt x="5432" y="227"/>
                  </a:lnTo>
                  <a:lnTo>
                    <a:pt x="5439" y="219"/>
                  </a:lnTo>
                  <a:lnTo>
                    <a:pt x="5446" y="211"/>
                  </a:lnTo>
                  <a:lnTo>
                    <a:pt x="5454" y="204"/>
                  </a:lnTo>
                  <a:lnTo>
                    <a:pt x="5463" y="198"/>
                  </a:lnTo>
                  <a:lnTo>
                    <a:pt x="5472" y="193"/>
                  </a:lnTo>
                  <a:lnTo>
                    <a:pt x="5481" y="188"/>
                  </a:lnTo>
                  <a:lnTo>
                    <a:pt x="5490" y="185"/>
                  </a:lnTo>
                  <a:lnTo>
                    <a:pt x="5500" y="182"/>
                  </a:lnTo>
                  <a:lnTo>
                    <a:pt x="5510" y="179"/>
                  </a:lnTo>
                  <a:lnTo>
                    <a:pt x="5520" y="177"/>
                  </a:lnTo>
                  <a:lnTo>
                    <a:pt x="5529" y="177"/>
                  </a:lnTo>
                  <a:lnTo>
                    <a:pt x="5541" y="178"/>
                  </a:lnTo>
                  <a:lnTo>
                    <a:pt x="5553" y="181"/>
                  </a:lnTo>
                  <a:lnTo>
                    <a:pt x="5553" y="258"/>
                  </a:lnTo>
                  <a:lnTo>
                    <a:pt x="5539" y="256"/>
                  </a:lnTo>
                  <a:lnTo>
                    <a:pt x="5524" y="255"/>
                  </a:lnTo>
                  <a:lnTo>
                    <a:pt x="5511" y="256"/>
                  </a:lnTo>
                  <a:lnTo>
                    <a:pt x="5498" y="258"/>
                  </a:lnTo>
                  <a:lnTo>
                    <a:pt x="5486" y="261"/>
                  </a:lnTo>
                  <a:lnTo>
                    <a:pt x="5475" y="266"/>
                  </a:lnTo>
                  <a:lnTo>
                    <a:pt x="5464" y="272"/>
                  </a:lnTo>
                  <a:lnTo>
                    <a:pt x="5455" y="280"/>
                  </a:lnTo>
                  <a:lnTo>
                    <a:pt x="5446" y="290"/>
                  </a:lnTo>
                  <a:lnTo>
                    <a:pt x="5438" y="300"/>
                  </a:lnTo>
                  <a:lnTo>
                    <a:pt x="5432" y="310"/>
                  </a:lnTo>
                  <a:lnTo>
                    <a:pt x="5426" y="321"/>
                  </a:lnTo>
                  <a:lnTo>
                    <a:pt x="5421" y="333"/>
                  </a:lnTo>
                  <a:lnTo>
                    <a:pt x="5418" y="344"/>
                  </a:lnTo>
                  <a:lnTo>
                    <a:pt x="5415" y="356"/>
                  </a:lnTo>
                  <a:lnTo>
                    <a:pt x="5413" y="370"/>
                  </a:lnTo>
                  <a:lnTo>
                    <a:pt x="5411" y="383"/>
                  </a:lnTo>
                  <a:lnTo>
                    <a:pt x="5411" y="398"/>
                  </a:lnTo>
                  <a:lnTo>
                    <a:pt x="5411" y="637"/>
                  </a:lnTo>
                  <a:lnTo>
                    <a:pt x="5330" y="637"/>
                  </a:lnTo>
                  <a:close/>
                  <a:moveTo>
                    <a:pt x="5652" y="105"/>
                  </a:moveTo>
                  <a:lnTo>
                    <a:pt x="5732" y="80"/>
                  </a:lnTo>
                  <a:lnTo>
                    <a:pt x="5732" y="188"/>
                  </a:lnTo>
                  <a:lnTo>
                    <a:pt x="5849" y="188"/>
                  </a:lnTo>
                  <a:lnTo>
                    <a:pt x="5849" y="249"/>
                  </a:lnTo>
                  <a:lnTo>
                    <a:pt x="5732" y="249"/>
                  </a:lnTo>
                  <a:lnTo>
                    <a:pt x="5732" y="492"/>
                  </a:lnTo>
                  <a:lnTo>
                    <a:pt x="5733" y="503"/>
                  </a:lnTo>
                  <a:lnTo>
                    <a:pt x="5733" y="513"/>
                  </a:lnTo>
                  <a:lnTo>
                    <a:pt x="5734" y="522"/>
                  </a:lnTo>
                  <a:lnTo>
                    <a:pt x="5736" y="530"/>
                  </a:lnTo>
                  <a:lnTo>
                    <a:pt x="5738" y="539"/>
                  </a:lnTo>
                  <a:lnTo>
                    <a:pt x="5741" y="546"/>
                  </a:lnTo>
                  <a:lnTo>
                    <a:pt x="5744" y="552"/>
                  </a:lnTo>
                  <a:lnTo>
                    <a:pt x="5747" y="557"/>
                  </a:lnTo>
                  <a:lnTo>
                    <a:pt x="5751" y="562"/>
                  </a:lnTo>
                  <a:lnTo>
                    <a:pt x="5756" y="567"/>
                  </a:lnTo>
                  <a:lnTo>
                    <a:pt x="5760" y="570"/>
                  </a:lnTo>
                  <a:lnTo>
                    <a:pt x="5766" y="573"/>
                  </a:lnTo>
                  <a:lnTo>
                    <a:pt x="5773" y="577"/>
                  </a:lnTo>
                  <a:lnTo>
                    <a:pt x="5779" y="578"/>
                  </a:lnTo>
                  <a:lnTo>
                    <a:pt x="5786" y="579"/>
                  </a:lnTo>
                  <a:lnTo>
                    <a:pt x="5793" y="580"/>
                  </a:lnTo>
                  <a:lnTo>
                    <a:pt x="5807" y="579"/>
                  </a:lnTo>
                  <a:lnTo>
                    <a:pt x="5819" y="578"/>
                  </a:lnTo>
                  <a:lnTo>
                    <a:pt x="5830" y="577"/>
                  </a:lnTo>
                  <a:lnTo>
                    <a:pt x="5840" y="573"/>
                  </a:lnTo>
                  <a:lnTo>
                    <a:pt x="5844" y="635"/>
                  </a:lnTo>
                  <a:lnTo>
                    <a:pt x="5829" y="640"/>
                  </a:lnTo>
                  <a:lnTo>
                    <a:pt x="5812" y="644"/>
                  </a:lnTo>
                  <a:lnTo>
                    <a:pt x="5792" y="647"/>
                  </a:lnTo>
                  <a:lnTo>
                    <a:pt x="5772" y="648"/>
                  </a:lnTo>
                  <a:lnTo>
                    <a:pt x="5758" y="647"/>
                  </a:lnTo>
                  <a:lnTo>
                    <a:pt x="5745" y="644"/>
                  </a:lnTo>
                  <a:lnTo>
                    <a:pt x="5733" y="642"/>
                  </a:lnTo>
                  <a:lnTo>
                    <a:pt x="5721" y="638"/>
                  </a:lnTo>
                  <a:lnTo>
                    <a:pt x="5710" y="633"/>
                  </a:lnTo>
                  <a:lnTo>
                    <a:pt x="5701" y="627"/>
                  </a:lnTo>
                  <a:lnTo>
                    <a:pt x="5691" y="620"/>
                  </a:lnTo>
                  <a:lnTo>
                    <a:pt x="5683" y="612"/>
                  </a:lnTo>
                  <a:lnTo>
                    <a:pt x="5676" y="602"/>
                  </a:lnTo>
                  <a:lnTo>
                    <a:pt x="5670" y="591"/>
                  </a:lnTo>
                  <a:lnTo>
                    <a:pt x="5665" y="579"/>
                  </a:lnTo>
                  <a:lnTo>
                    <a:pt x="5660" y="565"/>
                  </a:lnTo>
                  <a:lnTo>
                    <a:pt x="5657" y="550"/>
                  </a:lnTo>
                  <a:lnTo>
                    <a:pt x="5654" y="532"/>
                  </a:lnTo>
                  <a:lnTo>
                    <a:pt x="5652" y="515"/>
                  </a:lnTo>
                  <a:lnTo>
                    <a:pt x="5652" y="495"/>
                  </a:lnTo>
                  <a:lnTo>
                    <a:pt x="5652" y="249"/>
                  </a:lnTo>
                  <a:lnTo>
                    <a:pt x="5583" y="249"/>
                  </a:lnTo>
                  <a:lnTo>
                    <a:pt x="5583" y="188"/>
                  </a:lnTo>
                  <a:lnTo>
                    <a:pt x="5652" y="188"/>
                  </a:lnTo>
                  <a:lnTo>
                    <a:pt x="5652" y="105"/>
                  </a:lnTo>
                  <a:close/>
                  <a:moveTo>
                    <a:pt x="6256" y="362"/>
                  </a:moveTo>
                  <a:lnTo>
                    <a:pt x="6256" y="529"/>
                  </a:lnTo>
                  <a:lnTo>
                    <a:pt x="6257" y="561"/>
                  </a:lnTo>
                  <a:lnTo>
                    <a:pt x="6258" y="589"/>
                  </a:lnTo>
                  <a:lnTo>
                    <a:pt x="6260" y="615"/>
                  </a:lnTo>
                  <a:lnTo>
                    <a:pt x="6263" y="637"/>
                  </a:lnTo>
                  <a:lnTo>
                    <a:pt x="6189" y="637"/>
                  </a:lnTo>
                  <a:lnTo>
                    <a:pt x="6183" y="581"/>
                  </a:lnTo>
                  <a:lnTo>
                    <a:pt x="6180" y="581"/>
                  </a:lnTo>
                  <a:lnTo>
                    <a:pt x="6173" y="588"/>
                  </a:lnTo>
                  <a:lnTo>
                    <a:pt x="6167" y="596"/>
                  </a:lnTo>
                  <a:lnTo>
                    <a:pt x="6160" y="603"/>
                  </a:lnTo>
                  <a:lnTo>
                    <a:pt x="6154" y="610"/>
                  </a:lnTo>
                  <a:lnTo>
                    <a:pt x="6146" y="616"/>
                  </a:lnTo>
                  <a:lnTo>
                    <a:pt x="6138" y="621"/>
                  </a:lnTo>
                  <a:lnTo>
                    <a:pt x="6130" y="626"/>
                  </a:lnTo>
                  <a:lnTo>
                    <a:pt x="6122" y="630"/>
                  </a:lnTo>
                  <a:lnTo>
                    <a:pt x="6113" y="634"/>
                  </a:lnTo>
                  <a:lnTo>
                    <a:pt x="6104" y="637"/>
                  </a:lnTo>
                  <a:lnTo>
                    <a:pt x="6094" y="640"/>
                  </a:lnTo>
                  <a:lnTo>
                    <a:pt x="6085" y="642"/>
                  </a:lnTo>
                  <a:lnTo>
                    <a:pt x="6075" y="644"/>
                  </a:lnTo>
                  <a:lnTo>
                    <a:pt x="6064" y="647"/>
                  </a:lnTo>
                  <a:lnTo>
                    <a:pt x="6053" y="647"/>
                  </a:lnTo>
                  <a:lnTo>
                    <a:pt x="6043" y="648"/>
                  </a:lnTo>
                  <a:lnTo>
                    <a:pt x="6026" y="647"/>
                  </a:lnTo>
                  <a:lnTo>
                    <a:pt x="6012" y="644"/>
                  </a:lnTo>
                  <a:lnTo>
                    <a:pt x="5998" y="641"/>
                  </a:lnTo>
                  <a:lnTo>
                    <a:pt x="5984" y="637"/>
                  </a:lnTo>
                  <a:lnTo>
                    <a:pt x="5972" y="631"/>
                  </a:lnTo>
                  <a:lnTo>
                    <a:pt x="5961" y="625"/>
                  </a:lnTo>
                  <a:lnTo>
                    <a:pt x="5949" y="617"/>
                  </a:lnTo>
                  <a:lnTo>
                    <a:pt x="5939" y="607"/>
                  </a:lnTo>
                  <a:lnTo>
                    <a:pt x="5932" y="598"/>
                  </a:lnTo>
                  <a:lnTo>
                    <a:pt x="5925" y="588"/>
                  </a:lnTo>
                  <a:lnTo>
                    <a:pt x="5919" y="578"/>
                  </a:lnTo>
                  <a:lnTo>
                    <a:pt x="5913" y="566"/>
                  </a:lnTo>
                  <a:lnTo>
                    <a:pt x="5910" y="555"/>
                  </a:lnTo>
                  <a:lnTo>
                    <a:pt x="5907" y="543"/>
                  </a:lnTo>
                  <a:lnTo>
                    <a:pt x="5906" y="531"/>
                  </a:lnTo>
                  <a:lnTo>
                    <a:pt x="5905" y="518"/>
                  </a:lnTo>
                  <a:lnTo>
                    <a:pt x="5905" y="508"/>
                  </a:lnTo>
                  <a:lnTo>
                    <a:pt x="5906" y="498"/>
                  </a:lnTo>
                  <a:lnTo>
                    <a:pt x="5907" y="489"/>
                  </a:lnTo>
                  <a:lnTo>
                    <a:pt x="5909" y="480"/>
                  </a:lnTo>
                  <a:lnTo>
                    <a:pt x="5912" y="471"/>
                  </a:lnTo>
                  <a:lnTo>
                    <a:pt x="5915" y="462"/>
                  </a:lnTo>
                  <a:lnTo>
                    <a:pt x="5919" y="454"/>
                  </a:lnTo>
                  <a:lnTo>
                    <a:pt x="5923" y="446"/>
                  </a:lnTo>
                  <a:lnTo>
                    <a:pt x="5928" y="439"/>
                  </a:lnTo>
                  <a:lnTo>
                    <a:pt x="5933" y="432"/>
                  </a:lnTo>
                  <a:lnTo>
                    <a:pt x="5938" y="424"/>
                  </a:lnTo>
                  <a:lnTo>
                    <a:pt x="5944" y="417"/>
                  </a:lnTo>
                  <a:lnTo>
                    <a:pt x="5951" y="411"/>
                  </a:lnTo>
                  <a:lnTo>
                    <a:pt x="5959" y="405"/>
                  </a:lnTo>
                  <a:lnTo>
                    <a:pt x="5967" y="399"/>
                  </a:lnTo>
                  <a:lnTo>
                    <a:pt x="5975" y="393"/>
                  </a:lnTo>
                  <a:lnTo>
                    <a:pt x="5994" y="383"/>
                  </a:lnTo>
                  <a:lnTo>
                    <a:pt x="6014" y="374"/>
                  </a:lnTo>
                  <a:lnTo>
                    <a:pt x="6036" y="367"/>
                  </a:lnTo>
                  <a:lnTo>
                    <a:pt x="6060" y="362"/>
                  </a:lnTo>
                  <a:lnTo>
                    <a:pt x="6086" y="356"/>
                  </a:lnTo>
                  <a:lnTo>
                    <a:pt x="6114" y="353"/>
                  </a:lnTo>
                  <a:lnTo>
                    <a:pt x="6144" y="351"/>
                  </a:lnTo>
                  <a:lnTo>
                    <a:pt x="6175" y="351"/>
                  </a:lnTo>
                  <a:lnTo>
                    <a:pt x="6175" y="342"/>
                  </a:lnTo>
                  <a:lnTo>
                    <a:pt x="6174" y="329"/>
                  </a:lnTo>
                  <a:lnTo>
                    <a:pt x="6173" y="317"/>
                  </a:lnTo>
                  <a:lnTo>
                    <a:pt x="6171" y="306"/>
                  </a:lnTo>
                  <a:lnTo>
                    <a:pt x="6168" y="296"/>
                  </a:lnTo>
                  <a:lnTo>
                    <a:pt x="6165" y="286"/>
                  </a:lnTo>
                  <a:lnTo>
                    <a:pt x="6161" y="278"/>
                  </a:lnTo>
                  <a:lnTo>
                    <a:pt x="6156" y="271"/>
                  </a:lnTo>
                  <a:lnTo>
                    <a:pt x="6150" y="264"/>
                  </a:lnTo>
                  <a:lnTo>
                    <a:pt x="6143" y="258"/>
                  </a:lnTo>
                  <a:lnTo>
                    <a:pt x="6135" y="253"/>
                  </a:lnTo>
                  <a:lnTo>
                    <a:pt x="6127" y="248"/>
                  </a:lnTo>
                  <a:lnTo>
                    <a:pt x="6118" y="244"/>
                  </a:lnTo>
                  <a:lnTo>
                    <a:pt x="6108" y="241"/>
                  </a:lnTo>
                  <a:lnTo>
                    <a:pt x="6097" y="239"/>
                  </a:lnTo>
                  <a:lnTo>
                    <a:pt x="6085" y="238"/>
                  </a:lnTo>
                  <a:lnTo>
                    <a:pt x="6073" y="238"/>
                  </a:lnTo>
                  <a:lnTo>
                    <a:pt x="6056" y="238"/>
                  </a:lnTo>
                  <a:lnTo>
                    <a:pt x="6041" y="240"/>
                  </a:lnTo>
                  <a:lnTo>
                    <a:pt x="6025" y="242"/>
                  </a:lnTo>
                  <a:lnTo>
                    <a:pt x="6010" y="246"/>
                  </a:lnTo>
                  <a:lnTo>
                    <a:pt x="5996" y="250"/>
                  </a:lnTo>
                  <a:lnTo>
                    <a:pt x="5982" y="257"/>
                  </a:lnTo>
                  <a:lnTo>
                    <a:pt x="5969" y="264"/>
                  </a:lnTo>
                  <a:lnTo>
                    <a:pt x="5957" y="271"/>
                  </a:lnTo>
                  <a:lnTo>
                    <a:pt x="5938" y="218"/>
                  </a:lnTo>
                  <a:lnTo>
                    <a:pt x="5953" y="208"/>
                  </a:lnTo>
                  <a:lnTo>
                    <a:pt x="5970" y="200"/>
                  </a:lnTo>
                  <a:lnTo>
                    <a:pt x="5987" y="193"/>
                  </a:lnTo>
                  <a:lnTo>
                    <a:pt x="6005" y="188"/>
                  </a:lnTo>
                  <a:lnTo>
                    <a:pt x="6024" y="183"/>
                  </a:lnTo>
                  <a:lnTo>
                    <a:pt x="6044" y="179"/>
                  </a:lnTo>
                  <a:lnTo>
                    <a:pt x="6063" y="178"/>
                  </a:lnTo>
                  <a:lnTo>
                    <a:pt x="6085" y="177"/>
                  </a:lnTo>
                  <a:lnTo>
                    <a:pt x="6106" y="178"/>
                  </a:lnTo>
                  <a:lnTo>
                    <a:pt x="6125" y="181"/>
                  </a:lnTo>
                  <a:lnTo>
                    <a:pt x="6143" y="184"/>
                  </a:lnTo>
                  <a:lnTo>
                    <a:pt x="6160" y="189"/>
                  </a:lnTo>
                  <a:lnTo>
                    <a:pt x="6175" y="195"/>
                  </a:lnTo>
                  <a:lnTo>
                    <a:pt x="6189" y="203"/>
                  </a:lnTo>
                  <a:lnTo>
                    <a:pt x="6202" y="212"/>
                  </a:lnTo>
                  <a:lnTo>
                    <a:pt x="6213" y="224"/>
                  </a:lnTo>
                  <a:lnTo>
                    <a:pt x="6223" y="236"/>
                  </a:lnTo>
                  <a:lnTo>
                    <a:pt x="6232" y="249"/>
                  </a:lnTo>
                  <a:lnTo>
                    <a:pt x="6239" y="264"/>
                  </a:lnTo>
                  <a:lnTo>
                    <a:pt x="6245" y="280"/>
                  </a:lnTo>
                  <a:lnTo>
                    <a:pt x="6249" y="299"/>
                  </a:lnTo>
                  <a:lnTo>
                    <a:pt x="6254" y="318"/>
                  </a:lnTo>
                  <a:lnTo>
                    <a:pt x="6255" y="339"/>
                  </a:lnTo>
                  <a:lnTo>
                    <a:pt x="6256" y="362"/>
                  </a:lnTo>
                  <a:close/>
                  <a:moveTo>
                    <a:pt x="6175" y="486"/>
                  </a:moveTo>
                  <a:lnTo>
                    <a:pt x="6175" y="408"/>
                  </a:lnTo>
                  <a:lnTo>
                    <a:pt x="6152" y="408"/>
                  </a:lnTo>
                  <a:lnTo>
                    <a:pt x="6131" y="409"/>
                  </a:lnTo>
                  <a:lnTo>
                    <a:pt x="6111" y="410"/>
                  </a:lnTo>
                  <a:lnTo>
                    <a:pt x="6092" y="413"/>
                  </a:lnTo>
                  <a:lnTo>
                    <a:pt x="6076" y="416"/>
                  </a:lnTo>
                  <a:lnTo>
                    <a:pt x="6060" y="420"/>
                  </a:lnTo>
                  <a:lnTo>
                    <a:pt x="6046" y="425"/>
                  </a:lnTo>
                  <a:lnTo>
                    <a:pt x="6034" y="432"/>
                  </a:lnTo>
                  <a:lnTo>
                    <a:pt x="6022" y="438"/>
                  </a:lnTo>
                  <a:lnTo>
                    <a:pt x="6013" y="445"/>
                  </a:lnTo>
                  <a:lnTo>
                    <a:pt x="6005" y="454"/>
                  </a:lnTo>
                  <a:lnTo>
                    <a:pt x="5999" y="463"/>
                  </a:lnTo>
                  <a:lnTo>
                    <a:pt x="5994" y="474"/>
                  </a:lnTo>
                  <a:lnTo>
                    <a:pt x="5989" y="484"/>
                  </a:lnTo>
                  <a:lnTo>
                    <a:pt x="5987" y="496"/>
                  </a:lnTo>
                  <a:lnTo>
                    <a:pt x="5986" y="509"/>
                  </a:lnTo>
                  <a:lnTo>
                    <a:pt x="5987" y="518"/>
                  </a:lnTo>
                  <a:lnTo>
                    <a:pt x="5988" y="527"/>
                  </a:lnTo>
                  <a:lnTo>
                    <a:pt x="5990" y="534"/>
                  </a:lnTo>
                  <a:lnTo>
                    <a:pt x="5993" y="543"/>
                  </a:lnTo>
                  <a:lnTo>
                    <a:pt x="5996" y="550"/>
                  </a:lnTo>
                  <a:lnTo>
                    <a:pt x="6000" y="556"/>
                  </a:lnTo>
                  <a:lnTo>
                    <a:pt x="6005" y="562"/>
                  </a:lnTo>
                  <a:lnTo>
                    <a:pt x="6010" y="567"/>
                  </a:lnTo>
                  <a:lnTo>
                    <a:pt x="6015" y="571"/>
                  </a:lnTo>
                  <a:lnTo>
                    <a:pt x="6020" y="576"/>
                  </a:lnTo>
                  <a:lnTo>
                    <a:pt x="6026" y="579"/>
                  </a:lnTo>
                  <a:lnTo>
                    <a:pt x="6034" y="582"/>
                  </a:lnTo>
                  <a:lnTo>
                    <a:pt x="6040" y="584"/>
                  </a:lnTo>
                  <a:lnTo>
                    <a:pt x="6047" y="586"/>
                  </a:lnTo>
                  <a:lnTo>
                    <a:pt x="6055" y="587"/>
                  </a:lnTo>
                  <a:lnTo>
                    <a:pt x="6063" y="587"/>
                  </a:lnTo>
                  <a:lnTo>
                    <a:pt x="6073" y="587"/>
                  </a:lnTo>
                  <a:lnTo>
                    <a:pt x="6083" y="585"/>
                  </a:lnTo>
                  <a:lnTo>
                    <a:pt x="6092" y="584"/>
                  </a:lnTo>
                  <a:lnTo>
                    <a:pt x="6100" y="581"/>
                  </a:lnTo>
                  <a:lnTo>
                    <a:pt x="6110" y="578"/>
                  </a:lnTo>
                  <a:lnTo>
                    <a:pt x="6118" y="573"/>
                  </a:lnTo>
                  <a:lnTo>
                    <a:pt x="6126" y="569"/>
                  </a:lnTo>
                  <a:lnTo>
                    <a:pt x="6133" y="563"/>
                  </a:lnTo>
                  <a:lnTo>
                    <a:pt x="6140" y="558"/>
                  </a:lnTo>
                  <a:lnTo>
                    <a:pt x="6146" y="553"/>
                  </a:lnTo>
                  <a:lnTo>
                    <a:pt x="6152" y="547"/>
                  </a:lnTo>
                  <a:lnTo>
                    <a:pt x="6156" y="541"/>
                  </a:lnTo>
                  <a:lnTo>
                    <a:pt x="6161" y="533"/>
                  </a:lnTo>
                  <a:lnTo>
                    <a:pt x="6164" y="526"/>
                  </a:lnTo>
                  <a:lnTo>
                    <a:pt x="6167" y="519"/>
                  </a:lnTo>
                  <a:lnTo>
                    <a:pt x="6170" y="512"/>
                  </a:lnTo>
                  <a:lnTo>
                    <a:pt x="6172" y="506"/>
                  </a:lnTo>
                  <a:lnTo>
                    <a:pt x="6173" y="499"/>
                  </a:lnTo>
                  <a:lnTo>
                    <a:pt x="6174" y="493"/>
                  </a:lnTo>
                  <a:lnTo>
                    <a:pt x="6175" y="486"/>
                  </a:lnTo>
                  <a:close/>
                  <a:moveTo>
                    <a:pt x="6469" y="637"/>
                  </a:moveTo>
                  <a:lnTo>
                    <a:pt x="6387" y="637"/>
                  </a:lnTo>
                  <a:lnTo>
                    <a:pt x="6387" y="188"/>
                  </a:lnTo>
                  <a:lnTo>
                    <a:pt x="6469" y="188"/>
                  </a:lnTo>
                  <a:lnTo>
                    <a:pt x="6469" y="637"/>
                  </a:lnTo>
                  <a:close/>
                  <a:moveTo>
                    <a:pt x="6427" y="105"/>
                  </a:moveTo>
                  <a:lnTo>
                    <a:pt x="6426" y="105"/>
                  </a:lnTo>
                  <a:lnTo>
                    <a:pt x="6416" y="104"/>
                  </a:lnTo>
                  <a:lnTo>
                    <a:pt x="6406" y="101"/>
                  </a:lnTo>
                  <a:lnTo>
                    <a:pt x="6401" y="99"/>
                  </a:lnTo>
                  <a:lnTo>
                    <a:pt x="6397" y="96"/>
                  </a:lnTo>
                  <a:lnTo>
                    <a:pt x="6393" y="93"/>
                  </a:lnTo>
                  <a:lnTo>
                    <a:pt x="6389" y="90"/>
                  </a:lnTo>
                  <a:lnTo>
                    <a:pt x="6383" y="82"/>
                  </a:lnTo>
                  <a:lnTo>
                    <a:pt x="6379" y="72"/>
                  </a:lnTo>
                  <a:lnTo>
                    <a:pt x="6376" y="63"/>
                  </a:lnTo>
                  <a:lnTo>
                    <a:pt x="6375" y="52"/>
                  </a:lnTo>
                  <a:lnTo>
                    <a:pt x="6376" y="42"/>
                  </a:lnTo>
                  <a:lnTo>
                    <a:pt x="6379" y="32"/>
                  </a:lnTo>
                  <a:lnTo>
                    <a:pt x="6384" y="23"/>
                  </a:lnTo>
                  <a:lnTo>
                    <a:pt x="6390" y="16"/>
                  </a:lnTo>
                  <a:lnTo>
                    <a:pt x="6394" y="12"/>
                  </a:lnTo>
                  <a:lnTo>
                    <a:pt x="6398" y="9"/>
                  </a:lnTo>
                  <a:lnTo>
                    <a:pt x="6403" y="6"/>
                  </a:lnTo>
                  <a:lnTo>
                    <a:pt x="6407" y="4"/>
                  </a:lnTo>
                  <a:lnTo>
                    <a:pt x="6417" y="2"/>
                  </a:lnTo>
                  <a:lnTo>
                    <a:pt x="6428" y="0"/>
                  </a:lnTo>
                  <a:lnTo>
                    <a:pt x="6439" y="2"/>
                  </a:lnTo>
                  <a:lnTo>
                    <a:pt x="6449" y="4"/>
                  </a:lnTo>
                  <a:lnTo>
                    <a:pt x="6454" y="6"/>
                  </a:lnTo>
                  <a:lnTo>
                    <a:pt x="6458" y="9"/>
                  </a:lnTo>
                  <a:lnTo>
                    <a:pt x="6462" y="12"/>
                  </a:lnTo>
                  <a:lnTo>
                    <a:pt x="6465" y="15"/>
                  </a:lnTo>
                  <a:lnTo>
                    <a:pt x="6472" y="23"/>
                  </a:lnTo>
                  <a:lnTo>
                    <a:pt x="6476" y="31"/>
                  </a:lnTo>
                  <a:lnTo>
                    <a:pt x="6480" y="42"/>
                  </a:lnTo>
                  <a:lnTo>
                    <a:pt x="6480" y="52"/>
                  </a:lnTo>
                  <a:lnTo>
                    <a:pt x="6480" y="63"/>
                  </a:lnTo>
                  <a:lnTo>
                    <a:pt x="6476" y="72"/>
                  </a:lnTo>
                  <a:lnTo>
                    <a:pt x="6472" y="82"/>
                  </a:lnTo>
                  <a:lnTo>
                    <a:pt x="6465" y="90"/>
                  </a:lnTo>
                  <a:lnTo>
                    <a:pt x="6462" y="93"/>
                  </a:lnTo>
                  <a:lnTo>
                    <a:pt x="6458" y="96"/>
                  </a:lnTo>
                  <a:lnTo>
                    <a:pt x="6454" y="99"/>
                  </a:lnTo>
                  <a:lnTo>
                    <a:pt x="6449" y="101"/>
                  </a:lnTo>
                  <a:lnTo>
                    <a:pt x="6444" y="103"/>
                  </a:lnTo>
                  <a:lnTo>
                    <a:pt x="6438" y="104"/>
                  </a:lnTo>
                  <a:lnTo>
                    <a:pt x="6433" y="104"/>
                  </a:lnTo>
                  <a:lnTo>
                    <a:pt x="6427" y="105"/>
                  </a:lnTo>
                  <a:close/>
                  <a:moveTo>
                    <a:pt x="6604" y="637"/>
                  </a:moveTo>
                  <a:lnTo>
                    <a:pt x="6604" y="309"/>
                  </a:lnTo>
                  <a:lnTo>
                    <a:pt x="6604" y="280"/>
                  </a:lnTo>
                  <a:lnTo>
                    <a:pt x="6603" y="250"/>
                  </a:lnTo>
                  <a:lnTo>
                    <a:pt x="6602" y="220"/>
                  </a:lnTo>
                  <a:lnTo>
                    <a:pt x="6601" y="188"/>
                  </a:lnTo>
                  <a:lnTo>
                    <a:pt x="6673" y="188"/>
                  </a:lnTo>
                  <a:lnTo>
                    <a:pt x="6678" y="262"/>
                  </a:lnTo>
                  <a:lnTo>
                    <a:pt x="6679" y="262"/>
                  </a:lnTo>
                  <a:lnTo>
                    <a:pt x="6684" y="254"/>
                  </a:lnTo>
                  <a:lnTo>
                    <a:pt x="6690" y="245"/>
                  </a:lnTo>
                  <a:lnTo>
                    <a:pt x="6695" y="237"/>
                  </a:lnTo>
                  <a:lnTo>
                    <a:pt x="6703" y="230"/>
                  </a:lnTo>
                  <a:lnTo>
                    <a:pt x="6710" y="223"/>
                  </a:lnTo>
                  <a:lnTo>
                    <a:pt x="6717" y="217"/>
                  </a:lnTo>
                  <a:lnTo>
                    <a:pt x="6725" y="210"/>
                  </a:lnTo>
                  <a:lnTo>
                    <a:pt x="6734" y="204"/>
                  </a:lnTo>
                  <a:lnTo>
                    <a:pt x="6745" y="198"/>
                  </a:lnTo>
                  <a:lnTo>
                    <a:pt x="6756" y="193"/>
                  </a:lnTo>
                  <a:lnTo>
                    <a:pt x="6767" y="188"/>
                  </a:lnTo>
                  <a:lnTo>
                    <a:pt x="6779" y="185"/>
                  </a:lnTo>
                  <a:lnTo>
                    <a:pt x="6790" y="182"/>
                  </a:lnTo>
                  <a:lnTo>
                    <a:pt x="6802" y="179"/>
                  </a:lnTo>
                  <a:lnTo>
                    <a:pt x="6815" y="177"/>
                  </a:lnTo>
                  <a:lnTo>
                    <a:pt x="6828" y="177"/>
                  </a:lnTo>
                  <a:lnTo>
                    <a:pt x="6842" y="178"/>
                  </a:lnTo>
                  <a:lnTo>
                    <a:pt x="6857" y="179"/>
                  </a:lnTo>
                  <a:lnTo>
                    <a:pt x="6870" y="183"/>
                  </a:lnTo>
                  <a:lnTo>
                    <a:pt x="6883" y="187"/>
                  </a:lnTo>
                  <a:lnTo>
                    <a:pt x="6896" y="192"/>
                  </a:lnTo>
                  <a:lnTo>
                    <a:pt x="6908" y="199"/>
                  </a:lnTo>
                  <a:lnTo>
                    <a:pt x="6919" y="206"/>
                  </a:lnTo>
                  <a:lnTo>
                    <a:pt x="6930" y="215"/>
                  </a:lnTo>
                  <a:lnTo>
                    <a:pt x="6937" y="222"/>
                  </a:lnTo>
                  <a:lnTo>
                    <a:pt x="6943" y="229"/>
                  </a:lnTo>
                  <a:lnTo>
                    <a:pt x="6949" y="236"/>
                  </a:lnTo>
                  <a:lnTo>
                    <a:pt x="6954" y="244"/>
                  </a:lnTo>
                  <a:lnTo>
                    <a:pt x="6959" y="251"/>
                  </a:lnTo>
                  <a:lnTo>
                    <a:pt x="6965" y="261"/>
                  </a:lnTo>
                  <a:lnTo>
                    <a:pt x="6969" y="269"/>
                  </a:lnTo>
                  <a:lnTo>
                    <a:pt x="6972" y="279"/>
                  </a:lnTo>
                  <a:lnTo>
                    <a:pt x="6976" y="289"/>
                  </a:lnTo>
                  <a:lnTo>
                    <a:pt x="6978" y="299"/>
                  </a:lnTo>
                  <a:lnTo>
                    <a:pt x="6981" y="309"/>
                  </a:lnTo>
                  <a:lnTo>
                    <a:pt x="6983" y="320"/>
                  </a:lnTo>
                  <a:lnTo>
                    <a:pt x="6985" y="344"/>
                  </a:lnTo>
                  <a:lnTo>
                    <a:pt x="6986" y="369"/>
                  </a:lnTo>
                  <a:lnTo>
                    <a:pt x="6986" y="637"/>
                  </a:lnTo>
                  <a:lnTo>
                    <a:pt x="6905" y="637"/>
                  </a:lnTo>
                  <a:lnTo>
                    <a:pt x="6905" y="378"/>
                  </a:lnTo>
                  <a:lnTo>
                    <a:pt x="6904" y="362"/>
                  </a:lnTo>
                  <a:lnTo>
                    <a:pt x="6903" y="346"/>
                  </a:lnTo>
                  <a:lnTo>
                    <a:pt x="6901" y="333"/>
                  </a:lnTo>
                  <a:lnTo>
                    <a:pt x="6898" y="319"/>
                  </a:lnTo>
                  <a:lnTo>
                    <a:pt x="6895" y="307"/>
                  </a:lnTo>
                  <a:lnTo>
                    <a:pt x="6890" y="297"/>
                  </a:lnTo>
                  <a:lnTo>
                    <a:pt x="6884" y="286"/>
                  </a:lnTo>
                  <a:lnTo>
                    <a:pt x="6878" y="277"/>
                  </a:lnTo>
                  <a:lnTo>
                    <a:pt x="6872" y="270"/>
                  </a:lnTo>
                  <a:lnTo>
                    <a:pt x="6864" y="263"/>
                  </a:lnTo>
                  <a:lnTo>
                    <a:pt x="6856" y="258"/>
                  </a:lnTo>
                  <a:lnTo>
                    <a:pt x="6846" y="253"/>
                  </a:lnTo>
                  <a:lnTo>
                    <a:pt x="6836" y="249"/>
                  </a:lnTo>
                  <a:lnTo>
                    <a:pt x="6825" y="246"/>
                  </a:lnTo>
                  <a:lnTo>
                    <a:pt x="6814" y="244"/>
                  </a:lnTo>
                  <a:lnTo>
                    <a:pt x="6801" y="244"/>
                  </a:lnTo>
                  <a:lnTo>
                    <a:pt x="6791" y="244"/>
                  </a:lnTo>
                  <a:lnTo>
                    <a:pt x="6782" y="245"/>
                  </a:lnTo>
                  <a:lnTo>
                    <a:pt x="6772" y="247"/>
                  </a:lnTo>
                  <a:lnTo>
                    <a:pt x="6764" y="250"/>
                  </a:lnTo>
                  <a:lnTo>
                    <a:pt x="6756" y="254"/>
                  </a:lnTo>
                  <a:lnTo>
                    <a:pt x="6748" y="258"/>
                  </a:lnTo>
                  <a:lnTo>
                    <a:pt x="6740" y="263"/>
                  </a:lnTo>
                  <a:lnTo>
                    <a:pt x="6732" y="268"/>
                  </a:lnTo>
                  <a:lnTo>
                    <a:pt x="6725" y="274"/>
                  </a:lnTo>
                  <a:lnTo>
                    <a:pt x="6719" y="281"/>
                  </a:lnTo>
                  <a:lnTo>
                    <a:pt x="6713" y="289"/>
                  </a:lnTo>
                  <a:lnTo>
                    <a:pt x="6707" y="296"/>
                  </a:lnTo>
                  <a:lnTo>
                    <a:pt x="6703" y="303"/>
                  </a:lnTo>
                  <a:lnTo>
                    <a:pt x="6698" y="311"/>
                  </a:lnTo>
                  <a:lnTo>
                    <a:pt x="6694" y="319"/>
                  </a:lnTo>
                  <a:lnTo>
                    <a:pt x="6691" y="329"/>
                  </a:lnTo>
                  <a:lnTo>
                    <a:pt x="6689" y="337"/>
                  </a:lnTo>
                  <a:lnTo>
                    <a:pt x="6687" y="346"/>
                  </a:lnTo>
                  <a:lnTo>
                    <a:pt x="6686" y="356"/>
                  </a:lnTo>
                  <a:lnTo>
                    <a:pt x="6686" y="367"/>
                  </a:lnTo>
                  <a:lnTo>
                    <a:pt x="6686" y="637"/>
                  </a:lnTo>
                  <a:lnTo>
                    <a:pt x="6604" y="637"/>
                  </a:lnTo>
                  <a:close/>
                  <a:moveTo>
                    <a:pt x="7137" y="105"/>
                  </a:moveTo>
                  <a:lnTo>
                    <a:pt x="7217" y="80"/>
                  </a:lnTo>
                  <a:lnTo>
                    <a:pt x="7217" y="188"/>
                  </a:lnTo>
                  <a:lnTo>
                    <a:pt x="7333" y="188"/>
                  </a:lnTo>
                  <a:lnTo>
                    <a:pt x="7333" y="249"/>
                  </a:lnTo>
                  <a:lnTo>
                    <a:pt x="7217" y="249"/>
                  </a:lnTo>
                  <a:lnTo>
                    <a:pt x="7217" y="492"/>
                  </a:lnTo>
                  <a:lnTo>
                    <a:pt x="7217" y="503"/>
                  </a:lnTo>
                  <a:lnTo>
                    <a:pt x="7218" y="513"/>
                  </a:lnTo>
                  <a:lnTo>
                    <a:pt x="7219" y="522"/>
                  </a:lnTo>
                  <a:lnTo>
                    <a:pt x="7220" y="530"/>
                  </a:lnTo>
                  <a:lnTo>
                    <a:pt x="7223" y="539"/>
                  </a:lnTo>
                  <a:lnTo>
                    <a:pt x="7226" y="546"/>
                  </a:lnTo>
                  <a:lnTo>
                    <a:pt x="7229" y="552"/>
                  </a:lnTo>
                  <a:lnTo>
                    <a:pt x="7233" y="557"/>
                  </a:lnTo>
                  <a:lnTo>
                    <a:pt x="7237" y="562"/>
                  </a:lnTo>
                  <a:lnTo>
                    <a:pt x="7241" y="567"/>
                  </a:lnTo>
                  <a:lnTo>
                    <a:pt x="7246" y="570"/>
                  </a:lnTo>
                  <a:lnTo>
                    <a:pt x="7251" y="573"/>
                  </a:lnTo>
                  <a:lnTo>
                    <a:pt x="7257" y="577"/>
                  </a:lnTo>
                  <a:lnTo>
                    <a:pt x="7264" y="578"/>
                  </a:lnTo>
                  <a:lnTo>
                    <a:pt x="7271" y="579"/>
                  </a:lnTo>
                  <a:lnTo>
                    <a:pt x="7278" y="580"/>
                  </a:lnTo>
                  <a:lnTo>
                    <a:pt x="7291" y="579"/>
                  </a:lnTo>
                  <a:lnTo>
                    <a:pt x="7304" y="578"/>
                  </a:lnTo>
                  <a:lnTo>
                    <a:pt x="7315" y="577"/>
                  </a:lnTo>
                  <a:lnTo>
                    <a:pt x="7325" y="573"/>
                  </a:lnTo>
                  <a:lnTo>
                    <a:pt x="7329" y="635"/>
                  </a:lnTo>
                  <a:lnTo>
                    <a:pt x="7314" y="640"/>
                  </a:lnTo>
                  <a:lnTo>
                    <a:pt x="7296" y="644"/>
                  </a:lnTo>
                  <a:lnTo>
                    <a:pt x="7278" y="647"/>
                  </a:lnTo>
                  <a:lnTo>
                    <a:pt x="7257" y="648"/>
                  </a:lnTo>
                  <a:lnTo>
                    <a:pt x="7243" y="647"/>
                  </a:lnTo>
                  <a:lnTo>
                    <a:pt x="7230" y="644"/>
                  </a:lnTo>
                  <a:lnTo>
                    <a:pt x="7217" y="642"/>
                  </a:lnTo>
                  <a:lnTo>
                    <a:pt x="7206" y="638"/>
                  </a:lnTo>
                  <a:lnTo>
                    <a:pt x="7196" y="633"/>
                  </a:lnTo>
                  <a:lnTo>
                    <a:pt x="7185" y="627"/>
                  </a:lnTo>
                  <a:lnTo>
                    <a:pt x="7176" y="620"/>
                  </a:lnTo>
                  <a:lnTo>
                    <a:pt x="7168" y="612"/>
                  </a:lnTo>
                  <a:lnTo>
                    <a:pt x="7161" y="602"/>
                  </a:lnTo>
                  <a:lnTo>
                    <a:pt x="7155" y="591"/>
                  </a:lnTo>
                  <a:lnTo>
                    <a:pt x="7149" y="579"/>
                  </a:lnTo>
                  <a:lnTo>
                    <a:pt x="7145" y="565"/>
                  </a:lnTo>
                  <a:lnTo>
                    <a:pt x="7141" y="550"/>
                  </a:lnTo>
                  <a:lnTo>
                    <a:pt x="7139" y="532"/>
                  </a:lnTo>
                  <a:lnTo>
                    <a:pt x="7138" y="515"/>
                  </a:lnTo>
                  <a:lnTo>
                    <a:pt x="7137" y="495"/>
                  </a:lnTo>
                  <a:lnTo>
                    <a:pt x="7137" y="249"/>
                  </a:lnTo>
                  <a:lnTo>
                    <a:pt x="7068" y="249"/>
                  </a:lnTo>
                  <a:lnTo>
                    <a:pt x="7068" y="188"/>
                  </a:lnTo>
                  <a:lnTo>
                    <a:pt x="7137" y="188"/>
                  </a:lnTo>
                  <a:lnTo>
                    <a:pt x="7137" y="105"/>
                  </a:lnTo>
                  <a:close/>
                  <a:moveTo>
                    <a:pt x="7366" y="188"/>
                  </a:moveTo>
                  <a:lnTo>
                    <a:pt x="7455" y="188"/>
                  </a:lnTo>
                  <a:lnTo>
                    <a:pt x="7553" y="453"/>
                  </a:lnTo>
                  <a:lnTo>
                    <a:pt x="7560" y="474"/>
                  </a:lnTo>
                  <a:lnTo>
                    <a:pt x="7568" y="495"/>
                  </a:lnTo>
                  <a:lnTo>
                    <a:pt x="7575" y="519"/>
                  </a:lnTo>
                  <a:lnTo>
                    <a:pt x="7582" y="545"/>
                  </a:lnTo>
                  <a:lnTo>
                    <a:pt x="7584" y="545"/>
                  </a:lnTo>
                  <a:lnTo>
                    <a:pt x="7589" y="527"/>
                  </a:lnTo>
                  <a:lnTo>
                    <a:pt x="7595" y="507"/>
                  </a:lnTo>
                  <a:lnTo>
                    <a:pt x="7604" y="481"/>
                  </a:lnTo>
                  <a:lnTo>
                    <a:pt x="7613" y="451"/>
                  </a:lnTo>
                  <a:lnTo>
                    <a:pt x="7701" y="188"/>
                  </a:lnTo>
                  <a:lnTo>
                    <a:pt x="7788" y="188"/>
                  </a:lnTo>
                  <a:lnTo>
                    <a:pt x="7665" y="508"/>
                  </a:lnTo>
                  <a:lnTo>
                    <a:pt x="7654" y="537"/>
                  </a:lnTo>
                  <a:lnTo>
                    <a:pt x="7644" y="564"/>
                  </a:lnTo>
                  <a:lnTo>
                    <a:pt x="7632" y="590"/>
                  </a:lnTo>
                  <a:lnTo>
                    <a:pt x="7623" y="614"/>
                  </a:lnTo>
                  <a:lnTo>
                    <a:pt x="7613" y="635"/>
                  </a:lnTo>
                  <a:lnTo>
                    <a:pt x="7604" y="655"/>
                  </a:lnTo>
                  <a:lnTo>
                    <a:pt x="7595" y="672"/>
                  </a:lnTo>
                  <a:lnTo>
                    <a:pt x="7587" y="688"/>
                  </a:lnTo>
                  <a:lnTo>
                    <a:pt x="7578" y="704"/>
                  </a:lnTo>
                  <a:lnTo>
                    <a:pt x="7569" y="719"/>
                  </a:lnTo>
                  <a:lnTo>
                    <a:pt x="7559" y="733"/>
                  </a:lnTo>
                  <a:lnTo>
                    <a:pt x="7550" y="746"/>
                  </a:lnTo>
                  <a:lnTo>
                    <a:pt x="7541" y="759"/>
                  </a:lnTo>
                  <a:lnTo>
                    <a:pt x="7532" y="770"/>
                  </a:lnTo>
                  <a:lnTo>
                    <a:pt x="7521" y="780"/>
                  </a:lnTo>
                  <a:lnTo>
                    <a:pt x="7512" y="790"/>
                  </a:lnTo>
                  <a:lnTo>
                    <a:pt x="7500" y="800"/>
                  </a:lnTo>
                  <a:lnTo>
                    <a:pt x="7487" y="809"/>
                  </a:lnTo>
                  <a:lnTo>
                    <a:pt x="7474" y="817"/>
                  </a:lnTo>
                  <a:lnTo>
                    <a:pt x="7462" y="825"/>
                  </a:lnTo>
                  <a:lnTo>
                    <a:pt x="7450" y="831"/>
                  </a:lnTo>
                  <a:lnTo>
                    <a:pt x="7437" y="835"/>
                  </a:lnTo>
                  <a:lnTo>
                    <a:pt x="7424" y="839"/>
                  </a:lnTo>
                  <a:lnTo>
                    <a:pt x="7412" y="842"/>
                  </a:lnTo>
                  <a:lnTo>
                    <a:pt x="7391" y="773"/>
                  </a:lnTo>
                  <a:lnTo>
                    <a:pt x="7409" y="766"/>
                  </a:lnTo>
                  <a:lnTo>
                    <a:pt x="7428" y="758"/>
                  </a:lnTo>
                  <a:lnTo>
                    <a:pt x="7445" y="746"/>
                  </a:lnTo>
                  <a:lnTo>
                    <a:pt x="7463" y="733"/>
                  </a:lnTo>
                  <a:lnTo>
                    <a:pt x="7473" y="725"/>
                  </a:lnTo>
                  <a:lnTo>
                    <a:pt x="7482" y="714"/>
                  </a:lnTo>
                  <a:lnTo>
                    <a:pt x="7493" y="704"/>
                  </a:lnTo>
                  <a:lnTo>
                    <a:pt x="7501" y="693"/>
                  </a:lnTo>
                  <a:lnTo>
                    <a:pt x="7509" y="682"/>
                  </a:lnTo>
                  <a:lnTo>
                    <a:pt x="7517" y="669"/>
                  </a:lnTo>
                  <a:lnTo>
                    <a:pt x="7525" y="656"/>
                  </a:lnTo>
                  <a:lnTo>
                    <a:pt x="7531" y="642"/>
                  </a:lnTo>
                  <a:lnTo>
                    <a:pt x="7536" y="631"/>
                  </a:lnTo>
                  <a:lnTo>
                    <a:pt x="7538" y="623"/>
                  </a:lnTo>
                  <a:lnTo>
                    <a:pt x="7536" y="615"/>
                  </a:lnTo>
                  <a:lnTo>
                    <a:pt x="7532" y="601"/>
                  </a:lnTo>
                  <a:lnTo>
                    <a:pt x="7366" y="188"/>
                  </a:lnTo>
                  <a:close/>
                  <a:moveTo>
                    <a:pt x="7898" y="648"/>
                  </a:moveTo>
                  <a:lnTo>
                    <a:pt x="7896" y="648"/>
                  </a:lnTo>
                  <a:lnTo>
                    <a:pt x="7890" y="647"/>
                  </a:lnTo>
                  <a:lnTo>
                    <a:pt x="7885" y="647"/>
                  </a:lnTo>
                  <a:lnTo>
                    <a:pt x="7880" y="644"/>
                  </a:lnTo>
                  <a:lnTo>
                    <a:pt x="7875" y="642"/>
                  </a:lnTo>
                  <a:lnTo>
                    <a:pt x="7871" y="640"/>
                  </a:lnTo>
                  <a:lnTo>
                    <a:pt x="7866" y="637"/>
                  </a:lnTo>
                  <a:lnTo>
                    <a:pt x="7862" y="634"/>
                  </a:lnTo>
                  <a:lnTo>
                    <a:pt x="7857" y="630"/>
                  </a:lnTo>
                  <a:lnTo>
                    <a:pt x="7854" y="626"/>
                  </a:lnTo>
                  <a:lnTo>
                    <a:pt x="7851" y="622"/>
                  </a:lnTo>
                  <a:lnTo>
                    <a:pt x="7848" y="617"/>
                  </a:lnTo>
                  <a:lnTo>
                    <a:pt x="7846" y="612"/>
                  </a:lnTo>
                  <a:lnTo>
                    <a:pt x="7844" y="600"/>
                  </a:lnTo>
                  <a:lnTo>
                    <a:pt x="7843" y="589"/>
                  </a:lnTo>
                  <a:lnTo>
                    <a:pt x="7843" y="583"/>
                  </a:lnTo>
                  <a:lnTo>
                    <a:pt x="7844" y="577"/>
                  </a:lnTo>
                  <a:lnTo>
                    <a:pt x="7845" y="571"/>
                  </a:lnTo>
                  <a:lnTo>
                    <a:pt x="7846" y="565"/>
                  </a:lnTo>
                  <a:lnTo>
                    <a:pt x="7849" y="560"/>
                  </a:lnTo>
                  <a:lnTo>
                    <a:pt x="7851" y="556"/>
                  </a:lnTo>
                  <a:lnTo>
                    <a:pt x="7854" y="551"/>
                  </a:lnTo>
                  <a:lnTo>
                    <a:pt x="7858" y="547"/>
                  </a:lnTo>
                  <a:lnTo>
                    <a:pt x="7863" y="543"/>
                  </a:lnTo>
                  <a:lnTo>
                    <a:pt x="7867" y="540"/>
                  </a:lnTo>
                  <a:lnTo>
                    <a:pt x="7872" y="536"/>
                  </a:lnTo>
                  <a:lnTo>
                    <a:pt x="7876" y="534"/>
                  </a:lnTo>
                  <a:lnTo>
                    <a:pt x="7881" y="532"/>
                  </a:lnTo>
                  <a:lnTo>
                    <a:pt x="7887" y="531"/>
                  </a:lnTo>
                  <a:lnTo>
                    <a:pt x="7892" y="530"/>
                  </a:lnTo>
                  <a:lnTo>
                    <a:pt x="7899" y="530"/>
                  </a:lnTo>
                  <a:lnTo>
                    <a:pt x="7905" y="530"/>
                  </a:lnTo>
                  <a:lnTo>
                    <a:pt x="7910" y="531"/>
                  </a:lnTo>
                  <a:lnTo>
                    <a:pt x="7915" y="532"/>
                  </a:lnTo>
                  <a:lnTo>
                    <a:pt x="7920" y="534"/>
                  </a:lnTo>
                  <a:lnTo>
                    <a:pt x="7925" y="536"/>
                  </a:lnTo>
                  <a:lnTo>
                    <a:pt x="7929" y="540"/>
                  </a:lnTo>
                  <a:lnTo>
                    <a:pt x="7933" y="543"/>
                  </a:lnTo>
                  <a:lnTo>
                    <a:pt x="7938" y="547"/>
                  </a:lnTo>
                  <a:lnTo>
                    <a:pt x="7942" y="551"/>
                  </a:lnTo>
                  <a:lnTo>
                    <a:pt x="7945" y="555"/>
                  </a:lnTo>
                  <a:lnTo>
                    <a:pt x="7947" y="560"/>
                  </a:lnTo>
                  <a:lnTo>
                    <a:pt x="7949" y="565"/>
                  </a:lnTo>
                  <a:lnTo>
                    <a:pt x="7951" y="570"/>
                  </a:lnTo>
                  <a:lnTo>
                    <a:pt x="7952" y="577"/>
                  </a:lnTo>
                  <a:lnTo>
                    <a:pt x="7953" y="583"/>
                  </a:lnTo>
                  <a:lnTo>
                    <a:pt x="7953" y="589"/>
                  </a:lnTo>
                  <a:lnTo>
                    <a:pt x="7952" y="600"/>
                  </a:lnTo>
                  <a:lnTo>
                    <a:pt x="7949" y="612"/>
                  </a:lnTo>
                  <a:lnTo>
                    <a:pt x="7947" y="617"/>
                  </a:lnTo>
                  <a:lnTo>
                    <a:pt x="7945" y="622"/>
                  </a:lnTo>
                  <a:lnTo>
                    <a:pt x="7942" y="626"/>
                  </a:lnTo>
                  <a:lnTo>
                    <a:pt x="7938" y="630"/>
                  </a:lnTo>
                  <a:lnTo>
                    <a:pt x="7933" y="634"/>
                  </a:lnTo>
                  <a:lnTo>
                    <a:pt x="7929" y="637"/>
                  </a:lnTo>
                  <a:lnTo>
                    <a:pt x="7925" y="640"/>
                  </a:lnTo>
                  <a:lnTo>
                    <a:pt x="7920" y="642"/>
                  </a:lnTo>
                  <a:lnTo>
                    <a:pt x="7915" y="644"/>
                  </a:lnTo>
                  <a:lnTo>
                    <a:pt x="7909" y="647"/>
                  </a:lnTo>
                  <a:lnTo>
                    <a:pt x="7904" y="647"/>
                  </a:lnTo>
                  <a:lnTo>
                    <a:pt x="7898" y="648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yriad Pr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828277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parator Slide 6">
    <p:bg>
      <p:bgPr>
        <a:gradFill>
          <a:gsLst>
            <a:gs pos="10000">
              <a:srgbClr val="0067AC"/>
            </a:gs>
            <a:gs pos="100000">
              <a:srgbClr val="56BBED"/>
            </a:gs>
          </a:gsLst>
          <a:lin ang="91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3" y="0"/>
            <a:ext cx="9144000" cy="5143500"/>
          </a:xfrm>
          <a:prstGeom prst="rect">
            <a:avLst/>
          </a:prstGeom>
          <a:gradFill flip="none" rotWithShape="1">
            <a:gsLst>
              <a:gs pos="0">
                <a:srgbClr val="B9AFA4">
                  <a:shade val="30000"/>
                  <a:satMod val="115000"/>
                </a:srgbClr>
              </a:gs>
              <a:gs pos="50000">
                <a:srgbClr val="B9AFA4">
                  <a:shade val="67500"/>
                  <a:satMod val="115000"/>
                </a:srgbClr>
              </a:gs>
              <a:gs pos="100000">
                <a:srgbClr val="B9AFA4">
                  <a:shade val="100000"/>
                  <a:satMod val="115000"/>
                </a:srgbClr>
              </a:gs>
            </a:gsLst>
            <a:lin ang="1080000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lIns="68580" tIns="34290" rIns="68580" bIns="34290"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999"/>
          <a:stretch/>
        </p:blipFill>
        <p:spPr>
          <a:xfrm flipH="1">
            <a:off x="6689502" y="4721561"/>
            <a:ext cx="2454502" cy="421941"/>
          </a:xfrm>
          <a:prstGeom prst="rect">
            <a:avLst/>
          </a:prstGeom>
          <a:gradFill flip="none" rotWithShape="1">
            <a:gsLst>
              <a:gs pos="2000">
                <a:srgbClr val="D6492A"/>
              </a:gs>
              <a:gs pos="100000">
                <a:srgbClr val="F1A434"/>
              </a:gs>
            </a:gsLst>
            <a:lin ang="10800000" scaled="1"/>
            <a:tileRect/>
          </a:gradFill>
          <a:ln w="9525" cap="flat" cmpd="sng" algn="ctr">
            <a:noFill/>
            <a:prstDash val="solid"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3" y="2027113"/>
            <a:ext cx="6172200" cy="565206"/>
          </a:xfrm>
          <a:prstGeom prst="rect">
            <a:avLst/>
          </a:prstGeom>
        </p:spPr>
        <p:txBody>
          <a:bodyPr lIns="68580" tIns="34290" rIns="68580" bIns="34290" anchor="t">
            <a:noAutofit/>
          </a:bodyPr>
          <a:lstStyle>
            <a:lvl1pPr algn="l">
              <a:defRPr sz="23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 flipH="1">
            <a:off x="-9728" y="4286251"/>
            <a:ext cx="9153728" cy="891540"/>
          </a:xfrm>
          <a:prstGeom prst="rect">
            <a:avLst/>
          </a:prstGeom>
          <a:solidFill>
            <a:srgbClr val="0070C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lvl="0" algn="ctr"/>
            <a:endParaRPr lang="en-US" sz="1400" dirty="0">
              <a:latin typeface="Calibri" panose="020F0502020204030204" pitchFamily="34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03123" y="3853137"/>
            <a:ext cx="1840877" cy="84388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285753" y="192882"/>
            <a:ext cx="8630823" cy="318254"/>
            <a:chOff x="285753" y="192882"/>
            <a:chExt cx="8630823" cy="318254"/>
          </a:xfrm>
        </p:grpSpPr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8552482" y="192882"/>
              <a:ext cx="364094" cy="318254"/>
            </a:xfrm>
            <a:custGeom>
              <a:avLst/>
              <a:gdLst/>
              <a:ahLst/>
              <a:cxnLst>
                <a:cxn ang="0">
                  <a:pos x="491" y="5"/>
                </a:cxn>
                <a:cxn ang="0">
                  <a:pos x="581" y="30"/>
                </a:cxn>
                <a:cxn ang="0">
                  <a:pos x="653" y="71"/>
                </a:cxn>
                <a:cxn ang="0">
                  <a:pos x="705" y="124"/>
                </a:cxn>
                <a:cxn ang="0">
                  <a:pos x="602" y="117"/>
                </a:cxn>
                <a:cxn ang="0">
                  <a:pos x="478" y="104"/>
                </a:cxn>
                <a:cxn ang="0">
                  <a:pos x="444" y="106"/>
                </a:cxn>
                <a:cxn ang="0">
                  <a:pos x="432" y="119"/>
                </a:cxn>
                <a:cxn ang="0">
                  <a:pos x="403" y="415"/>
                </a:cxn>
                <a:cxn ang="0">
                  <a:pos x="402" y="115"/>
                </a:cxn>
                <a:cxn ang="0">
                  <a:pos x="388" y="105"/>
                </a:cxn>
                <a:cxn ang="0">
                  <a:pos x="331" y="106"/>
                </a:cxn>
                <a:cxn ang="0">
                  <a:pos x="195" y="124"/>
                </a:cxn>
                <a:cxn ang="0">
                  <a:pos x="140" y="110"/>
                </a:cxn>
                <a:cxn ang="0">
                  <a:pos x="197" y="59"/>
                </a:cxn>
                <a:cxn ang="0">
                  <a:pos x="274" y="22"/>
                </a:cxn>
                <a:cxn ang="0">
                  <a:pos x="367" y="2"/>
                </a:cxn>
                <a:cxn ang="0">
                  <a:pos x="201" y="519"/>
                </a:cxn>
                <a:cxn ang="0">
                  <a:pos x="100" y="519"/>
                </a:cxn>
                <a:cxn ang="0">
                  <a:pos x="0" y="519"/>
                </a:cxn>
                <a:cxn ang="0">
                  <a:pos x="141" y="727"/>
                </a:cxn>
                <a:cxn ang="0">
                  <a:pos x="261" y="727"/>
                </a:cxn>
                <a:cxn ang="0">
                  <a:pos x="303" y="519"/>
                </a:cxn>
                <a:cxn ang="0">
                  <a:pos x="346" y="727"/>
                </a:cxn>
                <a:cxn ang="0">
                  <a:pos x="583" y="519"/>
                </a:cxn>
                <a:cxn ang="0">
                  <a:pos x="483" y="519"/>
                </a:cxn>
                <a:cxn ang="0">
                  <a:pos x="407" y="579"/>
                </a:cxn>
                <a:cxn ang="0">
                  <a:pos x="548" y="579"/>
                </a:cxn>
                <a:cxn ang="0">
                  <a:pos x="587" y="727"/>
                </a:cxn>
                <a:cxn ang="0">
                  <a:pos x="733" y="519"/>
                </a:cxn>
                <a:cxn ang="0">
                  <a:pos x="712" y="602"/>
                </a:cxn>
                <a:cxn ang="0">
                  <a:pos x="731" y="198"/>
                </a:cxn>
                <a:cxn ang="0">
                  <a:pos x="722" y="257"/>
                </a:cxn>
                <a:cxn ang="0">
                  <a:pos x="685" y="316"/>
                </a:cxn>
                <a:cxn ang="0">
                  <a:pos x="622" y="365"/>
                </a:cxn>
                <a:cxn ang="0">
                  <a:pos x="541" y="398"/>
                </a:cxn>
                <a:cxn ang="0">
                  <a:pos x="474" y="183"/>
                </a:cxn>
                <a:cxn ang="0">
                  <a:pos x="477" y="158"/>
                </a:cxn>
                <a:cxn ang="0">
                  <a:pos x="489" y="146"/>
                </a:cxn>
                <a:cxn ang="0">
                  <a:pos x="556" y="148"/>
                </a:cxn>
                <a:cxn ang="0">
                  <a:pos x="669" y="163"/>
                </a:cxn>
                <a:cxn ang="0">
                  <a:pos x="295" y="399"/>
                </a:cxn>
                <a:cxn ang="0">
                  <a:pos x="213" y="365"/>
                </a:cxn>
                <a:cxn ang="0">
                  <a:pos x="150" y="316"/>
                </a:cxn>
                <a:cxn ang="0">
                  <a:pos x="112" y="257"/>
                </a:cxn>
                <a:cxn ang="0">
                  <a:pos x="103" y="198"/>
                </a:cxn>
                <a:cxn ang="0">
                  <a:pos x="136" y="168"/>
                </a:cxn>
                <a:cxn ang="0">
                  <a:pos x="250" y="151"/>
                </a:cxn>
                <a:cxn ang="0">
                  <a:pos x="342" y="144"/>
                </a:cxn>
                <a:cxn ang="0">
                  <a:pos x="357" y="153"/>
                </a:cxn>
                <a:cxn ang="0">
                  <a:pos x="362" y="175"/>
                </a:cxn>
                <a:cxn ang="0">
                  <a:pos x="317" y="405"/>
                </a:cxn>
              </a:cxnLst>
              <a:rect l="0" t="0" r="r" b="b"/>
              <a:pathLst>
                <a:path w="835" h="727">
                  <a:moveTo>
                    <a:pt x="417" y="0"/>
                  </a:moveTo>
                  <a:lnTo>
                    <a:pt x="443" y="0"/>
                  </a:lnTo>
                  <a:lnTo>
                    <a:pt x="467" y="2"/>
                  </a:lnTo>
                  <a:lnTo>
                    <a:pt x="491" y="5"/>
                  </a:lnTo>
                  <a:lnTo>
                    <a:pt x="515" y="9"/>
                  </a:lnTo>
                  <a:lnTo>
                    <a:pt x="538" y="16"/>
                  </a:lnTo>
                  <a:lnTo>
                    <a:pt x="559" y="22"/>
                  </a:lnTo>
                  <a:lnTo>
                    <a:pt x="581" y="30"/>
                  </a:lnTo>
                  <a:lnTo>
                    <a:pt x="600" y="38"/>
                  </a:lnTo>
                  <a:lnTo>
                    <a:pt x="620" y="48"/>
                  </a:lnTo>
                  <a:lnTo>
                    <a:pt x="637" y="59"/>
                  </a:lnTo>
                  <a:lnTo>
                    <a:pt x="653" y="71"/>
                  </a:lnTo>
                  <a:lnTo>
                    <a:pt x="668" y="83"/>
                  </a:lnTo>
                  <a:lnTo>
                    <a:pt x="682" y="96"/>
                  </a:lnTo>
                  <a:lnTo>
                    <a:pt x="694" y="110"/>
                  </a:lnTo>
                  <a:lnTo>
                    <a:pt x="705" y="124"/>
                  </a:lnTo>
                  <a:lnTo>
                    <a:pt x="714" y="139"/>
                  </a:lnTo>
                  <a:lnTo>
                    <a:pt x="676" y="131"/>
                  </a:lnTo>
                  <a:lnTo>
                    <a:pt x="639" y="124"/>
                  </a:lnTo>
                  <a:lnTo>
                    <a:pt x="602" y="117"/>
                  </a:lnTo>
                  <a:lnTo>
                    <a:pt x="567" y="113"/>
                  </a:lnTo>
                  <a:lnTo>
                    <a:pt x="534" y="109"/>
                  </a:lnTo>
                  <a:lnTo>
                    <a:pt x="504" y="106"/>
                  </a:lnTo>
                  <a:lnTo>
                    <a:pt x="478" y="104"/>
                  </a:lnTo>
                  <a:lnTo>
                    <a:pt x="458" y="104"/>
                  </a:lnTo>
                  <a:lnTo>
                    <a:pt x="453" y="104"/>
                  </a:lnTo>
                  <a:lnTo>
                    <a:pt x="448" y="105"/>
                  </a:lnTo>
                  <a:lnTo>
                    <a:pt x="444" y="106"/>
                  </a:lnTo>
                  <a:lnTo>
                    <a:pt x="440" y="109"/>
                  </a:lnTo>
                  <a:lnTo>
                    <a:pt x="436" y="112"/>
                  </a:lnTo>
                  <a:lnTo>
                    <a:pt x="434" y="115"/>
                  </a:lnTo>
                  <a:lnTo>
                    <a:pt x="432" y="119"/>
                  </a:lnTo>
                  <a:lnTo>
                    <a:pt x="432" y="124"/>
                  </a:lnTo>
                  <a:lnTo>
                    <a:pt x="432" y="133"/>
                  </a:lnTo>
                  <a:lnTo>
                    <a:pt x="432" y="415"/>
                  </a:lnTo>
                  <a:lnTo>
                    <a:pt x="403" y="415"/>
                  </a:lnTo>
                  <a:lnTo>
                    <a:pt x="404" y="133"/>
                  </a:lnTo>
                  <a:lnTo>
                    <a:pt x="404" y="124"/>
                  </a:lnTo>
                  <a:lnTo>
                    <a:pt x="403" y="119"/>
                  </a:lnTo>
                  <a:lnTo>
                    <a:pt x="402" y="115"/>
                  </a:lnTo>
                  <a:lnTo>
                    <a:pt x="398" y="112"/>
                  </a:lnTo>
                  <a:lnTo>
                    <a:pt x="395" y="109"/>
                  </a:lnTo>
                  <a:lnTo>
                    <a:pt x="392" y="106"/>
                  </a:lnTo>
                  <a:lnTo>
                    <a:pt x="388" y="105"/>
                  </a:lnTo>
                  <a:lnTo>
                    <a:pt x="382" y="104"/>
                  </a:lnTo>
                  <a:lnTo>
                    <a:pt x="378" y="104"/>
                  </a:lnTo>
                  <a:lnTo>
                    <a:pt x="356" y="104"/>
                  </a:lnTo>
                  <a:lnTo>
                    <a:pt x="331" y="106"/>
                  </a:lnTo>
                  <a:lnTo>
                    <a:pt x="301" y="109"/>
                  </a:lnTo>
                  <a:lnTo>
                    <a:pt x="268" y="113"/>
                  </a:lnTo>
                  <a:lnTo>
                    <a:pt x="232" y="118"/>
                  </a:lnTo>
                  <a:lnTo>
                    <a:pt x="195" y="124"/>
                  </a:lnTo>
                  <a:lnTo>
                    <a:pt x="157" y="131"/>
                  </a:lnTo>
                  <a:lnTo>
                    <a:pt x="121" y="139"/>
                  </a:lnTo>
                  <a:lnTo>
                    <a:pt x="129" y="125"/>
                  </a:lnTo>
                  <a:lnTo>
                    <a:pt x="140" y="110"/>
                  </a:lnTo>
                  <a:lnTo>
                    <a:pt x="152" y="96"/>
                  </a:lnTo>
                  <a:lnTo>
                    <a:pt x="166" y="83"/>
                  </a:lnTo>
                  <a:lnTo>
                    <a:pt x="180" y="71"/>
                  </a:lnTo>
                  <a:lnTo>
                    <a:pt x="197" y="59"/>
                  </a:lnTo>
                  <a:lnTo>
                    <a:pt x="215" y="48"/>
                  </a:lnTo>
                  <a:lnTo>
                    <a:pt x="233" y="38"/>
                  </a:lnTo>
                  <a:lnTo>
                    <a:pt x="254" y="30"/>
                  </a:lnTo>
                  <a:lnTo>
                    <a:pt x="274" y="22"/>
                  </a:lnTo>
                  <a:lnTo>
                    <a:pt x="296" y="16"/>
                  </a:lnTo>
                  <a:lnTo>
                    <a:pt x="319" y="9"/>
                  </a:lnTo>
                  <a:lnTo>
                    <a:pt x="342" y="5"/>
                  </a:lnTo>
                  <a:lnTo>
                    <a:pt x="367" y="2"/>
                  </a:lnTo>
                  <a:lnTo>
                    <a:pt x="392" y="0"/>
                  </a:lnTo>
                  <a:lnTo>
                    <a:pt x="417" y="0"/>
                  </a:lnTo>
                  <a:close/>
                  <a:moveTo>
                    <a:pt x="201" y="579"/>
                  </a:moveTo>
                  <a:lnTo>
                    <a:pt x="201" y="519"/>
                  </a:lnTo>
                  <a:lnTo>
                    <a:pt x="175" y="519"/>
                  </a:lnTo>
                  <a:lnTo>
                    <a:pt x="150" y="519"/>
                  </a:lnTo>
                  <a:lnTo>
                    <a:pt x="125" y="519"/>
                  </a:lnTo>
                  <a:lnTo>
                    <a:pt x="100" y="519"/>
                  </a:lnTo>
                  <a:lnTo>
                    <a:pt x="75" y="519"/>
                  </a:lnTo>
                  <a:lnTo>
                    <a:pt x="49" y="519"/>
                  </a:lnTo>
                  <a:lnTo>
                    <a:pt x="25" y="519"/>
                  </a:lnTo>
                  <a:lnTo>
                    <a:pt x="0" y="519"/>
                  </a:lnTo>
                  <a:lnTo>
                    <a:pt x="0" y="579"/>
                  </a:lnTo>
                  <a:lnTo>
                    <a:pt x="58" y="579"/>
                  </a:lnTo>
                  <a:lnTo>
                    <a:pt x="58" y="727"/>
                  </a:lnTo>
                  <a:lnTo>
                    <a:pt x="141" y="727"/>
                  </a:lnTo>
                  <a:lnTo>
                    <a:pt x="141" y="579"/>
                  </a:lnTo>
                  <a:lnTo>
                    <a:pt x="201" y="579"/>
                  </a:lnTo>
                  <a:close/>
                  <a:moveTo>
                    <a:pt x="303" y="602"/>
                  </a:moveTo>
                  <a:lnTo>
                    <a:pt x="261" y="727"/>
                  </a:lnTo>
                  <a:lnTo>
                    <a:pt x="180" y="727"/>
                  </a:lnTo>
                  <a:lnTo>
                    <a:pt x="260" y="519"/>
                  </a:lnTo>
                  <a:lnTo>
                    <a:pt x="282" y="519"/>
                  </a:lnTo>
                  <a:lnTo>
                    <a:pt x="303" y="519"/>
                  </a:lnTo>
                  <a:lnTo>
                    <a:pt x="326" y="519"/>
                  </a:lnTo>
                  <a:lnTo>
                    <a:pt x="348" y="519"/>
                  </a:lnTo>
                  <a:lnTo>
                    <a:pt x="427" y="727"/>
                  </a:lnTo>
                  <a:lnTo>
                    <a:pt x="346" y="727"/>
                  </a:lnTo>
                  <a:lnTo>
                    <a:pt x="303" y="602"/>
                  </a:lnTo>
                  <a:close/>
                  <a:moveTo>
                    <a:pt x="608" y="579"/>
                  </a:moveTo>
                  <a:lnTo>
                    <a:pt x="608" y="519"/>
                  </a:lnTo>
                  <a:lnTo>
                    <a:pt x="583" y="519"/>
                  </a:lnTo>
                  <a:lnTo>
                    <a:pt x="557" y="519"/>
                  </a:lnTo>
                  <a:lnTo>
                    <a:pt x="532" y="519"/>
                  </a:lnTo>
                  <a:lnTo>
                    <a:pt x="507" y="519"/>
                  </a:lnTo>
                  <a:lnTo>
                    <a:pt x="483" y="519"/>
                  </a:lnTo>
                  <a:lnTo>
                    <a:pt x="458" y="519"/>
                  </a:lnTo>
                  <a:lnTo>
                    <a:pt x="432" y="519"/>
                  </a:lnTo>
                  <a:lnTo>
                    <a:pt x="407" y="519"/>
                  </a:lnTo>
                  <a:lnTo>
                    <a:pt x="407" y="579"/>
                  </a:lnTo>
                  <a:lnTo>
                    <a:pt x="466" y="579"/>
                  </a:lnTo>
                  <a:lnTo>
                    <a:pt x="466" y="727"/>
                  </a:lnTo>
                  <a:lnTo>
                    <a:pt x="548" y="727"/>
                  </a:lnTo>
                  <a:lnTo>
                    <a:pt x="548" y="579"/>
                  </a:lnTo>
                  <a:lnTo>
                    <a:pt x="608" y="579"/>
                  </a:lnTo>
                  <a:close/>
                  <a:moveTo>
                    <a:pt x="712" y="602"/>
                  </a:moveTo>
                  <a:lnTo>
                    <a:pt x="669" y="727"/>
                  </a:lnTo>
                  <a:lnTo>
                    <a:pt x="587" y="727"/>
                  </a:lnTo>
                  <a:lnTo>
                    <a:pt x="667" y="519"/>
                  </a:lnTo>
                  <a:lnTo>
                    <a:pt x="689" y="519"/>
                  </a:lnTo>
                  <a:lnTo>
                    <a:pt x="712" y="519"/>
                  </a:lnTo>
                  <a:lnTo>
                    <a:pt x="733" y="519"/>
                  </a:lnTo>
                  <a:lnTo>
                    <a:pt x="755" y="519"/>
                  </a:lnTo>
                  <a:lnTo>
                    <a:pt x="835" y="727"/>
                  </a:lnTo>
                  <a:lnTo>
                    <a:pt x="754" y="727"/>
                  </a:lnTo>
                  <a:lnTo>
                    <a:pt x="712" y="602"/>
                  </a:lnTo>
                  <a:close/>
                  <a:moveTo>
                    <a:pt x="727" y="172"/>
                  </a:moveTo>
                  <a:lnTo>
                    <a:pt x="729" y="181"/>
                  </a:lnTo>
                  <a:lnTo>
                    <a:pt x="730" y="190"/>
                  </a:lnTo>
                  <a:lnTo>
                    <a:pt x="731" y="198"/>
                  </a:lnTo>
                  <a:lnTo>
                    <a:pt x="731" y="207"/>
                  </a:lnTo>
                  <a:lnTo>
                    <a:pt x="730" y="224"/>
                  </a:lnTo>
                  <a:lnTo>
                    <a:pt x="727" y="240"/>
                  </a:lnTo>
                  <a:lnTo>
                    <a:pt x="722" y="257"/>
                  </a:lnTo>
                  <a:lnTo>
                    <a:pt x="715" y="273"/>
                  </a:lnTo>
                  <a:lnTo>
                    <a:pt x="706" y="288"/>
                  </a:lnTo>
                  <a:lnTo>
                    <a:pt x="696" y="302"/>
                  </a:lnTo>
                  <a:lnTo>
                    <a:pt x="685" y="316"/>
                  </a:lnTo>
                  <a:lnTo>
                    <a:pt x="670" y="329"/>
                  </a:lnTo>
                  <a:lnTo>
                    <a:pt x="656" y="342"/>
                  </a:lnTo>
                  <a:lnTo>
                    <a:pt x="640" y="354"/>
                  </a:lnTo>
                  <a:lnTo>
                    <a:pt x="622" y="365"/>
                  </a:lnTo>
                  <a:lnTo>
                    <a:pt x="604" y="374"/>
                  </a:lnTo>
                  <a:lnTo>
                    <a:pt x="584" y="383"/>
                  </a:lnTo>
                  <a:lnTo>
                    <a:pt x="562" y="392"/>
                  </a:lnTo>
                  <a:lnTo>
                    <a:pt x="541" y="398"/>
                  </a:lnTo>
                  <a:lnTo>
                    <a:pt x="518" y="405"/>
                  </a:lnTo>
                  <a:lnTo>
                    <a:pt x="476" y="202"/>
                  </a:lnTo>
                  <a:lnTo>
                    <a:pt x="475" y="193"/>
                  </a:lnTo>
                  <a:lnTo>
                    <a:pt x="474" y="183"/>
                  </a:lnTo>
                  <a:lnTo>
                    <a:pt x="474" y="175"/>
                  </a:lnTo>
                  <a:lnTo>
                    <a:pt x="474" y="166"/>
                  </a:lnTo>
                  <a:lnTo>
                    <a:pt x="475" y="162"/>
                  </a:lnTo>
                  <a:lnTo>
                    <a:pt x="477" y="158"/>
                  </a:lnTo>
                  <a:lnTo>
                    <a:pt x="479" y="155"/>
                  </a:lnTo>
                  <a:lnTo>
                    <a:pt x="481" y="152"/>
                  </a:lnTo>
                  <a:lnTo>
                    <a:pt x="485" y="149"/>
                  </a:lnTo>
                  <a:lnTo>
                    <a:pt x="489" y="146"/>
                  </a:lnTo>
                  <a:lnTo>
                    <a:pt x="493" y="145"/>
                  </a:lnTo>
                  <a:lnTo>
                    <a:pt x="499" y="144"/>
                  </a:lnTo>
                  <a:lnTo>
                    <a:pt x="528" y="145"/>
                  </a:lnTo>
                  <a:lnTo>
                    <a:pt x="556" y="148"/>
                  </a:lnTo>
                  <a:lnTo>
                    <a:pt x="584" y="151"/>
                  </a:lnTo>
                  <a:lnTo>
                    <a:pt x="613" y="154"/>
                  </a:lnTo>
                  <a:lnTo>
                    <a:pt x="641" y="158"/>
                  </a:lnTo>
                  <a:lnTo>
                    <a:pt x="669" y="163"/>
                  </a:lnTo>
                  <a:lnTo>
                    <a:pt x="699" y="167"/>
                  </a:lnTo>
                  <a:lnTo>
                    <a:pt x="727" y="172"/>
                  </a:lnTo>
                  <a:close/>
                  <a:moveTo>
                    <a:pt x="317" y="405"/>
                  </a:moveTo>
                  <a:lnTo>
                    <a:pt x="295" y="399"/>
                  </a:lnTo>
                  <a:lnTo>
                    <a:pt x="272" y="392"/>
                  </a:lnTo>
                  <a:lnTo>
                    <a:pt x="251" y="384"/>
                  </a:lnTo>
                  <a:lnTo>
                    <a:pt x="231" y="374"/>
                  </a:lnTo>
                  <a:lnTo>
                    <a:pt x="213" y="365"/>
                  </a:lnTo>
                  <a:lnTo>
                    <a:pt x="195" y="354"/>
                  </a:lnTo>
                  <a:lnTo>
                    <a:pt x="179" y="342"/>
                  </a:lnTo>
                  <a:lnTo>
                    <a:pt x="164" y="330"/>
                  </a:lnTo>
                  <a:lnTo>
                    <a:pt x="150" y="316"/>
                  </a:lnTo>
                  <a:lnTo>
                    <a:pt x="138" y="303"/>
                  </a:lnTo>
                  <a:lnTo>
                    <a:pt x="128" y="288"/>
                  </a:lnTo>
                  <a:lnTo>
                    <a:pt x="120" y="273"/>
                  </a:lnTo>
                  <a:lnTo>
                    <a:pt x="112" y="257"/>
                  </a:lnTo>
                  <a:lnTo>
                    <a:pt x="108" y="240"/>
                  </a:lnTo>
                  <a:lnTo>
                    <a:pt x="105" y="224"/>
                  </a:lnTo>
                  <a:lnTo>
                    <a:pt x="103" y="207"/>
                  </a:lnTo>
                  <a:lnTo>
                    <a:pt x="103" y="198"/>
                  </a:lnTo>
                  <a:lnTo>
                    <a:pt x="105" y="190"/>
                  </a:lnTo>
                  <a:lnTo>
                    <a:pt x="106" y="181"/>
                  </a:lnTo>
                  <a:lnTo>
                    <a:pt x="108" y="172"/>
                  </a:lnTo>
                  <a:lnTo>
                    <a:pt x="136" y="168"/>
                  </a:lnTo>
                  <a:lnTo>
                    <a:pt x="165" y="163"/>
                  </a:lnTo>
                  <a:lnTo>
                    <a:pt x="193" y="158"/>
                  </a:lnTo>
                  <a:lnTo>
                    <a:pt x="222" y="154"/>
                  </a:lnTo>
                  <a:lnTo>
                    <a:pt x="250" y="151"/>
                  </a:lnTo>
                  <a:lnTo>
                    <a:pt x="280" y="148"/>
                  </a:lnTo>
                  <a:lnTo>
                    <a:pt x="308" y="145"/>
                  </a:lnTo>
                  <a:lnTo>
                    <a:pt x="337" y="144"/>
                  </a:lnTo>
                  <a:lnTo>
                    <a:pt x="342" y="144"/>
                  </a:lnTo>
                  <a:lnTo>
                    <a:pt x="348" y="145"/>
                  </a:lnTo>
                  <a:lnTo>
                    <a:pt x="351" y="146"/>
                  </a:lnTo>
                  <a:lnTo>
                    <a:pt x="354" y="150"/>
                  </a:lnTo>
                  <a:lnTo>
                    <a:pt x="357" y="153"/>
                  </a:lnTo>
                  <a:lnTo>
                    <a:pt x="358" y="156"/>
                  </a:lnTo>
                  <a:lnTo>
                    <a:pt x="361" y="161"/>
                  </a:lnTo>
                  <a:lnTo>
                    <a:pt x="362" y="165"/>
                  </a:lnTo>
                  <a:lnTo>
                    <a:pt x="362" y="175"/>
                  </a:lnTo>
                  <a:lnTo>
                    <a:pt x="362" y="184"/>
                  </a:lnTo>
                  <a:lnTo>
                    <a:pt x="361" y="194"/>
                  </a:lnTo>
                  <a:lnTo>
                    <a:pt x="359" y="202"/>
                  </a:lnTo>
                  <a:lnTo>
                    <a:pt x="317" y="405"/>
                  </a:lnTo>
                  <a:close/>
                </a:path>
              </a:pathLst>
            </a:custGeom>
            <a:solidFill>
              <a:srgbClr val="FEFEF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yriad Pro"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285753" y="250031"/>
              <a:ext cx="1670572" cy="84203"/>
              <a:chOff x="68096" y="6650480"/>
              <a:chExt cx="2503487" cy="127000"/>
            </a:xfrm>
            <a:solidFill>
              <a:schemeClr val="bg1"/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1838158" y="6650480"/>
                <a:ext cx="733425" cy="127000"/>
              </a:xfrm>
              <a:custGeom>
                <a:avLst/>
                <a:gdLst/>
                <a:ahLst/>
                <a:cxnLst>
                  <a:cxn ang="0">
                    <a:pos x="3511" y="637"/>
                  </a:cxn>
                  <a:cxn ang="0">
                    <a:pos x="3625" y="591"/>
                  </a:cxn>
                  <a:cxn ang="0">
                    <a:pos x="3691" y="454"/>
                  </a:cxn>
                  <a:cxn ang="0">
                    <a:pos x="3616" y="313"/>
                  </a:cxn>
                  <a:cxn ang="0">
                    <a:pos x="3441" y="224"/>
                  </a:cxn>
                  <a:cxn ang="0">
                    <a:pos x="3415" y="147"/>
                  </a:cxn>
                  <a:cxn ang="0">
                    <a:pos x="3489" y="95"/>
                  </a:cxn>
                  <a:cxn ang="0">
                    <a:pos x="3666" y="31"/>
                  </a:cxn>
                  <a:cxn ang="0">
                    <a:pos x="3447" y="8"/>
                  </a:cxn>
                  <a:cxn ang="0">
                    <a:pos x="3301" y="142"/>
                  </a:cxn>
                  <a:cxn ang="0">
                    <a:pos x="3355" y="299"/>
                  </a:cxn>
                  <a:cxn ang="0">
                    <a:pos x="3534" y="392"/>
                  </a:cxn>
                  <a:cxn ang="0">
                    <a:pos x="3575" y="471"/>
                  </a:cxn>
                  <a:cxn ang="0">
                    <a:pos x="3511" y="540"/>
                  </a:cxn>
                  <a:cxn ang="0">
                    <a:pos x="3327" y="514"/>
                  </a:cxn>
                  <a:cxn ang="0">
                    <a:pos x="3216" y="537"/>
                  </a:cxn>
                  <a:cxn ang="0">
                    <a:pos x="2637" y="544"/>
                  </a:cxn>
                  <a:cxn ang="0">
                    <a:pos x="2502" y="526"/>
                  </a:cxn>
                  <a:cxn ang="0">
                    <a:pos x="2420" y="453"/>
                  </a:cxn>
                  <a:cxn ang="0">
                    <a:pos x="2390" y="282"/>
                  </a:cxn>
                  <a:cxn ang="0">
                    <a:pos x="2435" y="168"/>
                  </a:cxn>
                  <a:cxn ang="0">
                    <a:pos x="2538" y="102"/>
                  </a:cxn>
                  <a:cxn ang="0">
                    <a:pos x="2726" y="118"/>
                  </a:cxn>
                  <a:cxn ang="0">
                    <a:pos x="2566" y="2"/>
                  </a:cxn>
                  <a:cxn ang="0">
                    <a:pos x="2399" y="59"/>
                  </a:cxn>
                  <a:cxn ang="0">
                    <a:pos x="2293" y="190"/>
                  </a:cxn>
                  <a:cxn ang="0">
                    <a:pos x="2272" y="380"/>
                  </a:cxn>
                  <a:cxn ang="0">
                    <a:pos x="2333" y="534"/>
                  </a:cxn>
                  <a:cxn ang="0">
                    <a:pos x="2467" y="623"/>
                  </a:cxn>
                  <a:cxn ang="0">
                    <a:pos x="2684" y="632"/>
                  </a:cxn>
                  <a:cxn ang="0">
                    <a:pos x="1776" y="631"/>
                  </a:cxn>
                  <a:cxn ang="0">
                    <a:pos x="1717" y="518"/>
                  </a:cxn>
                  <a:cxn ang="0">
                    <a:pos x="1447" y="10"/>
                  </a:cxn>
                  <a:cxn ang="0">
                    <a:pos x="1210" y="97"/>
                  </a:cxn>
                  <a:cxn ang="0">
                    <a:pos x="1281" y="178"/>
                  </a:cxn>
                  <a:cxn ang="0">
                    <a:pos x="1231" y="277"/>
                  </a:cxn>
                  <a:cxn ang="0">
                    <a:pos x="1090" y="375"/>
                  </a:cxn>
                  <a:cxn ang="0">
                    <a:pos x="1233" y="415"/>
                  </a:cxn>
                  <a:cxn ang="0">
                    <a:pos x="1297" y="622"/>
                  </a:cxn>
                  <a:cxn ang="0">
                    <a:pos x="1362" y="436"/>
                  </a:cxn>
                  <a:cxn ang="0">
                    <a:pos x="1282" y="337"/>
                  </a:cxn>
                  <a:cxn ang="0">
                    <a:pos x="1374" y="258"/>
                  </a:cxn>
                  <a:cxn ang="0">
                    <a:pos x="1373" y="94"/>
                  </a:cxn>
                  <a:cxn ang="0">
                    <a:pos x="1263" y="17"/>
                  </a:cxn>
                  <a:cxn ang="0">
                    <a:pos x="995" y="15"/>
                  </a:cxn>
                  <a:cxn ang="0">
                    <a:pos x="879" y="537"/>
                  </a:cxn>
                  <a:cxn ang="0">
                    <a:pos x="118" y="637"/>
                  </a:cxn>
                  <a:cxn ang="0">
                    <a:pos x="303" y="613"/>
                  </a:cxn>
                  <a:cxn ang="0">
                    <a:pos x="388" y="526"/>
                  </a:cxn>
                  <a:cxn ang="0">
                    <a:pos x="373" y="355"/>
                  </a:cxn>
                  <a:cxn ang="0">
                    <a:pos x="190" y="247"/>
                  </a:cxn>
                  <a:cxn ang="0">
                    <a:pos x="125" y="177"/>
                  </a:cxn>
                  <a:cxn ang="0">
                    <a:pos x="163" y="107"/>
                  </a:cxn>
                  <a:cxn ang="0">
                    <a:pos x="317" y="108"/>
                  </a:cxn>
                  <a:cxn ang="0">
                    <a:pos x="254" y="1"/>
                  </a:cxn>
                  <a:cxn ang="0">
                    <a:pos x="44" y="77"/>
                  </a:cxn>
                  <a:cxn ang="0">
                    <a:pos x="29" y="253"/>
                  </a:cxn>
                  <a:cxn ang="0">
                    <a:pos x="178" y="359"/>
                  </a:cxn>
                  <a:cxn ang="0">
                    <a:pos x="284" y="437"/>
                  </a:cxn>
                  <a:cxn ang="0">
                    <a:pos x="259" y="524"/>
                  </a:cxn>
                  <a:cxn ang="0">
                    <a:pos x="112" y="540"/>
                  </a:cxn>
                </a:cxnLst>
                <a:rect l="0" t="0" r="r" b="b"/>
                <a:pathLst>
                  <a:path w="3691" h="641">
                    <a:moveTo>
                      <a:pt x="3288" y="601"/>
                    </a:moveTo>
                    <a:lnTo>
                      <a:pt x="3302" y="609"/>
                    </a:lnTo>
                    <a:lnTo>
                      <a:pt x="3319" y="616"/>
                    </a:lnTo>
                    <a:lnTo>
                      <a:pt x="3338" y="622"/>
                    </a:lnTo>
                    <a:lnTo>
                      <a:pt x="3360" y="629"/>
                    </a:lnTo>
                    <a:lnTo>
                      <a:pt x="3382" y="634"/>
                    </a:lnTo>
                    <a:lnTo>
                      <a:pt x="3406" y="637"/>
                    </a:lnTo>
                    <a:lnTo>
                      <a:pt x="3431" y="640"/>
                    </a:lnTo>
                    <a:lnTo>
                      <a:pt x="3455" y="641"/>
                    </a:lnTo>
                    <a:lnTo>
                      <a:pt x="3484" y="640"/>
                    </a:lnTo>
                    <a:lnTo>
                      <a:pt x="3511" y="637"/>
                    </a:lnTo>
                    <a:lnTo>
                      <a:pt x="3524" y="635"/>
                    </a:lnTo>
                    <a:lnTo>
                      <a:pt x="3536" y="632"/>
                    </a:lnTo>
                    <a:lnTo>
                      <a:pt x="3548" y="629"/>
                    </a:lnTo>
                    <a:lnTo>
                      <a:pt x="3559" y="625"/>
                    </a:lnTo>
                    <a:lnTo>
                      <a:pt x="3570" y="621"/>
                    </a:lnTo>
                    <a:lnTo>
                      <a:pt x="3581" y="617"/>
                    </a:lnTo>
                    <a:lnTo>
                      <a:pt x="3590" y="613"/>
                    </a:lnTo>
                    <a:lnTo>
                      <a:pt x="3600" y="608"/>
                    </a:lnTo>
                    <a:lnTo>
                      <a:pt x="3608" y="603"/>
                    </a:lnTo>
                    <a:lnTo>
                      <a:pt x="3618" y="597"/>
                    </a:lnTo>
                    <a:lnTo>
                      <a:pt x="3625" y="591"/>
                    </a:lnTo>
                    <a:lnTo>
                      <a:pt x="3633" y="584"/>
                    </a:lnTo>
                    <a:lnTo>
                      <a:pt x="3639" y="578"/>
                    </a:lnTo>
                    <a:lnTo>
                      <a:pt x="3646" y="571"/>
                    </a:lnTo>
                    <a:lnTo>
                      <a:pt x="3653" y="564"/>
                    </a:lnTo>
                    <a:lnTo>
                      <a:pt x="3658" y="557"/>
                    </a:lnTo>
                    <a:lnTo>
                      <a:pt x="3668" y="541"/>
                    </a:lnTo>
                    <a:lnTo>
                      <a:pt x="3676" y="526"/>
                    </a:lnTo>
                    <a:lnTo>
                      <a:pt x="3682" y="508"/>
                    </a:lnTo>
                    <a:lnTo>
                      <a:pt x="3687" y="491"/>
                    </a:lnTo>
                    <a:lnTo>
                      <a:pt x="3690" y="472"/>
                    </a:lnTo>
                    <a:lnTo>
                      <a:pt x="3691" y="454"/>
                    </a:lnTo>
                    <a:lnTo>
                      <a:pt x="3690" y="437"/>
                    </a:lnTo>
                    <a:lnTo>
                      <a:pt x="3688" y="422"/>
                    </a:lnTo>
                    <a:lnTo>
                      <a:pt x="3684" y="407"/>
                    </a:lnTo>
                    <a:lnTo>
                      <a:pt x="3680" y="393"/>
                    </a:lnTo>
                    <a:lnTo>
                      <a:pt x="3675" y="380"/>
                    </a:lnTo>
                    <a:lnTo>
                      <a:pt x="3668" y="367"/>
                    </a:lnTo>
                    <a:lnTo>
                      <a:pt x="3660" y="355"/>
                    </a:lnTo>
                    <a:lnTo>
                      <a:pt x="3651" y="344"/>
                    </a:lnTo>
                    <a:lnTo>
                      <a:pt x="3640" y="332"/>
                    </a:lnTo>
                    <a:lnTo>
                      <a:pt x="3629" y="322"/>
                    </a:lnTo>
                    <a:lnTo>
                      <a:pt x="3616" y="313"/>
                    </a:lnTo>
                    <a:lnTo>
                      <a:pt x="3601" y="303"/>
                    </a:lnTo>
                    <a:lnTo>
                      <a:pt x="3586" y="294"/>
                    </a:lnTo>
                    <a:lnTo>
                      <a:pt x="3568" y="286"/>
                    </a:lnTo>
                    <a:lnTo>
                      <a:pt x="3550" y="278"/>
                    </a:lnTo>
                    <a:lnTo>
                      <a:pt x="3530" y="270"/>
                    </a:lnTo>
                    <a:lnTo>
                      <a:pt x="3502" y="258"/>
                    </a:lnTo>
                    <a:lnTo>
                      <a:pt x="3477" y="247"/>
                    </a:lnTo>
                    <a:lnTo>
                      <a:pt x="3467" y="242"/>
                    </a:lnTo>
                    <a:lnTo>
                      <a:pt x="3457" y="236"/>
                    </a:lnTo>
                    <a:lnTo>
                      <a:pt x="3448" y="230"/>
                    </a:lnTo>
                    <a:lnTo>
                      <a:pt x="3441" y="224"/>
                    </a:lnTo>
                    <a:lnTo>
                      <a:pt x="3434" y="219"/>
                    </a:lnTo>
                    <a:lnTo>
                      <a:pt x="3428" y="213"/>
                    </a:lnTo>
                    <a:lnTo>
                      <a:pt x="3423" y="206"/>
                    </a:lnTo>
                    <a:lnTo>
                      <a:pt x="3419" y="200"/>
                    </a:lnTo>
                    <a:lnTo>
                      <a:pt x="3416" y="192"/>
                    </a:lnTo>
                    <a:lnTo>
                      <a:pt x="3414" y="184"/>
                    </a:lnTo>
                    <a:lnTo>
                      <a:pt x="3412" y="177"/>
                    </a:lnTo>
                    <a:lnTo>
                      <a:pt x="3412" y="168"/>
                    </a:lnTo>
                    <a:lnTo>
                      <a:pt x="3412" y="162"/>
                    </a:lnTo>
                    <a:lnTo>
                      <a:pt x="3413" y="154"/>
                    </a:lnTo>
                    <a:lnTo>
                      <a:pt x="3415" y="147"/>
                    </a:lnTo>
                    <a:lnTo>
                      <a:pt x="3418" y="141"/>
                    </a:lnTo>
                    <a:lnTo>
                      <a:pt x="3421" y="135"/>
                    </a:lnTo>
                    <a:lnTo>
                      <a:pt x="3426" y="129"/>
                    </a:lnTo>
                    <a:lnTo>
                      <a:pt x="3431" y="122"/>
                    </a:lnTo>
                    <a:lnTo>
                      <a:pt x="3437" y="117"/>
                    </a:lnTo>
                    <a:lnTo>
                      <a:pt x="3443" y="112"/>
                    </a:lnTo>
                    <a:lnTo>
                      <a:pt x="3450" y="107"/>
                    </a:lnTo>
                    <a:lnTo>
                      <a:pt x="3459" y="103"/>
                    </a:lnTo>
                    <a:lnTo>
                      <a:pt x="3469" y="100"/>
                    </a:lnTo>
                    <a:lnTo>
                      <a:pt x="3479" y="97"/>
                    </a:lnTo>
                    <a:lnTo>
                      <a:pt x="3489" y="95"/>
                    </a:lnTo>
                    <a:lnTo>
                      <a:pt x="3502" y="94"/>
                    </a:lnTo>
                    <a:lnTo>
                      <a:pt x="3515" y="94"/>
                    </a:lnTo>
                    <a:lnTo>
                      <a:pt x="3535" y="94"/>
                    </a:lnTo>
                    <a:lnTo>
                      <a:pt x="3555" y="96"/>
                    </a:lnTo>
                    <a:lnTo>
                      <a:pt x="3573" y="100"/>
                    </a:lnTo>
                    <a:lnTo>
                      <a:pt x="3590" y="104"/>
                    </a:lnTo>
                    <a:lnTo>
                      <a:pt x="3604" y="108"/>
                    </a:lnTo>
                    <a:lnTo>
                      <a:pt x="3618" y="113"/>
                    </a:lnTo>
                    <a:lnTo>
                      <a:pt x="3629" y="118"/>
                    </a:lnTo>
                    <a:lnTo>
                      <a:pt x="3638" y="122"/>
                    </a:lnTo>
                    <a:lnTo>
                      <a:pt x="3666" y="31"/>
                    </a:lnTo>
                    <a:lnTo>
                      <a:pt x="3653" y="25"/>
                    </a:lnTo>
                    <a:lnTo>
                      <a:pt x="3638" y="20"/>
                    </a:lnTo>
                    <a:lnTo>
                      <a:pt x="3622" y="14"/>
                    </a:lnTo>
                    <a:lnTo>
                      <a:pt x="3604" y="9"/>
                    </a:lnTo>
                    <a:lnTo>
                      <a:pt x="3585" y="6"/>
                    </a:lnTo>
                    <a:lnTo>
                      <a:pt x="3564" y="3"/>
                    </a:lnTo>
                    <a:lnTo>
                      <a:pt x="3542" y="1"/>
                    </a:lnTo>
                    <a:lnTo>
                      <a:pt x="3517" y="0"/>
                    </a:lnTo>
                    <a:lnTo>
                      <a:pt x="3492" y="1"/>
                    </a:lnTo>
                    <a:lnTo>
                      <a:pt x="3469" y="4"/>
                    </a:lnTo>
                    <a:lnTo>
                      <a:pt x="3447" y="8"/>
                    </a:lnTo>
                    <a:lnTo>
                      <a:pt x="3426" y="14"/>
                    </a:lnTo>
                    <a:lnTo>
                      <a:pt x="3406" y="22"/>
                    </a:lnTo>
                    <a:lnTo>
                      <a:pt x="3389" y="30"/>
                    </a:lnTo>
                    <a:lnTo>
                      <a:pt x="3372" y="40"/>
                    </a:lnTo>
                    <a:lnTo>
                      <a:pt x="3357" y="51"/>
                    </a:lnTo>
                    <a:lnTo>
                      <a:pt x="3343" y="64"/>
                    </a:lnTo>
                    <a:lnTo>
                      <a:pt x="3331" y="77"/>
                    </a:lnTo>
                    <a:lnTo>
                      <a:pt x="3322" y="93"/>
                    </a:lnTo>
                    <a:lnTo>
                      <a:pt x="3312" y="108"/>
                    </a:lnTo>
                    <a:lnTo>
                      <a:pt x="3306" y="124"/>
                    </a:lnTo>
                    <a:lnTo>
                      <a:pt x="3301" y="142"/>
                    </a:lnTo>
                    <a:lnTo>
                      <a:pt x="3298" y="159"/>
                    </a:lnTo>
                    <a:lnTo>
                      <a:pt x="3297" y="179"/>
                    </a:lnTo>
                    <a:lnTo>
                      <a:pt x="3298" y="194"/>
                    </a:lnTo>
                    <a:lnTo>
                      <a:pt x="3300" y="211"/>
                    </a:lnTo>
                    <a:lnTo>
                      <a:pt x="3304" y="225"/>
                    </a:lnTo>
                    <a:lnTo>
                      <a:pt x="3309" y="240"/>
                    </a:lnTo>
                    <a:lnTo>
                      <a:pt x="3316" y="253"/>
                    </a:lnTo>
                    <a:lnTo>
                      <a:pt x="3324" y="265"/>
                    </a:lnTo>
                    <a:lnTo>
                      <a:pt x="3333" y="277"/>
                    </a:lnTo>
                    <a:lnTo>
                      <a:pt x="3343" y="288"/>
                    </a:lnTo>
                    <a:lnTo>
                      <a:pt x="3355" y="299"/>
                    </a:lnTo>
                    <a:lnTo>
                      <a:pt x="3367" y="310"/>
                    </a:lnTo>
                    <a:lnTo>
                      <a:pt x="3381" y="319"/>
                    </a:lnTo>
                    <a:lnTo>
                      <a:pt x="3396" y="328"/>
                    </a:lnTo>
                    <a:lnTo>
                      <a:pt x="3412" y="336"/>
                    </a:lnTo>
                    <a:lnTo>
                      <a:pt x="3429" y="345"/>
                    </a:lnTo>
                    <a:lnTo>
                      <a:pt x="3447" y="352"/>
                    </a:lnTo>
                    <a:lnTo>
                      <a:pt x="3466" y="359"/>
                    </a:lnTo>
                    <a:lnTo>
                      <a:pt x="3492" y="369"/>
                    </a:lnTo>
                    <a:lnTo>
                      <a:pt x="3516" y="381"/>
                    </a:lnTo>
                    <a:lnTo>
                      <a:pt x="3525" y="386"/>
                    </a:lnTo>
                    <a:lnTo>
                      <a:pt x="3534" y="392"/>
                    </a:lnTo>
                    <a:lnTo>
                      <a:pt x="3543" y="397"/>
                    </a:lnTo>
                    <a:lnTo>
                      <a:pt x="3550" y="403"/>
                    </a:lnTo>
                    <a:lnTo>
                      <a:pt x="3556" y="409"/>
                    </a:lnTo>
                    <a:lnTo>
                      <a:pt x="3561" y="417"/>
                    </a:lnTo>
                    <a:lnTo>
                      <a:pt x="3565" y="423"/>
                    </a:lnTo>
                    <a:lnTo>
                      <a:pt x="3569" y="430"/>
                    </a:lnTo>
                    <a:lnTo>
                      <a:pt x="3571" y="437"/>
                    </a:lnTo>
                    <a:lnTo>
                      <a:pt x="3573" y="445"/>
                    </a:lnTo>
                    <a:lnTo>
                      <a:pt x="3575" y="454"/>
                    </a:lnTo>
                    <a:lnTo>
                      <a:pt x="3576" y="462"/>
                    </a:lnTo>
                    <a:lnTo>
                      <a:pt x="3575" y="471"/>
                    </a:lnTo>
                    <a:lnTo>
                      <a:pt x="3573" y="480"/>
                    </a:lnTo>
                    <a:lnTo>
                      <a:pt x="3571" y="489"/>
                    </a:lnTo>
                    <a:lnTo>
                      <a:pt x="3567" y="497"/>
                    </a:lnTo>
                    <a:lnTo>
                      <a:pt x="3563" y="504"/>
                    </a:lnTo>
                    <a:lnTo>
                      <a:pt x="3558" y="511"/>
                    </a:lnTo>
                    <a:lnTo>
                      <a:pt x="3553" y="517"/>
                    </a:lnTo>
                    <a:lnTo>
                      <a:pt x="3546" y="524"/>
                    </a:lnTo>
                    <a:lnTo>
                      <a:pt x="3539" y="529"/>
                    </a:lnTo>
                    <a:lnTo>
                      <a:pt x="3530" y="533"/>
                    </a:lnTo>
                    <a:lnTo>
                      <a:pt x="3521" y="537"/>
                    </a:lnTo>
                    <a:lnTo>
                      <a:pt x="3511" y="540"/>
                    </a:lnTo>
                    <a:lnTo>
                      <a:pt x="3500" y="543"/>
                    </a:lnTo>
                    <a:lnTo>
                      <a:pt x="3488" y="545"/>
                    </a:lnTo>
                    <a:lnTo>
                      <a:pt x="3476" y="546"/>
                    </a:lnTo>
                    <a:lnTo>
                      <a:pt x="3463" y="546"/>
                    </a:lnTo>
                    <a:lnTo>
                      <a:pt x="3441" y="546"/>
                    </a:lnTo>
                    <a:lnTo>
                      <a:pt x="3420" y="543"/>
                    </a:lnTo>
                    <a:lnTo>
                      <a:pt x="3400" y="540"/>
                    </a:lnTo>
                    <a:lnTo>
                      <a:pt x="3379" y="535"/>
                    </a:lnTo>
                    <a:lnTo>
                      <a:pt x="3361" y="529"/>
                    </a:lnTo>
                    <a:lnTo>
                      <a:pt x="3343" y="523"/>
                    </a:lnTo>
                    <a:lnTo>
                      <a:pt x="3327" y="514"/>
                    </a:lnTo>
                    <a:lnTo>
                      <a:pt x="3312" y="507"/>
                    </a:lnTo>
                    <a:lnTo>
                      <a:pt x="3288" y="601"/>
                    </a:lnTo>
                    <a:close/>
                    <a:moveTo>
                      <a:pt x="3188" y="263"/>
                    </a:moveTo>
                    <a:lnTo>
                      <a:pt x="2955" y="263"/>
                    </a:lnTo>
                    <a:lnTo>
                      <a:pt x="2955" y="104"/>
                    </a:lnTo>
                    <a:lnTo>
                      <a:pt x="3202" y="104"/>
                    </a:lnTo>
                    <a:lnTo>
                      <a:pt x="3202" y="10"/>
                    </a:lnTo>
                    <a:lnTo>
                      <a:pt x="2841" y="10"/>
                    </a:lnTo>
                    <a:lnTo>
                      <a:pt x="2841" y="631"/>
                    </a:lnTo>
                    <a:lnTo>
                      <a:pt x="3216" y="631"/>
                    </a:lnTo>
                    <a:lnTo>
                      <a:pt x="3216" y="537"/>
                    </a:lnTo>
                    <a:lnTo>
                      <a:pt x="2955" y="537"/>
                    </a:lnTo>
                    <a:lnTo>
                      <a:pt x="2955" y="355"/>
                    </a:lnTo>
                    <a:lnTo>
                      <a:pt x="3188" y="355"/>
                    </a:lnTo>
                    <a:lnTo>
                      <a:pt x="3188" y="263"/>
                    </a:lnTo>
                    <a:close/>
                    <a:moveTo>
                      <a:pt x="2727" y="523"/>
                    </a:moveTo>
                    <a:lnTo>
                      <a:pt x="2714" y="528"/>
                    </a:lnTo>
                    <a:lnTo>
                      <a:pt x="2701" y="532"/>
                    </a:lnTo>
                    <a:lnTo>
                      <a:pt x="2687" y="536"/>
                    </a:lnTo>
                    <a:lnTo>
                      <a:pt x="2671" y="539"/>
                    </a:lnTo>
                    <a:lnTo>
                      <a:pt x="2655" y="542"/>
                    </a:lnTo>
                    <a:lnTo>
                      <a:pt x="2637" y="544"/>
                    </a:lnTo>
                    <a:lnTo>
                      <a:pt x="2621" y="545"/>
                    </a:lnTo>
                    <a:lnTo>
                      <a:pt x="2604" y="545"/>
                    </a:lnTo>
                    <a:lnTo>
                      <a:pt x="2590" y="545"/>
                    </a:lnTo>
                    <a:lnTo>
                      <a:pt x="2579" y="544"/>
                    </a:lnTo>
                    <a:lnTo>
                      <a:pt x="2567" y="543"/>
                    </a:lnTo>
                    <a:lnTo>
                      <a:pt x="2555" y="541"/>
                    </a:lnTo>
                    <a:lnTo>
                      <a:pt x="2544" y="539"/>
                    </a:lnTo>
                    <a:lnTo>
                      <a:pt x="2533" y="537"/>
                    </a:lnTo>
                    <a:lnTo>
                      <a:pt x="2522" y="534"/>
                    </a:lnTo>
                    <a:lnTo>
                      <a:pt x="2512" y="530"/>
                    </a:lnTo>
                    <a:lnTo>
                      <a:pt x="2502" y="526"/>
                    </a:lnTo>
                    <a:lnTo>
                      <a:pt x="2493" y="522"/>
                    </a:lnTo>
                    <a:lnTo>
                      <a:pt x="2483" y="516"/>
                    </a:lnTo>
                    <a:lnTo>
                      <a:pt x="2475" y="511"/>
                    </a:lnTo>
                    <a:lnTo>
                      <a:pt x="2467" y="505"/>
                    </a:lnTo>
                    <a:lnTo>
                      <a:pt x="2459" y="499"/>
                    </a:lnTo>
                    <a:lnTo>
                      <a:pt x="2451" y="492"/>
                    </a:lnTo>
                    <a:lnTo>
                      <a:pt x="2444" y="486"/>
                    </a:lnTo>
                    <a:lnTo>
                      <a:pt x="2437" y="477"/>
                    </a:lnTo>
                    <a:lnTo>
                      <a:pt x="2431" y="470"/>
                    </a:lnTo>
                    <a:lnTo>
                      <a:pt x="2426" y="462"/>
                    </a:lnTo>
                    <a:lnTo>
                      <a:pt x="2420" y="453"/>
                    </a:lnTo>
                    <a:lnTo>
                      <a:pt x="2414" y="443"/>
                    </a:lnTo>
                    <a:lnTo>
                      <a:pt x="2410" y="434"/>
                    </a:lnTo>
                    <a:lnTo>
                      <a:pt x="2406" y="425"/>
                    </a:lnTo>
                    <a:lnTo>
                      <a:pt x="2402" y="415"/>
                    </a:lnTo>
                    <a:lnTo>
                      <a:pt x="2396" y="393"/>
                    </a:lnTo>
                    <a:lnTo>
                      <a:pt x="2391" y="371"/>
                    </a:lnTo>
                    <a:lnTo>
                      <a:pt x="2389" y="347"/>
                    </a:lnTo>
                    <a:lnTo>
                      <a:pt x="2388" y="322"/>
                    </a:lnTo>
                    <a:lnTo>
                      <a:pt x="2388" y="309"/>
                    </a:lnTo>
                    <a:lnTo>
                      <a:pt x="2389" y="295"/>
                    </a:lnTo>
                    <a:lnTo>
                      <a:pt x="2390" y="282"/>
                    </a:lnTo>
                    <a:lnTo>
                      <a:pt x="2392" y="270"/>
                    </a:lnTo>
                    <a:lnTo>
                      <a:pt x="2394" y="257"/>
                    </a:lnTo>
                    <a:lnTo>
                      <a:pt x="2397" y="246"/>
                    </a:lnTo>
                    <a:lnTo>
                      <a:pt x="2400" y="235"/>
                    </a:lnTo>
                    <a:lnTo>
                      <a:pt x="2403" y="223"/>
                    </a:lnTo>
                    <a:lnTo>
                      <a:pt x="2408" y="213"/>
                    </a:lnTo>
                    <a:lnTo>
                      <a:pt x="2412" y="203"/>
                    </a:lnTo>
                    <a:lnTo>
                      <a:pt x="2418" y="193"/>
                    </a:lnTo>
                    <a:lnTo>
                      <a:pt x="2423" y="184"/>
                    </a:lnTo>
                    <a:lnTo>
                      <a:pt x="2429" y="176"/>
                    </a:lnTo>
                    <a:lnTo>
                      <a:pt x="2435" y="168"/>
                    </a:lnTo>
                    <a:lnTo>
                      <a:pt x="2441" y="159"/>
                    </a:lnTo>
                    <a:lnTo>
                      <a:pt x="2448" y="152"/>
                    </a:lnTo>
                    <a:lnTo>
                      <a:pt x="2457" y="145"/>
                    </a:lnTo>
                    <a:lnTo>
                      <a:pt x="2464" y="139"/>
                    </a:lnTo>
                    <a:lnTo>
                      <a:pt x="2472" y="133"/>
                    </a:lnTo>
                    <a:lnTo>
                      <a:pt x="2480" y="127"/>
                    </a:lnTo>
                    <a:lnTo>
                      <a:pt x="2489" y="121"/>
                    </a:lnTo>
                    <a:lnTo>
                      <a:pt x="2499" y="117"/>
                    </a:lnTo>
                    <a:lnTo>
                      <a:pt x="2508" y="112"/>
                    </a:lnTo>
                    <a:lnTo>
                      <a:pt x="2517" y="109"/>
                    </a:lnTo>
                    <a:lnTo>
                      <a:pt x="2538" y="102"/>
                    </a:lnTo>
                    <a:lnTo>
                      <a:pt x="2559" y="98"/>
                    </a:lnTo>
                    <a:lnTo>
                      <a:pt x="2582" y="95"/>
                    </a:lnTo>
                    <a:lnTo>
                      <a:pt x="2605" y="94"/>
                    </a:lnTo>
                    <a:lnTo>
                      <a:pt x="2623" y="95"/>
                    </a:lnTo>
                    <a:lnTo>
                      <a:pt x="2641" y="96"/>
                    </a:lnTo>
                    <a:lnTo>
                      <a:pt x="2658" y="98"/>
                    </a:lnTo>
                    <a:lnTo>
                      <a:pt x="2673" y="101"/>
                    </a:lnTo>
                    <a:lnTo>
                      <a:pt x="2688" y="105"/>
                    </a:lnTo>
                    <a:lnTo>
                      <a:pt x="2701" y="109"/>
                    </a:lnTo>
                    <a:lnTo>
                      <a:pt x="2714" y="113"/>
                    </a:lnTo>
                    <a:lnTo>
                      <a:pt x="2726" y="118"/>
                    </a:lnTo>
                    <a:lnTo>
                      <a:pt x="2750" y="28"/>
                    </a:lnTo>
                    <a:lnTo>
                      <a:pt x="2740" y="24"/>
                    </a:lnTo>
                    <a:lnTo>
                      <a:pt x="2728" y="19"/>
                    </a:lnTo>
                    <a:lnTo>
                      <a:pt x="2712" y="13"/>
                    </a:lnTo>
                    <a:lnTo>
                      <a:pt x="2695" y="9"/>
                    </a:lnTo>
                    <a:lnTo>
                      <a:pt x="2674" y="6"/>
                    </a:lnTo>
                    <a:lnTo>
                      <a:pt x="2652" y="3"/>
                    </a:lnTo>
                    <a:lnTo>
                      <a:pt x="2627" y="1"/>
                    </a:lnTo>
                    <a:lnTo>
                      <a:pt x="2600" y="0"/>
                    </a:lnTo>
                    <a:lnTo>
                      <a:pt x="2583" y="1"/>
                    </a:lnTo>
                    <a:lnTo>
                      <a:pt x="2566" y="2"/>
                    </a:lnTo>
                    <a:lnTo>
                      <a:pt x="2548" y="4"/>
                    </a:lnTo>
                    <a:lnTo>
                      <a:pt x="2532" y="6"/>
                    </a:lnTo>
                    <a:lnTo>
                      <a:pt x="2515" y="9"/>
                    </a:lnTo>
                    <a:lnTo>
                      <a:pt x="2499" y="13"/>
                    </a:lnTo>
                    <a:lnTo>
                      <a:pt x="2483" y="17"/>
                    </a:lnTo>
                    <a:lnTo>
                      <a:pt x="2468" y="23"/>
                    </a:lnTo>
                    <a:lnTo>
                      <a:pt x="2454" y="29"/>
                    </a:lnTo>
                    <a:lnTo>
                      <a:pt x="2439" y="35"/>
                    </a:lnTo>
                    <a:lnTo>
                      <a:pt x="2426" y="42"/>
                    </a:lnTo>
                    <a:lnTo>
                      <a:pt x="2411" y="50"/>
                    </a:lnTo>
                    <a:lnTo>
                      <a:pt x="2399" y="59"/>
                    </a:lnTo>
                    <a:lnTo>
                      <a:pt x="2387" y="68"/>
                    </a:lnTo>
                    <a:lnTo>
                      <a:pt x="2374" y="77"/>
                    </a:lnTo>
                    <a:lnTo>
                      <a:pt x="2363" y="87"/>
                    </a:lnTo>
                    <a:lnTo>
                      <a:pt x="2352" y="99"/>
                    </a:lnTo>
                    <a:lnTo>
                      <a:pt x="2342" y="110"/>
                    </a:lnTo>
                    <a:lnTo>
                      <a:pt x="2332" y="122"/>
                    </a:lnTo>
                    <a:lnTo>
                      <a:pt x="2323" y="135"/>
                    </a:lnTo>
                    <a:lnTo>
                      <a:pt x="2315" y="148"/>
                    </a:lnTo>
                    <a:lnTo>
                      <a:pt x="2307" y="162"/>
                    </a:lnTo>
                    <a:lnTo>
                      <a:pt x="2300" y="176"/>
                    </a:lnTo>
                    <a:lnTo>
                      <a:pt x="2293" y="190"/>
                    </a:lnTo>
                    <a:lnTo>
                      <a:pt x="2288" y="206"/>
                    </a:lnTo>
                    <a:lnTo>
                      <a:pt x="2283" y="222"/>
                    </a:lnTo>
                    <a:lnTo>
                      <a:pt x="2278" y="239"/>
                    </a:lnTo>
                    <a:lnTo>
                      <a:pt x="2275" y="255"/>
                    </a:lnTo>
                    <a:lnTo>
                      <a:pt x="2272" y="273"/>
                    </a:lnTo>
                    <a:lnTo>
                      <a:pt x="2270" y="290"/>
                    </a:lnTo>
                    <a:lnTo>
                      <a:pt x="2269" y="309"/>
                    </a:lnTo>
                    <a:lnTo>
                      <a:pt x="2269" y="328"/>
                    </a:lnTo>
                    <a:lnTo>
                      <a:pt x="2269" y="346"/>
                    </a:lnTo>
                    <a:lnTo>
                      <a:pt x="2270" y="362"/>
                    </a:lnTo>
                    <a:lnTo>
                      <a:pt x="2272" y="380"/>
                    </a:lnTo>
                    <a:lnTo>
                      <a:pt x="2274" y="395"/>
                    </a:lnTo>
                    <a:lnTo>
                      <a:pt x="2277" y="412"/>
                    </a:lnTo>
                    <a:lnTo>
                      <a:pt x="2281" y="427"/>
                    </a:lnTo>
                    <a:lnTo>
                      <a:pt x="2285" y="441"/>
                    </a:lnTo>
                    <a:lnTo>
                      <a:pt x="2290" y="457"/>
                    </a:lnTo>
                    <a:lnTo>
                      <a:pt x="2295" y="470"/>
                    </a:lnTo>
                    <a:lnTo>
                      <a:pt x="2302" y="484"/>
                    </a:lnTo>
                    <a:lnTo>
                      <a:pt x="2309" y="497"/>
                    </a:lnTo>
                    <a:lnTo>
                      <a:pt x="2317" y="509"/>
                    </a:lnTo>
                    <a:lnTo>
                      <a:pt x="2325" y="522"/>
                    </a:lnTo>
                    <a:lnTo>
                      <a:pt x="2333" y="534"/>
                    </a:lnTo>
                    <a:lnTo>
                      <a:pt x="2343" y="544"/>
                    </a:lnTo>
                    <a:lnTo>
                      <a:pt x="2353" y="555"/>
                    </a:lnTo>
                    <a:lnTo>
                      <a:pt x="2363" y="565"/>
                    </a:lnTo>
                    <a:lnTo>
                      <a:pt x="2374" y="574"/>
                    </a:lnTo>
                    <a:lnTo>
                      <a:pt x="2386" y="583"/>
                    </a:lnTo>
                    <a:lnTo>
                      <a:pt x="2398" y="592"/>
                    </a:lnTo>
                    <a:lnTo>
                      <a:pt x="2411" y="599"/>
                    </a:lnTo>
                    <a:lnTo>
                      <a:pt x="2424" y="606"/>
                    </a:lnTo>
                    <a:lnTo>
                      <a:pt x="2438" y="612"/>
                    </a:lnTo>
                    <a:lnTo>
                      <a:pt x="2452" y="618"/>
                    </a:lnTo>
                    <a:lnTo>
                      <a:pt x="2467" y="623"/>
                    </a:lnTo>
                    <a:lnTo>
                      <a:pt x="2482" y="628"/>
                    </a:lnTo>
                    <a:lnTo>
                      <a:pt x="2499" y="632"/>
                    </a:lnTo>
                    <a:lnTo>
                      <a:pt x="2515" y="635"/>
                    </a:lnTo>
                    <a:lnTo>
                      <a:pt x="2532" y="637"/>
                    </a:lnTo>
                    <a:lnTo>
                      <a:pt x="2549" y="639"/>
                    </a:lnTo>
                    <a:lnTo>
                      <a:pt x="2567" y="640"/>
                    </a:lnTo>
                    <a:lnTo>
                      <a:pt x="2585" y="641"/>
                    </a:lnTo>
                    <a:lnTo>
                      <a:pt x="2612" y="640"/>
                    </a:lnTo>
                    <a:lnTo>
                      <a:pt x="2637" y="638"/>
                    </a:lnTo>
                    <a:lnTo>
                      <a:pt x="2661" y="635"/>
                    </a:lnTo>
                    <a:lnTo>
                      <a:pt x="2684" y="632"/>
                    </a:lnTo>
                    <a:lnTo>
                      <a:pt x="2702" y="628"/>
                    </a:lnTo>
                    <a:lnTo>
                      <a:pt x="2720" y="622"/>
                    </a:lnTo>
                    <a:lnTo>
                      <a:pt x="2734" y="617"/>
                    </a:lnTo>
                    <a:lnTo>
                      <a:pt x="2745" y="612"/>
                    </a:lnTo>
                    <a:lnTo>
                      <a:pt x="2727" y="523"/>
                    </a:lnTo>
                    <a:close/>
                    <a:moveTo>
                      <a:pt x="2058" y="10"/>
                    </a:moveTo>
                    <a:lnTo>
                      <a:pt x="2058" y="631"/>
                    </a:lnTo>
                    <a:lnTo>
                      <a:pt x="2171" y="631"/>
                    </a:lnTo>
                    <a:lnTo>
                      <a:pt x="2171" y="10"/>
                    </a:lnTo>
                    <a:lnTo>
                      <a:pt x="2058" y="10"/>
                    </a:lnTo>
                    <a:close/>
                    <a:moveTo>
                      <a:pt x="1776" y="631"/>
                    </a:moveTo>
                    <a:lnTo>
                      <a:pt x="1991" y="10"/>
                    </a:lnTo>
                    <a:lnTo>
                      <a:pt x="1871" y="10"/>
                    </a:lnTo>
                    <a:lnTo>
                      <a:pt x="1780" y="294"/>
                    </a:lnTo>
                    <a:lnTo>
                      <a:pt x="1771" y="322"/>
                    </a:lnTo>
                    <a:lnTo>
                      <a:pt x="1762" y="351"/>
                    </a:lnTo>
                    <a:lnTo>
                      <a:pt x="1754" y="379"/>
                    </a:lnTo>
                    <a:lnTo>
                      <a:pt x="1746" y="407"/>
                    </a:lnTo>
                    <a:lnTo>
                      <a:pt x="1738" y="435"/>
                    </a:lnTo>
                    <a:lnTo>
                      <a:pt x="1730" y="463"/>
                    </a:lnTo>
                    <a:lnTo>
                      <a:pt x="1724" y="491"/>
                    </a:lnTo>
                    <a:lnTo>
                      <a:pt x="1717" y="518"/>
                    </a:lnTo>
                    <a:lnTo>
                      <a:pt x="1715" y="518"/>
                    </a:lnTo>
                    <a:lnTo>
                      <a:pt x="1709" y="491"/>
                    </a:lnTo>
                    <a:lnTo>
                      <a:pt x="1702" y="462"/>
                    </a:lnTo>
                    <a:lnTo>
                      <a:pt x="1695" y="434"/>
                    </a:lnTo>
                    <a:lnTo>
                      <a:pt x="1688" y="406"/>
                    </a:lnTo>
                    <a:lnTo>
                      <a:pt x="1680" y="379"/>
                    </a:lnTo>
                    <a:lnTo>
                      <a:pt x="1672" y="350"/>
                    </a:lnTo>
                    <a:lnTo>
                      <a:pt x="1663" y="321"/>
                    </a:lnTo>
                    <a:lnTo>
                      <a:pt x="1654" y="292"/>
                    </a:lnTo>
                    <a:lnTo>
                      <a:pt x="1570" y="10"/>
                    </a:lnTo>
                    <a:lnTo>
                      <a:pt x="1447" y="10"/>
                    </a:lnTo>
                    <a:lnTo>
                      <a:pt x="1647" y="631"/>
                    </a:lnTo>
                    <a:lnTo>
                      <a:pt x="1776" y="631"/>
                    </a:lnTo>
                    <a:close/>
                    <a:moveTo>
                      <a:pt x="1090" y="97"/>
                    </a:moveTo>
                    <a:lnTo>
                      <a:pt x="1101" y="95"/>
                    </a:lnTo>
                    <a:lnTo>
                      <a:pt x="1117" y="93"/>
                    </a:lnTo>
                    <a:lnTo>
                      <a:pt x="1136" y="92"/>
                    </a:lnTo>
                    <a:lnTo>
                      <a:pt x="1161" y="91"/>
                    </a:lnTo>
                    <a:lnTo>
                      <a:pt x="1174" y="92"/>
                    </a:lnTo>
                    <a:lnTo>
                      <a:pt x="1187" y="93"/>
                    </a:lnTo>
                    <a:lnTo>
                      <a:pt x="1199" y="95"/>
                    </a:lnTo>
                    <a:lnTo>
                      <a:pt x="1210" y="97"/>
                    </a:lnTo>
                    <a:lnTo>
                      <a:pt x="1222" y="100"/>
                    </a:lnTo>
                    <a:lnTo>
                      <a:pt x="1231" y="105"/>
                    </a:lnTo>
                    <a:lnTo>
                      <a:pt x="1240" y="109"/>
                    </a:lnTo>
                    <a:lnTo>
                      <a:pt x="1248" y="115"/>
                    </a:lnTo>
                    <a:lnTo>
                      <a:pt x="1256" y="121"/>
                    </a:lnTo>
                    <a:lnTo>
                      <a:pt x="1263" y="130"/>
                    </a:lnTo>
                    <a:lnTo>
                      <a:pt x="1268" y="137"/>
                    </a:lnTo>
                    <a:lnTo>
                      <a:pt x="1273" y="146"/>
                    </a:lnTo>
                    <a:lnTo>
                      <a:pt x="1277" y="156"/>
                    </a:lnTo>
                    <a:lnTo>
                      <a:pt x="1279" y="167"/>
                    </a:lnTo>
                    <a:lnTo>
                      <a:pt x="1281" y="178"/>
                    </a:lnTo>
                    <a:lnTo>
                      <a:pt x="1281" y="190"/>
                    </a:lnTo>
                    <a:lnTo>
                      <a:pt x="1281" y="202"/>
                    </a:lnTo>
                    <a:lnTo>
                      <a:pt x="1279" y="212"/>
                    </a:lnTo>
                    <a:lnTo>
                      <a:pt x="1277" y="222"/>
                    </a:lnTo>
                    <a:lnTo>
                      <a:pt x="1273" y="232"/>
                    </a:lnTo>
                    <a:lnTo>
                      <a:pt x="1268" y="242"/>
                    </a:lnTo>
                    <a:lnTo>
                      <a:pt x="1263" y="250"/>
                    </a:lnTo>
                    <a:lnTo>
                      <a:pt x="1255" y="257"/>
                    </a:lnTo>
                    <a:lnTo>
                      <a:pt x="1248" y="264"/>
                    </a:lnTo>
                    <a:lnTo>
                      <a:pt x="1240" y="271"/>
                    </a:lnTo>
                    <a:lnTo>
                      <a:pt x="1231" y="277"/>
                    </a:lnTo>
                    <a:lnTo>
                      <a:pt x="1221" y="281"/>
                    </a:lnTo>
                    <a:lnTo>
                      <a:pt x="1209" y="285"/>
                    </a:lnTo>
                    <a:lnTo>
                      <a:pt x="1197" y="288"/>
                    </a:lnTo>
                    <a:lnTo>
                      <a:pt x="1185" y="291"/>
                    </a:lnTo>
                    <a:lnTo>
                      <a:pt x="1171" y="292"/>
                    </a:lnTo>
                    <a:lnTo>
                      <a:pt x="1158" y="292"/>
                    </a:lnTo>
                    <a:lnTo>
                      <a:pt x="1090" y="292"/>
                    </a:lnTo>
                    <a:lnTo>
                      <a:pt x="1090" y="97"/>
                    </a:lnTo>
                    <a:close/>
                    <a:moveTo>
                      <a:pt x="978" y="631"/>
                    </a:moveTo>
                    <a:lnTo>
                      <a:pt x="1090" y="631"/>
                    </a:lnTo>
                    <a:lnTo>
                      <a:pt x="1090" y="375"/>
                    </a:lnTo>
                    <a:lnTo>
                      <a:pt x="1148" y="375"/>
                    </a:lnTo>
                    <a:lnTo>
                      <a:pt x="1159" y="377"/>
                    </a:lnTo>
                    <a:lnTo>
                      <a:pt x="1170" y="378"/>
                    </a:lnTo>
                    <a:lnTo>
                      <a:pt x="1180" y="380"/>
                    </a:lnTo>
                    <a:lnTo>
                      <a:pt x="1190" y="382"/>
                    </a:lnTo>
                    <a:lnTo>
                      <a:pt x="1198" y="385"/>
                    </a:lnTo>
                    <a:lnTo>
                      <a:pt x="1206" y="389"/>
                    </a:lnTo>
                    <a:lnTo>
                      <a:pt x="1213" y="394"/>
                    </a:lnTo>
                    <a:lnTo>
                      <a:pt x="1221" y="400"/>
                    </a:lnTo>
                    <a:lnTo>
                      <a:pt x="1227" y="407"/>
                    </a:lnTo>
                    <a:lnTo>
                      <a:pt x="1233" y="415"/>
                    </a:lnTo>
                    <a:lnTo>
                      <a:pt x="1238" y="424"/>
                    </a:lnTo>
                    <a:lnTo>
                      <a:pt x="1243" y="433"/>
                    </a:lnTo>
                    <a:lnTo>
                      <a:pt x="1247" y="444"/>
                    </a:lnTo>
                    <a:lnTo>
                      <a:pt x="1251" y="457"/>
                    </a:lnTo>
                    <a:lnTo>
                      <a:pt x="1255" y="470"/>
                    </a:lnTo>
                    <a:lnTo>
                      <a:pt x="1259" y="485"/>
                    </a:lnTo>
                    <a:lnTo>
                      <a:pt x="1272" y="537"/>
                    </a:lnTo>
                    <a:lnTo>
                      <a:pt x="1283" y="579"/>
                    </a:lnTo>
                    <a:lnTo>
                      <a:pt x="1288" y="597"/>
                    </a:lnTo>
                    <a:lnTo>
                      <a:pt x="1292" y="611"/>
                    </a:lnTo>
                    <a:lnTo>
                      <a:pt x="1297" y="622"/>
                    </a:lnTo>
                    <a:lnTo>
                      <a:pt x="1301" y="631"/>
                    </a:lnTo>
                    <a:lnTo>
                      <a:pt x="1417" y="631"/>
                    </a:lnTo>
                    <a:lnTo>
                      <a:pt x="1413" y="619"/>
                    </a:lnTo>
                    <a:lnTo>
                      <a:pt x="1406" y="605"/>
                    </a:lnTo>
                    <a:lnTo>
                      <a:pt x="1401" y="585"/>
                    </a:lnTo>
                    <a:lnTo>
                      <a:pt x="1395" y="565"/>
                    </a:lnTo>
                    <a:lnTo>
                      <a:pt x="1389" y="540"/>
                    </a:lnTo>
                    <a:lnTo>
                      <a:pt x="1382" y="514"/>
                    </a:lnTo>
                    <a:lnTo>
                      <a:pt x="1376" y="487"/>
                    </a:lnTo>
                    <a:lnTo>
                      <a:pt x="1368" y="458"/>
                    </a:lnTo>
                    <a:lnTo>
                      <a:pt x="1362" y="436"/>
                    </a:lnTo>
                    <a:lnTo>
                      <a:pt x="1354" y="416"/>
                    </a:lnTo>
                    <a:lnTo>
                      <a:pt x="1346" y="398"/>
                    </a:lnTo>
                    <a:lnTo>
                      <a:pt x="1336" y="382"/>
                    </a:lnTo>
                    <a:lnTo>
                      <a:pt x="1330" y="374"/>
                    </a:lnTo>
                    <a:lnTo>
                      <a:pt x="1324" y="367"/>
                    </a:lnTo>
                    <a:lnTo>
                      <a:pt x="1318" y="361"/>
                    </a:lnTo>
                    <a:lnTo>
                      <a:pt x="1312" y="355"/>
                    </a:lnTo>
                    <a:lnTo>
                      <a:pt x="1305" y="350"/>
                    </a:lnTo>
                    <a:lnTo>
                      <a:pt x="1298" y="346"/>
                    </a:lnTo>
                    <a:lnTo>
                      <a:pt x="1290" y="342"/>
                    </a:lnTo>
                    <a:lnTo>
                      <a:pt x="1282" y="337"/>
                    </a:lnTo>
                    <a:lnTo>
                      <a:pt x="1282" y="335"/>
                    </a:lnTo>
                    <a:lnTo>
                      <a:pt x="1292" y="330"/>
                    </a:lnTo>
                    <a:lnTo>
                      <a:pt x="1304" y="326"/>
                    </a:lnTo>
                    <a:lnTo>
                      <a:pt x="1314" y="320"/>
                    </a:lnTo>
                    <a:lnTo>
                      <a:pt x="1324" y="314"/>
                    </a:lnTo>
                    <a:lnTo>
                      <a:pt x="1334" y="306"/>
                    </a:lnTo>
                    <a:lnTo>
                      <a:pt x="1343" y="298"/>
                    </a:lnTo>
                    <a:lnTo>
                      <a:pt x="1352" y="289"/>
                    </a:lnTo>
                    <a:lnTo>
                      <a:pt x="1360" y="280"/>
                    </a:lnTo>
                    <a:lnTo>
                      <a:pt x="1367" y="270"/>
                    </a:lnTo>
                    <a:lnTo>
                      <a:pt x="1374" y="258"/>
                    </a:lnTo>
                    <a:lnTo>
                      <a:pt x="1380" y="247"/>
                    </a:lnTo>
                    <a:lnTo>
                      <a:pt x="1385" y="235"/>
                    </a:lnTo>
                    <a:lnTo>
                      <a:pt x="1389" y="222"/>
                    </a:lnTo>
                    <a:lnTo>
                      <a:pt x="1392" y="209"/>
                    </a:lnTo>
                    <a:lnTo>
                      <a:pt x="1394" y="194"/>
                    </a:lnTo>
                    <a:lnTo>
                      <a:pt x="1394" y="180"/>
                    </a:lnTo>
                    <a:lnTo>
                      <a:pt x="1393" y="160"/>
                    </a:lnTo>
                    <a:lnTo>
                      <a:pt x="1391" y="142"/>
                    </a:lnTo>
                    <a:lnTo>
                      <a:pt x="1386" y="124"/>
                    </a:lnTo>
                    <a:lnTo>
                      <a:pt x="1381" y="108"/>
                    </a:lnTo>
                    <a:lnTo>
                      <a:pt x="1373" y="94"/>
                    </a:lnTo>
                    <a:lnTo>
                      <a:pt x="1363" y="79"/>
                    </a:lnTo>
                    <a:lnTo>
                      <a:pt x="1353" y="67"/>
                    </a:lnTo>
                    <a:lnTo>
                      <a:pt x="1341" y="56"/>
                    </a:lnTo>
                    <a:lnTo>
                      <a:pt x="1333" y="49"/>
                    </a:lnTo>
                    <a:lnTo>
                      <a:pt x="1324" y="43"/>
                    </a:lnTo>
                    <a:lnTo>
                      <a:pt x="1315" y="38"/>
                    </a:lnTo>
                    <a:lnTo>
                      <a:pt x="1306" y="33"/>
                    </a:lnTo>
                    <a:lnTo>
                      <a:pt x="1296" y="28"/>
                    </a:lnTo>
                    <a:lnTo>
                      <a:pt x="1285" y="24"/>
                    </a:lnTo>
                    <a:lnTo>
                      <a:pt x="1275" y="21"/>
                    </a:lnTo>
                    <a:lnTo>
                      <a:pt x="1263" y="17"/>
                    </a:lnTo>
                    <a:lnTo>
                      <a:pt x="1238" y="12"/>
                    </a:lnTo>
                    <a:lnTo>
                      <a:pt x="1211" y="8"/>
                    </a:lnTo>
                    <a:lnTo>
                      <a:pt x="1181" y="6"/>
                    </a:lnTo>
                    <a:lnTo>
                      <a:pt x="1150" y="5"/>
                    </a:lnTo>
                    <a:lnTo>
                      <a:pt x="1125" y="5"/>
                    </a:lnTo>
                    <a:lnTo>
                      <a:pt x="1101" y="6"/>
                    </a:lnTo>
                    <a:lnTo>
                      <a:pt x="1078" y="7"/>
                    </a:lnTo>
                    <a:lnTo>
                      <a:pt x="1055" y="9"/>
                    </a:lnTo>
                    <a:lnTo>
                      <a:pt x="1034" y="11"/>
                    </a:lnTo>
                    <a:lnTo>
                      <a:pt x="1014" y="13"/>
                    </a:lnTo>
                    <a:lnTo>
                      <a:pt x="995" y="15"/>
                    </a:lnTo>
                    <a:lnTo>
                      <a:pt x="978" y="19"/>
                    </a:lnTo>
                    <a:lnTo>
                      <a:pt x="978" y="631"/>
                    </a:lnTo>
                    <a:close/>
                    <a:moveTo>
                      <a:pt x="852" y="263"/>
                    </a:moveTo>
                    <a:lnTo>
                      <a:pt x="617" y="263"/>
                    </a:lnTo>
                    <a:lnTo>
                      <a:pt x="617" y="104"/>
                    </a:lnTo>
                    <a:lnTo>
                      <a:pt x="865" y="104"/>
                    </a:lnTo>
                    <a:lnTo>
                      <a:pt x="865" y="10"/>
                    </a:lnTo>
                    <a:lnTo>
                      <a:pt x="504" y="10"/>
                    </a:lnTo>
                    <a:lnTo>
                      <a:pt x="504" y="631"/>
                    </a:lnTo>
                    <a:lnTo>
                      <a:pt x="879" y="631"/>
                    </a:lnTo>
                    <a:lnTo>
                      <a:pt x="879" y="537"/>
                    </a:lnTo>
                    <a:lnTo>
                      <a:pt x="617" y="537"/>
                    </a:lnTo>
                    <a:lnTo>
                      <a:pt x="617" y="355"/>
                    </a:lnTo>
                    <a:lnTo>
                      <a:pt x="852" y="355"/>
                    </a:lnTo>
                    <a:lnTo>
                      <a:pt x="852" y="263"/>
                    </a:lnTo>
                    <a:close/>
                    <a:moveTo>
                      <a:pt x="0" y="601"/>
                    </a:moveTo>
                    <a:lnTo>
                      <a:pt x="14" y="609"/>
                    </a:lnTo>
                    <a:lnTo>
                      <a:pt x="32" y="616"/>
                    </a:lnTo>
                    <a:lnTo>
                      <a:pt x="50" y="622"/>
                    </a:lnTo>
                    <a:lnTo>
                      <a:pt x="72" y="629"/>
                    </a:lnTo>
                    <a:lnTo>
                      <a:pt x="94" y="634"/>
                    </a:lnTo>
                    <a:lnTo>
                      <a:pt x="118" y="637"/>
                    </a:lnTo>
                    <a:lnTo>
                      <a:pt x="143" y="640"/>
                    </a:lnTo>
                    <a:lnTo>
                      <a:pt x="167" y="641"/>
                    </a:lnTo>
                    <a:lnTo>
                      <a:pt x="196" y="640"/>
                    </a:lnTo>
                    <a:lnTo>
                      <a:pt x="224" y="637"/>
                    </a:lnTo>
                    <a:lnTo>
                      <a:pt x="236" y="635"/>
                    </a:lnTo>
                    <a:lnTo>
                      <a:pt x="248" y="632"/>
                    </a:lnTo>
                    <a:lnTo>
                      <a:pt x="261" y="629"/>
                    </a:lnTo>
                    <a:lnTo>
                      <a:pt x="272" y="625"/>
                    </a:lnTo>
                    <a:lnTo>
                      <a:pt x="282" y="621"/>
                    </a:lnTo>
                    <a:lnTo>
                      <a:pt x="293" y="617"/>
                    </a:lnTo>
                    <a:lnTo>
                      <a:pt x="303" y="613"/>
                    </a:lnTo>
                    <a:lnTo>
                      <a:pt x="312" y="608"/>
                    </a:lnTo>
                    <a:lnTo>
                      <a:pt x="321" y="603"/>
                    </a:lnTo>
                    <a:lnTo>
                      <a:pt x="330" y="597"/>
                    </a:lnTo>
                    <a:lnTo>
                      <a:pt x="338" y="591"/>
                    </a:lnTo>
                    <a:lnTo>
                      <a:pt x="345" y="584"/>
                    </a:lnTo>
                    <a:lnTo>
                      <a:pt x="352" y="578"/>
                    </a:lnTo>
                    <a:lnTo>
                      <a:pt x="358" y="571"/>
                    </a:lnTo>
                    <a:lnTo>
                      <a:pt x="365" y="564"/>
                    </a:lnTo>
                    <a:lnTo>
                      <a:pt x="371" y="557"/>
                    </a:lnTo>
                    <a:lnTo>
                      <a:pt x="380" y="541"/>
                    </a:lnTo>
                    <a:lnTo>
                      <a:pt x="388" y="526"/>
                    </a:lnTo>
                    <a:lnTo>
                      <a:pt x="394" y="508"/>
                    </a:lnTo>
                    <a:lnTo>
                      <a:pt x="400" y="491"/>
                    </a:lnTo>
                    <a:lnTo>
                      <a:pt x="402" y="472"/>
                    </a:lnTo>
                    <a:lnTo>
                      <a:pt x="403" y="454"/>
                    </a:lnTo>
                    <a:lnTo>
                      <a:pt x="402" y="437"/>
                    </a:lnTo>
                    <a:lnTo>
                      <a:pt x="401" y="422"/>
                    </a:lnTo>
                    <a:lnTo>
                      <a:pt x="397" y="407"/>
                    </a:lnTo>
                    <a:lnTo>
                      <a:pt x="393" y="393"/>
                    </a:lnTo>
                    <a:lnTo>
                      <a:pt x="387" y="380"/>
                    </a:lnTo>
                    <a:lnTo>
                      <a:pt x="381" y="367"/>
                    </a:lnTo>
                    <a:lnTo>
                      <a:pt x="373" y="355"/>
                    </a:lnTo>
                    <a:lnTo>
                      <a:pt x="364" y="344"/>
                    </a:lnTo>
                    <a:lnTo>
                      <a:pt x="353" y="332"/>
                    </a:lnTo>
                    <a:lnTo>
                      <a:pt x="341" y="322"/>
                    </a:lnTo>
                    <a:lnTo>
                      <a:pt x="328" y="313"/>
                    </a:lnTo>
                    <a:lnTo>
                      <a:pt x="313" y="303"/>
                    </a:lnTo>
                    <a:lnTo>
                      <a:pt x="298" y="294"/>
                    </a:lnTo>
                    <a:lnTo>
                      <a:pt x="281" y="286"/>
                    </a:lnTo>
                    <a:lnTo>
                      <a:pt x="263" y="278"/>
                    </a:lnTo>
                    <a:lnTo>
                      <a:pt x="243" y="270"/>
                    </a:lnTo>
                    <a:lnTo>
                      <a:pt x="215" y="258"/>
                    </a:lnTo>
                    <a:lnTo>
                      <a:pt x="190" y="247"/>
                    </a:lnTo>
                    <a:lnTo>
                      <a:pt x="179" y="242"/>
                    </a:lnTo>
                    <a:lnTo>
                      <a:pt x="169" y="236"/>
                    </a:lnTo>
                    <a:lnTo>
                      <a:pt x="161" y="230"/>
                    </a:lnTo>
                    <a:lnTo>
                      <a:pt x="153" y="224"/>
                    </a:lnTo>
                    <a:lnTo>
                      <a:pt x="146" y="219"/>
                    </a:lnTo>
                    <a:lnTo>
                      <a:pt x="141" y="213"/>
                    </a:lnTo>
                    <a:lnTo>
                      <a:pt x="135" y="206"/>
                    </a:lnTo>
                    <a:lnTo>
                      <a:pt x="131" y="200"/>
                    </a:lnTo>
                    <a:lnTo>
                      <a:pt x="128" y="192"/>
                    </a:lnTo>
                    <a:lnTo>
                      <a:pt x="126" y="184"/>
                    </a:lnTo>
                    <a:lnTo>
                      <a:pt x="125" y="177"/>
                    </a:lnTo>
                    <a:lnTo>
                      <a:pt x="125" y="168"/>
                    </a:lnTo>
                    <a:lnTo>
                      <a:pt x="125" y="162"/>
                    </a:lnTo>
                    <a:lnTo>
                      <a:pt x="126" y="154"/>
                    </a:lnTo>
                    <a:lnTo>
                      <a:pt x="128" y="147"/>
                    </a:lnTo>
                    <a:lnTo>
                      <a:pt x="130" y="141"/>
                    </a:lnTo>
                    <a:lnTo>
                      <a:pt x="134" y="135"/>
                    </a:lnTo>
                    <a:lnTo>
                      <a:pt x="139" y="129"/>
                    </a:lnTo>
                    <a:lnTo>
                      <a:pt x="143" y="122"/>
                    </a:lnTo>
                    <a:lnTo>
                      <a:pt x="149" y="117"/>
                    </a:lnTo>
                    <a:lnTo>
                      <a:pt x="156" y="112"/>
                    </a:lnTo>
                    <a:lnTo>
                      <a:pt x="163" y="107"/>
                    </a:lnTo>
                    <a:lnTo>
                      <a:pt x="171" y="103"/>
                    </a:lnTo>
                    <a:lnTo>
                      <a:pt x="181" y="100"/>
                    </a:lnTo>
                    <a:lnTo>
                      <a:pt x="191" y="97"/>
                    </a:lnTo>
                    <a:lnTo>
                      <a:pt x="202" y="95"/>
                    </a:lnTo>
                    <a:lnTo>
                      <a:pt x="215" y="94"/>
                    </a:lnTo>
                    <a:lnTo>
                      <a:pt x="227" y="94"/>
                    </a:lnTo>
                    <a:lnTo>
                      <a:pt x="248" y="94"/>
                    </a:lnTo>
                    <a:lnTo>
                      <a:pt x="268" y="96"/>
                    </a:lnTo>
                    <a:lnTo>
                      <a:pt x="285" y="100"/>
                    </a:lnTo>
                    <a:lnTo>
                      <a:pt x="302" y="104"/>
                    </a:lnTo>
                    <a:lnTo>
                      <a:pt x="317" y="108"/>
                    </a:lnTo>
                    <a:lnTo>
                      <a:pt x="331" y="113"/>
                    </a:lnTo>
                    <a:lnTo>
                      <a:pt x="342" y="118"/>
                    </a:lnTo>
                    <a:lnTo>
                      <a:pt x="351" y="122"/>
                    </a:lnTo>
                    <a:lnTo>
                      <a:pt x="378" y="31"/>
                    </a:lnTo>
                    <a:lnTo>
                      <a:pt x="366" y="25"/>
                    </a:lnTo>
                    <a:lnTo>
                      <a:pt x="350" y="20"/>
                    </a:lnTo>
                    <a:lnTo>
                      <a:pt x="335" y="14"/>
                    </a:lnTo>
                    <a:lnTo>
                      <a:pt x="316" y="9"/>
                    </a:lnTo>
                    <a:lnTo>
                      <a:pt x="298" y="6"/>
                    </a:lnTo>
                    <a:lnTo>
                      <a:pt x="276" y="3"/>
                    </a:lnTo>
                    <a:lnTo>
                      <a:pt x="254" y="1"/>
                    </a:lnTo>
                    <a:lnTo>
                      <a:pt x="229" y="0"/>
                    </a:lnTo>
                    <a:lnTo>
                      <a:pt x="204" y="1"/>
                    </a:lnTo>
                    <a:lnTo>
                      <a:pt x="182" y="4"/>
                    </a:lnTo>
                    <a:lnTo>
                      <a:pt x="159" y="8"/>
                    </a:lnTo>
                    <a:lnTo>
                      <a:pt x="139" y="14"/>
                    </a:lnTo>
                    <a:lnTo>
                      <a:pt x="119" y="22"/>
                    </a:lnTo>
                    <a:lnTo>
                      <a:pt x="101" y="30"/>
                    </a:lnTo>
                    <a:lnTo>
                      <a:pt x="84" y="40"/>
                    </a:lnTo>
                    <a:lnTo>
                      <a:pt x="70" y="51"/>
                    </a:lnTo>
                    <a:lnTo>
                      <a:pt x="56" y="64"/>
                    </a:lnTo>
                    <a:lnTo>
                      <a:pt x="44" y="77"/>
                    </a:lnTo>
                    <a:lnTo>
                      <a:pt x="34" y="93"/>
                    </a:lnTo>
                    <a:lnTo>
                      <a:pt x="26" y="108"/>
                    </a:lnTo>
                    <a:lnTo>
                      <a:pt x="18" y="124"/>
                    </a:lnTo>
                    <a:lnTo>
                      <a:pt x="14" y="142"/>
                    </a:lnTo>
                    <a:lnTo>
                      <a:pt x="11" y="159"/>
                    </a:lnTo>
                    <a:lnTo>
                      <a:pt x="10" y="179"/>
                    </a:lnTo>
                    <a:lnTo>
                      <a:pt x="11" y="194"/>
                    </a:lnTo>
                    <a:lnTo>
                      <a:pt x="13" y="211"/>
                    </a:lnTo>
                    <a:lnTo>
                      <a:pt x="16" y="225"/>
                    </a:lnTo>
                    <a:lnTo>
                      <a:pt x="21" y="240"/>
                    </a:lnTo>
                    <a:lnTo>
                      <a:pt x="29" y="253"/>
                    </a:lnTo>
                    <a:lnTo>
                      <a:pt x="36" y="265"/>
                    </a:lnTo>
                    <a:lnTo>
                      <a:pt x="45" y="277"/>
                    </a:lnTo>
                    <a:lnTo>
                      <a:pt x="55" y="288"/>
                    </a:lnTo>
                    <a:lnTo>
                      <a:pt x="67" y="299"/>
                    </a:lnTo>
                    <a:lnTo>
                      <a:pt x="80" y="310"/>
                    </a:lnTo>
                    <a:lnTo>
                      <a:pt x="93" y="319"/>
                    </a:lnTo>
                    <a:lnTo>
                      <a:pt x="109" y="328"/>
                    </a:lnTo>
                    <a:lnTo>
                      <a:pt x="124" y="336"/>
                    </a:lnTo>
                    <a:lnTo>
                      <a:pt x="142" y="345"/>
                    </a:lnTo>
                    <a:lnTo>
                      <a:pt x="159" y="352"/>
                    </a:lnTo>
                    <a:lnTo>
                      <a:pt x="178" y="359"/>
                    </a:lnTo>
                    <a:lnTo>
                      <a:pt x="205" y="369"/>
                    </a:lnTo>
                    <a:lnTo>
                      <a:pt x="228" y="381"/>
                    </a:lnTo>
                    <a:lnTo>
                      <a:pt x="238" y="386"/>
                    </a:lnTo>
                    <a:lnTo>
                      <a:pt x="247" y="392"/>
                    </a:lnTo>
                    <a:lnTo>
                      <a:pt x="255" y="397"/>
                    </a:lnTo>
                    <a:lnTo>
                      <a:pt x="262" y="403"/>
                    </a:lnTo>
                    <a:lnTo>
                      <a:pt x="268" y="409"/>
                    </a:lnTo>
                    <a:lnTo>
                      <a:pt x="273" y="417"/>
                    </a:lnTo>
                    <a:lnTo>
                      <a:pt x="278" y="423"/>
                    </a:lnTo>
                    <a:lnTo>
                      <a:pt x="281" y="430"/>
                    </a:lnTo>
                    <a:lnTo>
                      <a:pt x="284" y="437"/>
                    </a:lnTo>
                    <a:lnTo>
                      <a:pt x="287" y="445"/>
                    </a:lnTo>
                    <a:lnTo>
                      <a:pt x="288" y="454"/>
                    </a:lnTo>
                    <a:lnTo>
                      <a:pt x="288" y="462"/>
                    </a:lnTo>
                    <a:lnTo>
                      <a:pt x="288" y="471"/>
                    </a:lnTo>
                    <a:lnTo>
                      <a:pt x="285" y="480"/>
                    </a:lnTo>
                    <a:lnTo>
                      <a:pt x="283" y="489"/>
                    </a:lnTo>
                    <a:lnTo>
                      <a:pt x="280" y="497"/>
                    </a:lnTo>
                    <a:lnTo>
                      <a:pt x="276" y="504"/>
                    </a:lnTo>
                    <a:lnTo>
                      <a:pt x="271" y="511"/>
                    </a:lnTo>
                    <a:lnTo>
                      <a:pt x="265" y="517"/>
                    </a:lnTo>
                    <a:lnTo>
                      <a:pt x="259" y="524"/>
                    </a:lnTo>
                    <a:lnTo>
                      <a:pt x="251" y="529"/>
                    </a:lnTo>
                    <a:lnTo>
                      <a:pt x="242" y="533"/>
                    </a:lnTo>
                    <a:lnTo>
                      <a:pt x="233" y="537"/>
                    </a:lnTo>
                    <a:lnTo>
                      <a:pt x="223" y="540"/>
                    </a:lnTo>
                    <a:lnTo>
                      <a:pt x="213" y="543"/>
                    </a:lnTo>
                    <a:lnTo>
                      <a:pt x="200" y="545"/>
                    </a:lnTo>
                    <a:lnTo>
                      <a:pt x="188" y="546"/>
                    </a:lnTo>
                    <a:lnTo>
                      <a:pt x="175" y="546"/>
                    </a:lnTo>
                    <a:lnTo>
                      <a:pt x="154" y="546"/>
                    </a:lnTo>
                    <a:lnTo>
                      <a:pt x="132" y="543"/>
                    </a:lnTo>
                    <a:lnTo>
                      <a:pt x="112" y="540"/>
                    </a:lnTo>
                    <a:lnTo>
                      <a:pt x="92" y="535"/>
                    </a:lnTo>
                    <a:lnTo>
                      <a:pt x="74" y="529"/>
                    </a:lnTo>
                    <a:lnTo>
                      <a:pt x="56" y="523"/>
                    </a:lnTo>
                    <a:lnTo>
                      <a:pt x="40" y="514"/>
                    </a:lnTo>
                    <a:lnTo>
                      <a:pt x="26" y="507"/>
                    </a:lnTo>
                    <a:lnTo>
                      <a:pt x="0" y="60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bg1"/>
                  </a:solidFill>
                  <a:latin typeface="Myriad Pro"/>
                </a:endParaRPr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623721" y="6650480"/>
                <a:ext cx="1169987" cy="127000"/>
              </a:xfrm>
              <a:custGeom>
                <a:avLst/>
                <a:gdLst/>
                <a:ahLst/>
                <a:cxnLst>
                  <a:cxn ang="0">
                    <a:pos x="5506" y="10"/>
                  </a:cxn>
                  <a:cxn ang="0">
                    <a:pos x="5169" y="544"/>
                  </a:cxn>
                  <a:cxn ang="0">
                    <a:pos x="5029" y="477"/>
                  </a:cxn>
                  <a:cxn ang="0">
                    <a:pos x="4982" y="270"/>
                  </a:cxn>
                  <a:cxn ang="0">
                    <a:pos x="5063" y="133"/>
                  </a:cxn>
                  <a:cxn ang="0">
                    <a:pos x="5293" y="109"/>
                  </a:cxn>
                  <a:cxn ang="0">
                    <a:pos x="5122" y="6"/>
                  </a:cxn>
                  <a:cxn ang="0">
                    <a:pos x="4924" y="122"/>
                  </a:cxn>
                  <a:cxn ang="0">
                    <a:pos x="4861" y="362"/>
                  </a:cxn>
                  <a:cxn ang="0">
                    <a:pos x="4955" y="565"/>
                  </a:cxn>
                  <a:cxn ang="0">
                    <a:pos x="5175" y="641"/>
                  </a:cxn>
                  <a:cxn ang="0">
                    <a:pos x="4373" y="269"/>
                  </a:cxn>
                  <a:cxn ang="0">
                    <a:pos x="4761" y="631"/>
                  </a:cxn>
                  <a:cxn ang="0">
                    <a:pos x="4630" y="407"/>
                  </a:cxn>
                  <a:cxn ang="0">
                    <a:pos x="3905" y="100"/>
                  </a:cxn>
                  <a:cxn ang="0">
                    <a:pos x="3809" y="456"/>
                  </a:cxn>
                  <a:cxn ang="0">
                    <a:pos x="3020" y="10"/>
                  </a:cxn>
                  <a:cxn ang="0">
                    <a:pos x="2324" y="528"/>
                  </a:cxn>
                  <a:cxn ang="0">
                    <a:pos x="2455" y="633"/>
                  </a:cxn>
                  <a:cxn ang="0">
                    <a:pos x="2663" y="610"/>
                  </a:cxn>
                  <a:cxn ang="0">
                    <a:pos x="2767" y="461"/>
                  </a:cxn>
                  <a:cxn ang="0">
                    <a:pos x="2644" y="481"/>
                  </a:cxn>
                  <a:cxn ang="0">
                    <a:pos x="2470" y="533"/>
                  </a:cxn>
                  <a:cxn ang="0">
                    <a:pos x="1803" y="609"/>
                  </a:cxn>
                  <a:cxn ang="0">
                    <a:pos x="2082" y="617"/>
                  </a:cxn>
                  <a:cxn ang="0">
                    <a:pos x="2191" y="472"/>
                  </a:cxn>
                  <a:cxn ang="0">
                    <a:pos x="2070" y="286"/>
                  </a:cxn>
                  <a:cxn ang="0">
                    <a:pos x="1914" y="177"/>
                  </a:cxn>
                  <a:cxn ang="0">
                    <a:pos x="1991" y="95"/>
                  </a:cxn>
                  <a:cxn ang="0">
                    <a:pos x="2106" y="9"/>
                  </a:cxn>
                  <a:cxn ang="0">
                    <a:pos x="1823" y="93"/>
                  </a:cxn>
                  <a:cxn ang="0">
                    <a:pos x="1869" y="310"/>
                  </a:cxn>
                  <a:cxn ang="0">
                    <a:pos x="2067" y="423"/>
                  </a:cxn>
                  <a:cxn ang="0">
                    <a:pos x="2031" y="533"/>
                  </a:cxn>
                  <a:cxn ang="0">
                    <a:pos x="1789" y="601"/>
                  </a:cxn>
                  <a:cxn ang="0">
                    <a:pos x="1348" y="251"/>
                  </a:cxn>
                  <a:cxn ang="0">
                    <a:pos x="1587" y="422"/>
                  </a:cxn>
                  <a:cxn ang="0">
                    <a:pos x="1300" y="631"/>
                  </a:cxn>
                  <a:cxn ang="0">
                    <a:pos x="679" y="482"/>
                  </a:cxn>
                  <a:cxn ang="0">
                    <a:pos x="668" y="177"/>
                  </a:cxn>
                  <a:cxn ang="0">
                    <a:pos x="807" y="91"/>
                  </a:cxn>
                  <a:cxn ang="0">
                    <a:pos x="944" y="177"/>
                  </a:cxn>
                  <a:cxn ang="0">
                    <a:pos x="933" y="482"/>
                  </a:cxn>
                  <a:cxn ang="0">
                    <a:pos x="804" y="550"/>
                  </a:cxn>
                  <a:cxn ang="0">
                    <a:pos x="993" y="575"/>
                  </a:cxn>
                  <a:cxn ang="0">
                    <a:pos x="1094" y="370"/>
                  </a:cxn>
                  <a:cxn ang="0">
                    <a:pos x="1054" y="137"/>
                  </a:cxn>
                  <a:cxn ang="0">
                    <a:pos x="890" y="9"/>
                  </a:cxn>
                  <a:cxn ang="0">
                    <a:pos x="665" y="37"/>
                  </a:cxn>
                  <a:cxn ang="0">
                    <a:pos x="531" y="209"/>
                  </a:cxn>
                  <a:cxn ang="0">
                    <a:pos x="535" y="452"/>
                  </a:cxn>
                  <a:cxn ang="0">
                    <a:pos x="670" y="611"/>
                  </a:cxn>
                  <a:cxn ang="0">
                    <a:pos x="403" y="539"/>
                  </a:cxn>
                  <a:cxn ang="0">
                    <a:pos x="216" y="516"/>
                  </a:cxn>
                  <a:cxn ang="0">
                    <a:pos x="123" y="371"/>
                  </a:cxn>
                  <a:cxn ang="0">
                    <a:pos x="160" y="176"/>
                  </a:cxn>
                  <a:cxn ang="0">
                    <a:pos x="337" y="94"/>
                  </a:cxn>
                  <a:cxn ang="0">
                    <a:pos x="383" y="3"/>
                  </a:cxn>
                  <a:cxn ang="0">
                    <a:pos x="130" y="59"/>
                  </a:cxn>
                  <a:cxn ang="0">
                    <a:pos x="6" y="255"/>
                  </a:cxn>
                  <a:cxn ang="0">
                    <a:pos x="41" y="497"/>
                  </a:cxn>
                  <a:cxn ang="0">
                    <a:pos x="215" y="628"/>
                  </a:cxn>
                  <a:cxn ang="0">
                    <a:pos x="458" y="523"/>
                  </a:cxn>
                </a:cxnLst>
                <a:rect l="0" t="0" r="r" b="b"/>
                <a:pathLst>
                  <a:path w="5893" h="641">
                    <a:moveTo>
                      <a:pt x="5686" y="631"/>
                    </a:moveTo>
                    <a:lnTo>
                      <a:pt x="5686" y="369"/>
                    </a:lnTo>
                    <a:lnTo>
                      <a:pt x="5893" y="10"/>
                    </a:lnTo>
                    <a:lnTo>
                      <a:pt x="5764" y="10"/>
                    </a:lnTo>
                    <a:lnTo>
                      <a:pt x="5690" y="169"/>
                    </a:lnTo>
                    <a:lnTo>
                      <a:pt x="5675" y="202"/>
                    </a:lnTo>
                    <a:lnTo>
                      <a:pt x="5661" y="232"/>
                    </a:lnTo>
                    <a:lnTo>
                      <a:pt x="5648" y="262"/>
                    </a:lnTo>
                    <a:lnTo>
                      <a:pt x="5636" y="292"/>
                    </a:lnTo>
                    <a:lnTo>
                      <a:pt x="5635" y="292"/>
                    </a:lnTo>
                    <a:lnTo>
                      <a:pt x="5621" y="261"/>
                    </a:lnTo>
                    <a:lnTo>
                      <a:pt x="5609" y="232"/>
                    </a:lnTo>
                    <a:lnTo>
                      <a:pt x="5596" y="202"/>
                    </a:lnTo>
                    <a:lnTo>
                      <a:pt x="5580" y="170"/>
                    </a:lnTo>
                    <a:lnTo>
                      <a:pt x="5506" y="10"/>
                    </a:lnTo>
                    <a:lnTo>
                      <a:pt x="5377" y="10"/>
                    </a:lnTo>
                    <a:lnTo>
                      <a:pt x="5573" y="372"/>
                    </a:lnTo>
                    <a:lnTo>
                      <a:pt x="5573" y="631"/>
                    </a:lnTo>
                    <a:lnTo>
                      <a:pt x="5686" y="631"/>
                    </a:lnTo>
                    <a:close/>
                    <a:moveTo>
                      <a:pt x="5318" y="523"/>
                    </a:moveTo>
                    <a:lnTo>
                      <a:pt x="5306" y="528"/>
                    </a:lnTo>
                    <a:lnTo>
                      <a:pt x="5293" y="532"/>
                    </a:lnTo>
                    <a:lnTo>
                      <a:pt x="5277" y="536"/>
                    </a:lnTo>
                    <a:lnTo>
                      <a:pt x="5262" y="539"/>
                    </a:lnTo>
                    <a:lnTo>
                      <a:pt x="5245" y="542"/>
                    </a:lnTo>
                    <a:lnTo>
                      <a:pt x="5229" y="544"/>
                    </a:lnTo>
                    <a:lnTo>
                      <a:pt x="5211" y="545"/>
                    </a:lnTo>
                    <a:lnTo>
                      <a:pt x="5194" y="545"/>
                    </a:lnTo>
                    <a:lnTo>
                      <a:pt x="5182" y="545"/>
                    </a:lnTo>
                    <a:lnTo>
                      <a:pt x="5169" y="544"/>
                    </a:lnTo>
                    <a:lnTo>
                      <a:pt x="5157" y="543"/>
                    </a:lnTo>
                    <a:lnTo>
                      <a:pt x="5146" y="541"/>
                    </a:lnTo>
                    <a:lnTo>
                      <a:pt x="5134" y="539"/>
                    </a:lnTo>
                    <a:lnTo>
                      <a:pt x="5124" y="537"/>
                    </a:lnTo>
                    <a:lnTo>
                      <a:pt x="5113" y="534"/>
                    </a:lnTo>
                    <a:lnTo>
                      <a:pt x="5104" y="530"/>
                    </a:lnTo>
                    <a:lnTo>
                      <a:pt x="5093" y="526"/>
                    </a:lnTo>
                    <a:lnTo>
                      <a:pt x="5084" y="522"/>
                    </a:lnTo>
                    <a:lnTo>
                      <a:pt x="5075" y="516"/>
                    </a:lnTo>
                    <a:lnTo>
                      <a:pt x="5067" y="511"/>
                    </a:lnTo>
                    <a:lnTo>
                      <a:pt x="5057" y="505"/>
                    </a:lnTo>
                    <a:lnTo>
                      <a:pt x="5050" y="499"/>
                    </a:lnTo>
                    <a:lnTo>
                      <a:pt x="5042" y="492"/>
                    </a:lnTo>
                    <a:lnTo>
                      <a:pt x="5036" y="486"/>
                    </a:lnTo>
                    <a:lnTo>
                      <a:pt x="5029" y="477"/>
                    </a:lnTo>
                    <a:lnTo>
                      <a:pt x="5022" y="470"/>
                    </a:lnTo>
                    <a:lnTo>
                      <a:pt x="5016" y="462"/>
                    </a:lnTo>
                    <a:lnTo>
                      <a:pt x="5011" y="453"/>
                    </a:lnTo>
                    <a:lnTo>
                      <a:pt x="5006" y="443"/>
                    </a:lnTo>
                    <a:lnTo>
                      <a:pt x="5001" y="434"/>
                    </a:lnTo>
                    <a:lnTo>
                      <a:pt x="4997" y="425"/>
                    </a:lnTo>
                    <a:lnTo>
                      <a:pt x="4993" y="415"/>
                    </a:lnTo>
                    <a:lnTo>
                      <a:pt x="4986" y="393"/>
                    </a:lnTo>
                    <a:lnTo>
                      <a:pt x="4982" y="371"/>
                    </a:lnTo>
                    <a:lnTo>
                      <a:pt x="4979" y="347"/>
                    </a:lnTo>
                    <a:lnTo>
                      <a:pt x="4978" y="322"/>
                    </a:lnTo>
                    <a:lnTo>
                      <a:pt x="4979" y="309"/>
                    </a:lnTo>
                    <a:lnTo>
                      <a:pt x="4979" y="295"/>
                    </a:lnTo>
                    <a:lnTo>
                      <a:pt x="4981" y="282"/>
                    </a:lnTo>
                    <a:lnTo>
                      <a:pt x="4982" y="270"/>
                    </a:lnTo>
                    <a:lnTo>
                      <a:pt x="4985" y="257"/>
                    </a:lnTo>
                    <a:lnTo>
                      <a:pt x="4987" y="246"/>
                    </a:lnTo>
                    <a:lnTo>
                      <a:pt x="4991" y="235"/>
                    </a:lnTo>
                    <a:lnTo>
                      <a:pt x="4995" y="223"/>
                    </a:lnTo>
                    <a:lnTo>
                      <a:pt x="4999" y="213"/>
                    </a:lnTo>
                    <a:lnTo>
                      <a:pt x="5004" y="203"/>
                    </a:lnTo>
                    <a:lnTo>
                      <a:pt x="5008" y="193"/>
                    </a:lnTo>
                    <a:lnTo>
                      <a:pt x="5014" y="184"/>
                    </a:lnTo>
                    <a:lnTo>
                      <a:pt x="5019" y="176"/>
                    </a:lnTo>
                    <a:lnTo>
                      <a:pt x="5026" y="168"/>
                    </a:lnTo>
                    <a:lnTo>
                      <a:pt x="5033" y="159"/>
                    </a:lnTo>
                    <a:lnTo>
                      <a:pt x="5040" y="152"/>
                    </a:lnTo>
                    <a:lnTo>
                      <a:pt x="5047" y="145"/>
                    </a:lnTo>
                    <a:lnTo>
                      <a:pt x="5055" y="139"/>
                    </a:lnTo>
                    <a:lnTo>
                      <a:pt x="5063" y="133"/>
                    </a:lnTo>
                    <a:lnTo>
                      <a:pt x="5072" y="127"/>
                    </a:lnTo>
                    <a:lnTo>
                      <a:pt x="5080" y="121"/>
                    </a:lnTo>
                    <a:lnTo>
                      <a:pt x="5089" y="117"/>
                    </a:lnTo>
                    <a:lnTo>
                      <a:pt x="5098" y="112"/>
                    </a:lnTo>
                    <a:lnTo>
                      <a:pt x="5109" y="109"/>
                    </a:lnTo>
                    <a:lnTo>
                      <a:pt x="5129" y="102"/>
                    </a:lnTo>
                    <a:lnTo>
                      <a:pt x="5150" y="98"/>
                    </a:lnTo>
                    <a:lnTo>
                      <a:pt x="5172" y="95"/>
                    </a:lnTo>
                    <a:lnTo>
                      <a:pt x="5196" y="94"/>
                    </a:lnTo>
                    <a:lnTo>
                      <a:pt x="5215" y="95"/>
                    </a:lnTo>
                    <a:lnTo>
                      <a:pt x="5232" y="96"/>
                    </a:lnTo>
                    <a:lnTo>
                      <a:pt x="5248" y="98"/>
                    </a:lnTo>
                    <a:lnTo>
                      <a:pt x="5264" y="101"/>
                    </a:lnTo>
                    <a:lnTo>
                      <a:pt x="5279" y="105"/>
                    </a:lnTo>
                    <a:lnTo>
                      <a:pt x="5293" y="109"/>
                    </a:lnTo>
                    <a:lnTo>
                      <a:pt x="5305" y="113"/>
                    </a:lnTo>
                    <a:lnTo>
                      <a:pt x="5316" y="118"/>
                    </a:lnTo>
                    <a:lnTo>
                      <a:pt x="5341" y="28"/>
                    </a:lnTo>
                    <a:lnTo>
                      <a:pt x="5332" y="24"/>
                    </a:lnTo>
                    <a:lnTo>
                      <a:pt x="5318" y="19"/>
                    </a:lnTo>
                    <a:lnTo>
                      <a:pt x="5303" y="13"/>
                    </a:lnTo>
                    <a:lnTo>
                      <a:pt x="5285" y="9"/>
                    </a:lnTo>
                    <a:lnTo>
                      <a:pt x="5265" y="6"/>
                    </a:lnTo>
                    <a:lnTo>
                      <a:pt x="5242" y="3"/>
                    </a:lnTo>
                    <a:lnTo>
                      <a:pt x="5218" y="1"/>
                    </a:lnTo>
                    <a:lnTo>
                      <a:pt x="5191" y="0"/>
                    </a:lnTo>
                    <a:lnTo>
                      <a:pt x="5173" y="1"/>
                    </a:lnTo>
                    <a:lnTo>
                      <a:pt x="5156" y="2"/>
                    </a:lnTo>
                    <a:lnTo>
                      <a:pt x="5139" y="4"/>
                    </a:lnTo>
                    <a:lnTo>
                      <a:pt x="5122" y="6"/>
                    </a:lnTo>
                    <a:lnTo>
                      <a:pt x="5106" y="9"/>
                    </a:lnTo>
                    <a:lnTo>
                      <a:pt x="5090" y="13"/>
                    </a:lnTo>
                    <a:lnTo>
                      <a:pt x="5075" y="17"/>
                    </a:lnTo>
                    <a:lnTo>
                      <a:pt x="5059" y="23"/>
                    </a:lnTo>
                    <a:lnTo>
                      <a:pt x="5045" y="29"/>
                    </a:lnTo>
                    <a:lnTo>
                      <a:pt x="5031" y="35"/>
                    </a:lnTo>
                    <a:lnTo>
                      <a:pt x="5016" y="42"/>
                    </a:lnTo>
                    <a:lnTo>
                      <a:pt x="5003" y="50"/>
                    </a:lnTo>
                    <a:lnTo>
                      <a:pt x="4989" y="59"/>
                    </a:lnTo>
                    <a:lnTo>
                      <a:pt x="4977" y="68"/>
                    </a:lnTo>
                    <a:lnTo>
                      <a:pt x="4966" y="77"/>
                    </a:lnTo>
                    <a:lnTo>
                      <a:pt x="4955" y="87"/>
                    </a:lnTo>
                    <a:lnTo>
                      <a:pt x="4943" y="99"/>
                    </a:lnTo>
                    <a:lnTo>
                      <a:pt x="4933" y="110"/>
                    </a:lnTo>
                    <a:lnTo>
                      <a:pt x="4924" y="122"/>
                    </a:lnTo>
                    <a:lnTo>
                      <a:pt x="4914" y="135"/>
                    </a:lnTo>
                    <a:lnTo>
                      <a:pt x="4906" y="148"/>
                    </a:lnTo>
                    <a:lnTo>
                      <a:pt x="4898" y="162"/>
                    </a:lnTo>
                    <a:lnTo>
                      <a:pt x="4891" y="176"/>
                    </a:lnTo>
                    <a:lnTo>
                      <a:pt x="4885" y="190"/>
                    </a:lnTo>
                    <a:lnTo>
                      <a:pt x="4879" y="206"/>
                    </a:lnTo>
                    <a:lnTo>
                      <a:pt x="4873" y="222"/>
                    </a:lnTo>
                    <a:lnTo>
                      <a:pt x="4869" y="239"/>
                    </a:lnTo>
                    <a:lnTo>
                      <a:pt x="4866" y="255"/>
                    </a:lnTo>
                    <a:lnTo>
                      <a:pt x="4863" y="273"/>
                    </a:lnTo>
                    <a:lnTo>
                      <a:pt x="4861" y="290"/>
                    </a:lnTo>
                    <a:lnTo>
                      <a:pt x="4860" y="309"/>
                    </a:lnTo>
                    <a:lnTo>
                      <a:pt x="4859" y="328"/>
                    </a:lnTo>
                    <a:lnTo>
                      <a:pt x="4860" y="346"/>
                    </a:lnTo>
                    <a:lnTo>
                      <a:pt x="4861" y="362"/>
                    </a:lnTo>
                    <a:lnTo>
                      <a:pt x="4862" y="380"/>
                    </a:lnTo>
                    <a:lnTo>
                      <a:pt x="4865" y="395"/>
                    </a:lnTo>
                    <a:lnTo>
                      <a:pt x="4868" y="412"/>
                    </a:lnTo>
                    <a:lnTo>
                      <a:pt x="4871" y="427"/>
                    </a:lnTo>
                    <a:lnTo>
                      <a:pt x="4876" y="441"/>
                    </a:lnTo>
                    <a:lnTo>
                      <a:pt x="4881" y="457"/>
                    </a:lnTo>
                    <a:lnTo>
                      <a:pt x="4887" y="470"/>
                    </a:lnTo>
                    <a:lnTo>
                      <a:pt x="4893" y="484"/>
                    </a:lnTo>
                    <a:lnTo>
                      <a:pt x="4900" y="497"/>
                    </a:lnTo>
                    <a:lnTo>
                      <a:pt x="4907" y="509"/>
                    </a:lnTo>
                    <a:lnTo>
                      <a:pt x="4915" y="522"/>
                    </a:lnTo>
                    <a:lnTo>
                      <a:pt x="4925" y="534"/>
                    </a:lnTo>
                    <a:lnTo>
                      <a:pt x="4934" y="544"/>
                    </a:lnTo>
                    <a:lnTo>
                      <a:pt x="4943" y="555"/>
                    </a:lnTo>
                    <a:lnTo>
                      <a:pt x="4955" y="565"/>
                    </a:lnTo>
                    <a:lnTo>
                      <a:pt x="4965" y="574"/>
                    </a:lnTo>
                    <a:lnTo>
                      <a:pt x="4977" y="583"/>
                    </a:lnTo>
                    <a:lnTo>
                      <a:pt x="4989" y="592"/>
                    </a:lnTo>
                    <a:lnTo>
                      <a:pt x="5002" y="599"/>
                    </a:lnTo>
                    <a:lnTo>
                      <a:pt x="5015" y="606"/>
                    </a:lnTo>
                    <a:lnTo>
                      <a:pt x="5029" y="612"/>
                    </a:lnTo>
                    <a:lnTo>
                      <a:pt x="5043" y="618"/>
                    </a:lnTo>
                    <a:lnTo>
                      <a:pt x="5058" y="623"/>
                    </a:lnTo>
                    <a:lnTo>
                      <a:pt x="5074" y="628"/>
                    </a:lnTo>
                    <a:lnTo>
                      <a:pt x="5089" y="632"/>
                    </a:lnTo>
                    <a:lnTo>
                      <a:pt x="5106" y="635"/>
                    </a:lnTo>
                    <a:lnTo>
                      <a:pt x="5122" y="637"/>
                    </a:lnTo>
                    <a:lnTo>
                      <a:pt x="5139" y="639"/>
                    </a:lnTo>
                    <a:lnTo>
                      <a:pt x="5158" y="640"/>
                    </a:lnTo>
                    <a:lnTo>
                      <a:pt x="5175" y="641"/>
                    </a:lnTo>
                    <a:lnTo>
                      <a:pt x="5203" y="640"/>
                    </a:lnTo>
                    <a:lnTo>
                      <a:pt x="5229" y="638"/>
                    </a:lnTo>
                    <a:lnTo>
                      <a:pt x="5253" y="635"/>
                    </a:lnTo>
                    <a:lnTo>
                      <a:pt x="5274" y="632"/>
                    </a:lnTo>
                    <a:lnTo>
                      <a:pt x="5294" y="628"/>
                    </a:lnTo>
                    <a:lnTo>
                      <a:pt x="5310" y="622"/>
                    </a:lnTo>
                    <a:lnTo>
                      <a:pt x="5324" y="617"/>
                    </a:lnTo>
                    <a:lnTo>
                      <a:pt x="5337" y="612"/>
                    </a:lnTo>
                    <a:lnTo>
                      <a:pt x="5318" y="523"/>
                    </a:lnTo>
                    <a:close/>
                    <a:moveTo>
                      <a:pt x="4374" y="631"/>
                    </a:moveTo>
                    <a:lnTo>
                      <a:pt x="4374" y="408"/>
                    </a:lnTo>
                    <a:lnTo>
                      <a:pt x="4374" y="371"/>
                    </a:lnTo>
                    <a:lnTo>
                      <a:pt x="4374" y="335"/>
                    </a:lnTo>
                    <a:lnTo>
                      <a:pt x="4374" y="301"/>
                    </a:lnTo>
                    <a:lnTo>
                      <a:pt x="4373" y="269"/>
                    </a:lnTo>
                    <a:lnTo>
                      <a:pt x="4372" y="237"/>
                    </a:lnTo>
                    <a:lnTo>
                      <a:pt x="4371" y="205"/>
                    </a:lnTo>
                    <a:lnTo>
                      <a:pt x="4370" y="175"/>
                    </a:lnTo>
                    <a:lnTo>
                      <a:pt x="4369" y="144"/>
                    </a:lnTo>
                    <a:lnTo>
                      <a:pt x="4371" y="144"/>
                    </a:lnTo>
                    <a:lnTo>
                      <a:pt x="4383" y="170"/>
                    </a:lnTo>
                    <a:lnTo>
                      <a:pt x="4396" y="198"/>
                    </a:lnTo>
                    <a:lnTo>
                      <a:pt x="4410" y="224"/>
                    </a:lnTo>
                    <a:lnTo>
                      <a:pt x="4423" y="251"/>
                    </a:lnTo>
                    <a:lnTo>
                      <a:pt x="4438" y="279"/>
                    </a:lnTo>
                    <a:lnTo>
                      <a:pt x="4453" y="306"/>
                    </a:lnTo>
                    <a:lnTo>
                      <a:pt x="4468" y="332"/>
                    </a:lnTo>
                    <a:lnTo>
                      <a:pt x="4483" y="358"/>
                    </a:lnTo>
                    <a:lnTo>
                      <a:pt x="4644" y="631"/>
                    </a:lnTo>
                    <a:lnTo>
                      <a:pt x="4761" y="631"/>
                    </a:lnTo>
                    <a:lnTo>
                      <a:pt x="4761" y="10"/>
                    </a:lnTo>
                    <a:lnTo>
                      <a:pt x="4657" y="10"/>
                    </a:lnTo>
                    <a:lnTo>
                      <a:pt x="4657" y="226"/>
                    </a:lnTo>
                    <a:lnTo>
                      <a:pt x="4657" y="261"/>
                    </a:lnTo>
                    <a:lnTo>
                      <a:pt x="4658" y="295"/>
                    </a:lnTo>
                    <a:lnTo>
                      <a:pt x="4658" y="328"/>
                    </a:lnTo>
                    <a:lnTo>
                      <a:pt x="4659" y="360"/>
                    </a:lnTo>
                    <a:lnTo>
                      <a:pt x="4661" y="391"/>
                    </a:lnTo>
                    <a:lnTo>
                      <a:pt x="4662" y="422"/>
                    </a:lnTo>
                    <a:lnTo>
                      <a:pt x="4665" y="453"/>
                    </a:lnTo>
                    <a:lnTo>
                      <a:pt x="4667" y="484"/>
                    </a:lnTo>
                    <a:lnTo>
                      <a:pt x="4665" y="485"/>
                    </a:lnTo>
                    <a:lnTo>
                      <a:pt x="4653" y="459"/>
                    </a:lnTo>
                    <a:lnTo>
                      <a:pt x="4642" y="433"/>
                    </a:lnTo>
                    <a:lnTo>
                      <a:pt x="4630" y="407"/>
                    </a:lnTo>
                    <a:lnTo>
                      <a:pt x="4616" y="381"/>
                    </a:lnTo>
                    <a:lnTo>
                      <a:pt x="4603" y="355"/>
                    </a:lnTo>
                    <a:lnTo>
                      <a:pt x="4589" y="328"/>
                    </a:lnTo>
                    <a:lnTo>
                      <a:pt x="4574" y="302"/>
                    </a:lnTo>
                    <a:lnTo>
                      <a:pt x="4559" y="277"/>
                    </a:lnTo>
                    <a:lnTo>
                      <a:pt x="4399" y="10"/>
                    </a:lnTo>
                    <a:lnTo>
                      <a:pt x="4270" y="10"/>
                    </a:lnTo>
                    <a:lnTo>
                      <a:pt x="4270" y="631"/>
                    </a:lnTo>
                    <a:lnTo>
                      <a:pt x="4374" y="631"/>
                    </a:lnTo>
                    <a:close/>
                    <a:moveTo>
                      <a:pt x="3827" y="369"/>
                    </a:moveTo>
                    <a:lnTo>
                      <a:pt x="3876" y="216"/>
                    </a:lnTo>
                    <a:lnTo>
                      <a:pt x="3884" y="187"/>
                    </a:lnTo>
                    <a:lnTo>
                      <a:pt x="3891" y="158"/>
                    </a:lnTo>
                    <a:lnTo>
                      <a:pt x="3898" y="129"/>
                    </a:lnTo>
                    <a:lnTo>
                      <a:pt x="3905" y="100"/>
                    </a:lnTo>
                    <a:lnTo>
                      <a:pt x="3908" y="100"/>
                    </a:lnTo>
                    <a:lnTo>
                      <a:pt x="3915" y="128"/>
                    </a:lnTo>
                    <a:lnTo>
                      <a:pt x="3922" y="157"/>
                    </a:lnTo>
                    <a:lnTo>
                      <a:pt x="3930" y="187"/>
                    </a:lnTo>
                    <a:lnTo>
                      <a:pt x="3938" y="217"/>
                    </a:lnTo>
                    <a:lnTo>
                      <a:pt x="3988" y="369"/>
                    </a:lnTo>
                    <a:lnTo>
                      <a:pt x="3827" y="369"/>
                    </a:lnTo>
                    <a:close/>
                    <a:moveTo>
                      <a:pt x="4006" y="456"/>
                    </a:moveTo>
                    <a:lnTo>
                      <a:pt x="4063" y="631"/>
                    </a:lnTo>
                    <a:lnTo>
                      <a:pt x="4184" y="631"/>
                    </a:lnTo>
                    <a:lnTo>
                      <a:pt x="3983" y="10"/>
                    </a:lnTo>
                    <a:lnTo>
                      <a:pt x="3839" y="10"/>
                    </a:lnTo>
                    <a:lnTo>
                      <a:pt x="3639" y="631"/>
                    </a:lnTo>
                    <a:lnTo>
                      <a:pt x="3756" y="631"/>
                    </a:lnTo>
                    <a:lnTo>
                      <a:pt x="3809" y="456"/>
                    </a:lnTo>
                    <a:lnTo>
                      <a:pt x="4006" y="456"/>
                    </a:lnTo>
                    <a:close/>
                    <a:moveTo>
                      <a:pt x="3389" y="631"/>
                    </a:moveTo>
                    <a:lnTo>
                      <a:pt x="3502" y="631"/>
                    </a:lnTo>
                    <a:lnTo>
                      <a:pt x="3502" y="105"/>
                    </a:lnTo>
                    <a:lnTo>
                      <a:pt x="3680" y="105"/>
                    </a:lnTo>
                    <a:lnTo>
                      <a:pt x="3680" y="10"/>
                    </a:lnTo>
                    <a:lnTo>
                      <a:pt x="3211" y="10"/>
                    </a:lnTo>
                    <a:lnTo>
                      <a:pt x="3211" y="105"/>
                    </a:lnTo>
                    <a:lnTo>
                      <a:pt x="3389" y="105"/>
                    </a:lnTo>
                    <a:lnTo>
                      <a:pt x="3389" y="631"/>
                    </a:lnTo>
                    <a:close/>
                    <a:moveTo>
                      <a:pt x="2906" y="631"/>
                    </a:moveTo>
                    <a:lnTo>
                      <a:pt x="3275" y="631"/>
                    </a:lnTo>
                    <a:lnTo>
                      <a:pt x="3275" y="536"/>
                    </a:lnTo>
                    <a:lnTo>
                      <a:pt x="3020" y="536"/>
                    </a:lnTo>
                    <a:lnTo>
                      <a:pt x="3020" y="10"/>
                    </a:lnTo>
                    <a:lnTo>
                      <a:pt x="2906" y="10"/>
                    </a:lnTo>
                    <a:lnTo>
                      <a:pt x="2906" y="631"/>
                    </a:lnTo>
                    <a:close/>
                    <a:moveTo>
                      <a:pt x="2293" y="10"/>
                    </a:moveTo>
                    <a:lnTo>
                      <a:pt x="2293" y="365"/>
                    </a:lnTo>
                    <a:lnTo>
                      <a:pt x="2293" y="383"/>
                    </a:lnTo>
                    <a:lnTo>
                      <a:pt x="2294" y="400"/>
                    </a:lnTo>
                    <a:lnTo>
                      <a:pt x="2295" y="417"/>
                    </a:lnTo>
                    <a:lnTo>
                      <a:pt x="2297" y="433"/>
                    </a:lnTo>
                    <a:lnTo>
                      <a:pt x="2299" y="449"/>
                    </a:lnTo>
                    <a:lnTo>
                      <a:pt x="2303" y="463"/>
                    </a:lnTo>
                    <a:lnTo>
                      <a:pt x="2306" y="477"/>
                    </a:lnTo>
                    <a:lnTo>
                      <a:pt x="2310" y="491"/>
                    </a:lnTo>
                    <a:lnTo>
                      <a:pt x="2314" y="503"/>
                    </a:lnTo>
                    <a:lnTo>
                      <a:pt x="2319" y="515"/>
                    </a:lnTo>
                    <a:lnTo>
                      <a:pt x="2324" y="528"/>
                    </a:lnTo>
                    <a:lnTo>
                      <a:pt x="2330" y="538"/>
                    </a:lnTo>
                    <a:lnTo>
                      <a:pt x="2336" y="548"/>
                    </a:lnTo>
                    <a:lnTo>
                      <a:pt x="2343" y="559"/>
                    </a:lnTo>
                    <a:lnTo>
                      <a:pt x="2350" y="568"/>
                    </a:lnTo>
                    <a:lnTo>
                      <a:pt x="2357" y="576"/>
                    </a:lnTo>
                    <a:lnTo>
                      <a:pt x="2365" y="584"/>
                    </a:lnTo>
                    <a:lnTo>
                      <a:pt x="2373" y="592"/>
                    </a:lnTo>
                    <a:lnTo>
                      <a:pt x="2383" y="599"/>
                    </a:lnTo>
                    <a:lnTo>
                      <a:pt x="2392" y="605"/>
                    </a:lnTo>
                    <a:lnTo>
                      <a:pt x="2401" y="611"/>
                    </a:lnTo>
                    <a:lnTo>
                      <a:pt x="2411" y="616"/>
                    </a:lnTo>
                    <a:lnTo>
                      <a:pt x="2422" y="621"/>
                    </a:lnTo>
                    <a:lnTo>
                      <a:pt x="2432" y="625"/>
                    </a:lnTo>
                    <a:lnTo>
                      <a:pt x="2443" y="629"/>
                    </a:lnTo>
                    <a:lnTo>
                      <a:pt x="2455" y="633"/>
                    </a:lnTo>
                    <a:lnTo>
                      <a:pt x="2466" y="635"/>
                    </a:lnTo>
                    <a:lnTo>
                      <a:pt x="2478" y="637"/>
                    </a:lnTo>
                    <a:lnTo>
                      <a:pt x="2503" y="640"/>
                    </a:lnTo>
                    <a:lnTo>
                      <a:pt x="2530" y="641"/>
                    </a:lnTo>
                    <a:lnTo>
                      <a:pt x="2543" y="641"/>
                    </a:lnTo>
                    <a:lnTo>
                      <a:pt x="2556" y="640"/>
                    </a:lnTo>
                    <a:lnTo>
                      <a:pt x="2570" y="639"/>
                    </a:lnTo>
                    <a:lnTo>
                      <a:pt x="2583" y="637"/>
                    </a:lnTo>
                    <a:lnTo>
                      <a:pt x="2595" y="635"/>
                    </a:lnTo>
                    <a:lnTo>
                      <a:pt x="2608" y="632"/>
                    </a:lnTo>
                    <a:lnTo>
                      <a:pt x="2619" y="629"/>
                    </a:lnTo>
                    <a:lnTo>
                      <a:pt x="2631" y="624"/>
                    </a:lnTo>
                    <a:lnTo>
                      <a:pt x="2643" y="620"/>
                    </a:lnTo>
                    <a:lnTo>
                      <a:pt x="2653" y="615"/>
                    </a:lnTo>
                    <a:lnTo>
                      <a:pt x="2663" y="610"/>
                    </a:lnTo>
                    <a:lnTo>
                      <a:pt x="2673" y="604"/>
                    </a:lnTo>
                    <a:lnTo>
                      <a:pt x="2683" y="598"/>
                    </a:lnTo>
                    <a:lnTo>
                      <a:pt x="2692" y="591"/>
                    </a:lnTo>
                    <a:lnTo>
                      <a:pt x="2701" y="582"/>
                    </a:lnTo>
                    <a:lnTo>
                      <a:pt x="2709" y="574"/>
                    </a:lnTo>
                    <a:lnTo>
                      <a:pt x="2718" y="566"/>
                    </a:lnTo>
                    <a:lnTo>
                      <a:pt x="2725" y="557"/>
                    </a:lnTo>
                    <a:lnTo>
                      <a:pt x="2732" y="546"/>
                    </a:lnTo>
                    <a:lnTo>
                      <a:pt x="2738" y="536"/>
                    </a:lnTo>
                    <a:lnTo>
                      <a:pt x="2744" y="525"/>
                    </a:lnTo>
                    <a:lnTo>
                      <a:pt x="2750" y="513"/>
                    </a:lnTo>
                    <a:lnTo>
                      <a:pt x="2755" y="501"/>
                    </a:lnTo>
                    <a:lnTo>
                      <a:pt x="2760" y="489"/>
                    </a:lnTo>
                    <a:lnTo>
                      <a:pt x="2764" y="475"/>
                    </a:lnTo>
                    <a:lnTo>
                      <a:pt x="2767" y="461"/>
                    </a:lnTo>
                    <a:lnTo>
                      <a:pt x="2770" y="446"/>
                    </a:lnTo>
                    <a:lnTo>
                      <a:pt x="2772" y="431"/>
                    </a:lnTo>
                    <a:lnTo>
                      <a:pt x="2774" y="416"/>
                    </a:lnTo>
                    <a:lnTo>
                      <a:pt x="2776" y="399"/>
                    </a:lnTo>
                    <a:lnTo>
                      <a:pt x="2777" y="383"/>
                    </a:lnTo>
                    <a:lnTo>
                      <a:pt x="2777" y="364"/>
                    </a:lnTo>
                    <a:lnTo>
                      <a:pt x="2777" y="10"/>
                    </a:lnTo>
                    <a:lnTo>
                      <a:pt x="2664" y="10"/>
                    </a:lnTo>
                    <a:lnTo>
                      <a:pt x="2664" y="372"/>
                    </a:lnTo>
                    <a:lnTo>
                      <a:pt x="2663" y="394"/>
                    </a:lnTo>
                    <a:lnTo>
                      <a:pt x="2661" y="415"/>
                    </a:lnTo>
                    <a:lnTo>
                      <a:pt x="2659" y="433"/>
                    </a:lnTo>
                    <a:lnTo>
                      <a:pt x="2655" y="451"/>
                    </a:lnTo>
                    <a:lnTo>
                      <a:pt x="2650" y="467"/>
                    </a:lnTo>
                    <a:lnTo>
                      <a:pt x="2644" y="481"/>
                    </a:lnTo>
                    <a:lnTo>
                      <a:pt x="2638" y="495"/>
                    </a:lnTo>
                    <a:lnTo>
                      <a:pt x="2629" y="506"/>
                    </a:lnTo>
                    <a:lnTo>
                      <a:pt x="2620" y="516"/>
                    </a:lnTo>
                    <a:lnTo>
                      <a:pt x="2611" y="526"/>
                    </a:lnTo>
                    <a:lnTo>
                      <a:pt x="2600" y="533"/>
                    </a:lnTo>
                    <a:lnTo>
                      <a:pt x="2588" y="539"/>
                    </a:lnTo>
                    <a:lnTo>
                      <a:pt x="2576" y="544"/>
                    </a:lnTo>
                    <a:lnTo>
                      <a:pt x="2563" y="547"/>
                    </a:lnTo>
                    <a:lnTo>
                      <a:pt x="2548" y="549"/>
                    </a:lnTo>
                    <a:lnTo>
                      <a:pt x="2534" y="549"/>
                    </a:lnTo>
                    <a:lnTo>
                      <a:pt x="2519" y="549"/>
                    </a:lnTo>
                    <a:lnTo>
                      <a:pt x="2506" y="547"/>
                    </a:lnTo>
                    <a:lnTo>
                      <a:pt x="2493" y="543"/>
                    </a:lnTo>
                    <a:lnTo>
                      <a:pt x="2481" y="539"/>
                    </a:lnTo>
                    <a:lnTo>
                      <a:pt x="2470" y="533"/>
                    </a:lnTo>
                    <a:lnTo>
                      <a:pt x="2460" y="526"/>
                    </a:lnTo>
                    <a:lnTo>
                      <a:pt x="2449" y="516"/>
                    </a:lnTo>
                    <a:lnTo>
                      <a:pt x="2441" y="506"/>
                    </a:lnTo>
                    <a:lnTo>
                      <a:pt x="2433" y="495"/>
                    </a:lnTo>
                    <a:lnTo>
                      <a:pt x="2426" y="481"/>
                    </a:lnTo>
                    <a:lnTo>
                      <a:pt x="2421" y="467"/>
                    </a:lnTo>
                    <a:lnTo>
                      <a:pt x="2416" y="451"/>
                    </a:lnTo>
                    <a:lnTo>
                      <a:pt x="2411" y="433"/>
                    </a:lnTo>
                    <a:lnTo>
                      <a:pt x="2408" y="415"/>
                    </a:lnTo>
                    <a:lnTo>
                      <a:pt x="2406" y="394"/>
                    </a:lnTo>
                    <a:lnTo>
                      <a:pt x="2406" y="372"/>
                    </a:lnTo>
                    <a:lnTo>
                      <a:pt x="2406" y="10"/>
                    </a:lnTo>
                    <a:lnTo>
                      <a:pt x="2293" y="10"/>
                    </a:lnTo>
                    <a:close/>
                    <a:moveTo>
                      <a:pt x="1789" y="601"/>
                    </a:moveTo>
                    <a:lnTo>
                      <a:pt x="1803" y="609"/>
                    </a:lnTo>
                    <a:lnTo>
                      <a:pt x="1821" y="616"/>
                    </a:lnTo>
                    <a:lnTo>
                      <a:pt x="1840" y="622"/>
                    </a:lnTo>
                    <a:lnTo>
                      <a:pt x="1861" y="629"/>
                    </a:lnTo>
                    <a:lnTo>
                      <a:pt x="1883" y="634"/>
                    </a:lnTo>
                    <a:lnTo>
                      <a:pt x="1908" y="637"/>
                    </a:lnTo>
                    <a:lnTo>
                      <a:pt x="1932" y="640"/>
                    </a:lnTo>
                    <a:lnTo>
                      <a:pt x="1956" y="641"/>
                    </a:lnTo>
                    <a:lnTo>
                      <a:pt x="1986" y="640"/>
                    </a:lnTo>
                    <a:lnTo>
                      <a:pt x="2013" y="637"/>
                    </a:lnTo>
                    <a:lnTo>
                      <a:pt x="2025" y="635"/>
                    </a:lnTo>
                    <a:lnTo>
                      <a:pt x="2037" y="632"/>
                    </a:lnTo>
                    <a:lnTo>
                      <a:pt x="2050" y="629"/>
                    </a:lnTo>
                    <a:lnTo>
                      <a:pt x="2061" y="625"/>
                    </a:lnTo>
                    <a:lnTo>
                      <a:pt x="2071" y="621"/>
                    </a:lnTo>
                    <a:lnTo>
                      <a:pt x="2082" y="617"/>
                    </a:lnTo>
                    <a:lnTo>
                      <a:pt x="2092" y="613"/>
                    </a:lnTo>
                    <a:lnTo>
                      <a:pt x="2101" y="608"/>
                    </a:lnTo>
                    <a:lnTo>
                      <a:pt x="2110" y="603"/>
                    </a:lnTo>
                    <a:lnTo>
                      <a:pt x="2119" y="597"/>
                    </a:lnTo>
                    <a:lnTo>
                      <a:pt x="2127" y="591"/>
                    </a:lnTo>
                    <a:lnTo>
                      <a:pt x="2134" y="584"/>
                    </a:lnTo>
                    <a:lnTo>
                      <a:pt x="2141" y="578"/>
                    </a:lnTo>
                    <a:lnTo>
                      <a:pt x="2147" y="571"/>
                    </a:lnTo>
                    <a:lnTo>
                      <a:pt x="2154" y="564"/>
                    </a:lnTo>
                    <a:lnTo>
                      <a:pt x="2160" y="557"/>
                    </a:lnTo>
                    <a:lnTo>
                      <a:pt x="2170" y="541"/>
                    </a:lnTo>
                    <a:lnTo>
                      <a:pt x="2177" y="526"/>
                    </a:lnTo>
                    <a:lnTo>
                      <a:pt x="2183" y="508"/>
                    </a:lnTo>
                    <a:lnTo>
                      <a:pt x="2189" y="491"/>
                    </a:lnTo>
                    <a:lnTo>
                      <a:pt x="2191" y="472"/>
                    </a:lnTo>
                    <a:lnTo>
                      <a:pt x="2192" y="454"/>
                    </a:lnTo>
                    <a:lnTo>
                      <a:pt x="2192" y="437"/>
                    </a:lnTo>
                    <a:lnTo>
                      <a:pt x="2190" y="422"/>
                    </a:lnTo>
                    <a:lnTo>
                      <a:pt x="2186" y="407"/>
                    </a:lnTo>
                    <a:lnTo>
                      <a:pt x="2182" y="393"/>
                    </a:lnTo>
                    <a:lnTo>
                      <a:pt x="2176" y="380"/>
                    </a:lnTo>
                    <a:lnTo>
                      <a:pt x="2170" y="367"/>
                    </a:lnTo>
                    <a:lnTo>
                      <a:pt x="2162" y="355"/>
                    </a:lnTo>
                    <a:lnTo>
                      <a:pt x="2153" y="344"/>
                    </a:lnTo>
                    <a:lnTo>
                      <a:pt x="2142" y="332"/>
                    </a:lnTo>
                    <a:lnTo>
                      <a:pt x="2130" y="322"/>
                    </a:lnTo>
                    <a:lnTo>
                      <a:pt x="2117" y="313"/>
                    </a:lnTo>
                    <a:lnTo>
                      <a:pt x="2102" y="303"/>
                    </a:lnTo>
                    <a:lnTo>
                      <a:pt x="2087" y="294"/>
                    </a:lnTo>
                    <a:lnTo>
                      <a:pt x="2070" y="286"/>
                    </a:lnTo>
                    <a:lnTo>
                      <a:pt x="2052" y="278"/>
                    </a:lnTo>
                    <a:lnTo>
                      <a:pt x="2032" y="270"/>
                    </a:lnTo>
                    <a:lnTo>
                      <a:pt x="2004" y="258"/>
                    </a:lnTo>
                    <a:lnTo>
                      <a:pt x="1979" y="247"/>
                    </a:lnTo>
                    <a:lnTo>
                      <a:pt x="1969" y="242"/>
                    </a:lnTo>
                    <a:lnTo>
                      <a:pt x="1958" y="236"/>
                    </a:lnTo>
                    <a:lnTo>
                      <a:pt x="1950" y="230"/>
                    </a:lnTo>
                    <a:lnTo>
                      <a:pt x="1942" y="224"/>
                    </a:lnTo>
                    <a:lnTo>
                      <a:pt x="1936" y="219"/>
                    </a:lnTo>
                    <a:lnTo>
                      <a:pt x="1930" y="213"/>
                    </a:lnTo>
                    <a:lnTo>
                      <a:pt x="1924" y="206"/>
                    </a:lnTo>
                    <a:lnTo>
                      <a:pt x="1920" y="200"/>
                    </a:lnTo>
                    <a:lnTo>
                      <a:pt x="1917" y="192"/>
                    </a:lnTo>
                    <a:lnTo>
                      <a:pt x="1915" y="184"/>
                    </a:lnTo>
                    <a:lnTo>
                      <a:pt x="1914" y="177"/>
                    </a:lnTo>
                    <a:lnTo>
                      <a:pt x="1914" y="168"/>
                    </a:lnTo>
                    <a:lnTo>
                      <a:pt x="1914" y="162"/>
                    </a:lnTo>
                    <a:lnTo>
                      <a:pt x="1915" y="154"/>
                    </a:lnTo>
                    <a:lnTo>
                      <a:pt x="1917" y="147"/>
                    </a:lnTo>
                    <a:lnTo>
                      <a:pt x="1919" y="141"/>
                    </a:lnTo>
                    <a:lnTo>
                      <a:pt x="1923" y="135"/>
                    </a:lnTo>
                    <a:lnTo>
                      <a:pt x="1928" y="129"/>
                    </a:lnTo>
                    <a:lnTo>
                      <a:pt x="1933" y="122"/>
                    </a:lnTo>
                    <a:lnTo>
                      <a:pt x="1938" y="117"/>
                    </a:lnTo>
                    <a:lnTo>
                      <a:pt x="1945" y="112"/>
                    </a:lnTo>
                    <a:lnTo>
                      <a:pt x="1952" y="107"/>
                    </a:lnTo>
                    <a:lnTo>
                      <a:pt x="1960" y="103"/>
                    </a:lnTo>
                    <a:lnTo>
                      <a:pt x="1970" y="100"/>
                    </a:lnTo>
                    <a:lnTo>
                      <a:pt x="1980" y="97"/>
                    </a:lnTo>
                    <a:lnTo>
                      <a:pt x="1991" y="95"/>
                    </a:lnTo>
                    <a:lnTo>
                      <a:pt x="2004" y="94"/>
                    </a:lnTo>
                    <a:lnTo>
                      <a:pt x="2016" y="94"/>
                    </a:lnTo>
                    <a:lnTo>
                      <a:pt x="2037" y="94"/>
                    </a:lnTo>
                    <a:lnTo>
                      <a:pt x="2057" y="96"/>
                    </a:lnTo>
                    <a:lnTo>
                      <a:pt x="2075" y="100"/>
                    </a:lnTo>
                    <a:lnTo>
                      <a:pt x="2092" y="104"/>
                    </a:lnTo>
                    <a:lnTo>
                      <a:pt x="2106" y="108"/>
                    </a:lnTo>
                    <a:lnTo>
                      <a:pt x="2120" y="113"/>
                    </a:lnTo>
                    <a:lnTo>
                      <a:pt x="2131" y="118"/>
                    </a:lnTo>
                    <a:lnTo>
                      <a:pt x="2140" y="122"/>
                    </a:lnTo>
                    <a:lnTo>
                      <a:pt x="2167" y="31"/>
                    </a:lnTo>
                    <a:lnTo>
                      <a:pt x="2155" y="25"/>
                    </a:lnTo>
                    <a:lnTo>
                      <a:pt x="2139" y="20"/>
                    </a:lnTo>
                    <a:lnTo>
                      <a:pt x="2124" y="14"/>
                    </a:lnTo>
                    <a:lnTo>
                      <a:pt x="2106" y="9"/>
                    </a:lnTo>
                    <a:lnTo>
                      <a:pt x="2087" y="6"/>
                    </a:lnTo>
                    <a:lnTo>
                      <a:pt x="2065" y="3"/>
                    </a:lnTo>
                    <a:lnTo>
                      <a:pt x="2043" y="1"/>
                    </a:lnTo>
                    <a:lnTo>
                      <a:pt x="2019" y="0"/>
                    </a:lnTo>
                    <a:lnTo>
                      <a:pt x="1994" y="1"/>
                    </a:lnTo>
                    <a:lnTo>
                      <a:pt x="1971" y="4"/>
                    </a:lnTo>
                    <a:lnTo>
                      <a:pt x="1948" y="8"/>
                    </a:lnTo>
                    <a:lnTo>
                      <a:pt x="1928" y="14"/>
                    </a:lnTo>
                    <a:lnTo>
                      <a:pt x="1908" y="22"/>
                    </a:lnTo>
                    <a:lnTo>
                      <a:pt x="1890" y="30"/>
                    </a:lnTo>
                    <a:lnTo>
                      <a:pt x="1873" y="40"/>
                    </a:lnTo>
                    <a:lnTo>
                      <a:pt x="1859" y="51"/>
                    </a:lnTo>
                    <a:lnTo>
                      <a:pt x="1845" y="64"/>
                    </a:lnTo>
                    <a:lnTo>
                      <a:pt x="1833" y="77"/>
                    </a:lnTo>
                    <a:lnTo>
                      <a:pt x="1823" y="93"/>
                    </a:lnTo>
                    <a:lnTo>
                      <a:pt x="1815" y="108"/>
                    </a:lnTo>
                    <a:lnTo>
                      <a:pt x="1808" y="124"/>
                    </a:lnTo>
                    <a:lnTo>
                      <a:pt x="1803" y="142"/>
                    </a:lnTo>
                    <a:lnTo>
                      <a:pt x="1800" y="159"/>
                    </a:lnTo>
                    <a:lnTo>
                      <a:pt x="1799" y="179"/>
                    </a:lnTo>
                    <a:lnTo>
                      <a:pt x="1800" y="194"/>
                    </a:lnTo>
                    <a:lnTo>
                      <a:pt x="1802" y="211"/>
                    </a:lnTo>
                    <a:lnTo>
                      <a:pt x="1806" y="225"/>
                    </a:lnTo>
                    <a:lnTo>
                      <a:pt x="1811" y="240"/>
                    </a:lnTo>
                    <a:lnTo>
                      <a:pt x="1818" y="253"/>
                    </a:lnTo>
                    <a:lnTo>
                      <a:pt x="1825" y="265"/>
                    </a:lnTo>
                    <a:lnTo>
                      <a:pt x="1834" y="277"/>
                    </a:lnTo>
                    <a:lnTo>
                      <a:pt x="1844" y="288"/>
                    </a:lnTo>
                    <a:lnTo>
                      <a:pt x="1857" y="299"/>
                    </a:lnTo>
                    <a:lnTo>
                      <a:pt x="1869" y="310"/>
                    </a:lnTo>
                    <a:lnTo>
                      <a:pt x="1882" y="319"/>
                    </a:lnTo>
                    <a:lnTo>
                      <a:pt x="1898" y="328"/>
                    </a:lnTo>
                    <a:lnTo>
                      <a:pt x="1913" y="336"/>
                    </a:lnTo>
                    <a:lnTo>
                      <a:pt x="1931" y="345"/>
                    </a:lnTo>
                    <a:lnTo>
                      <a:pt x="1948" y="352"/>
                    </a:lnTo>
                    <a:lnTo>
                      <a:pt x="1967" y="359"/>
                    </a:lnTo>
                    <a:lnTo>
                      <a:pt x="1994" y="369"/>
                    </a:lnTo>
                    <a:lnTo>
                      <a:pt x="2017" y="381"/>
                    </a:lnTo>
                    <a:lnTo>
                      <a:pt x="2027" y="386"/>
                    </a:lnTo>
                    <a:lnTo>
                      <a:pt x="2036" y="392"/>
                    </a:lnTo>
                    <a:lnTo>
                      <a:pt x="2044" y="397"/>
                    </a:lnTo>
                    <a:lnTo>
                      <a:pt x="2051" y="403"/>
                    </a:lnTo>
                    <a:lnTo>
                      <a:pt x="2057" y="409"/>
                    </a:lnTo>
                    <a:lnTo>
                      <a:pt x="2062" y="417"/>
                    </a:lnTo>
                    <a:lnTo>
                      <a:pt x="2067" y="423"/>
                    </a:lnTo>
                    <a:lnTo>
                      <a:pt x="2070" y="430"/>
                    </a:lnTo>
                    <a:lnTo>
                      <a:pt x="2073" y="437"/>
                    </a:lnTo>
                    <a:lnTo>
                      <a:pt x="2075" y="445"/>
                    </a:lnTo>
                    <a:lnTo>
                      <a:pt x="2077" y="454"/>
                    </a:lnTo>
                    <a:lnTo>
                      <a:pt x="2077" y="462"/>
                    </a:lnTo>
                    <a:lnTo>
                      <a:pt x="2077" y="471"/>
                    </a:lnTo>
                    <a:lnTo>
                      <a:pt x="2074" y="480"/>
                    </a:lnTo>
                    <a:lnTo>
                      <a:pt x="2072" y="489"/>
                    </a:lnTo>
                    <a:lnTo>
                      <a:pt x="2069" y="497"/>
                    </a:lnTo>
                    <a:lnTo>
                      <a:pt x="2065" y="504"/>
                    </a:lnTo>
                    <a:lnTo>
                      <a:pt x="2060" y="511"/>
                    </a:lnTo>
                    <a:lnTo>
                      <a:pt x="2054" y="517"/>
                    </a:lnTo>
                    <a:lnTo>
                      <a:pt x="2048" y="524"/>
                    </a:lnTo>
                    <a:lnTo>
                      <a:pt x="2040" y="529"/>
                    </a:lnTo>
                    <a:lnTo>
                      <a:pt x="2031" y="533"/>
                    </a:lnTo>
                    <a:lnTo>
                      <a:pt x="2022" y="537"/>
                    </a:lnTo>
                    <a:lnTo>
                      <a:pt x="2012" y="540"/>
                    </a:lnTo>
                    <a:lnTo>
                      <a:pt x="2002" y="543"/>
                    </a:lnTo>
                    <a:lnTo>
                      <a:pt x="1989" y="545"/>
                    </a:lnTo>
                    <a:lnTo>
                      <a:pt x="1977" y="546"/>
                    </a:lnTo>
                    <a:lnTo>
                      <a:pt x="1965" y="546"/>
                    </a:lnTo>
                    <a:lnTo>
                      <a:pt x="1943" y="546"/>
                    </a:lnTo>
                    <a:lnTo>
                      <a:pt x="1921" y="543"/>
                    </a:lnTo>
                    <a:lnTo>
                      <a:pt x="1901" y="540"/>
                    </a:lnTo>
                    <a:lnTo>
                      <a:pt x="1881" y="535"/>
                    </a:lnTo>
                    <a:lnTo>
                      <a:pt x="1863" y="529"/>
                    </a:lnTo>
                    <a:lnTo>
                      <a:pt x="1845" y="523"/>
                    </a:lnTo>
                    <a:lnTo>
                      <a:pt x="1829" y="514"/>
                    </a:lnTo>
                    <a:lnTo>
                      <a:pt x="1815" y="507"/>
                    </a:lnTo>
                    <a:lnTo>
                      <a:pt x="1789" y="601"/>
                    </a:lnTo>
                    <a:close/>
                    <a:moveTo>
                      <a:pt x="1300" y="631"/>
                    </a:moveTo>
                    <a:lnTo>
                      <a:pt x="1300" y="408"/>
                    </a:lnTo>
                    <a:lnTo>
                      <a:pt x="1300" y="371"/>
                    </a:lnTo>
                    <a:lnTo>
                      <a:pt x="1299" y="335"/>
                    </a:lnTo>
                    <a:lnTo>
                      <a:pt x="1299" y="301"/>
                    </a:lnTo>
                    <a:lnTo>
                      <a:pt x="1298" y="269"/>
                    </a:lnTo>
                    <a:lnTo>
                      <a:pt x="1298" y="237"/>
                    </a:lnTo>
                    <a:lnTo>
                      <a:pt x="1297" y="205"/>
                    </a:lnTo>
                    <a:lnTo>
                      <a:pt x="1295" y="175"/>
                    </a:lnTo>
                    <a:lnTo>
                      <a:pt x="1294" y="144"/>
                    </a:lnTo>
                    <a:lnTo>
                      <a:pt x="1297" y="144"/>
                    </a:lnTo>
                    <a:lnTo>
                      <a:pt x="1308" y="170"/>
                    </a:lnTo>
                    <a:lnTo>
                      <a:pt x="1321" y="198"/>
                    </a:lnTo>
                    <a:lnTo>
                      <a:pt x="1335" y="224"/>
                    </a:lnTo>
                    <a:lnTo>
                      <a:pt x="1348" y="251"/>
                    </a:lnTo>
                    <a:lnTo>
                      <a:pt x="1362" y="279"/>
                    </a:lnTo>
                    <a:lnTo>
                      <a:pt x="1378" y="306"/>
                    </a:lnTo>
                    <a:lnTo>
                      <a:pt x="1392" y="332"/>
                    </a:lnTo>
                    <a:lnTo>
                      <a:pt x="1408" y="358"/>
                    </a:lnTo>
                    <a:lnTo>
                      <a:pt x="1569" y="631"/>
                    </a:lnTo>
                    <a:lnTo>
                      <a:pt x="1686" y="631"/>
                    </a:lnTo>
                    <a:lnTo>
                      <a:pt x="1686" y="10"/>
                    </a:lnTo>
                    <a:lnTo>
                      <a:pt x="1582" y="10"/>
                    </a:lnTo>
                    <a:lnTo>
                      <a:pt x="1582" y="226"/>
                    </a:lnTo>
                    <a:lnTo>
                      <a:pt x="1582" y="261"/>
                    </a:lnTo>
                    <a:lnTo>
                      <a:pt x="1582" y="295"/>
                    </a:lnTo>
                    <a:lnTo>
                      <a:pt x="1583" y="328"/>
                    </a:lnTo>
                    <a:lnTo>
                      <a:pt x="1584" y="360"/>
                    </a:lnTo>
                    <a:lnTo>
                      <a:pt x="1585" y="391"/>
                    </a:lnTo>
                    <a:lnTo>
                      <a:pt x="1587" y="422"/>
                    </a:lnTo>
                    <a:lnTo>
                      <a:pt x="1589" y="453"/>
                    </a:lnTo>
                    <a:lnTo>
                      <a:pt x="1592" y="484"/>
                    </a:lnTo>
                    <a:lnTo>
                      <a:pt x="1589" y="485"/>
                    </a:lnTo>
                    <a:lnTo>
                      <a:pt x="1578" y="459"/>
                    </a:lnTo>
                    <a:lnTo>
                      <a:pt x="1567" y="433"/>
                    </a:lnTo>
                    <a:lnTo>
                      <a:pt x="1555" y="407"/>
                    </a:lnTo>
                    <a:lnTo>
                      <a:pt x="1541" y="381"/>
                    </a:lnTo>
                    <a:lnTo>
                      <a:pt x="1528" y="355"/>
                    </a:lnTo>
                    <a:lnTo>
                      <a:pt x="1513" y="328"/>
                    </a:lnTo>
                    <a:lnTo>
                      <a:pt x="1499" y="302"/>
                    </a:lnTo>
                    <a:lnTo>
                      <a:pt x="1484" y="277"/>
                    </a:lnTo>
                    <a:lnTo>
                      <a:pt x="1324" y="10"/>
                    </a:lnTo>
                    <a:lnTo>
                      <a:pt x="1195" y="10"/>
                    </a:lnTo>
                    <a:lnTo>
                      <a:pt x="1195" y="631"/>
                    </a:lnTo>
                    <a:lnTo>
                      <a:pt x="1300" y="631"/>
                    </a:lnTo>
                    <a:close/>
                    <a:moveTo>
                      <a:pt x="804" y="550"/>
                    </a:moveTo>
                    <a:lnTo>
                      <a:pt x="795" y="549"/>
                    </a:lnTo>
                    <a:lnTo>
                      <a:pt x="785" y="549"/>
                    </a:lnTo>
                    <a:lnTo>
                      <a:pt x="776" y="547"/>
                    </a:lnTo>
                    <a:lnTo>
                      <a:pt x="766" y="545"/>
                    </a:lnTo>
                    <a:lnTo>
                      <a:pt x="757" y="543"/>
                    </a:lnTo>
                    <a:lnTo>
                      <a:pt x="749" y="540"/>
                    </a:lnTo>
                    <a:lnTo>
                      <a:pt x="741" y="536"/>
                    </a:lnTo>
                    <a:lnTo>
                      <a:pt x="733" y="532"/>
                    </a:lnTo>
                    <a:lnTo>
                      <a:pt x="724" y="527"/>
                    </a:lnTo>
                    <a:lnTo>
                      <a:pt x="717" y="523"/>
                    </a:lnTo>
                    <a:lnTo>
                      <a:pt x="710" y="516"/>
                    </a:lnTo>
                    <a:lnTo>
                      <a:pt x="703" y="510"/>
                    </a:lnTo>
                    <a:lnTo>
                      <a:pt x="690" y="497"/>
                    </a:lnTo>
                    <a:lnTo>
                      <a:pt x="679" y="482"/>
                    </a:lnTo>
                    <a:lnTo>
                      <a:pt x="668" y="466"/>
                    </a:lnTo>
                    <a:lnTo>
                      <a:pt x="660" y="449"/>
                    </a:lnTo>
                    <a:lnTo>
                      <a:pt x="651" y="430"/>
                    </a:lnTo>
                    <a:lnTo>
                      <a:pt x="645" y="410"/>
                    </a:lnTo>
                    <a:lnTo>
                      <a:pt x="640" y="389"/>
                    </a:lnTo>
                    <a:lnTo>
                      <a:pt x="637" y="367"/>
                    </a:lnTo>
                    <a:lnTo>
                      <a:pt x="634" y="346"/>
                    </a:lnTo>
                    <a:lnTo>
                      <a:pt x="634" y="322"/>
                    </a:lnTo>
                    <a:lnTo>
                      <a:pt x="634" y="299"/>
                    </a:lnTo>
                    <a:lnTo>
                      <a:pt x="636" y="277"/>
                    </a:lnTo>
                    <a:lnTo>
                      <a:pt x="640" y="255"/>
                    </a:lnTo>
                    <a:lnTo>
                      <a:pt x="645" y="235"/>
                    </a:lnTo>
                    <a:lnTo>
                      <a:pt x="651" y="214"/>
                    </a:lnTo>
                    <a:lnTo>
                      <a:pt x="659" y="194"/>
                    </a:lnTo>
                    <a:lnTo>
                      <a:pt x="668" y="177"/>
                    </a:lnTo>
                    <a:lnTo>
                      <a:pt x="677" y="160"/>
                    </a:lnTo>
                    <a:lnTo>
                      <a:pt x="689" y="145"/>
                    </a:lnTo>
                    <a:lnTo>
                      <a:pt x="702" y="132"/>
                    </a:lnTo>
                    <a:lnTo>
                      <a:pt x="709" y="126"/>
                    </a:lnTo>
                    <a:lnTo>
                      <a:pt x="716" y="119"/>
                    </a:lnTo>
                    <a:lnTo>
                      <a:pt x="723" y="114"/>
                    </a:lnTo>
                    <a:lnTo>
                      <a:pt x="732" y="109"/>
                    </a:lnTo>
                    <a:lnTo>
                      <a:pt x="740" y="105"/>
                    </a:lnTo>
                    <a:lnTo>
                      <a:pt x="748" y="102"/>
                    </a:lnTo>
                    <a:lnTo>
                      <a:pt x="757" y="99"/>
                    </a:lnTo>
                    <a:lnTo>
                      <a:pt x="766" y="96"/>
                    </a:lnTo>
                    <a:lnTo>
                      <a:pt x="776" y="94"/>
                    </a:lnTo>
                    <a:lnTo>
                      <a:pt x="786" y="92"/>
                    </a:lnTo>
                    <a:lnTo>
                      <a:pt x="795" y="91"/>
                    </a:lnTo>
                    <a:lnTo>
                      <a:pt x="807" y="91"/>
                    </a:lnTo>
                    <a:lnTo>
                      <a:pt x="817" y="91"/>
                    </a:lnTo>
                    <a:lnTo>
                      <a:pt x="827" y="92"/>
                    </a:lnTo>
                    <a:lnTo>
                      <a:pt x="836" y="94"/>
                    </a:lnTo>
                    <a:lnTo>
                      <a:pt x="846" y="96"/>
                    </a:lnTo>
                    <a:lnTo>
                      <a:pt x="855" y="99"/>
                    </a:lnTo>
                    <a:lnTo>
                      <a:pt x="864" y="102"/>
                    </a:lnTo>
                    <a:lnTo>
                      <a:pt x="872" y="106"/>
                    </a:lnTo>
                    <a:lnTo>
                      <a:pt x="881" y="110"/>
                    </a:lnTo>
                    <a:lnTo>
                      <a:pt x="889" y="114"/>
                    </a:lnTo>
                    <a:lnTo>
                      <a:pt x="896" y="120"/>
                    </a:lnTo>
                    <a:lnTo>
                      <a:pt x="903" y="126"/>
                    </a:lnTo>
                    <a:lnTo>
                      <a:pt x="910" y="132"/>
                    </a:lnTo>
                    <a:lnTo>
                      <a:pt x="923" y="145"/>
                    </a:lnTo>
                    <a:lnTo>
                      <a:pt x="934" y="160"/>
                    </a:lnTo>
                    <a:lnTo>
                      <a:pt x="944" y="177"/>
                    </a:lnTo>
                    <a:lnTo>
                      <a:pt x="952" y="194"/>
                    </a:lnTo>
                    <a:lnTo>
                      <a:pt x="961" y="214"/>
                    </a:lnTo>
                    <a:lnTo>
                      <a:pt x="967" y="234"/>
                    </a:lnTo>
                    <a:lnTo>
                      <a:pt x="971" y="254"/>
                    </a:lnTo>
                    <a:lnTo>
                      <a:pt x="974" y="275"/>
                    </a:lnTo>
                    <a:lnTo>
                      <a:pt x="976" y="296"/>
                    </a:lnTo>
                    <a:lnTo>
                      <a:pt x="977" y="318"/>
                    </a:lnTo>
                    <a:lnTo>
                      <a:pt x="976" y="343"/>
                    </a:lnTo>
                    <a:lnTo>
                      <a:pt x="974" y="365"/>
                    </a:lnTo>
                    <a:lnTo>
                      <a:pt x="971" y="388"/>
                    </a:lnTo>
                    <a:lnTo>
                      <a:pt x="966" y="409"/>
                    </a:lnTo>
                    <a:lnTo>
                      <a:pt x="960" y="430"/>
                    </a:lnTo>
                    <a:lnTo>
                      <a:pt x="951" y="449"/>
                    </a:lnTo>
                    <a:lnTo>
                      <a:pt x="943" y="467"/>
                    </a:lnTo>
                    <a:lnTo>
                      <a:pt x="933" y="482"/>
                    </a:lnTo>
                    <a:lnTo>
                      <a:pt x="921" y="498"/>
                    </a:lnTo>
                    <a:lnTo>
                      <a:pt x="908" y="511"/>
                    </a:lnTo>
                    <a:lnTo>
                      <a:pt x="901" y="517"/>
                    </a:lnTo>
                    <a:lnTo>
                      <a:pt x="894" y="523"/>
                    </a:lnTo>
                    <a:lnTo>
                      <a:pt x="887" y="528"/>
                    </a:lnTo>
                    <a:lnTo>
                      <a:pt x="878" y="532"/>
                    </a:lnTo>
                    <a:lnTo>
                      <a:pt x="870" y="536"/>
                    </a:lnTo>
                    <a:lnTo>
                      <a:pt x="862" y="540"/>
                    </a:lnTo>
                    <a:lnTo>
                      <a:pt x="854" y="543"/>
                    </a:lnTo>
                    <a:lnTo>
                      <a:pt x="845" y="545"/>
                    </a:lnTo>
                    <a:lnTo>
                      <a:pt x="835" y="547"/>
                    </a:lnTo>
                    <a:lnTo>
                      <a:pt x="826" y="549"/>
                    </a:lnTo>
                    <a:lnTo>
                      <a:pt x="816" y="549"/>
                    </a:lnTo>
                    <a:lnTo>
                      <a:pt x="805" y="550"/>
                    </a:lnTo>
                    <a:lnTo>
                      <a:pt x="804" y="550"/>
                    </a:lnTo>
                    <a:close/>
                    <a:moveTo>
                      <a:pt x="802" y="641"/>
                    </a:moveTo>
                    <a:lnTo>
                      <a:pt x="818" y="641"/>
                    </a:lnTo>
                    <a:lnTo>
                      <a:pt x="833" y="640"/>
                    </a:lnTo>
                    <a:lnTo>
                      <a:pt x="849" y="638"/>
                    </a:lnTo>
                    <a:lnTo>
                      <a:pt x="863" y="636"/>
                    </a:lnTo>
                    <a:lnTo>
                      <a:pt x="878" y="633"/>
                    </a:lnTo>
                    <a:lnTo>
                      <a:pt x="893" y="629"/>
                    </a:lnTo>
                    <a:lnTo>
                      <a:pt x="906" y="624"/>
                    </a:lnTo>
                    <a:lnTo>
                      <a:pt x="920" y="619"/>
                    </a:lnTo>
                    <a:lnTo>
                      <a:pt x="933" y="613"/>
                    </a:lnTo>
                    <a:lnTo>
                      <a:pt x="946" y="607"/>
                    </a:lnTo>
                    <a:lnTo>
                      <a:pt x="959" y="600"/>
                    </a:lnTo>
                    <a:lnTo>
                      <a:pt x="970" y="593"/>
                    </a:lnTo>
                    <a:lnTo>
                      <a:pt x="982" y="584"/>
                    </a:lnTo>
                    <a:lnTo>
                      <a:pt x="993" y="575"/>
                    </a:lnTo>
                    <a:lnTo>
                      <a:pt x="1004" y="566"/>
                    </a:lnTo>
                    <a:lnTo>
                      <a:pt x="1013" y="556"/>
                    </a:lnTo>
                    <a:lnTo>
                      <a:pt x="1023" y="545"/>
                    </a:lnTo>
                    <a:lnTo>
                      <a:pt x="1033" y="533"/>
                    </a:lnTo>
                    <a:lnTo>
                      <a:pt x="1041" y="522"/>
                    </a:lnTo>
                    <a:lnTo>
                      <a:pt x="1049" y="509"/>
                    </a:lnTo>
                    <a:lnTo>
                      <a:pt x="1056" y="496"/>
                    </a:lnTo>
                    <a:lnTo>
                      <a:pt x="1063" y="482"/>
                    </a:lnTo>
                    <a:lnTo>
                      <a:pt x="1070" y="468"/>
                    </a:lnTo>
                    <a:lnTo>
                      <a:pt x="1076" y="453"/>
                    </a:lnTo>
                    <a:lnTo>
                      <a:pt x="1081" y="437"/>
                    </a:lnTo>
                    <a:lnTo>
                      <a:pt x="1085" y="422"/>
                    </a:lnTo>
                    <a:lnTo>
                      <a:pt x="1089" y="405"/>
                    </a:lnTo>
                    <a:lnTo>
                      <a:pt x="1092" y="388"/>
                    </a:lnTo>
                    <a:lnTo>
                      <a:pt x="1094" y="370"/>
                    </a:lnTo>
                    <a:lnTo>
                      <a:pt x="1096" y="352"/>
                    </a:lnTo>
                    <a:lnTo>
                      <a:pt x="1097" y="333"/>
                    </a:lnTo>
                    <a:lnTo>
                      <a:pt x="1097" y="314"/>
                    </a:lnTo>
                    <a:lnTo>
                      <a:pt x="1097" y="297"/>
                    </a:lnTo>
                    <a:lnTo>
                      <a:pt x="1096" y="281"/>
                    </a:lnTo>
                    <a:lnTo>
                      <a:pt x="1095" y="265"/>
                    </a:lnTo>
                    <a:lnTo>
                      <a:pt x="1093" y="250"/>
                    </a:lnTo>
                    <a:lnTo>
                      <a:pt x="1090" y="235"/>
                    </a:lnTo>
                    <a:lnTo>
                      <a:pt x="1087" y="219"/>
                    </a:lnTo>
                    <a:lnTo>
                      <a:pt x="1083" y="205"/>
                    </a:lnTo>
                    <a:lnTo>
                      <a:pt x="1078" y="190"/>
                    </a:lnTo>
                    <a:lnTo>
                      <a:pt x="1073" y="176"/>
                    </a:lnTo>
                    <a:lnTo>
                      <a:pt x="1068" y="163"/>
                    </a:lnTo>
                    <a:lnTo>
                      <a:pt x="1061" y="149"/>
                    </a:lnTo>
                    <a:lnTo>
                      <a:pt x="1054" y="137"/>
                    </a:lnTo>
                    <a:lnTo>
                      <a:pt x="1047" y="124"/>
                    </a:lnTo>
                    <a:lnTo>
                      <a:pt x="1039" y="113"/>
                    </a:lnTo>
                    <a:lnTo>
                      <a:pt x="1031" y="102"/>
                    </a:lnTo>
                    <a:lnTo>
                      <a:pt x="1021" y="91"/>
                    </a:lnTo>
                    <a:lnTo>
                      <a:pt x="1012" y="80"/>
                    </a:lnTo>
                    <a:lnTo>
                      <a:pt x="1002" y="71"/>
                    </a:lnTo>
                    <a:lnTo>
                      <a:pt x="991" y="62"/>
                    </a:lnTo>
                    <a:lnTo>
                      <a:pt x="980" y="52"/>
                    </a:lnTo>
                    <a:lnTo>
                      <a:pt x="969" y="44"/>
                    </a:lnTo>
                    <a:lnTo>
                      <a:pt x="957" y="37"/>
                    </a:lnTo>
                    <a:lnTo>
                      <a:pt x="944" y="30"/>
                    </a:lnTo>
                    <a:lnTo>
                      <a:pt x="932" y="24"/>
                    </a:lnTo>
                    <a:lnTo>
                      <a:pt x="917" y="19"/>
                    </a:lnTo>
                    <a:lnTo>
                      <a:pt x="904" y="13"/>
                    </a:lnTo>
                    <a:lnTo>
                      <a:pt x="890" y="9"/>
                    </a:lnTo>
                    <a:lnTo>
                      <a:pt x="874" y="6"/>
                    </a:lnTo>
                    <a:lnTo>
                      <a:pt x="859" y="3"/>
                    </a:lnTo>
                    <a:lnTo>
                      <a:pt x="844" y="2"/>
                    </a:lnTo>
                    <a:lnTo>
                      <a:pt x="827" y="0"/>
                    </a:lnTo>
                    <a:lnTo>
                      <a:pt x="811" y="0"/>
                    </a:lnTo>
                    <a:lnTo>
                      <a:pt x="794" y="0"/>
                    </a:lnTo>
                    <a:lnTo>
                      <a:pt x="778" y="2"/>
                    </a:lnTo>
                    <a:lnTo>
                      <a:pt x="762" y="3"/>
                    </a:lnTo>
                    <a:lnTo>
                      <a:pt x="747" y="6"/>
                    </a:lnTo>
                    <a:lnTo>
                      <a:pt x="733" y="9"/>
                    </a:lnTo>
                    <a:lnTo>
                      <a:pt x="718" y="13"/>
                    </a:lnTo>
                    <a:lnTo>
                      <a:pt x="704" y="19"/>
                    </a:lnTo>
                    <a:lnTo>
                      <a:pt x="690" y="24"/>
                    </a:lnTo>
                    <a:lnTo>
                      <a:pt x="677" y="30"/>
                    </a:lnTo>
                    <a:lnTo>
                      <a:pt x="665" y="37"/>
                    </a:lnTo>
                    <a:lnTo>
                      <a:pt x="652" y="44"/>
                    </a:lnTo>
                    <a:lnTo>
                      <a:pt x="640" y="52"/>
                    </a:lnTo>
                    <a:lnTo>
                      <a:pt x="629" y="62"/>
                    </a:lnTo>
                    <a:lnTo>
                      <a:pt x="617" y="71"/>
                    </a:lnTo>
                    <a:lnTo>
                      <a:pt x="607" y="80"/>
                    </a:lnTo>
                    <a:lnTo>
                      <a:pt x="597" y="92"/>
                    </a:lnTo>
                    <a:lnTo>
                      <a:pt x="588" y="102"/>
                    </a:lnTo>
                    <a:lnTo>
                      <a:pt x="578" y="114"/>
                    </a:lnTo>
                    <a:lnTo>
                      <a:pt x="570" y="126"/>
                    </a:lnTo>
                    <a:lnTo>
                      <a:pt x="562" y="139"/>
                    </a:lnTo>
                    <a:lnTo>
                      <a:pt x="555" y="151"/>
                    </a:lnTo>
                    <a:lnTo>
                      <a:pt x="549" y="166"/>
                    </a:lnTo>
                    <a:lnTo>
                      <a:pt x="542" y="179"/>
                    </a:lnTo>
                    <a:lnTo>
                      <a:pt x="536" y="194"/>
                    </a:lnTo>
                    <a:lnTo>
                      <a:pt x="531" y="209"/>
                    </a:lnTo>
                    <a:lnTo>
                      <a:pt x="527" y="224"/>
                    </a:lnTo>
                    <a:lnTo>
                      <a:pt x="524" y="241"/>
                    </a:lnTo>
                    <a:lnTo>
                      <a:pt x="521" y="256"/>
                    </a:lnTo>
                    <a:lnTo>
                      <a:pt x="518" y="273"/>
                    </a:lnTo>
                    <a:lnTo>
                      <a:pt x="517" y="290"/>
                    </a:lnTo>
                    <a:lnTo>
                      <a:pt x="516" y="308"/>
                    </a:lnTo>
                    <a:lnTo>
                      <a:pt x="515" y="325"/>
                    </a:lnTo>
                    <a:lnTo>
                      <a:pt x="516" y="342"/>
                    </a:lnTo>
                    <a:lnTo>
                      <a:pt x="517" y="359"/>
                    </a:lnTo>
                    <a:lnTo>
                      <a:pt x="518" y="374"/>
                    </a:lnTo>
                    <a:lnTo>
                      <a:pt x="520" y="391"/>
                    </a:lnTo>
                    <a:lnTo>
                      <a:pt x="523" y="406"/>
                    </a:lnTo>
                    <a:lnTo>
                      <a:pt x="526" y="422"/>
                    </a:lnTo>
                    <a:lnTo>
                      <a:pt x="530" y="436"/>
                    </a:lnTo>
                    <a:lnTo>
                      <a:pt x="535" y="452"/>
                    </a:lnTo>
                    <a:lnTo>
                      <a:pt x="540" y="465"/>
                    </a:lnTo>
                    <a:lnTo>
                      <a:pt x="547" y="479"/>
                    </a:lnTo>
                    <a:lnTo>
                      <a:pt x="553" y="492"/>
                    </a:lnTo>
                    <a:lnTo>
                      <a:pt x="559" y="505"/>
                    </a:lnTo>
                    <a:lnTo>
                      <a:pt x="567" y="517"/>
                    </a:lnTo>
                    <a:lnTo>
                      <a:pt x="575" y="529"/>
                    </a:lnTo>
                    <a:lnTo>
                      <a:pt x="584" y="540"/>
                    </a:lnTo>
                    <a:lnTo>
                      <a:pt x="593" y="551"/>
                    </a:lnTo>
                    <a:lnTo>
                      <a:pt x="602" y="562"/>
                    </a:lnTo>
                    <a:lnTo>
                      <a:pt x="612" y="571"/>
                    </a:lnTo>
                    <a:lnTo>
                      <a:pt x="623" y="580"/>
                    </a:lnTo>
                    <a:lnTo>
                      <a:pt x="634" y="588"/>
                    </a:lnTo>
                    <a:lnTo>
                      <a:pt x="645" y="597"/>
                    </a:lnTo>
                    <a:lnTo>
                      <a:pt x="658" y="604"/>
                    </a:lnTo>
                    <a:lnTo>
                      <a:pt x="670" y="611"/>
                    </a:lnTo>
                    <a:lnTo>
                      <a:pt x="682" y="617"/>
                    </a:lnTo>
                    <a:lnTo>
                      <a:pt x="696" y="622"/>
                    </a:lnTo>
                    <a:lnTo>
                      <a:pt x="710" y="628"/>
                    </a:lnTo>
                    <a:lnTo>
                      <a:pt x="724" y="632"/>
                    </a:lnTo>
                    <a:lnTo>
                      <a:pt x="739" y="635"/>
                    </a:lnTo>
                    <a:lnTo>
                      <a:pt x="753" y="638"/>
                    </a:lnTo>
                    <a:lnTo>
                      <a:pt x="769" y="640"/>
                    </a:lnTo>
                    <a:lnTo>
                      <a:pt x="785" y="641"/>
                    </a:lnTo>
                    <a:lnTo>
                      <a:pt x="801" y="641"/>
                    </a:lnTo>
                    <a:lnTo>
                      <a:pt x="802" y="641"/>
                    </a:lnTo>
                    <a:close/>
                    <a:moveTo>
                      <a:pt x="458" y="523"/>
                    </a:moveTo>
                    <a:lnTo>
                      <a:pt x="447" y="528"/>
                    </a:lnTo>
                    <a:lnTo>
                      <a:pt x="434" y="532"/>
                    </a:lnTo>
                    <a:lnTo>
                      <a:pt x="418" y="536"/>
                    </a:lnTo>
                    <a:lnTo>
                      <a:pt x="403" y="539"/>
                    </a:lnTo>
                    <a:lnTo>
                      <a:pt x="386" y="542"/>
                    </a:lnTo>
                    <a:lnTo>
                      <a:pt x="370" y="544"/>
                    </a:lnTo>
                    <a:lnTo>
                      <a:pt x="352" y="545"/>
                    </a:lnTo>
                    <a:lnTo>
                      <a:pt x="335" y="545"/>
                    </a:lnTo>
                    <a:lnTo>
                      <a:pt x="323" y="545"/>
                    </a:lnTo>
                    <a:lnTo>
                      <a:pt x="310" y="544"/>
                    </a:lnTo>
                    <a:lnTo>
                      <a:pt x="298" y="543"/>
                    </a:lnTo>
                    <a:lnTo>
                      <a:pt x="287" y="541"/>
                    </a:lnTo>
                    <a:lnTo>
                      <a:pt x="275" y="539"/>
                    </a:lnTo>
                    <a:lnTo>
                      <a:pt x="265" y="537"/>
                    </a:lnTo>
                    <a:lnTo>
                      <a:pt x="254" y="534"/>
                    </a:lnTo>
                    <a:lnTo>
                      <a:pt x="243" y="530"/>
                    </a:lnTo>
                    <a:lnTo>
                      <a:pt x="234" y="526"/>
                    </a:lnTo>
                    <a:lnTo>
                      <a:pt x="225" y="522"/>
                    </a:lnTo>
                    <a:lnTo>
                      <a:pt x="216" y="516"/>
                    </a:lnTo>
                    <a:lnTo>
                      <a:pt x="207" y="511"/>
                    </a:lnTo>
                    <a:lnTo>
                      <a:pt x="198" y="505"/>
                    </a:lnTo>
                    <a:lnTo>
                      <a:pt x="191" y="499"/>
                    </a:lnTo>
                    <a:lnTo>
                      <a:pt x="183" y="492"/>
                    </a:lnTo>
                    <a:lnTo>
                      <a:pt x="177" y="486"/>
                    </a:lnTo>
                    <a:lnTo>
                      <a:pt x="169" y="477"/>
                    </a:lnTo>
                    <a:lnTo>
                      <a:pt x="163" y="470"/>
                    </a:lnTo>
                    <a:lnTo>
                      <a:pt x="157" y="462"/>
                    </a:lnTo>
                    <a:lnTo>
                      <a:pt x="152" y="453"/>
                    </a:lnTo>
                    <a:lnTo>
                      <a:pt x="147" y="443"/>
                    </a:lnTo>
                    <a:lnTo>
                      <a:pt x="142" y="434"/>
                    </a:lnTo>
                    <a:lnTo>
                      <a:pt x="138" y="425"/>
                    </a:lnTo>
                    <a:lnTo>
                      <a:pt x="134" y="415"/>
                    </a:lnTo>
                    <a:lnTo>
                      <a:pt x="127" y="393"/>
                    </a:lnTo>
                    <a:lnTo>
                      <a:pt x="123" y="371"/>
                    </a:lnTo>
                    <a:lnTo>
                      <a:pt x="120" y="347"/>
                    </a:lnTo>
                    <a:lnTo>
                      <a:pt x="119" y="322"/>
                    </a:lnTo>
                    <a:lnTo>
                      <a:pt x="119" y="309"/>
                    </a:lnTo>
                    <a:lnTo>
                      <a:pt x="120" y="295"/>
                    </a:lnTo>
                    <a:lnTo>
                      <a:pt x="122" y="282"/>
                    </a:lnTo>
                    <a:lnTo>
                      <a:pt x="123" y="270"/>
                    </a:lnTo>
                    <a:lnTo>
                      <a:pt x="125" y="257"/>
                    </a:lnTo>
                    <a:lnTo>
                      <a:pt x="128" y="246"/>
                    </a:lnTo>
                    <a:lnTo>
                      <a:pt x="131" y="235"/>
                    </a:lnTo>
                    <a:lnTo>
                      <a:pt x="136" y="223"/>
                    </a:lnTo>
                    <a:lnTo>
                      <a:pt x="140" y="213"/>
                    </a:lnTo>
                    <a:lnTo>
                      <a:pt x="145" y="203"/>
                    </a:lnTo>
                    <a:lnTo>
                      <a:pt x="149" y="193"/>
                    </a:lnTo>
                    <a:lnTo>
                      <a:pt x="155" y="184"/>
                    </a:lnTo>
                    <a:lnTo>
                      <a:pt x="160" y="176"/>
                    </a:lnTo>
                    <a:lnTo>
                      <a:pt x="167" y="168"/>
                    </a:lnTo>
                    <a:lnTo>
                      <a:pt x="174" y="159"/>
                    </a:lnTo>
                    <a:lnTo>
                      <a:pt x="181" y="152"/>
                    </a:lnTo>
                    <a:lnTo>
                      <a:pt x="188" y="145"/>
                    </a:lnTo>
                    <a:lnTo>
                      <a:pt x="196" y="139"/>
                    </a:lnTo>
                    <a:lnTo>
                      <a:pt x="204" y="133"/>
                    </a:lnTo>
                    <a:lnTo>
                      <a:pt x="213" y="127"/>
                    </a:lnTo>
                    <a:lnTo>
                      <a:pt x="221" y="121"/>
                    </a:lnTo>
                    <a:lnTo>
                      <a:pt x="230" y="117"/>
                    </a:lnTo>
                    <a:lnTo>
                      <a:pt x="239" y="112"/>
                    </a:lnTo>
                    <a:lnTo>
                      <a:pt x="250" y="109"/>
                    </a:lnTo>
                    <a:lnTo>
                      <a:pt x="270" y="102"/>
                    </a:lnTo>
                    <a:lnTo>
                      <a:pt x="291" y="98"/>
                    </a:lnTo>
                    <a:lnTo>
                      <a:pt x="313" y="95"/>
                    </a:lnTo>
                    <a:lnTo>
                      <a:pt x="337" y="94"/>
                    </a:lnTo>
                    <a:lnTo>
                      <a:pt x="355" y="95"/>
                    </a:lnTo>
                    <a:lnTo>
                      <a:pt x="373" y="96"/>
                    </a:lnTo>
                    <a:lnTo>
                      <a:pt x="389" y="98"/>
                    </a:lnTo>
                    <a:lnTo>
                      <a:pt x="405" y="101"/>
                    </a:lnTo>
                    <a:lnTo>
                      <a:pt x="420" y="105"/>
                    </a:lnTo>
                    <a:lnTo>
                      <a:pt x="434" y="109"/>
                    </a:lnTo>
                    <a:lnTo>
                      <a:pt x="446" y="113"/>
                    </a:lnTo>
                    <a:lnTo>
                      <a:pt x="457" y="118"/>
                    </a:lnTo>
                    <a:lnTo>
                      <a:pt x="482" y="28"/>
                    </a:lnTo>
                    <a:lnTo>
                      <a:pt x="473" y="24"/>
                    </a:lnTo>
                    <a:lnTo>
                      <a:pt x="459" y="19"/>
                    </a:lnTo>
                    <a:lnTo>
                      <a:pt x="444" y="13"/>
                    </a:lnTo>
                    <a:lnTo>
                      <a:pt x="426" y="9"/>
                    </a:lnTo>
                    <a:lnTo>
                      <a:pt x="406" y="6"/>
                    </a:lnTo>
                    <a:lnTo>
                      <a:pt x="383" y="3"/>
                    </a:lnTo>
                    <a:lnTo>
                      <a:pt x="359" y="1"/>
                    </a:lnTo>
                    <a:lnTo>
                      <a:pt x="332" y="0"/>
                    </a:lnTo>
                    <a:lnTo>
                      <a:pt x="314" y="1"/>
                    </a:lnTo>
                    <a:lnTo>
                      <a:pt x="297" y="2"/>
                    </a:lnTo>
                    <a:lnTo>
                      <a:pt x="280" y="4"/>
                    </a:lnTo>
                    <a:lnTo>
                      <a:pt x="263" y="6"/>
                    </a:lnTo>
                    <a:lnTo>
                      <a:pt x="247" y="9"/>
                    </a:lnTo>
                    <a:lnTo>
                      <a:pt x="231" y="13"/>
                    </a:lnTo>
                    <a:lnTo>
                      <a:pt x="216" y="17"/>
                    </a:lnTo>
                    <a:lnTo>
                      <a:pt x="200" y="23"/>
                    </a:lnTo>
                    <a:lnTo>
                      <a:pt x="185" y="29"/>
                    </a:lnTo>
                    <a:lnTo>
                      <a:pt x="172" y="35"/>
                    </a:lnTo>
                    <a:lnTo>
                      <a:pt x="157" y="42"/>
                    </a:lnTo>
                    <a:lnTo>
                      <a:pt x="144" y="50"/>
                    </a:lnTo>
                    <a:lnTo>
                      <a:pt x="130" y="59"/>
                    </a:lnTo>
                    <a:lnTo>
                      <a:pt x="118" y="68"/>
                    </a:lnTo>
                    <a:lnTo>
                      <a:pt x="107" y="77"/>
                    </a:lnTo>
                    <a:lnTo>
                      <a:pt x="94" y="87"/>
                    </a:lnTo>
                    <a:lnTo>
                      <a:pt x="84" y="99"/>
                    </a:lnTo>
                    <a:lnTo>
                      <a:pt x="74" y="110"/>
                    </a:lnTo>
                    <a:lnTo>
                      <a:pt x="65" y="122"/>
                    </a:lnTo>
                    <a:lnTo>
                      <a:pt x="55" y="135"/>
                    </a:lnTo>
                    <a:lnTo>
                      <a:pt x="47" y="148"/>
                    </a:lnTo>
                    <a:lnTo>
                      <a:pt x="39" y="162"/>
                    </a:lnTo>
                    <a:lnTo>
                      <a:pt x="32" y="176"/>
                    </a:lnTo>
                    <a:lnTo>
                      <a:pt x="26" y="190"/>
                    </a:lnTo>
                    <a:lnTo>
                      <a:pt x="19" y="206"/>
                    </a:lnTo>
                    <a:lnTo>
                      <a:pt x="14" y="222"/>
                    </a:lnTo>
                    <a:lnTo>
                      <a:pt x="10" y="239"/>
                    </a:lnTo>
                    <a:lnTo>
                      <a:pt x="6" y="255"/>
                    </a:lnTo>
                    <a:lnTo>
                      <a:pt x="4" y="273"/>
                    </a:lnTo>
                    <a:lnTo>
                      <a:pt x="2" y="290"/>
                    </a:lnTo>
                    <a:lnTo>
                      <a:pt x="1" y="309"/>
                    </a:lnTo>
                    <a:lnTo>
                      <a:pt x="0" y="328"/>
                    </a:lnTo>
                    <a:lnTo>
                      <a:pt x="1" y="346"/>
                    </a:lnTo>
                    <a:lnTo>
                      <a:pt x="2" y="362"/>
                    </a:lnTo>
                    <a:lnTo>
                      <a:pt x="3" y="380"/>
                    </a:lnTo>
                    <a:lnTo>
                      <a:pt x="6" y="395"/>
                    </a:lnTo>
                    <a:lnTo>
                      <a:pt x="9" y="412"/>
                    </a:lnTo>
                    <a:lnTo>
                      <a:pt x="12" y="427"/>
                    </a:lnTo>
                    <a:lnTo>
                      <a:pt x="16" y="441"/>
                    </a:lnTo>
                    <a:lnTo>
                      <a:pt x="22" y="457"/>
                    </a:lnTo>
                    <a:lnTo>
                      <a:pt x="28" y="470"/>
                    </a:lnTo>
                    <a:lnTo>
                      <a:pt x="34" y="484"/>
                    </a:lnTo>
                    <a:lnTo>
                      <a:pt x="41" y="497"/>
                    </a:lnTo>
                    <a:lnTo>
                      <a:pt x="48" y="509"/>
                    </a:lnTo>
                    <a:lnTo>
                      <a:pt x="56" y="522"/>
                    </a:lnTo>
                    <a:lnTo>
                      <a:pt x="66" y="534"/>
                    </a:lnTo>
                    <a:lnTo>
                      <a:pt x="75" y="544"/>
                    </a:lnTo>
                    <a:lnTo>
                      <a:pt x="84" y="555"/>
                    </a:lnTo>
                    <a:lnTo>
                      <a:pt x="95" y="565"/>
                    </a:lnTo>
                    <a:lnTo>
                      <a:pt x="106" y="574"/>
                    </a:lnTo>
                    <a:lnTo>
                      <a:pt x="118" y="583"/>
                    </a:lnTo>
                    <a:lnTo>
                      <a:pt x="130" y="592"/>
                    </a:lnTo>
                    <a:lnTo>
                      <a:pt x="143" y="599"/>
                    </a:lnTo>
                    <a:lnTo>
                      <a:pt x="156" y="606"/>
                    </a:lnTo>
                    <a:lnTo>
                      <a:pt x="169" y="612"/>
                    </a:lnTo>
                    <a:lnTo>
                      <a:pt x="184" y="618"/>
                    </a:lnTo>
                    <a:lnTo>
                      <a:pt x="199" y="623"/>
                    </a:lnTo>
                    <a:lnTo>
                      <a:pt x="215" y="628"/>
                    </a:lnTo>
                    <a:lnTo>
                      <a:pt x="230" y="632"/>
                    </a:lnTo>
                    <a:lnTo>
                      <a:pt x="247" y="635"/>
                    </a:lnTo>
                    <a:lnTo>
                      <a:pt x="263" y="637"/>
                    </a:lnTo>
                    <a:lnTo>
                      <a:pt x="280" y="639"/>
                    </a:lnTo>
                    <a:lnTo>
                      <a:pt x="298" y="640"/>
                    </a:lnTo>
                    <a:lnTo>
                      <a:pt x="316" y="641"/>
                    </a:lnTo>
                    <a:lnTo>
                      <a:pt x="344" y="640"/>
                    </a:lnTo>
                    <a:lnTo>
                      <a:pt x="370" y="638"/>
                    </a:lnTo>
                    <a:lnTo>
                      <a:pt x="393" y="635"/>
                    </a:lnTo>
                    <a:lnTo>
                      <a:pt x="415" y="632"/>
                    </a:lnTo>
                    <a:lnTo>
                      <a:pt x="435" y="628"/>
                    </a:lnTo>
                    <a:lnTo>
                      <a:pt x="451" y="622"/>
                    </a:lnTo>
                    <a:lnTo>
                      <a:pt x="465" y="617"/>
                    </a:lnTo>
                    <a:lnTo>
                      <a:pt x="478" y="612"/>
                    </a:lnTo>
                    <a:lnTo>
                      <a:pt x="458" y="52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bg1"/>
                  </a:solidFill>
                  <a:latin typeface="Myriad Pro"/>
                </a:endParaRPr>
              </a:p>
            </p:txBody>
          </p:sp>
          <p:sp>
            <p:nvSpPr>
              <p:cNvPr id="28" name="Freeform 27"/>
              <p:cNvSpPr>
                <a:spLocks noEditPoints="1"/>
              </p:cNvSpPr>
              <p:nvPr/>
            </p:nvSpPr>
            <p:spPr bwMode="auto">
              <a:xfrm>
                <a:off x="68096" y="6652068"/>
                <a:ext cx="493712" cy="123825"/>
              </a:xfrm>
              <a:custGeom>
                <a:avLst/>
                <a:gdLst/>
                <a:ahLst/>
                <a:cxnLst>
                  <a:cxn ang="0">
                    <a:pos x="598" y="179"/>
                  </a:cxn>
                  <a:cxn ang="0">
                    <a:pos x="598" y="0"/>
                  </a:cxn>
                  <a:cxn ang="0">
                    <a:pos x="524" y="0"/>
                  </a:cxn>
                  <a:cxn ang="0">
                    <a:pos x="449" y="0"/>
                  </a:cxn>
                  <a:cxn ang="0">
                    <a:pos x="374" y="0"/>
                  </a:cxn>
                  <a:cxn ang="0">
                    <a:pos x="299" y="0"/>
                  </a:cxn>
                  <a:cxn ang="0">
                    <a:pos x="224" y="0"/>
                  </a:cxn>
                  <a:cxn ang="0">
                    <a:pos x="150" y="0"/>
                  </a:cxn>
                  <a:cxn ang="0">
                    <a:pos x="75" y="0"/>
                  </a:cxn>
                  <a:cxn ang="0">
                    <a:pos x="0" y="0"/>
                  </a:cxn>
                  <a:cxn ang="0">
                    <a:pos x="0" y="179"/>
                  </a:cxn>
                  <a:cxn ang="0">
                    <a:pos x="176" y="179"/>
                  </a:cxn>
                  <a:cxn ang="0">
                    <a:pos x="176" y="621"/>
                  </a:cxn>
                  <a:cxn ang="0">
                    <a:pos x="423" y="621"/>
                  </a:cxn>
                  <a:cxn ang="0">
                    <a:pos x="423" y="179"/>
                  </a:cxn>
                  <a:cxn ang="0">
                    <a:pos x="598" y="179"/>
                  </a:cxn>
                  <a:cxn ang="0">
                    <a:pos x="907" y="250"/>
                  </a:cxn>
                  <a:cxn ang="0">
                    <a:pos x="781" y="621"/>
                  </a:cxn>
                  <a:cxn ang="0">
                    <a:pos x="539" y="621"/>
                  </a:cxn>
                  <a:cxn ang="0">
                    <a:pos x="776" y="0"/>
                  </a:cxn>
                  <a:cxn ang="0">
                    <a:pos x="809" y="0"/>
                  </a:cxn>
                  <a:cxn ang="0">
                    <a:pos x="842" y="0"/>
                  </a:cxn>
                  <a:cxn ang="0">
                    <a:pos x="874" y="0"/>
                  </a:cxn>
                  <a:cxn ang="0">
                    <a:pos x="907" y="0"/>
                  </a:cxn>
                  <a:cxn ang="0">
                    <a:pos x="939" y="0"/>
                  </a:cxn>
                  <a:cxn ang="0">
                    <a:pos x="972" y="0"/>
                  </a:cxn>
                  <a:cxn ang="0">
                    <a:pos x="1005" y="0"/>
                  </a:cxn>
                  <a:cxn ang="0">
                    <a:pos x="1038" y="0"/>
                  </a:cxn>
                  <a:cxn ang="0">
                    <a:pos x="1275" y="621"/>
                  </a:cxn>
                  <a:cxn ang="0">
                    <a:pos x="1033" y="621"/>
                  </a:cxn>
                  <a:cxn ang="0">
                    <a:pos x="907" y="250"/>
                  </a:cxn>
                  <a:cxn ang="0">
                    <a:pos x="1814" y="179"/>
                  </a:cxn>
                  <a:cxn ang="0">
                    <a:pos x="1814" y="0"/>
                  </a:cxn>
                  <a:cxn ang="0">
                    <a:pos x="1740" y="0"/>
                  </a:cxn>
                  <a:cxn ang="0">
                    <a:pos x="1665" y="0"/>
                  </a:cxn>
                  <a:cxn ang="0">
                    <a:pos x="1590" y="0"/>
                  </a:cxn>
                  <a:cxn ang="0">
                    <a:pos x="1515" y="0"/>
                  </a:cxn>
                  <a:cxn ang="0">
                    <a:pos x="1440" y="0"/>
                  </a:cxn>
                  <a:cxn ang="0">
                    <a:pos x="1366" y="0"/>
                  </a:cxn>
                  <a:cxn ang="0">
                    <a:pos x="1291" y="0"/>
                  </a:cxn>
                  <a:cxn ang="0">
                    <a:pos x="1216" y="0"/>
                  </a:cxn>
                  <a:cxn ang="0">
                    <a:pos x="1216" y="179"/>
                  </a:cxn>
                  <a:cxn ang="0">
                    <a:pos x="1391" y="179"/>
                  </a:cxn>
                  <a:cxn ang="0">
                    <a:pos x="1391" y="621"/>
                  </a:cxn>
                  <a:cxn ang="0">
                    <a:pos x="1639" y="621"/>
                  </a:cxn>
                  <a:cxn ang="0">
                    <a:pos x="1639" y="179"/>
                  </a:cxn>
                  <a:cxn ang="0">
                    <a:pos x="1814" y="179"/>
                  </a:cxn>
                  <a:cxn ang="0">
                    <a:pos x="2123" y="250"/>
                  </a:cxn>
                  <a:cxn ang="0">
                    <a:pos x="1996" y="621"/>
                  </a:cxn>
                  <a:cxn ang="0">
                    <a:pos x="1754" y="621"/>
                  </a:cxn>
                  <a:cxn ang="0">
                    <a:pos x="1991" y="0"/>
                  </a:cxn>
                  <a:cxn ang="0">
                    <a:pos x="2024" y="0"/>
                  </a:cxn>
                  <a:cxn ang="0">
                    <a:pos x="2057" y="0"/>
                  </a:cxn>
                  <a:cxn ang="0">
                    <a:pos x="2090" y="0"/>
                  </a:cxn>
                  <a:cxn ang="0">
                    <a:pos x="2123" y="0"/>
                  </a:cxn>
                  <a:cxn ang="0">
                    <a:pos x="2155" y="0"/>
                  </a:cxn>
                  <a:cxn ang="0">
                    <a:pos x="2188" y="0"/>
                  </a:cxn>
                  <a:cxn ang="0">
                    <a:pos x="2220" y="0"/>
                  </a:cxn>
                  <a:cxn ang="0">
                    <a:pos x="2253" y="0"/>
                  </a:cxn>
                  <a:cxn ang="0">
                    <a:pos x="2491" y="621"/>
                  </a:cxn>
                  <a:cxn ang="0">
                    <a:pos x="2248" y="621"/>
                  </a:cxn>
                  <a:cxn ang="0">
                    <a:pos x="2123" y="250"/>
                  </a:cxn>
                </a:cxnLst>
                <a:rect l="0" t="0" r="r" b="b"/>
                <a:pathLst>
                  <a:path w="2491" h="621">
                    <a:moveTo>
                      <a:pt x="598" y="179"/>
                    </a:moveTo>
                    <a:lnTo>
                      <a:pt x="598" y="0"/>
                    </a:lnTo>
                    <a:lnTo>
                      <a:pt x="524" y="0"/>
                    </a:lnTo>
                    <a:lnTo>
                      <a:pt x="449" y="0"/>
                    </a:lnTo>
                    <a:lnTo>
                      <a:pt x="374" y="0"/>
                    </a:lnTo>
                    <a:lnTo>
                      <a:pt x="299" y="0"/>
                    </a:lnTo>
                    <a:lnTo>
                      <a:pt x="224" y="0"/>
                    </a:lnTo>
                    <a:lnTo>
                      <a:pt x="150" y="0"/>
                    </a:lnTo>
                    <a:lnTo>
                      <a:pt x="75" y="0"/>
                    </a:lnTo>
                    <a:lnTo>
                      <a:pt x="0" y="0"/>
                    </a:lnTo>
                    <a:lnTo>
                      <a:pt x="0" y="179"/>
                    </a:lnTo>
                    <a:lnTo>
                      <a:pt x="176" y="179"/>
                    </a:lnTo>
                    <a:lnTo>
                      <a:pt x="176" y="621"/>
                    </a:lnTo>
                    <a:lnTo>
                      <a:pt x="423" y="621"/>
                    </a:lnTo>
                    <a:lnTo>
                      <a:pt x="423" y="179"/>
                    </a:lnTo>
                    <a:lnTo>
                      <a:pt x="598" y="179"/>
                    </a:lnTo>
                    <a:close/>
                    <a:moveTo>
                      <a:pt x="907" y="250"/>
                    </a:moveTo>
                    <a:lnTo>
                      <a:pt x="781" y="621"/>
                    </a:lnTo>
                    <a:lnTo>
                      <a:pt x="539" y="621"/>
                    </a:lnTo>
                    <a:lnTo>
                      <a:pt x="776" y="0"/>
                    </a:lnTo>
                    <a:lnTo>
                      <a:pt x="809" y="0"/>
                    </a:lnTo>
                    <a:lnTo>
                      <a:pt x="842" y="0"/>
                    </a:lnTo>
                    <a:lnTo>
                      <a:pt x="874" y="0"/>
                    </a:lnTo>
                    <a:lnTo>
                      <a:pt x="907" y="0"/>
                    </a:lnTo>
                    <a:lnTo>
                      <a:pt x="939" y="0"/>
                    </a:lnTo>
                    <a:lnTo>
                      <a:pt x="972" y="0"/>
                    </a:lnTo>
                    <a:lnTo>
                      <a:pt x="1005" y="0"/>
                    </a:lnTo>
                    <a:lnTo>
                      <a:pt x="1038" y="0"/>
                    </a:lnTo>
                    <a:lnTo>
                      <a:pt x="1275" y="621"/>
                    </a:lnTo>
                    <a:lnTo>
                      <a:pt x="1033" y="621"/>
                    </a:lnTo>
                    <a:lnTo>
                      <a:pt x="907" y="250"/>
                    </a:lnTo>
                    <a:close/>
                    <a:moveTo>
                      <a:pt x="1814" y="179"/>
                    </a:moveTo>
                    <a:lnTo>
                      <a:pt x="1814" y="0"/>
                    </a:lnTo>
                    <a:lnTo>
                      <a:pt x="1740" y="0"/>
                    </a:lnTo>
                    <a:lnTo>
                      <a:pt x="1665" y="0"/>
                    </a:lnTo>
                    <a:lnTo>
                      <a:pt x="1590" y="0"/>
                    </a:lnTo>
                    <a:lnTo>
                      <a:pt x="1515" y="0"/>
                    </a:lnTo>
                    <a:lnTo>
                      <a:pt x="1440" y="0"/>
                    </a:lnTo>
                    <a:lnTo>
                      <a:pt x="1366" y="0"/>
                    </a:lnTo>
                    <a:lnTo>
                      <a:pt x="1291" y="0"/>
                    </a:lnTo>
                    <a:lnTo>
                      <a:pt x="1216" y="0"/>
                    </a:lnTo>
                    <a:lnTo>
                      <a:pt x="1216" y="179"/>
                    </a:lnTo>
                    <a:lnTo>
                      <a:pt x="1391" y="179"/>
                    </a:lnTo>
                    <a:lnTo>
                      <a:pt x="1391" y="621"/>
                    </a:lnTo>
                    <a:lnTo>
                      <a:pt x="1639" y="621"/>
                    </a:lnTo>
                    <a:lnTo>
                      <a:pt x="1639" y="179"/>
                    </a:lnTo>
                    <a:lnTo>
                      <a:pt x="1814" y="179"/>
                    </a:lnTo>
                    <a:close/>
                    <a:moveTo>
                      <a:pt x="2123" y="250"/>
                    </a:moveTo>
                    <a:lnTo>
                      <a:pt x="1996" y="621"/>
                    </a:lnTo>
                    <a:lnTo>
                      <a:pt x="1754" y="621"/>
                    </a:lnTo>
                    <a:lnTo>
                      <a:pt x="1991" y="0"/>
                    </a:lnTo>
                    <a:lnTo>
                      <a:pt x="2024" y="0"/>
                    </a:lnTo>
                    <a:lnTo>
                      <a:pt x="2057" y="0"/>
                    </a:lnTo>
                    <a:lnTo>
                      <a:pt x="2090" y="0"/>
                    </a:lnTo>
                    <a:lnTo>
                      <a:pt x="2123" y="0"/>
                    </a:lnTo>
                    <a:lnTo>
                      <a:pt x="2155" y="0"/>
                    </a:lnTo>
                    <a:lnTo>
                      <a:pt x="2188" y="0"/>
                    </a:lnTo>
                    <a:lnTo>
                      <a:pt x="2220" y="0"/>
                    </a:lnTo>
                    <a:lnTo>
                      <a:pt x="2253" y="0"/>
                    </a:lnTo>
                    <a:lnTo>
                      <a:pt x="2491" y="621"/>
                    </a:lnTo>
                    <a:lnTo>
                      <a:pt x="2248" y="621"/>
                    </a:lnTo>
                    <a:lnTo>
                      <a:pt x="2123" y="25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bg1"/>
                  </a:solidFill>
                  <a:latin typeface="Myriad Pro"/>
                </a:endParaRPr>
              </a:p>
            </p:txBody>
          </p:sp>
        </p:grpSp>
        <p:sp>
          <p:nvSpPr>
            <p:cNvPr id="20" name="Freeform 19"/>
            <p:cNvSpPr>
              <a:spLocks noEditPoints="1"/>
            </p:cNvSpPr>
            <p:nvPr/>
          </p:nvSpPr>
          <p:spPr bwMode="auto">
            <a:xfrm>
              <a:off x="1409510" y="392855"/>
              <a:ext cx="878871" cy="92839"/>
            </a:xfrm>
            <a:custGeom>
              <a:avLst/>
              <a:gdLst/>
              <a:ahLst/>
              <a:cxnLst>
                <a:cxn ang="0">
                  <a:pos x="805" y="637"/>
                </a:cxn>
                <a:cxn ang="0">
                  <a:pos x="996" y="219"/>
                </a:cxn>
                <a:cxn ang="0">
                  <a:pos x="1304" y="357"/>
                </a:cxn>
                <a:cxn ang="0">
                  <a:pos x="1069" y="644"/>
                </a:cxn>
                <a:cxn ang="0">
                  <a:pos x="1040" y="573"/>
                </a:cxn>
                <a:cxn ang="0">
                  <a:pos x="1182" y="280"/>
                </a:cxn>
                <a:cxn ang="0">
                  <a:pos x="1457" y="426"/>
                </a:cxn>
                <a:cxn ang="0">
                  <a:pos x="1680" y="639"/>
                </a:cxn>
                <a:cxn ang="0">
                  <a:pos x="1384" y="480"/>
                </a:cxn>
                <a:cxn ang="0">
                  <a:pos x="1565" y="178"/>
                </a:cxn>
                <a:cxn ang="0">
                  <a:pos x="1772" y="419"/>
                </a:cxn>
                <a:cxn ang="0">
                  <a:pos x="1479" y="300"/>
                </a:cxn>
                <a:cxn ang="0">
                  <a:pos x="2054" y="179"/>
                </a:cxn>
                <a:cxn ang="0">
                  <a:pos x="2260" y="188"/>
                </a:cxn>
                <a:cxn ang="0">
                  <a:pos x="2257" y="15"/>
                </a:cxn>
                <a:cxn ang="0">
                  <a:pos x="2523" y="568"/>
                </a:cxn>
                <a:cxn ang="0">
                  <a:pos x="2483" y="627"/>
                </a:cxn>
                <a:cxn ang="0">
                  <a:pos x="2395" y="282"/>
                </a:cxn>
                <a:cxn ang="0">
                  <a:pos x="2669" y="201"/>
                </a:cxn>
                <a:cxn ang="0">
                  <a:pos x="2657" y="282"/>
                </a:cxn>
                <a:cxn ang="0">
                  <a:pos x="2858" y="220"/>
                </a:cxn>
                <a:cxn ang="0">
                  <a:pos x="3192" y="222"/>
                </a:cxn>
                <a:cxn ang="0">
                  <a:pos x="3092" y="249"/>
                </a:cxn>
                <a:cxn ang="0">
                  <a:pos x="3666" y="632"/>
                </a:cxn>
                <a:cxn ang="0">
                  <a:pos x="3354" y="500"/>
                </a:cxn>
                <a:cxn ang="0">
                  <a:pos x="3484" y="195"/>
                </a:cxn>
                <a:cxn ang="0">
                  <a:pos x="3516" y="256"/>
                </a:cxn>
                <a:cxn ang="0">
                  <a:pos x="3592" y="581"/>
                </a:cxn>
                <a:cxn ang="0">
                  <a:pos x="4055" y="577"/>
                </a:cxn>
                <a:cxn ang="0">
                  <a:pos x="3803" y="567"/>
                </a:cxn>
                <a:cxn ang="0">
                  <a:pos x="3854" y="210"/>
                </a:cxn>
                <a:cxn ang="0">
                  <a:pos x="4132" y="281"/>
                </a:cxn>
                <a:cxn ang="0">
                  <a:pos x="3947" y="237"/>
                </a:cxn>
                <a:cxn ang="0">
                  <a:pos x="4571" y="638"/>
                </a:cxn>
                <a:cxn ang="0">
                  <a:pos x="4425" y="355"/>
                </a:cxn>
                <a:cxn ang="0">
                  <a:pos x="4692" y="179"/>
                </a:cxn>
                <a:cxn ang="0">
                  <a:pos x="4503" y="378"/>
                </a:cxn>
                <a:cxn ang="0">
                  <a:pos x="4914" y="445"/>
                </a:cxn>
                <a:cxn ang="0">
                  <a:pos x="5116" y="642"/>
                </a:cxn>
                <a:cxn ang="0">
                  <a:pos x="4837" y="469"/>
                </a:cxn>
                <a:cxn ang="0">
                  <a:pos x="5032" y="177"/>
                </a:cxn>
                <a:cxn ang="0">
                  <a:pos x="5225" y="427"/>
                </a:cxn>
                <a:cxn ang="0">
                  <a:pos x="4929" y="310"/>
                </a:cxn>
                <a:cxn ang="0">
                  <a:pos x="5520" y="177"/>
                </a:cxn>
                <a:cxn ang="0">
                  <a:pos x="5849" y="249"/>
                </a:cxn>
                <a:cxn ang="0">
                  <a:pos x="5745" y="644"/>
                </a:cxn>
                <a:cxn ang="0">
                  <a:pos x="6173" y="588"/>
                </a:cxn>
                <a:cxn ang="0">
                  <a:pos x="5907" y="543"/>
                </a:cxn>
                <a:cxn ang="0">
                  <a:pos x="6173" y="317"/>
                </a:cxn>
                <a:cxn ang="0">
                  <a:pos x="6044" y="179"/>
                </a:cxn>
                <a:cxn ang="0">
                  <a:pos x="6022" y="438"/>
                </a:cxn>
                <a:cxn ang="0">
                  <a:pos x="6118" y="573"/>
                </a:cxn>
                <a:cxn ang="0">
                  <a:pos x="6379" y="72"/>
                </a:cxn>
                <a:cxn ang="0">
                  <a:pos x="6454" y="99"/>
                </a:cxn>
                <a:cxn ang="0">
                  <a:pos x="6815" y="177"/>
                </a:cxn>
                <a:cxn ang="0">
                  <a:pos x="6901" y="333"/>
                </a:cxn>
                <a:cxn ang="0">
                  <a:pos x="6691" y="329"/>
                </a:cxn>
                <a:cxn ang="0">
                  <a:pos x="7278" y="580"/>
                </a:cxn>
                <a:cxn ang="0">
                  <a:pos x="7137" y="188"/>
                </a:cxn>
                <a:cxn ang="0">
                  <a:pos x="7541" y="759"/>
                </a:cxn>
                <a:cxn ang="0">
                  <a:pos x="7366" y="188"/>
                </a:cxn>
                <a:cxn ang="0">
                  <a:pos x="7881" y="532"/>
                </a:cxn>
                <a:cxn ang="0">
                  <a:pos x="7920" y="642"/>
                </a:cxn>
              </a:cxnLst>
              <a:rect l="0" t="0" r="r" b="b"/>
              <a:pathLst>
                <a:path w="7953" h="842">
                  <a:moveTo>
                    <a:pt x="324" y="277"/>
                  </a:moveTo>
                  <a:lnTo>
                    <a:pt x="324" y="344"/>
                  </a:lnTo>
                  <a:lnTo>
                    <a:pt x="81" y="344"/>
                  </a:lnTo>
                  <a:lnTo>
                    <a:pt x="81" y="569"/>
                  </a:lnTo>
                  <a:lnTo>
                    <a:pt x="352" y="569"/>
                  </a:lnTo>
                  <a:lnTo>
                    <a:pt x="352" y="637"/>
                  </a:lnTo>
                  <a:lnTo>
                    <a:pt x="0" y="637"/>
                  </a:lnTo>
                  <a:lnTo>
                    <a:pt x="0" y="11"/>
                  </a:lnTo>
                  <a:lnTo>
                    <a:pt x="338" y="11"/>
                  </a:lnTo>
                  <a:lnTo>
                    <a:pt x="338" y="79"/>
                  </a:lnTo>
                  <a:lnTo>
                    <a:pt x="81" y="79"/>
                  </a:lnTo>
                  <a:lnTo>
                    <a:pt x="81" y="277"/>
                  </a:lnTo>
                  <a:lnTo>
                    <a:pt x="324" y="277"/>
                  </a:lnTo>
                  <a:close/>
                  <a:moveTo>
                    <a:pt x="401" y="188"/>
                  </a:moveTo>
                  <a:lnTo>
                    <a:pt x="492" y="188"/>
                  </a:lnTo>
                  <a:lnTo>
                    <a:pt x="556" y="284"/>
                  </a:lnTo>
                  <a:lnTo>
                    <a:pt x="566" y="300"/>
                  </a:lnTo>
                  <a:lnTo>
                    <a:pt x="578" y="317"/>
                  </a:lnTo>
                  <a:lnTo>
                    <a:pt x="589" y="337"/>
                  </a:lnTo>
                  <a:lnTo>
                    <a:pt x="601" y="357"/>
                  </a:lnTo>
                  <a:lnTo>
                    <a:pt x="604" y="357"/>
                  </a:lnTo>
                  <a:lnTo>
                    <a:pt x="614" y="340"/>
                  </a:lnTo>
                  <a:lnTo>
                    <a:pt x="625" y="321"/>
                  </a:lnTo>
                  <a:lnTo>
                    <a:pt x="636" y="303"/>
                  </a:lnTo>
                  <a:lnTo>
                    <a:pt x="649" y="283"/>
                  </a:lnTo>
                  <a:lnTo>
                    <a:pt x="712" y="188"/>
                  </a:lnTo>
                  <a:lnTo>
                    <a:pt x="800" y="188"/>
                  </a:lnTo>
                  <a:lnTo>
                    <a:pt x="646" y="405"/>
                  </a:lnTo>
                  <a:lnTo>
                    <a:pt x="805" y="637"/>
                  </a:lnTo>
                  <a:lnTo>
                    <a:pt x="712" y="637"/>
                  </a:lnTo>
                  <a:lnTo>
                    <a:pt x="646" y="535"/>
                  </a:lnTo>
                  <a:lnTo>
                    <a:pt x="635" y="520"/>
                  </a:lnTo>
                  <a:lnTo>
                    <a:pt x="624" y="501"/>
                  </a:lnTo>
                  <a:lnTo>
                    <a:pt x="612" y="481"/>
                  </a:lnTo>
                  <a:lnTo>
                    <a:pt x="598" y="457"/>
                  </a:lnTo>
                  <a:lnTo>
                    <a:pt x="596" y="457"/>
                  </a:lnTo>
                  <a:lnTo>
                    <a:pt x="588" y="472"/>
                  </a:lnTo>
                  <a:lnTo>
                    <a:pt x="578" y="490"/>
                  </a:lnTo>
                  <a:lnTo>
                    <a:pt x="564" y="511"/>
                  </a:lnTo>
                  <a:lnTo>
                    <a:pt x="549" y="535"/>
                  </a:lnTo>
                  <a:lnTo>
                    <a:pt x="484" y="637"/>
                  </a:lnTo>
                  <a:lnTo>
                    <a:pt x="394" y="637"/>
                  </a:lnTo>
                  <a:lnTo>
                    <a:pt x="553" y="408"/>
                  </a:lnTo>
                  <a:lnTo>
                    <a:pt x="401" y="188"/>
                  </a:lnTo>
                  <a:close/>
                  <a:moveTo>
                    <a:pt x="883" y="820"/>
                  </a:moveTo>
                  <a:lnTo>
                    <a:pt x="883" y="334"/>
                  </a:lnTo>
                  <a:lnTo>
                    <a:pt x="883" y="298"/>
                  </a:lnTo>
                  <a:lnTo>
                    <a:pt x="882" y="261"/>
                  </a:lnTo>
                  <a:lnTo>
                    <a:pt x="881" y="224"/>
                  </a:lnTo>
                  <a:lnTo>
                    <a:pt x="880" y="188"/>
                  </a:lnTo>
                  <a:lnTo>
                    <a:pt x="953" y="188"/>
                  </a:lnTo>
                  <a:lnTo>
                    <a:pt x="957" y="265"/>
                  </a:lnTo>
                  <a:lnTo>
                    <a:pt x="958" y="265"/>
                  </a:lnTo>
                  <a:lnTo>
                    <a:pt x="965" y="255"/>
                  </a:lnTo>
                  <a:lnTo>
                    <a:pt x="972" y="244"/>
                  </a:lnTo>
                  <a:lnTo>
                    <a:pt x="979" y="235"/>
                  </a:lnTo>
                  <a:lnTo>
                    <a:pt x="988" y="227"/>
                  </a:lnTo>
                  <a:lnTo>
                    <a:pt x="996" y="219"/>
                  </a:lnTo>
                  <a:lnTo>
                    <a:pt x="1005" y="211"/>
                  </a:lnTo>
                  <a:lnTo>
                    <a:pt x="1014" y="205"/>
                  </a:lnTo>
                  <a:lnTo>
                    <a:pt x="1024" y="199"/>
                  </a:lnTo>
                  <a:lnTo>
                    <a:pt x="1034" y="194"/>
                  </a:lnTo>
                  <a:lnTo>
                    <a:pt x="1045" y="190"/>
                  </a:lnTo>
                  <a:lnTo>
                    <a:pt x="1055" y="186"/>
                  </a:lnTo>
                  <a:lnTo>
                    <a:pt x="1068" y="183"/>
                  </a:lnTo>
                  <a:lnTo>
                    <a:pt x="1079" y="181"/>
                  </a:lnTo>
                  <a:lnTo>
                    <a:pt x="1091" y="178"/>
                  </a:lnTo>
                  <a:lnTo>
                    <a:pt x="1105" y="177"/>
                  </a:lnTo>
                  <a:lnTo>
                    <a:pt x="1118" y="177"/>
                  </a:lnTo>
                  <a:lnTo>
                    <a:pt x="1138" y="178"/>
                  </a:lnTo>
                  <a:lnTo>
                    <a:pt x="1157" y="182"/>
                  </a:lnTo>
                  <a:lnTo>
                    <a:pt x="1166" y="184"/>
                  </a:lnTo>
                  <a:lnTo>
                    <a:pt x="1176" y="187"/>
                  </a:lnTo>
                  <a:lnTo>
                    <a:pt x="1185" y="190"/>
                  </a:lnTo>
                  <a:lnTo>
                    <a:pt x="1193" y="193"/>
                  </a:lnTo>
                  <a:lnTo>
                    <a:pt x="1201" y="198"/>
                  </a:lnTo>
                  <a:lnTo>
                    <a:pt x="1210" y="202"/>
                  </a:lnTo>
                  <a:lnTo>
                    <a:pt x="1218" y="207"/>
                  </a:lnTo>
                  <a:lnTo>
                    <a:pt x="1225" y="213"/>
                  </a:lnTo>
                  <a:lnTo>
                    <a:pt x="1240" y="226"/>
                  </a:lnTo>
                  <a:lnTo>
                    <a:pt x="1254" y="241"/>
                  </a:lnTo>
                  <a:lnTo>
                    <a:pt x="1266" y="258"/>
                  </a:lnTo>
                  <a:lnTo>
                    <a:pt x="1277" y="275"/>
                  </a:lnTo>
                  <a:lnTo>
                    <a:pt x="1287" y="294"/>
                  </a:lnTo>
                  <a:lnTo>
                    <a:pt x="1294" y="314"/>
                  </a:lnTo>
                  <a:lnTo>
                    <a:pt x="1300" y="335"/>
                  </a:lnTo>
                  <a:lnTo>
                    <a:pt x="1304" y="357"/>
                  </a:lnTo>
                  <a:lnTo>
                    <a:pt x="1307" y="381"/>
                  </a:lnTo>
                  <a:lnTo>
                    <a:pt x="1308" y="406"/>
                  </a:lnTo>
                  <a:lnTo>
                    <a:pt x="1307" y="434"/>
                  </a:lnTo>
                  <a:lnTo>
                    <a:pt x="1304" y="460"/>
                  </a:lnTo>
                  <a:lnTo>
                    <a:pt x="1302" y="473"/>
                  </a:lnTo>
                  <a:lnTo>
                    <a:pt x="1299" y="485"/>
                  </a:lnTo>
                  <a:lnTo>
                    <a:pt x="1296" y="497"/>
                  </a:lnTo>
                  <a:lnTo>
                    <a:pt x="1292" y="509"/>
                  </a:lnTo>
                  <a:lnTo>
                    <a:pt x="1288" y="520"/>
                  </a:lnTo>
                  <a:lnTo>
                    <a:pt x="1283" y="530"/>
                  </a:lnTo>
                  <a:lnTo>
                    <a:pt x="1278" y="541"/>
                  </a:lnTo>
                  <a:lnTo>
                    <a:pt x="1272" y="551"/>
                  </a:lnTo>
                  <a:lnTo>
                    <a:pt x="1266" y="560"/>
                  </a:lnTo>
                  <a:lnTo>
                    <a:pt x="1260" y="569"/>
                  </a:lnTo>
                  <a:lnTo>
                    <a:pt x="1253" y="579"/>
                  </a:lnTo>
                  <a:lnTo>
                    <a:pt x="1245" y="587"/>
                  </a:lnTo>
                  <a:lnTo>
                    <a:pt x="1231" y="601"/>
                  </a:lnTo>
                  <a:lnTo>
                    <a:pt x="1215" y="614"/>
                  </a:lnTo>
                  <a:lnTo>
                    <a:pt x="1207" y="619"/>
                  </a:lnTo>
                  <a:lnTo>
                    <a:pt x="1198" y="624"/>
                  </a:lnTo>
                  <a:lnTo>
                    <a:pt x="1190" y="628"/>
                  </a:lnTo>
                  <a:lnTo>
                    <a:pt x="1181" y="632"/>
                  </a:lnTo>
                  <a:lnTo>
                    <a:pt x="1163" y="638"/>
                  </a:lnTo>
                  <a:lnTo>
                    <a:pt x="1144" y="643"/>
                  </a:lnTo>
                  <a:lnTo>
                    <a:pt x="1123" y="647"/>
                  </a:lnTo>
                  <a:lnTo>
                    <a:pt x="1103" y="648"/>
                  </a:lnTo>
                  <a:lnTo>
                    <a:pt x="1091" y="647"/>
                  </a:lnTo>
                  <a:lnTo>
                    <a:pt x="1079" y="646"/>
                  </a:lnTo>
                  <a:lnTo>
                    <a:pt x="1069" y="644"/>
                  </a:lnTo>
                  <a:lnTo>
                    <a:pt x="1058" y="642"/>
                  </a:lnTo>
                  <a:lnTo>
                    <a:pt x="1048" y="640"/>
                  </a:lnTo>
                  <a:lnTo>
                    <a:pt x="1038" y="637"/>
                  </a:lnTo>
                  <a:lnTo>
                    <a:pt x="1029" y="633"/>
                  </a:lnTo>
                  <a:lnTo>
                    <a:pt x="1019" y="629"/>
                  </a:lnTo>
                  <a:lnTo>
                    <a:pt x="1011" y="625"/>
                  </a:lnTo>
                  <a:lnTo>
                    <a:pt x="1003" y="620"/>
                  </a:lnTo>
                  <a:lnTo>
                    <a:pt x="996" y="614"/>
                  </a:lnTo>
                  <a:lnTo>
                    <a:pt x="989" y="607"/>
                  </a:lnTo>
                  <a:lnTo>
                    <a:pt x="981" y="600"/>
                  </a:lnTo>
                  <a:lnTo>
                    <a:pt x="975" y="593"/>
                  </a:lnTo>
                  <a:lnTo>
                    <a:pt x="969" y="585"/>
                  </a:lnTo>
                  <a:lnTo>
                    <a:pt x="964" y="577"/>
                  </a:lnTo>
                  <a:lnTo>
                    <a:pt x="964" y="820"/>
                  </a:lnTo>
                  <a:lnTo>
                    <a:pt x="883" y="820"/>
                  </a:lnTo>
                  <a:close/>
                  <a:moveTo>
                    <a:pt x="964" y="377"/>
                  </a:moveTo>
                  <a:lnTo>
                    <a:pt x="964" y="454"/>
                  </a:lnTo>
                  <a:lnTo>
                    <a:pt x="964" y="468"/>
                  </a:lnTo>
                  <a:lnTo>
                    <a:pt x="966" y="480"/>
                  </a:lnTo>
                  <a:lnTo>
                    <a:pt x="969" y="492"/>
                  </a:lnTo>
                  <a:lnTo>
                    <a:pt x="972" y="504"/>
                  </a:lnTo>
                  <a:lnTo>
                    <a:pt x="977" y="515"/>
                  </a:lnTo>
                  <a:lnTo>
                    <a:pt x="983" y="525"/>
                  </a:lnTo>
                  <a:lnTo>
                    <a:pt x="991" y="535"/>
                  </a:lnTo>
                  <a:lnTo>
                    <a:pt x="1000" y="546"/>
                  </a:lnTo>
                  <a:lnTo>
                    <a:pt x="1009" y="554"/>
                  </a:lnTo>
                  <a:lnTo>
                    <a:pt x="1018" y="562"/>
                  </a:lnTo>
                  <a:lnTo>
                    <a:pt x="1029" y="568"/>
                  </a:lnTo>
                  <a:lnTo>
                    <a:pt x="1040" y="573"/>
                  </a:lnTo>
                  <a:lnTo>
                    <a:pt x="1051" y="578"/>
                  </a:lnTo>
                  <a:lnTo>
                    <a:pt x="1064" y="581"/>
                  </a:lnTo>
                  <a:lnTo>
                    <a:pt x="1077" y="583"/>
                  </a:lnTo>
                  <a:lnTo>
                    <a:pt x="1090" y="583"/>
                  </a:lnTo>
                  <a:lnTo>
                    <a:pt x="1106" y="583"/>
                  </a:lnTo>
                  <a:lnTo>
                    <a:pt x="1120" y="580"/>
                  </a:lnTo>
                  <a:lnTo>
                    <a:pt x="1133" y="577"/>
                  </a:lnTo>
                  <a:lnTo>
                    <a:pt x="1147" y="571"/>
                  </a:lnTo>
                  <a:lnTo>
                    <a:pt x="1159" y="564"/>
                  </a:lnTo>
                  <a:lnTo>
                    <a:pt x="1170" y="556"/>
                  </a:lnTo>
                  <a:lnTo>
                    <a:pt x="1181" y="547"/>
                  </a:lnTo>
                  <a:lnTo>
                    <a:pt x="1190" y="535"/>
                  </a:lnTo>
                  <a:lnTo>
                    <a:pt x="1198" y="523"/>
                  </a:lnTo>
                  <a:lnTo>
                    <a:pt x="1205" y="510"/>
                  </a:lnTo>
                  <a:lnTo>
                    <a:pt x="1212" y="495"/>
                  </a:lnTo>
                  <a:lnTo>
                    <a:pt x="1217" y="480"/>
                  </a:lnTo>
                  <a:lnTo>
                    <a:pt x="1221" y="463"/>
                  </a:lnTo>
                  <a:lnTo>
                    <a:pt x="1224" y="447"/>
                  </a:lnTo>
                  <a:lnTo>
                    <a:pt x="1226" y="428"/>
                  </a:lnTo>
                  <a:lnTo>
                    <a:pt x="1226" y="410"/>
                  </a:lnTo>
                  <a:lnTo>
                    <a:pt x="1226" y="392"/>
                  </a:lnTo>
                  <a:lnTo>
                    <a:pt x="1224" y="376"/>
                  </a:lnTo>
                  <a:lnTo>
                    <a:pt x="1221" y="360"/>
                  </a:lnTo>
                  <a:lnTo>
                    <a:pt x="1218" y="345"/>
                  </a:lnTo>
                  <a:lnTo>
                    <a:pt x="1213" y="331"/>
                  </a:lnTo>
                  <a:lnTo>
                    <a:pt x="1206" y="317"/>
                  </a:lnTo>
                  <a:lnTo>
                    <a:pt x="1200" y="305"/>
                  </a:lnTo>
                  <a:lnTo>
                    <a:pt x="1192" y="293"/>
                  </a:lnTo>
                  <a:lnTo>
                    <a:pt x="1182" y="280"/>
                  </a:lnTo>
                  <a:lnTo>
                    <a:pt x="1172" y="271"/>
                  </a:lnTo>
                  <a:lnTo>
                    <a:pt x="1160" y="262"/>
                  </a:lnTo>
                  <a:lnTo>
                    <a:pt x="1149" y="255"/>
                  </a:lnTo>
                  <a:lnTo>
                    <a:pt x="1136" y="249"/>
                  </a:lnTo>
                  <a:lnTo>
                    <a:pt x="1122" y="245"/>
                  </a:lnTo>
                  <a:lnTo>
                    <a:pt x="1108" y="243"/>
                  </a:lnTo>
                  <a:lnTo>
                    <a:pt x="1092" y="242"/>
                  </a:lnTo>
                  <a:lnTo>
                    <a:pt x="1082" y="243"/>
                  </a:lnTo>
                  <a:lnTo>
                    <a:pt x="1072" y="244"/>
                  </a:lnTo>
                  <a:lnTo>
                    <a:pt x="1062" y="246"/>
                  </a:lnTo>
                  <a:lnTo>
                    <a:pt x="1052" y="249"/>
                  </a:lnTo>
                  <a:lnTo>
                    <a:pt x="1042" y="254"/>
                  </a:lnTo>
                  <a:lnTo>
                    <a:pt x="1033" y="258"/>
                  </a:lnTo>
                  <a:lnTo>
                    <a:pt x="1024" y="264"/>
                  </a:lnTo>
                  <a:lnTo>
                    <a:pt x="1015" y="270"/>
                  </a:lnTo>
                  <a:lnTo>
                    <a:pt x="1007" y="277"/>
                  </a:lnTo>
                  <a:lnTo>
                    <a:pt x="999" y="285"/>
                  </a:lnTo>
                  <a:lnTo>
                    <a:pt x="993" y="294"/>
                  </a:lnTo>
                  <a:lnTo>
                    <a:pt x="987" y="303"/>
                  </a:lnTo>
                  <a:lnTo>
                    <a:pt x="981" y="312"/>
                  </a:lnTo>
                  <a:lnTo>
                    <a:pt x="976" y="321"/>
                  </a:lnTo>
                  <a:lnTo>
                    <a:pt x="972" y="333"/>
                  </a:lnTo>
                  <a:lnTo>
                    <a:pt x="969" y="344"/>
                  </a:lnTo>
                  <a:lnTo>
                    <a:pt x="967" y="353"/>
                  </a:lnTo>
                  <a:lnTo>
                    <a:pt x="965" y="363"/>
                  </a:lnTo>
                  <a:lnTo>
                    <a:pt x="964" y="370"/>
                  </a:lnTo>
                  <a:lnTo>
                    <a:pt x="964" y="377"/>
                  </a:lnTo>
                  <a:close/>
                  <a:moveTo>
                    <a:pt x="1771" y="427"/>
                  </a:moveTo>
                  <a:lnTo>
                    <a:pt x="1457" y="426"/>
                  </a:lnTo>
                  <a:lnTo>
                    <a:pt x="1458" y="445"/>
                  </a:lnTo>
                  <a:lnTo>
                    <a:pt x="1460" y="463"/>
                  </a:lnTo>
                  <a:lnTo>
                    <a:pt x="1464" y="480"/>
                  </a:lnTo>
                  <a:lnTo>
                    <a:pt x="1469" y="495"/>
                  </a:lnTo>
                  <a:lnTo>
                    <a:pt x="1477" y="510"/>
                  </a:lnTo>
                  <a:lnTo>
                    <a:pt x="1484" y="523"/>
                  </a:lnTo>
                  <a:lnTo>
                    <a:pt x="1493" y="535"/>
                  </a:lnTo>
                  <a:lnTo>
                    <a:pt x="1504" y="546"/>
                  </a:lnTo>
                  <a:lnTo>
                    <a:pt x="1515" y="554"/>
                  </a:lnTo>
                  <a:lnTo>
                    <a:pt x="1526" y="562"/>
                  </a:lnTo>
                  <a:lnTo>
                    <a:pt x="1537" y="568"/>
                  </a:lnTo>
                  <a:lnTo>
                    <a:pt x="1551" y="573"/>
                  </a:lnTo>
                  <a:lnTo>
                    <a:pt x="1564" y="577"/>
                  </a:lnTo>
                  <a:lnTo>
                    <a:pt x="1578" y="580"/>
                  </a:lnTo>
                  <a:lnTo>
                    <a:pt x="1594" y="582"/>
                  </a:lnTo>
                  <a:lnTo>
                    <a:pt x="1610" y="582"/>
                  </a:lnTo>
                  <a:lnTo>
                    <a:pt x="1628" y="582"/>
                  </a:lnTo>
                  <a:lnTo>
                    <a:pt x="1644" y="581"/>
                  </a:lnTo>
                  <a:lnTo>
                    <a:pt x="1660" y="579"/>
                  </a:lnTo>
                  <a:lnTo>
                    <a:pt x="1676" y="577"/>
                  </a:lnTo>
                  <a:lnTo>
                    <a:pt x="1690" y="573"/>
                  </a:lnTo>
                  <a:lnTo>
                    <a:pt x="1706" y="569"/>
                  </a:lnTo>
                  <a:lnTo>
                    <a:pt x="1720" y="564"/>
                  </a:lnTo>
                  <a:lnTo>
                    <a:pt x="1735" y="559"/>
                  </a:lnTo>
                  <a:lnTo>
                    <a:pt x="1748" y="618"/>
                  </a:lnTo>
                  <a:lnTo>
                    <a:pt x="1733" y="624"/>
                  </a:lnTo>
                  <a:lnTo>
                    <a:pt x="1715" y="630"/>
                  </a:lnTo>
                  <a:lnTo>
                    <a:pt x="1698" y="635"/>
                  </a:lnTo>
                  <a:lnTo>
                    <a:pt x="1680" y="639"/>
                  </a:lnTo>
                  <a:lnTo>
                    <a:pt x="1661" y="642"/>
                  </a:lnTo>
                  <a:lnTo>
                    <a:pt x="1641" y="644"/>
                  </a:lnTo>
                  <a:lnTo>
                    <a:pt x="1621" y="646"/>
                  </a:lnTo>
                  <a:lnTo>
                    <a:pt x="1599" y="647"/>
                  </a:lnTo>
                  <a:lnTo>
                    <a:pt x="1574" y="646"/>
                  </a:lnTo>
                  <a:lnTo>
                    <a:pt x="1551" y="642"/>
                  </a:lnTo>
                  <a:lnTo>
                    <a:pt x="1539" y="640"/>
                  </a:lnTo>
                  <a:lnTo>
                    <a:pt x="1528" y="637"/>
                  </a:lnTo>
                  <a:lnTo>
                    <a:pt x="1518" y="634"/>
                  </a:lnTo>
                  <a:lnTo>
                    <a:pt x="1507" y="631"/>
                  </a:lnTo>
                  <a:lnTo>
                    <a:pt x="1497" y="627"/>
                  </a:lnTo>
                  <a:lnTo>
                    <a:pt x="1488" y="622"/>
                  </a:lnTo>
                  <a:lnTo>
                    <a:pt x="1479" y="617"/>
                  </a:lnTo>
                  <a:lnTo>
                    <a:pt x="1469" y="612"/>
                  </a:lnTo>
                  <a:lnTo>
                    <a:pt x="1461" y="605"/>
                  </a:lnTo>
                  <a:lnTo>
                    <a:pt x="1453" y="598"/>
                  </a:lnTo>
                  <a:lnTo>
                    <a:pt x="1445" y="592"/>
                  </a:lnTo>
                  <a:lnTo>
                    <a:pt x="1438" y="584"/>
                  </a:lnTo>
                  <a:lnTo>
                    <a:pt x="1430" y="576"/>
                  </a:lnTo>
                  <a:lnTo>
                    <a:pt x="1423" y="567"/>
                  </a:lnTo>
                  <a:lnTo>
                    <a:pt x="1417" y="559"/>
                  </a:lnTo>
                  <a:lnTo>
                    <a:pt x="1412" y="551"/>
                  </a:lnTo>
                  <a:lnTo>
                    <a:pt x="1406" y="542"/>
                  </a:lnTo>
                  <a:lnTo>
                    <a:pt x="1402" y="531"/>
                  </a:lnTo>
                  <a:lnTo>
                    <a:pt x="1397" y="522"/>
                  </a:lnTo>
                  <a:lnTo>
                    <a:pt x="1393" y="512"/>
                  </a:lnTo>
                  <a:lnTo>
                    <a:pt x="1389" y="501"/>
                  </a:lnTo>
                  <a:lnTo>
                    <a:pt x="1386" y="490"/>
                  </a:lnTo>
                  <a:lnTo>
                    <a:pt x="1384" y="480"/>
                  </a:lnTo>
                  <a:lnTo>
                    <a:pt x="1382" y="469"/>
                  </a:lnTo>
                  <a:lnTo>
                    <a:pt x="1379" y="445"/>
                  </a:lnTo>
                  <a:lnTo>
                    <a:pt x="1378" y="419"/>
                  </a:lnTo>
                  <a:lnTo>
                    <a:pt x="1379" y="394"/>
                  </a:lnTo>
                  <a:lnTo>
                    <a:pt x="1382" y="370"/>
                  </a:lnTo>
                  <a:lnTo>
                    <a:pt x="1386" y="346"/>
                  </a:lnTo>
                  <a:lnTo>
                    <a:pt x="1392" y="324"/>
                  </a:lnTo>
                  <a:lnTo>
                    <a:pt x="1397" y="313"/>
                  </a:lnTo>
                  <a:lnTo>
                    <a:pt x="1401" y="303"/>
                  </a:lnTo>
                  <a:lnTo>
                    <a:pt x="1406" y="293"/>
                  </a:lnTo>
                  <a:lnTo>
                    <a:pt x="1411" y="282"/>
                  </a:lnTo>
                  <a:lnTo>
                    <a:pt x="1416" y="273"/>
                  </a:lnTo>
                  <a:lnTo>
                    <a:pt x="1422" y="264"/>
                  </a:lnTo>
                  <a:lnTo>
                    <a:pt x="1428" y="255"/>
                  </a:lnTo>
                  <a:lnTo>
                    <a:pt x="1436" y="246"/>
                  </a:lnTo>
                  <a:lnTo>
                    <a:pt x="1443" y="238"/>
                  </a:lnTo>
                  <a:lnTo>
                    <a:pt x="1451" y="230"/>
                  </a:lnTo>
                  <a:lnTo>
                    <a:pt x="1458" y="223"/>
                  </a:lnTo>
                  <a:lnTo>
                    <a:pt x="1466" y="217"/>
                  </a:lnTo>
                  <a:lnTo>
                    <a:pt x="1476" y="210"/>
                  </a:lnTo>
                  <a:lnTo>
                    <a:pt x="1484" y="204"/>
                  </a:lnTo>
                  <a:lnTo>
                    <a:pt x="1493" y="199"/>
                  </a:lnTo>
                  <a:lnTo>
                    <a:pt x="1502" y="195"/>
                  </a:lnTo>
                  <a:lnTo>
                    <a:pt x="1513" y="191"/>
                  </a:lnTo>
                  <a:lnTo>
                    <a:pt x="1522" y="187"/>
                  </a:lnTo>
                  <a:lnTo>
                    <a:pt x="1532" y="185"/>
                  </a:lnTo>
                  <a:lnTo>
                    <a:pt x="1543" y="182"/>
                  </a:lnTo>
                  <a:lnTo>
                    <a:pt x="1554" y="179"/>
                  </a:lnTo>
                  <a:lnTo>
                    <a:pt x="1565" y="178"/>
                  </a:lnTo>
                  <a:lnTo>
                    <a:pt x="1576" y="177"/>
                  </a:lnTo>
                  <a:lnTo>
                    <a:pt x="1589" y="177"/>
                  </a:lnTo>
                  <a:lnTo>
                    <a:pt x="1601" y="177"/>
                  </a:lnTo>
                  <a:lnTo>
                    <a:pt x="1612" y="178"/>
                  </a:lnTo>
                  <a:lnTo>
                    <a:pt x="1624" y="181"/>
                  </a:lnTo>
                  <a:lnTo>
                    <a:pt x="1635" y="183"/>
                  </a:lnTo>
                  <a:lnTo>
                    <a:pt x="1645" y="185"/>
                  </a:lnTo>
                  <a:lnTo>
                    <a:pt x="1655" y="188"/>
                  </a:lnTo>
                  <a:lnTo>
                    <a:pt x="1665" y="192"/>
                  </a:lnTo>
                  <a:lnTo>
                    <a:pt x="1675" y="196"/>
                  </a:lnTo>
                  <a:lnTo>
                    <a:pt x="1683" y="201"/>
                  </a:lnTo>
                  <a:lnTo>
                    <a:pt x="1692" y="206"/>
                  </a:lnTo>
                  <a:lnTo>
                    <a:pt x="1701" y="212"/>
                  </a:lnTo>
                  <a:lnTo>
                    <a:pt x="1708" y="220"/>
                  </a:lnTo>
                  <a:lnTo>
                    <a:pt x="1716" y="227"/>
                  </a:lnTo>
                  <a:lnTo>
                    <a:pt x="1723" y="234"/>
                  </a:lnTo>
                  <a:lnTo>
                    <a:pt x="1729" y="242"/>
                  </a:lnTo>
                  <a:lnTo>
                    <a:pt x="1736" y="251"/>
                  </a:lnTo>
                  <a:lnTo>
                    <a:pt x="1745" y="266"/>
                  </a:lnTo>
                  <a:lnTo>
                    <a:pt x="1753" y="281"/>
                  </a:lnTo>
                  <a:lnTo>
                    <a:pt x="1759" y="298"/>
                  </a:lnTo>
                  <a:lnTo>
                    <a:pt x="1764" y="314"/>
                  </a:lnTo>
                  <a:lnTo>
                    <a:pt x="1768" y="332"/>
                  </a:lnTo>
                  <a:lnTo>
                    <a:pt x="1772" y="349"/>
                  </a:lnTo>
                  <a:lnTo>
                    <a:pt x="1774" y="369"/>
                  </a:lnTo>
                  <a:lnTo>
                    <a:pt x="1774" y="388"/>
                  </a:lnTo>
                  <a:lnTo>
                    <a:pt x="1774" y="400"/>
                  </a:lnTo>
                  <a:lnTo>
                    <a:pt x="1773" y="410"/>
                  </a:lnTo>
                  <a:lnTo>
                    <a:pt x="1772" y="419"/>
                  </a:lnTo>
                  <a:lnTo>
                    <a:pt x="1771" y="427"/>
                  </a:lnTo>
                  <a:close/>
                  <a:moveTo>
                    <a:pt x="1457" y="368"/>
                  </a:moveTo>
                  <a:lnTo>
                    <a:pt x="1696" y="368"/>
                  </a:lnTo>
                  <a:lnTo>
                    <a:pt x="1696" y="355"/>
                  </a:lnTo>
                  <a:lnTo>
                    <a:pt x="1694" y="344"/>
                  </a:lnTo>
                  <a:lnTo>
                    <a:pt x="1692" y="332"/>
                  </a:lnTo>
                  <a:lnTo>
                    <a:pt x="1690" y="321"/>
                  </a:lnTo>
                  <a:lnTo>
                    <a:pt x="1687" y="311"/>
                  </a:lnTo>
                  <a:lnTo>
                    <a:pt x="1683" y="301"/>
                  </a:lnTo>
                  <a:lnTo>
                    <a:pt x="1678" y="292"/>
                  </a:lnTo>
                  <a:lnTo>
                    <a:pt x="1673" y="282"/>
                  </a:lnTo>
                  <a:lnTo>
                    <a:pt x="1666" y="271"/>
                  </a:lnTo>
                  <a:lnTo>
                    <a:pt x="1656" y="262"/>
                  </a:lnTo>
                  <a:lnTo>
                    <a:pt x="1646" y="254"/>
                  </a:lnTo>
                  <a:lnTo>
                    <a:pt x="1636" y="247"/>
                  </a:lnTo>
                  <a:lnTo>
                    <a:pt x="1624" y="242"/>
                  </a:lnTo>
                  <a:lnTo>
                    <a:pt x="1611" y="239"/>
                  </a:lnTo>
                  <a:lnTo>
                    <a:pt x="1597" y="237"/>
                  </a:lnTo>
                  <a:lnTo>
                    <a:pt x="1583" y="236"/>
                  </a:lnTo>
                  <a:lnTo>
                    <a:pt x="1568" y="237"/>
                  </a:lnTo>
                  <a:lnTo>
                    <a:pt x="1555" y="239"/>
                  </a:lnTo>
                  <a:lnTo>
                    <a:pt x="1542" y="242"/>
                  </a:lnTo>
                  <a:lnTo>
                    <a:pt x="1531" y="247"/>
                  </a:lnTo>
                  <a:lnTo>
                    <a:pt x="1520" y="254"/>
                  </a:lnTo>
                  <a:lnTo>
                    <a:pt x="1510" y="261"/>
                  </a:lnTo>
                  <a:lnTo>
                    <a:pt x="1500" y="270"/>
                  </a:lnTo>
                  <a:lnTo>
                    <a:pt x="1491" y="280"/>
                  </a:lnTo>
                  <a:lnTo>
                    <a:pt x="1485" y="290"/>
                  </a:lnTo>
                  <a:lnTo>
                    <a:pt x="1479" y="300"/>
                  </a:lnTo>
                  <a:lnTo>
                    <a:pt x="1474" y="310"/>
                  </a:lnTo>
                  <a:lnTo>
                    <a:pt x="1468" y="320"/>
                  </a:lnTo>
                  <a:lnTo>
                    <a:pt x="1464" y="332"/>
                  </a:lnTo>
                  <a:lnTo>
                    <a:pt x="1461" y="343"/>
                  </a:lnTo>
                  <a:lnTo>
                    <a:pt x="1459" y="355"/>
                  </a:lnTo>
                  <a:lnTo>
                    <a:pt x="1457" y="368"/>
                  </a:lnTo>
                  <a:close/>
                  <a:moveTo>
                    <a:pt x="1875" y="637"/>
                  </a:moveTo>
                  <a:lnTo>
                    <a:pt x="1875" y="328"/>
                  </a:lnTo>
                  <a:lnTo>
                    <a:pt x="1875" y="291"/>
                  </a:lnTo>
                  <a:lnTo>
                    <a:pt x="1874" y="256"/>
                  </a:lnTo>
                  <a:lnTo>
                    <a:pt x="1873" y="221"/>
                  </a:lnTo>
                  <a:lnTo>
                    <a:pt x="1872" y="188"/>
                  </a:lnTo>
                  <a:lnTo>
                    <a:pt x="1944" y="188"/>
                  </a:lnTo>
                  <a:lnTo>
                    <a:pt x="1946" y="276"/>
                  </a:lnTo>
                  <a:lnTo>
                    <a:pt x="1950" y="276"/>
                  </a:lnTo>
                  <a:lnTo>
                    <a:pt x="1954" y="265"/>
                  </a:lnTo>
                  <a:lnTo>
                    <a:pt x="1959" y="255"/>
                  </a:lnTo>
                  <a:lnTo>
                    <a:pt x="1964" y="245"/>
                  </a:lnTo>
                  <a:lnTo>
                    <a:pt x="1970" y="236"/>
                  </a:lnTo>
                  <a:lnTo>
                    <a:pt x="1976" y="227"/>
                  </a:lnTo>
                  <a:lnTo>
                    <a:pt x="1983" y="219"/>
                  </a:lnTo>
                  <a:lnTo>
                    <a:pt x="1991" y="211"/>
                  </a:lnTo>
                  <a:lnTo>
                    <a:pt x="2000" y="204"/>
                  </a:lnTo>
                  <a:lnTo>
                    <a:pt x="2008" y="198"/>
                  </a:lnTo>
                  <a:lnTo>
                    <a:pt x="2017" y="193"/>
                  </a:lnTo>
                  <a:lnTo>
                    <a:pt x="2026" y="188"/>
                  </a:lnTo>
                  <a:lnTo>
                    <a:pt x="2036" y="185"/>
                  </a:lnTo>
                  <a:lnTo>
                    <a:pt x="2045" y="182"/>
                  </a:lnTo>
                  <a:lnTo>
                    <a:pt x="2054" y="179"/>
                  </a:lnTo>
                  <a:lnTo>
                    <a:pt x="2064" y="177"/>
                  </a:lnTo>
                  <a:lnTo>
                    <a:pt x="2075" y="177"/>
                  </a:lnTo>
                  <a:lnTo>
                    <a:pt x="2087" y="178"/>
                  </a:lnTo>
                  <a:lnTo>
                    <a:pt x="2097" y="181"/>
                  </a:lnTo>
                  <a:lnTo>
                    <a:pt x="2097" y="258"/>
                  </a:lnTo>
                  <a:lnTo>
                    <a:pt x="2084" y="256"/>
                  </a:lnTo>
                  <a:lnTo>
                    <a:pt x="2069" y="255"/>
                  </a:lnTo>
                  <a:lnTo>
                    <a:pt x="2055" y="256"/>
                  </a:lnTo>
                  <a:lnTo>
                    <a:pt x="2043" y="258"/>
                  </a:lnTo>
                  <a:lnTo>
                    <a:pt x="2032" y="261"/>
                  </a:lnTo>
                  <a:lnTo>
                    <a:pt x="2020" y="266"/>
                  </a:lnTo>
                  <a:lnTo>
                    <a:pt x="2010" y="272"/>
                  </a:lnTo>
                  <a:lnTo>
                    <a:pt x="2000" y="280"/>
                  </a:lnTo>
                  <a:lnTo>
                    <a:pt x="1990" y="290"/>
                  </a:lnTo>
                  <a:lnTo>
                    <a:pt x="1982" y="300"/>
                  </a:lnTo>
                  <a:lnTo>
                    <a:pt x="1976" y="310"/>
                  </a:lnTo>
                  <a:lnTo>
                    <a:pt x="1971" y="321"/>
                  </a:lnTo>
                  <a:lnTo>
                    <a:pt x="1966" y="333"/>
                  </a:lnTo>
                  <a:lnTo>
                    <a:pt x="1963" y="344"/>
                  </a:lnTo>
                  <a:lnTo>
                    <a:pt x="1960" y="356"/>
                  </a:lnTo>
                  <a:lnTo>
                    <a:pt x="1958" y="370"/>
                  </a:lnTo>
                  <a:lnTo>
                    <a:pt x="1957" y="383"/>
                  </a:lnTo>
                  <a:lnTo>
                    <a:pt x="1955" y="398"/>
                  </a:lnTo>
                  <a:lnTo>
                    <a:pt x="1955" y="637"/>
                  </a:lnTo>
                  <a:lnTo>
                    <a:pt x="1875" y="637"/>
                  </a:lnTo>
                  <a:close/>
                  <a:moveTo>
                    <a:pt x="2260" y="637"/>
                  </a:moveTo>
                  <a:lnTo>
                    <a:pt x="2178" y="637"/>
                  </a:lnTo>
                  <a:lnTo>
                    <a:pt x="2178" y="188"/>
                  </a:lnTo>
                  <a:lnTo>
                    <a:pt x="2260" y="188"/>
                  </a:lnTo>
                  <a:lnTo>
                    <a:pt x="2260" y="637"/>
                  </a:lnTo>
                  <a:close/>
                  <a:moveTo>
                    <a:pt x="2219" y="105"/>
                  </a:moveTo>
                  <a:lnTo>
                    <a:pt x="2217" y="105"/>
                  </a:lnTo>
                  <a:lnTo>
                    <a:pt x="2206" y="104"/>
                  </a:lnTo>
                  <a:lnTo>
                    <a:pt x="2197" y="101"/>
                  </a:lnTo>
                  <a:lnTo>
                    <a:pt x="2193" y="99"/>
                  </a:lnTo>
                  <a:lnTo>
                    <a:pt x="2189" y="96"/>
                  </a:lnTo>
                  <a:lnTo>
                    <a:pt x="2185" y="93"/>
                  </a:lnTo>
                  <a:lnTo>
                    <a:pt x="2181" y="90"/>
                  </a:lnTo>
                  <a:lnTo>
                    <a:pt x="2174" y="82"/>
                  </a:lnTo>
                  <a:lnTo>
                    <a:pt x="2170" y="72"/>
                  </a:lnTo>
                  <a:lnTo>
                    <a:pt x="2167" y="63"/>
                  </a:lnTo>
                  <a:lnTo>
                    <a:pt x="2166" y="52"/>
                  </a:lnTo>
                  <a:lnTo>
                    <a:pt x="2167" y="42"/>
                  </a:lnTo>
                  <a:lnTo>
                    <a:pt x="2170" y="32"/>
                  </a:lnTo>
                  <a:lnTo>
                    <a:pt x="2174" y="23"/>
                  </a:lnTo>
                  <a:lnTo>
                    <a:pt x="2182" y="16"/>
                  </a:lnTo>
                  <a:lnTo>
                    <a:pt x="2185" y="12"/>
                  </a:lnTo>
                  <a:lnTo>
                    <a:pt x="2189" y="9"/>
                  </a:lnTo>
                  <a:lnTo>
                    <a:pt x="2194" y="6"/>
                  </a:lnTo>
                  <a:lnTo>
                    <a:pt x="2198" y="4"/>
                  </a:lnTo>
                  <a:lnTo>
                    <a:pt x="2208" y="2"/>
                  </a:lnTo>
                  <a:lnTo>
                    <a:pt x="2220" y="0"/>
                  </a:lnTo>
                  <a:lnTo>
                    <a:pt x="2230" y="2"/>
                  </a:lnTo>
                  <a:lnTo>
                    <a:pt x="2240" y="4"/>
                  </a:lnTo>
                  <a:lnTo>
                    <a:pt x="2244" y="6"/>
                  </a:lnTo>
                  <a:lnTo>
                    <a:pt x="2249" y="9"/>
                  </a:lnTo>
                  <a:lnTo>
                    <a:pt x="2253" y="12"/>
                  </a:lnTo>
                  <a:lnTo>
                    <a:pt x="2257" y="15"/>
                  </a:lnTo>
                  <a:lnTo>
                    <a:pt x="2263" y="23"/>
                  </a:lnTo>
                  <a:lnTo>
                    <a:pt x="2268" y="31"/>
                  </a:lnTo>
                  <a:lnTo>
                    <a:pt x="2270" y="42"/>
                  </a:lnTo>
                  <a:lnTo>
                    <a:pt x="2271" y="52"/>
                  </a:lnTo>
                  <a:lnTo>
                    <a:pt x="2270" y="63"/>
                  </a:lnTo>
                  <a:lnTo>
                    <a:pt x="2268" y="72"/>
                  </a:lnTo>
                  <a:lnTo>
                    <a:pt x="2263" y="82"/>
                  </a:lnTo>
                  <a:lnTo>
                    <a:pt x="2257" y="90"/>
                  </a:lnTo>
                  <a:lnTo>
                    <a:pt x="2253" y="93"/>
                  </a:lnTo>
                  <a:lnTo>
                    <a:pt x="2249" y="96"/>
                  </a:lnTo>
                  <a:lnTo>
                    <a:pt x="2244" y="99"/>
                  </a:lnTo>
                  <a:lnTo>
                    <a:pt x="2240" y="101"/>
                  </a:lnTo>
                  <a:lnTo>
                    <a:pt x="2235" y="103"/>
                  </a:lnTo>
                  <a:lnTo>
                    <a:pt x="2230" y="104"/>
                  </a:lnTo>
                  <a:lnTo>
                    <a:pt x="2224" y="104"/>
                  </a:lnTo>
                  <a:lnTo>
                    <a:pt x="2219" y="105"/>
                  </a:lnTo>
                  <a:close/>
                  <a:moveTo>
                    <a:pt x="2755" y="427"/>
                  </a:moveTo>
                  <a:lnTo>
                    <a:pt x="2441" y="426"/>
                  </a:lnTo>
                  <a:lnTo>
                    <a:pt x="2443" y="445"/>
                  </a:lnTo>
                  <a:lnTo>
                    <a:pt x="2446" y="463"/>
                  </a:lnTo>
                  <a:lnTo>
                    <a:pt x="2449" y="480"/>
                  </a:lnTo>
                  <a:lnTo>
                    <a:pt x="2454" y="495"/>
                  </a:lnTo>
                  <a:lnTo>
                    <a:pt x="2461" y="510"/>
                  </a:lnTo>
                  <a:lnTo>
                    <a:pt x="2469" y="523"/>
                  </a:lnTo>
                  <a:lnTo>
                    <a:pt x="2478" y="535"/>
                  </a:lnTo>
                  <a:lnTo>
                    <a:pt x="2489" y="546"/>
                  </a:lnTo>
                  <a:lnTo>
                    <a:pt x="2499" y="554"/>
                  </a:lnTo>
                  <a:lnTo>
                    <a:pt x="2510" y="562"/>
                  </a:lnTo>
                  <a:lnTo>
                    <a:pt x="2523" y="568"/>
                  </a:lnTo>
                  <a:lnTo>
                    <a:pt x="2535" y="573"/>
                  </a:lnTo>
                  <a:lnTo>
                    <a:pt x="2548" y="577"/>
                  </a:lnTo>
                  <a:lnTo>
                    <a:pt x="2564" y="580"/>
                  </a:lnTo>
                  <a:lnTo>
                    <a:pt x="2579" y="582"/>
                  </a:lnTo>
                  <a:lnTo>
                    <a:pt x="2595" y="582"/>
                  </a:lnTo>
                  <a:lnTo>
                    <a:pt x="2612" y="582"/>
                  </a:lnTo>
                  <a:lnTo>
                    <a:pt x="2628" y="581"/>
                  </a:lnTo>
                  <a:lnTo>
                    <a:pt x="2644" y="579"/>
                  </a:lnTo>
                  <a:lnTo>
                    <a:pt x="2660" y="577"/>
                  </a:lnTo>
                  <a:lnTo>
                    <a:pt x="2676" y="573"/>
                  </a:lnTo>
                  <a:lnTo>
                    <a:pt x="2690" y="569"/>
                  </a:lnTo>
                  <a:lnTo>
                    <a:pt x="2705" y="564"/>
                  </a:lnTo>
                  <a:lnTo>
                    <a:pt x="2719" y="559"/>
                  </a:lnTo>
                  <a:lnTo>
                    <a:pt x="2732" y="618"/>
                  </a:lnTo>
                  <a:lnTo>
                    <a:pt x="2717" y="624"/>
                  </a:lnTo>
                  <a:lnTo>
                    <a:pt x="2700" y="630"/>
                  </a:lnTo>
                  <a:lnTo>
                    <a:pt x="2683" y="635"/>
                  </a:lnTo>
                  <a:lnTo>
                    <a:pt x="2664" y="639"/>
                  </a:lnTo>
                  <a:lnTo>
                    <a:pt x="2645" y="642"/>
                  </a:lnTo>
                  <a:lnTo>
                    <a:pt x="2625" y="644"/>
                  </a:lnTo>
                  <a:lnTo>
                    <a:pt x="2605" y="646"/>
                  </a:lnTo>
                  <a:lnTo>
                    <a:pt x="2583" y="647"/>
                  </a:lnTo>
                  <a:lnTo>
                    <a:pt x="2559" y="646"/>
                  </a:lnTo>
                  <a:lnTo>
                    <a:pt x="2535" y="642"/>
                  </a:lnTo>
                  <a:lnTo>
                    <a:pt x="2524" y="640"/>
                  </a:lnTo>
                  <a:lnTo>
                    <a:pt x="2512" y="637"/>
                  </a:lnTo>
                  <a:lnTo>
                    <a:pt x="2502" y="634"/>
                  </a:lnTo>
                  <a:lnTo>
                    <a:pt x="2492" y="631"/>
                  </a:lnTo>
                  <a:lnTo>
                    <a:pt x="2483" y="627"/>
                  </a:lnTo>
                  <a:lnTo>
                    <a:pt x="2472" y="622"/>
                  </a:lnTo>
                  <a:lnTo>
                    <a:pt x="2463" y="617"/>
                  </a:lnTo>
                  <a:lnTo>
                    <a:pt x="2455" y="612"/>
                  </a:lnTo>
                  <a:lnTo>
                    <a:pt x="2446" y="605"/>
                  </a:lnTo>
                  <a:lnTo>
                    <a:pt x="2437" y="598"/>
                  </a:lnTo>
                  <a:lnTo>
                    <a:pt x="2429" y="592"/>
                  </a:lnTo>
                  <a:lnTo>
                    <a:pt x="2422" y="584"/>
                  </a:lnTo>
                  <a:lnTo>
                    <a:pt x="2415" y="576"/>
                  </a:lnTo>
                  <a:lnTo>
                    <a:pt x="2409" y="567"/>
                  </a:lnTo>
                  <a:lnTo>
                    <a:pt x="2401" y="559"/>
                  </a:lnTo>
                  <a:lnTo>
                    <a:pt x="2396" y="551"/>
                  </a:lnTo>
                  <a:lnTo>
                    <a:pt x="2391" y="542"/>
                  </a:lnTo>
                  <a:lnTo>
                    <a:pt x="2386" y="531"/>
                  </a:lnTo>
                  <a:lnTo>
                    <a:pt x="2382" y="522"/>
                  </a:lnTo>
                  <a:lnTo>
                    <a:pt x="2378" y="512"/>
                  </a:lnTo>
                  <a:lnTo>
                    <a:pt x="2374" y="501"/>
                  </a:lnTo>
                  <a:lnTo>
                    <a:pt x="2371" y="490"/>
                  </a:lnTo>
                  <a:lnTo>
                    <a:pt x="2369" y="480"/>
                  </a:lnTo>
                  <a:lnTo>
                    <a:pt x="2366" y="469"/>
                  </a:lnTo>
                  <a:lnTo>
                    <a:pt x="2363" y="445"/>
                  </a:lnTo>
                  <a:lnTo>
                    <a:pt x="2362" y="419"/>
                  </a:lnTo>
                  <a:lnTo>
                    <a:pt x="2363" y="394"/>
                  </a:lnTo>
                  <a:lnTo>
                    <a:pt x="2366" y="370"/>
                  </a:lnTo>
                  <a:lnTo>
                    <a:pt x="2371" y="346"/>
                  </a:lnTo>
                  <a:lnTo>
                    <a:pt x="2377" y="324"/>
                  </a:lnTo>
                  <a:lnTo>
                    <a:pt x="2381" y="313"/>
                  </a:lnTo>
                  <a:lnTo>
                    <a:pt x="2385" y="303"/>
                  </a:lnTo>
                  <a:lnTo>
                    <a:pt x="2390" y="293"/>
                  </a:lnTo>
                  <a:lnTo>
                    <a:pt x="2395" y="282"/>
                  </a:lnTo>
                  <a:lnTo>
                    <a:pt x="2400" y="273"/>
                  </a:lnTo>
                  <a:lnTo>
                    <a:pt x="2407" y="264"/>
                  </a:lnTo>
                  <a:lnTo>
                    <a:pt x="2414" y="255"/>
                  </a:lnTo>
                  <a:lnTo>
                    <a:pt x="2420" y="246"/>
                  </a:lnTo>
                  <a:lnTo>
                    <a:pt x="2427" y="238"/>
                  </a:lnTo>
                  <a:lnTo>
                    <a:pt x="2435" y="230"/>
                  </a:lnTo>
                  <a:lnTo>
                    <a:pt x="2444" y="223"/>
                  </a:lnTo>
                  <a:lnTo>
                    <a:pt x="2452" y="217"/>
                  </a:lnTo>
                  <a:lnTo>
                    <a:pt x="2460" y="210"/>
                  </a:lnTo>
                  <a:lnTo>
                    <a:pt x="2468" y="204"/>
                  </a:lnTo>
                  <a:lnTo>
                    <a:pt x="2477" y="199"/>
                  </a:lnTo>
                  <a:lnTo>
                    <a:pt x="2487" y="195"/>
                  </a:lnTo>
                  <a:lnTo>
                    <a:pt x="2497" y="191"/>
                  </a:lnTo>
                  <a:lnTo>
                    <a:pt x="2507" y="187"/>
                  </a:lnTo>
                  <a:lnTo>
                    <a:pt x="2518" y="185"/>
                  </a:lnTo>
                  <a:lnTo>
                    <a:pt x="2528" y="182"/>
                  </a:lnTo>
                  <a:lnTo>
                    <a:pt x="2539" y="179"/>
                  </a:lnTo>
                  <a:lnTo>
                    <a:pt x="2549" y="178"/>
                  </a:lnTo>
                  <a:lnTo>
                    <a:pt x="2562" y="177"/>
                  </a:lnTo>
                  <a:lnTo>
                    <a:pt x="2573" y="177"/>
                  </a:lnTo>
                  <a:lnTo>
                    <a:pt x="2585" y="177"/>
                  </a:lnTo>
                  <a:lnTo>
                    <a:pt x="2597" y="178"/>
                  </a:lnTo>
                  <a:lnTo>
                    <a:pt x="2608" y="181"/>
                  </a:lnTo>
                  <a:lnTo>
                    <a:pt x="2619" y="183"/>
                  </a:lnTo>
                  <a:lnTo>
                    <a:pt x="2630" y="185"/>
                  </a:lnTo>
                  <a:lnTo>
                    <a:pt x="2640" y="188"/>
                  </a:lnTo>
                  <a:lnTo>
                    <a:pt x="2650" y="192"/>
                  </a:lnTo>
                  <a:lnTo>
                    <a:pt x="2659" y="196"/>
                  </a:lnTo>
                  <a:lnTo>
                    <a:pt x="2669" y="201"/>
                  </a:lnTo>
                  <a:lnTo>
                    <a:pt x="2677" y="206"/>
                  </a:lnTo>
                  <a:lnTo>
                    <a:pt x="2685" y="212"/>
                  </a:lnTo>
                  <a:lnTo>
                    <a:pt x="2693" y="220"/>
                  </a:lnTo>
                  <a:lnTo>
                    <a:pt x="2700" y="227"/>
                  </a:lnTo>
                  <a:lnTo>
                    <a:pt x="2708" y="234"/>
                  </a:lnTo>
                  <a:lnTo>
                    <a:pt x="2714" y="242"/>
                  </a:lnTo>
                  <a:lnTo>
                    <a:pt x="2721" y="251"/>
                  </a:lnTo>
                  <a:lnTo>
                    <a:pt x="2729" y="266"/>
                  </a:lnTo>
                  <a:lnTo>
                    <a:pt x="2737" y="281"/>
                  </a:lnTo>
                  <a:lnTo>
                    <a:pt x="2744" y="298"/>
                  </a:lnTo>
                  <a:lnTo>
                    <a:pt x="2749" y="314"/>
                  </a:lnTo>
                  <a:lnTo>
                    <a:pt x="2753" y="332"/>
                  </a:lnTo>
                  <a:lnTo>
                    <a:pt x="2756" y="349"/>
                  </a:lnTo>
                  <a:lnTo>
                    <a:pt x="2758" y="369"/>
                  </a:lnTo>
                  <a:lnTo>
                    <a:pt x="2759" y="388"/>
                  </a:lnTo>
                  <a:lnTo>
                    <a:pt x="2758" y="400"/>
                  </a:lnTo>
                  <a:lnTo>
                    <a:pt x="2758" y="410"/>
                  </a:lnTo>
                  <a:lnTo>
                    <a:pt x="2757" y="419"/>
                  </a:lnTo>
                  <a:lnTo>
                    <a:pt x="2755" y="427"/>
                  </a:lnTo>
                  <a:close/>
                  <a:moveTo>
                    <a:pt x="2441" y="368"/>
                  </a:moveTo>
                  <a:lnTo>
                    <a:pt x="2680" y="368"/>
                  </a:lnTo>
                  <a:lnTo>
                    <a:pt x="2680" y="355"/>
                  </a:lnTo>
                  <a:lnTo>
                    <a:pt x="2679" y="344"/>
                  </a:lnTo>
                  <a:lnTo>
                    <a:pt x="2677" y="332"/>
                  </a:lnTo>
                  <a:lnTo>
                    <a:pt x="2675" y="321"/>
                  </a:lnTo>
                  <a:lnTo>
                    <a:pt x="2672" y="311"/>
                  </a:lnTo>
                  <a:lnTo>
                    <a:pt x="2668" y="301"/>
                  </a:lnTo>
                  <a:lnTo>
                    <a:pt x="2663" y="292"/>
                  </a:lnTo>
                  <a:lnTo>
                    <a:pt x="2657" y="282"/>
                  </a:lnTo>
                  <a:lnTo>
                    <a:pt x="2650" y="271"/>
                  </a:lnTo>
                  <a:lnTo>
                    <a:pt x="2641" y="262"/>
                  </a:lnTo>
                  <a:lnTo>
                    <a:pt x="2632" y="254"/>
                  </a:lnTo>
                  <a:lnTo>
                    <a:pt x="2620" y="247"/>
                  </a:lnTo>
                  <a:lnTo>
                    <a:pt x="2609" y="242"/>
                  </a:lnTo>
                  <a:lnTo>
                    <a:pt x="2596" y="239"/>
                  </a:lnTo>
                  <a:lnTo>
                    <a:pt x="2581" y="237"/>
                  </a:lnTo>
                  <a:lnTo>
                    <a:pt x="2567" y="236"/>
                  </a:lnTo>
                  <a:lnTo>
                    <a:pt x="2552" y="237"/>
                  </a:lnTo>
                  <a:lnTo>
                    <a:pt x="2540" y="239"/>
                  </a:lnTo>
                  <a:lnTo>
                    <a:pt x="2528" y="242"/>
                  </a:lnTo>
                  <a:lnTo>
                    <a:pt x="2515" y="247"/>
                  </a:lnTo>
                  <a:lnTo>
                    <a:pt x="2504" y="254"/>
                  </a:lnTo>
                  <a:lnTo>
                    <a:pt x="2494" y="261"/>
                  </a:lnTo>
                  <a:lnTo>
                    <a:pt x="2485" y="270"/>
                  </a:lnTo>
                  <a:lnTo>
                    <a:pt x="2475" y="280"/>
                  </a:lnTo>
                  <a:lnTo>
                    <a:pt x="2469" y="290"/>
                  </a:lnTo>
                  <a:lnTo>
                    <a:pt x="2463" y="300"/>
                  </a:lnTo>
                  <a:lnTo>
                    <a:pt x="2458" y="310"/>
                  </a:lnTo>
                  <a:lnTo>
                    <a:pt x="2454" y="320"/>
                  </a:lnTo>
                  <a:lnTo>
                    <a:pt x="2450" y="332"/>
                  </a:lnTo>
                  <a:lnTo>
                    <a:pt x="2446" y="343"/>
                  </a:lnTo>
                  <a:lnTo>
                    <a:pt x="2444" y="355"/>
                  </a:lnTo>
                  <a:lnTo>
                    <a:pt x="2441" y="368"/>
                  </a:lnTo>
                  <a:close/>
                  <a:moveTo>
                    <a:pt x="2860" y="637"/>
                  </a:moveTo>
                  <a:lnTo>
                    <a:pt x="2860" y="309"/>
                  </a:lnTo>
                  <a:lnTo>
                    <a:pt x="2860" y="280"/>
                  </a:lnTo>
                  <a:lnTo>
                    <a:pt x="2859" y="250"/>
                  </a:lnTo>
                  <a:lnTo>
                    <a:pt x="2858" y="220"/>
                  </a:lnTo>
                  <a:lnTo>
                    <a:pt x="2856" y="188"/>
                  </a:lnTo>
                  <a:lnTo>
                    <a:pt x="2929" y="188"/>
                  </a:lnTo>
                  <a:lnTo>
                    <a:pt x="2933" y="262"/>
                  </a:lnTo>
                  <a:lnTo>
                    <a:pt x="2935" y="262"/>
                  </a:lnTo>
                  <a:lnTo>
                    <a:pt x="2940" y="254"/>
                  </a:lnTo>
                  <a:lnTo>
                    <a:pt x="2945" y="245"/>
                  </a:lnTo>
                  <a:lnTo>
                    <a:pt x="2951" y="237"/>
                  </a:lnTo>
                  <a:lnTo>
                    <a:pt x="2958" y="230"/>
                  </a:lnTo>
                  <a:lnTo>
                    <a:pt x="2964" y="223"/>
                  </a:lnTo>
                  <a:lnTo>
                    <a:pt x="2973" y="217"/>
                  </a:lnTo>
                  <a:lnTo>
                    <a:pt x="2981" y="210"/>
                  </a:lnTo>
                  <a:lnTo>
                    <a:pt x="2989" y="204"/>
                  </a:lnTo>
                  <a:lnTo>
                    <a:pt x="3000" y="198"/>
                  </a:lnTo>
                  <a:lnTo>
                    <a:pt x="3011" y="193"/>
                  </a:lnTo>
                  <a:lnTo>
                    <a:pt x="3022" y="188"/>
                  </a:lnTo>
                  <a:lnTo>
                    <a:pt x="3033" y="185"/>
                  </a:lnTo>
                  <a:lnTo>
                    <a:pt x="3046" y="182"/>
                  </a:lnTo>
                  <a:lnTo>
                    <a:pt x="3058" y="179"/>
                  </a:lnTo>
                  <a:lnTo>
                    <a:pt x="3070" y="177"/>
                  </a:lnTo>
                  <a:lnTo>
                    <a:pt x="3084" y="177"/>
                  </a:lnTo>
                  <a:lnTo>
                    <a:pt x="3098" y="178"/>
                  </a:lnTo>
                  <a:lnTo>
                    <a:pt x="3112" y="179"/>
                  </a:lnTo>
                  <a:lnTo>
                    <a:pt x="3126" y="183"/>
                  </a:lnTo>
                  <a:lnTo>
                    <a:pt x="3139" y="187"/>
                  </a:lnTo>
                  <a:lnTo>
                    <a:pt x="3151" y="192"/>
                  </a:lnTo>
                  <a:lnTo>
                    <a:pt x="3163" y="199"/>
                  </a:lnTo>
                  <a:lnTo>
                    <a:pt x="3174" y="206"/>
                  </a:lnTo>
                  <a:lnTo>
                    <a:pt x="3185" y="215"/>
                  </a:lnTo>
                  <a:lnTo>
                    <a:pt x="3192" y="222"/>
                  </a:lnTo>
                  <a:lnTo>
                    <a:pt x="3199" y="229"/>
                  </a:lnTo>
                  <a:lnTo>
                    <a:pt x="3205" y="236"/>
                  </a:lnTo>
                  <a:lnTo>
                    <a:pt x="3210" y="244"/>
                  </a:lnTo>
                  <a:lnTo>
                    <a:pt x="3215" y="251"/>
                  </a:lnTo>
                  <a:lnTo>
                    <a:pt x="3219" y="261"/>
                  </a:lnTo>
                  <a:lnTo>
                    <a:pt x="3223" y="269"/>
                  </a:lnTo>
                  <a:lnTo>
                    <a:pt x="3228" y="279"/>
                  </a:lnTo>
                  <a:lnTo>
                    <a:pt x="3231" y="289"/>
                  </a:lnTo>
                  <a:lnTo>
                    <a:pt x="3234" y="299"/>
                  </a:lnTo>
                  <a:lnTo>
                    <a:pt x="3236" y="309"/>
                  </a:lnTo>
                  <a:lnTo>
                    <a:pt x="3238" y="320"/>
                  </a:lnTo>
                  <a:lnTo>
                    <a:pt x="3241" y="344"/>
                  </a:lnTo>
                  <a:lnTo>
                    <a:pt x="3242" y="369"/>
                  </a:lnTo>
                  <a:lnTo>
                    <a:pt x="3242" y="637"/>
                  </a:lnTo>
                  <a:lnTo>
                    <a:pt x="3160" y="637"/>
                  </a:lnTo>
                  <a:lnTo>
                    <a:pt x="3160" y="378"/>
                  </a:lnTo>
                  <a:lnTo>
                    <a:pt x="3160" y="362"/>
                  </a:lnTo>
                  <a:lnTo>
                    <a:pt x="3159" y="346"/>
                  </a:lnTo>
                  <a:lnTo>
                    <a:pt x="3157" y="333"/>
                  </a:lnTo>
                  <a:lnTo>
                    <a:pt x="3154" y="319"/>
                  </a:lnTo>
                  <a:lnTo>
                    <a:pt x="3150" y="307"/>
                  </a:lnTo>
                  <a:lnTo>
                    <a:pt x="3145" y="297"/>
                  </a:lnTo>
                  <a:lnTo>
                    <a:pt x="3140" y="286"/>
                  </a:lnTo>
                  <a:lnTo>
                    <a:pt x="3134" y="277"/>
                  </a:lnTo>
                  <a:lnTo>
                    <a:pt x="3127" y="270"/>
                  </a:lnTo>
                  <a:lnTo>
                    <a:pt x="3120" y="263"/>
                  </a:lnTo>
                  <a:lnTo>
                    <a:pt x="3111" y="258"/>
                  </a:lnTo>
                  <a:lnTo>
                    <a:pt x="3102" y="253"/>
                  </a:lnTo>
                  <a:lnTo>
                    <a:pt x="3092" y="249"/>
                  </a:lnTo>
                  <a:lnTo>
                    <a:pt x="3081" y="246"/>
                  </a:lnTo>
                  <a:lnTo>
                    <a:pt x="3069" y="244"/>
                  </a:lnTo>
                  <a:lnTo>
                    <a:pt x="3056" y="244"/>
                  </a:lnTo>
                  <a:lnTo>
                    <a:pt x="3047" y="244"/>
                  </a:lnTo>
                  <a:lnTo>
                    <a:pt x="3037" y="245"/>
                  </a:lnTo>
                  <a:lnTo>
                    <a:pt x="3028" y="247"/>
                  </a:lnTo>
                  <a:lnTo>
                    <a:pt x="3020" y="250"/>
                  </a:lnTo>
                  <a:lnTo>
                    <a:pt x="3012" y="254"/>
                  </a:lnTo>
                  <a:lnTo>
                    <a:pt x="3004" y="258"/>
                  </a:lnTo>
                  <a:lnTo>
                    <a:pt x="2995" y="263"/>
                  </a:lnTo>
                  <a:lnTo>
                    <a:pt x="2988" y="268"/>
                  </a:lnTo>
                  <a:lnTo>
                    <a:pt x="2981" y="274"/>
                  </a:lnTo>
                  <a:lnTo>
                    <a:pt x="2974" y="281"/>
                  </a:lnTo>
                  <a:lnTo>
                    <a:pt x="2968" y="289"/>
                  </a:lnTo>
                  <a:lnTo>
                    <a:pt x="2962" y="296"/>
                  </a:lnTo>
                  <a:lnTo>
                    <a:pt x="2958" y="303"/>
                  </a:lnTo>
                  <a:lnTo>
                    <a:pt x="2953" y="311"/>
                  </a:lnTo>
                  <a:lnTo>
                    <a:pt x="2950" y="319"/>
                  </a:lnTo>
                  <a:lnTo>
                    <a:pt x="2947" y="329"/>
                  </a:lnTo>
                  <a:lnTo>
                    <a:pt x="2945" y="337"/>
                  </a:lnTo>
                  <a:lnTo>
                    <a:pt x="2943" y="346"/>
                  </a:lnTo>
                  <a:lnTo>
                    <a:pt x="2942" y="356"/>
                  </a:lnTo>
                  <a:lnTo>
                    <a:pt x="2942" y="367"/>
                  </a:lnTo>
                  <a:lnTo>
                    <a:pt x="2942" y="637"/>
                  </a:lnTo>
                  <a:lnTo>
                    <a:pt x="2860" y="637"/>
                  </a:lnTo>
                  <a:close/>
                  <a:moveTo>
                    <a:pt x="3680" y="559"/>
                  </a:moveTo>
                  <a:lnTo>
                    <a:pt x="3694" y="620"/>
                  </a:lnTo>
                  <a:lnTo>
                    <a:pt x="3681" y="627"/>
                  </a:lnTo>
                  <a:lnTo>
                    <a:pt x="3666" y="632"/>
                  </a:lnTo>
                  <a:lnTo>
                    <a:pt x="3651" y="636"/>
                  </a:lnTo>
                  <a:lnTo>
                    <a:pt x="3635" y="640"/>
                  </a:lnTo>
                  <a:lnTo>
                    <a:pt x="3619" y="643"/>
                  </a:lnTo>
                  <a:lnTo>
                    <a:pt x="3602" y="646"/>
                  </a:lnTo>
                  <a:lnTo>
                    <a:pt x="3584" y="647"/>
                  </a:lnTo>
                  <a:lnTo>
                    <a:pt x="3566" y="648"/>
                  </a:lnTo>
                  <a:lnTo>
                    <a:pt x="3541" y="647"/>
                  </a:lnTo>
                  <a:lnTo>
                    <a:pt x="3517" y="643"/>
                  </a:lnTo>
                  <a:lnTo>
                    <a:pt x="3506" y="641"/>
                  </a:lnTo>
                  <a:lnTo>
                    <a:pt x="3495" y="638"/>
                  </a:lnTo>
                  <a:lnTo>
                    <a:pt x="3484" y="635"/>
                  </a:lnTo>
                  <a:lnTo>
                    <a:pt x="3474" y="631"/>
                  </a:lnTo>
                  <a:lnTo>
                    <a:pt x="3464" y="627"/>
                  </a:lnTo>
                  <a:lnTo>
                    <a:pt x="3455" y="623"/>
                  </a:lnTo>
                  <a:lnTo>
                    <a:pt x="3445" y="618"/>
                  </a:lnTo>
                  <a:lnTo>
                    <a:pt x="3436" y="612"/>
                  </a:lnTo>
                  <a:lnTo>
                    <a:pt x="3427" y="605"/>
                  </a:lnTo>
                  <a:lnTo>
                    <a:pt x="3419" y="599"/>
                  </a:lnTo>
                  <a:lnTo>
                    <a:pt x="3410" y="592"/>
                  </a:lnTo>
                  <a:lnTo>
                    <a:pt x="3403" y="584"/>
                  </a:lnTo>
                  <a:lnTo>
                    <a:pt x="3395" y="576"/>
                  </a:lnTo>
                  <a:lnTo>
                    <a:pt x="3389" y="567"/>
                  </a:lnTo>
                  <a:lnTo>
                    <a:pt x="3382" y="559"/>
                  </a:lnTo>
                  <a:lnTo>
                    <a:pt x="3377" y="550"/>
                  </a:lnTo>
                  <a:lnTo>
                    <a:pt x="3370" y="541"/>
                  </a:lnTo>
                  <a:lnTo>
                    <a:pt x="3365" y="531"/>
                  </a:lnTo>
                  <a:lnTo>
                    <a:pt x="3361" y="521"/>
                  </a:lnTo>
                  <a:lnTo>
                    <a:pt x="3357" y="511"/>
                  </a:lnTo>
                  <a:lnTo>
                    <a:pt x="3354" y="500"/>
                  </a:lnTo>
                  <a:lnTo>
                    <a:pt x="3351" y="489"/>
                  </a:lnTo>
                  <a:lnTo>
                    <a:pt x="3348" y="478"/>
                  </a:lnTo>
                  <a:lnTo>
                    <a:pt x="3346" y="467"/>
                  </a:lnTo>
                  <a:lnTo>
                    <a:pt x="3343" y="442"/>
                  </a:lnTo>
                  <a:lnTo>
                    <a:pt x="3342" y="417"/>
                  </a:lnTo>
                  <a:lnTo>
                    <a:pt x="3342" y="404"/>
                  </a:lnTo>
                  <a:lnTo>
                    <a:pt x="3343" y="391"/>
                  </a:lnTo>
                  <a:lnTo>
                    <a:pt x="3344" y="379"/>
                  </a:lnTo>
                  <a:lnTo>
                    <a:pt x="3346" y="367"/>
                  </a:lnTo>
                  <a:lnTo>
                    <a:pt x="3348" y="355"/>
                  </a:lnTo>
                  <a:lnTo>
                    <a:pt x="3351" y="344"/>
                  </a:lnTo>
                  <a:lnTo>
                    <a:pt x="3354" y="333"/>
                  </a:lnTo>
                  <a:lnTo>
                    <a:pt x="3358" y="321"/>
                  </a:lnTo>
                  <a:lnTo>
                    <a:pt x="3363" y="311"/>
                  </a:lnTo>
                  <a:lnTo>
                    <a:pt x="3367" y="301"/>
                  </a:lnTo>
                  <a:lnTo>
                    <a:pt x="3373" y="291"/>
                  </a:lnTo>
                  <a:lnTo>
                    <a:pt x="3379" y="281"/>
                  </a:lnTo>
                  <a:lnTo>
                    <a:pt x="3386" y="272"/>
                  </a:lnTo>
                  <a:lnTo>
                    <a:pt x="3393" y="263"/>
                  </a:lnTo>
                  <a:lnTo>
                    <a:pt x="3400" y="254"/>
                  </a:lnTo>
                  <a:lnTo>
                    <a:pt x="3408" y="245"/>
                  </a:lnTo>
                  <a:lnTo>
                    <a:pt x="3417" y="237"/>
                  </a:lnTo>
                  <a:lnTo>
                    <a:pt x="3425" y="230"/>
                  </a:lnTo>
                  <a:lnTo>
                    <a:pt x="3434" y="223"/>
                  </a:lnTo>
                  <a:lnTo>
                    <a:pt x="3443" y="215"/>
                  </a:lnTo>
                  <a:lnTo>
                    <a:pt x="3454" y="210"/>
                  </a:lnTo>
                  <a:lnTo>
                    <a:pt x="3464" y="204"/>
                  </a:lnTo>
                  <a:lnTo>
                    <a:pt x="3474" y="199"/>
                  </a:lnTo>
                  <a:lnTo>
                    <a:pt x="3484" y="195"/>
                  </a:lnTo>
                  <a:lnTo>
                    <a:pt x="3496" y="191"/>
                  </a:lnTo>
                  <a:lnTo>
                    <a:pt x="3507" y="188"/>
                  </a:lnTo>
                  <a:lnTo>
                    <a:pt x="3519" y="185"/>
                  </a:lnTo>
                  <a:lnTo>
                    <a:pt x="3532" y="183"/>
                  </a:lnTo>
                  <a:lnTo>
                    <a:pt x="3544" y="181"/>
                  </a:lnTo>
                  <a:lnTo>
                    <a:pt x="3556" y="179"/>
                  </a:lnTo>
                  <a:lnTo>
                    <a:pt x="3570" y="178"/>
                  </a:lnTo>
                  <a:lnTo>
                    <a:pt x="3583" y="178"/>
                  </a:lnTo>
                  <a:lnTo>
                    <a:pt x="3599" y="178"/>
                  </a:lnTo>
                  <a:lnTo>
                    <a:pt x="3616" y="179"/>
                  </a:lnTo>
                  <a:lnTo>
                    <a:pt x="3631" y="182"/>
                  </a:lnTo>
                  <a:lnTo>
                    <a:pt x="3646" y="185"/>
                  </a:lnTo>
                  <a:lnTo>
                    <a:pt x="3659" y="188"/>
                  </a:lnTo>
                  <a:lnTo>
                    <a:pt x="3672" y="192"/>
                  </a:lnTo>
                  <a:lnTo>
                    <a:pt x="3685" y="196"/>
                  </a:lnTo>
                  <a:lnTo>
                    <a:pt x="3696" y="201"/>
                  </a:lnTo>
                  <a:lnTo>
                    <a:pt x="3678" y="265"/>
                  </a:lnTo>
                  <a:lnTo>
                    <a:pt x="3667" y="260"/>
                  </a:lnTo>
                  <a:lnTo>
                    <a:pt x="3656" y="256"/>
                  </a:lnTo>
                  <a:lnTo>
                    <a:pt x="3646" y="251"/>
                  </a:lnTo>
                  <a:lnTo>
                    <a:pt x="3633" y="248"/>
                  </a:lnTo>
                  <a:lnTo>
                    <a:pt x="3622" y="246"/>
                  </a:lnTo>
                  <a:lnTo>
                    <a:pt x="3609" y="244"/>
                  </a:lnTo>
                  <a:lnTo>
                    <a:pt x="3596" y="243"/>
                  </a:lnTo>
                  <a:lnTo>
                    <a:pt x="3583" y="243"/>
                  </a:lnTo>
                  <a:lnTo>
                    <a:pt x="3565" y="244"/>
                  </a:lnTo>
                  <a:lnTo>
                    <a:pt x="3548" y="246"/>
                  </a:lnTo>
                  <a:lnTo>
                    <a:pt x="3532" y="250"/>
                  </a:lnTo>
                  <a:lnTo>
                    <a:pt x="3516" y="256"/>
                  </a:lnTo>
                  <a:lnTo>
                    <a:pt x="3502" y="263"/>
                  </a:lnTo>
                  <a:lnTo>
                    <a:pt x="3489" y="271"/>
                  </a:lnTo>
                  <a:lnTo>
                    <a:pt x="3476" y="281"/>
                  </a:lnTo>
                  <a:lnTo>
                    <a:pt x="3465" y="294"/>
                  </a:lnTo>
                  <a:lnTo>
                    <a:pt x="3456" y="305"/>
                  </a:lnTo>
                  <a:lnTo>
                    <a:pt x="3447" y="318"/>
                  </a:lnTo>
                  <a:lnTo>
                    <a:pt x="3440" y="332"/>
                  </a:lnTo>
                  <a:lnTo>
                    <a:pt x="3434" y="346"/>
                  </a:lnTo>
                  <a:lnTo>
                    <a:pt x="3430" y="362"/>
                  </a:lnTo>
                  <a:lnTo>
                    <a:pt x="3427" y="378"/>
                  </a:lnTo>
                  <a:lnTo>
                    <a:pt x="3425" y="396"/>
                  </a:lnTo>
                  <a:lnTo>
                    <a:pt x="3424" y="413"/>
                  </a:lnTo>
                  <a:lnTo>
                    <a:pt x="3425" y="432"/>
                  </a:lnTo>
                  <a:lnTo>
                    <a:pt x="3427" y="449"/>
                  </a:lnTo>
                  <a:lnTo>
                    <a:pt x="3430" y="467"/>
                  </a:lnTo>
                  <a:lnTo>
                    <a:pt x="3435" y="482"/>
                  </a:lnTo>
                  <a:lnTo>
                    <a:pt x="3441" y="496"/>
                  </a:lnTo>
                  <a:lnTo>
                    <a:pt x="3449" y="511"/>
                  </a:lnTo>
                  <a:lnTo>
                    <a:pt x="3458" y="523"/>
                  </a:lnTo>
                  <a:lnTo>
                    <a:pt x="3468" y="535"/>
                  </a:lnTo>
                  <a:lnTo>
                    <a:pt x="3479" y="546"/>
                  </a:lnTo>
                  <a:lnTo>
                    <a:pt x="3492" y="555"/>
                  </a:lnTo>
                  <a:lnTo>
                    <a:pt x="3505" y="563"/>
                  </a:lnTo>
                  <a:lnTo>
                    <a:pt x="3518" y="569"/>
                  </a:lnTo>
                  <a:lnTo>
                    <a:pt x="3533" y="575"/>
                  </a:lnTo>
                  <a:lnTo>
                    <a:pt x="3548" y="579"/>
                  </a:lnTo>
                  <a:lnTo>
                    <a:pt x="3564" y="581"/>
                  </a:lnTo>
                  <a:lnTo>
                    <a:pt x="3580" y="581"/>
                  </a:lnTo>
                  <a:lnTo>
                    <a:pt x="3592" y="581"/>
                  </a:lnTo>
                  <a:lnTo>
                    <a:pt x="3605" y="580"/>
                  </a:lnTo>
                  <a:lnTo>
                    <a:pt x="3618" y="578"/>
                  </a:lnTo>
                  <a:lnTo>
                    <a:pt x="3630" y="576"/>
                  </a:lnTo>
                  <a:lnTo>
                    <a:pt x="3643" y="572"/>
                  </a:lnTo>
                  <a:lnTo>
                    <a:pt x="3655" y="568"/>
                  </a:lnTo>
                  <a:lnTo>
                    <a:pt x="3667" y="564"/>
                  </a:lnTo>
                  <a:lnTo>
                    <a:pt x="3680" y="559"/>
                  </a:lnTo>
                  <a:close/>
                  <a:moveTo>
                    <a:pt x="4149" y="427"/>
                  </a:moveTo>
                  <a:lnTo>
                    <a:pt x="3836" y="426"/>
                  </a:lnTo>
                  <a:lnTo>
                    <a:pt x="3837" y="445"/>
                  </a:lnTo>
                  <a:lnTo>
                    <a:pt x="3840" y="463"/>
                  </a:lnTo>
                  <a:lnTo>
                    <a:pt x="3843" y="480"/>
                  </a:lnTo>
                  <a:lnTo>
                    <a:pt x="3848" y="495"/>
                  </a:lnTo>
                  <a:lnTo>
                    <a:pt x="3855" y="510"/>
                  </a:lnTo>
                  <a:lnTo>
                    <a:pt x="3864" y="523"/>
                  </a:lnTo>
                  <a:lnTo>
                    <a:pt x="3873" y="535"/>
                  </a:lnTo>
                  <a:lnTo>
                    <a:pt x="3883" y="546"/>
                  </a:lnTo>
                  <a:lnTo>
                    <a:pt x="3893" y="554"/>
                  </a:lnTo>
                  <a:lnTo>
                    <a:pt x="3905" y="562"/>
                  </a:lnTo>
                  <a:lnTo>
                    <a:pt x="3917" y="568"/>
                  </a:lnTo>
                  <a:lnTo>
                    <a:pt x="3929" y="573"/>
                  </a:lnTo>
                  <a:lnTo>
                    <a:pt x="3943" y="577"/>
                  </a:lnTo>
                  <a:lnTo>
                    <a:pt x="3958" y="580"/>
                  </a:lnTo>
                  <a:lnTo>
                    <a:pt x="3973" y="582"/>
                  </a:lnTo>
                  <a:lnTo>
                    <a:pt x="3989" y="582"/>
                  </a:lnTo>
                  <a:lnTo>
                    <a:pt x="4006" y="582"/>
                  </a:lnTo>
                  <a:lnTo>
                    <a:pt x="4023" y="581"/>
                  </a:lnTo>
                  <a:lnTo>
                    <a:pt x="4038" y="579"/>
                  </a:lnTo>
                  <a:lnTo>
                    <a:pt x="4055" y="577"/>
                  </a:lnTo>
                  <a:lnTo>
                    <a:pt x="4070" y="573"/>
                  </a:lnTo>
                  <a:lnTo>
                    <a:pt x="4084" y="569"/>
                  </a:lnTo>
                  <a:lnTo>
                    <a:pt x="4099" y="564"/>
                  </a:lnTo>
                  <a:lnTo>
                    <a:pt x="4113" y="559"/>
                  </a:lnTo>
                  <a:lnTo>
                    <a:pt x="4127" y="618"/>
                  </a:lnTo>
                  <a:lnTo>
                    <a:pt x="4111" y="624"/>
                  </a:lnTo>
                  <a:lnTo>
                    <a:pt x="4095" y="630"/>
                  </a:lnTo>
                  <a:lnTo>
                    <a:pt x="4077" y="635"/>
                  </a:lnTo>
                  <a:lnTo>
                    <a:pt x="4059" y="639"/>
                  </a:lnTo>
                  <a:lnTo>
                    <a:pt x="4039" y="642"/>
                  </a:lnTo>
                  <a:lnTo>
                    <a:pt x="4020" y="644"/>
                  </a:lnTo>
                  <a:lnTo>
                    <a:pt x="3999" y="646"/>
                  </a:lnTo>
                  <a:lnTo>
                    <a:pt x="3978" y="647"/>
                  </a:lnTo>
                  <a:lnTo>
                    <a:pt x="3953" y="646"/>
                  </a:lnTo>
                  <a:lnTo>
                    <a:pt x="3929" y="642"/>
                  </a:lnTo>
                  <a:lnTo>
                    <a:pt x="3918" y="640"/>
                  </a:lnTo>
                  <a:lnTo>
                    <a:pt x="3907" y="637"/>
                  </a:lnTo>
                  <a:lnTo>
                    <a:pt x="3896" y="634"/>
                  </a:lnTo>
                  <a:lnTo>
                    <a:pt x="3886" y="631"/>
                  </a:lnTo>
                  <a:lnTo>
                    <a:pt x="3877" y="627"/>
                  </a:lnTo>
                  <a:lnTo>
                    <a:pt x="3867" y="622"/>
                  </a:lnTo>
                  <a:lnTo>
                    <a:pt x="3857" y="617"/>
                  </a:lnTo>
                  <a:lnTo>
                    <a:pt x="3849" y="612"/>
                  </a:lnTo>
                  <a:lnTo>
                    <a:pt x="3840" y="605"/>
                  </a:lnTo>
                  <a:lnTo>
                    <a:pt x="3832" y="598"/>
                  </a:lnTo>
                  <a:lnTo>
                    <a:pt x="3823" y="592"/>
                  </a:lnTo>
                  <a:lnTo>
                    <a:pt x="3816" y="584"/>
                  </a:lnTo>
                  <a:lnTo>
                    <a:pt x="3809" y="576"/>
                  </a:lnTo>
                  <a:lnTo>
                    <a:pt x="3803" y="567"/>
                  </a:lnTo>
                  <a:lnTo>
                    <a:pt x="3796" y="559"/>
                  </a:lnTo>
                  <a:lnTo>
                    <a:pt x="3791" y="551"/>
                  </a:lnTo>
                  <a:lnTo>
                    <a:pt x="3785" y="542"/>
                  </a:lnTo>
                  <a:lnTo>
                    <a:pt x="3780" y="531"/>
                  </a:lnTo>
                  <a:lnTo>
                    <a:pt x="3776" y="522"/>
                  </a:lnTo>
                  <a:lnTo>
                    <a:pt x="3772" y="512"/>
                  </a:lnTo>
                  <a:lnTo>
                    <a:pt x="3768" y="501"/>
                  </a:lnTo>
                  <a:lnTo>
                    <a:pt x="3765" y="490"/>
                  </a:lnTo>
                  <a:lnTo>
                    <a:pt x="3763" y="480"/>
                  </a:lnTo>
                  <a:lnTo>
                    <a:pt x="3761" y="469"/>
                  </a:lnTo>
                  <a:lnTo>
                    <a:pt x="3758" y="445"/>
                  </a:lnTo>
                  <a:lnTo>
                    <a:pt x="3757" y="419"/>
                  </a:lnTo>
                  <a:lnTo>
                    <a:pt x="3758" y="394"/>
                  </a:lnTo>
                  <a:lnTo>
                    <a:pt x="3761" y="370"/>
                  </a:lnTo>
                  <a:lnTo>
                    <a:pt x="3765" y="346"/>
                  </a:lnTo>
                  <a:lnTo>
                    <a:pt x="3771" y="324"/>
                  </a:lnTo>
                  <a:lnTo>
                    <a:pt x="3775" y="313"/>
                  </a:lnTo>
                  <a:lnTo>
                    <a:pt x="3779" y="303"/>
                  </a:lnTo>
                  <a:lnTo>
                    <a:pt x="3784" y="293"/>
                  </a:lnTo>
                  <a:lnTo>
                    <a:pt x="3790" y="282"/>
                  </a:lnTo>
                  <a:lnTo>
                    <a:pt x="3795" y="273"/>
                  </a:lnTo>
                  <a:lnTo>
                    <a:pt x="3801" y="264"/>
                  </a:lnTo>
                  <a:lnTo>
                    <a:pt x="3808" y="255"/>
                  </a:lnTo>
                  <a:lnTo>
                    <a:pt x="3814" y="246"/>
                  </a:lnTo>
                  <a:lnTo>
                    <a:pt x="3821" y="238"/>
                  </a:lnTo>
                  <a:lnTo>
                    <a:pt x="3830" y="230"/>
                  </a:lnTo>
                  <a:lnTo>
                    <a:pt x="3838" y="223"/>
                  </a:lnTo>
                  <a:lnTo>
                    <a:pt x="3846" y="217"/>
                  </a:lnTo>
                  <a:lnTo>
                    <a:pt x="3854" y="210"/>
                  </a:lnTo>
                  <a:lnTo>
                    <a:pt x="3863" y="204"/>
                  </a:lnTo>
                  <a:lnTo>
                    <a:pt x="3872" y="199"/>
                  </a:lnTo>
                  <a:lnTo>
                    <a:pt x="3881" y="195"/>
                  </a:lnTo>
                  <a:lnTo>
                    <a:pt x="3891" y="191"/>
                  </a:lnTo>
                  <a:lnTo>
                    <a:pt x="3902" y="187"/>
                  </a:lnTo>
                  <a:lnTo>
                    <a:pt x="3912" y="185"/>
                  </a:lnTo>
                  <a:lnTo>
                    <a:pt x="3922" y="182"/>
                  </a:lnTo>
                  <a:lnTo>
                    <a:pt x="3933" y="179"/>
                  </a:lnTo>
                  <a:lnTo>
                    <a:pt x="3944" y="178"/>
                  </a:lnTo>
                  <a:lnTo>
                    <a:pt x="3956" y="177"/>
                  </a:lnTo>
                  <a:lnTo>
                    <a:pt x="3967" y="177"/>
                  </a:lnTo>
                  <a:lnTo>
                    <a:pt x="3980" y="177"/>
                  </a:lnTo>
                  <a:lnTo>
                    <a:pt x="3991" y="178"/>
                  </a:lnTo>
                  <a:lnTo>
                    <a:pt x="4002" y="181"/>
                  </a:lnTo>
                  <a:lnTo>
                    <a:pt x="4014" y="183"/>
                  </a:lnTo>
                  <a:lnTo>
                    <a:pt x="4024" y="185"/>
                  </a:lnTo>
                  <a:lnTo>
                    <a:pt x="4034" y="188"/>
                  </a:lnTo>
                  <a:lnTo>
                    <a:pt x="4044" y="192"/>
                  </a:lnTo>
                  <a:lnTo>
                    <a:pt x="4054" y="196"/>
                  </a:lnTo>
                  <a:lnTo>
                    <a:pt x="4063" y="201"/>
                  </a:lnTo>
                  <a:lnTo>
                    <a:pt x="4071" y="206"/>
                  </a:lnTo>
                  <a:lnTo>
                    <a:pt x="4079" y="212"/>
                  </a:lnTo>
                  <a:lnTo>
                    <a:pt x="4088" y="220"/>
                  </a:lnTo>
                  <a:lnTo>
                    <a:pt x="4095" y="227"/>
                  </a:lnTo>
                  <a:lnTo>
                    <a:pt x="4102" y="234"/>
                  </a:lnTo>
                  <a:lnTo>
                    <a:pt x="4108" y="242"/>
                  </a:lnTo>
                  <a:lnTo>
                    <a:pt x="4115" y="251"/>
                  </a:lnTo>
                  <a:lnTo>
                    <a:pt x="4124" y="266"/>
                  </a:lnTo>
                  <a:lnTo>
                    <a:pt x="4132" y="281"/>
                  </a:lnTo>
                  <a:lnTo>
                    <a:pt x="4138" y="298"/>
                  </a:lnTo>
                  <a:lnTo>
                    <a:pt x="4143" y="314"/>
                  </a:lnTo>
                  <a:lnTo>
                    <a:pt x="4147" y="332"/>
                  </a:lnTo>
                  <a:lnTo>
                    <a:pt x="4150" y="349"/>
                  </a:lnTo>
                  <a:lnTo>
                    <a:pt x="4152" y="369"/>
                  </a:lnTo>
                  <a:lnTo>
                    <a:pt x="4153" y="388"/>
                  </a:lnTo>
                  <a:lnTo>
                    <a:pt x="4152" y="400"/>
                  </a:lnTo>
                  <a:lnTo>
                    <a:pt x="4152" y="410"/>
                  </a:lnTo>
                  <a:lnTo>
                    <a:pt x="4151" y="419"/>
                  </a:lnTo>
                  <a:lnTo>
                    <a:pt x="4149" y="427"/>
                  </a:lnTo>
                  <a:close/>
                  <a:moveTo>
                    <a:pt x="3836" y="368"/>
                  </a:moveTo>
                  <a:lnTo>
                    <a:pt x="4074" y="368"/>
                  </a:lnTo>
                  <a:lnTo>
                    <a:pt x="4074" y="355"/>
                  </a:lnTo>
                  <a:lnTo>
                    <a:pt x="4073" y="344"/>
                  </a:lnTo>
                  <a:lnTo>
                    <a:pt x="4071" y="332"/>
                  </a:lnTo>
                  <a:lnTo>
                    <a:pt x="4069" y="321"/>
                  </a:lnTo>
                  <a:lnTo>
                    <a:pt x="4066" y="311"/>
                  </a:lnTo>
                  <a:lnTo>
                    <a:pt x="4062" y="301"/>
                  </a:lnTo>
                  <a:lnTo>
                    <a:pt x="4058" y="292"/>
                  </a:lnTo>
                  <a:lnTo>
                    <a:pt x="4052" y="282"/>
                  </a:lnTo>
                  <a:lnTo>
                    <a:pt x="4044" y="271"/>
                  </a:lnTo>
                  <a:lnTo>
                    <a:pt x="4035" y="262"/>
                  </a:lnTo>
                  <a:lnTo>
                    <a:pt x="4026" y="254"/>
                  </a:lnTo>
                  <a:lnTo>
                    <a:pt x="4015" y="247"/>
                  </a:lnTo>
                  <a:lnTo>
                    <a:pt x="4003" y="242"/>
                  </a:lnTo>
                  <a:lnTo>
                    <a:pt x="3990" y="239"/>
                  </a:lnTo>
                  <a:lnTo>
                    <a:pt x="3976" y="237"/>
                  </a:lnTo>
                  <a:lnTo>
                    <a:pt x="3961" y="236"/>
                  </a:lnTo>
                  <a:lnTo>
                    <a:pt x="3947" y="237"/>
                  </a:lnTo>
                  <a:lnTo>
                    <a:pt x="3934" y="239"/>
                  </a:lnTo>
                  <a:lnTo>
                    <a:pt x="3922" y="242"/>
                  </a:lnTo>
                  <a:lnTo>
                    <a:pt x="3910" y="247"/>
                  </a:lnTo>
                  <a:lnTo>
                    <a:pt x="3900" y="254"/>
                  </a:lnTo>
                  <a:lnTo>
                    <a:pt x="3888" y="261"/>
                  </a:lnTo>
                  <a:lnTo>
                    <a:pt x="3879" y="270"/>
                  </a:lnTo>
                  <a:lnTo>
                    <a:pt x="3870" y="280"/>
                  </a:lnTo>
                  <a:lnTo>
                    <a:pt x="3864" y="290"/>
                  </a:lnTo>
                  <a:lnTo>
                    <a:pt x="3857" y="300"/>
                  </a:lnTo>
                  <a:lnTo>
                    <a:pt x="3852" y="310"/>
                  </a:lnTo>
                  <a:lnTo>
                    <a:pt x="3848" y="320"/>
                  </a:lnTo>
                  <a:lnTo>
                    <a:pt x="3844" y="332"/>
                  </a:lnTo>
                  <a:lnTo>
                    <a:pt x="3840" y="343"/>
                  </a:lnTo>
                  <a:lnTo>
                    <a:pt x="3838" y="355"/>
                  </a:lnTo>
                  <a:lnTo>
                    <a:pt x="3836" y="368"/>
                  </a:lnTo>
                  <a:close/>
                  <a:moveTo>
                    <a:pt x="4756" y="559"/>
                  </a:moveTo>
                  <a:lnTo>
                    <a:pt x="4771" y="620"/>
                  </a:lnTo>
                  <a:lnTo>
                    <a:pt x="4756" y="627"/>
                  </a:lnTo>
                  <a:lnTo>
                    <a:pt x="4742" y="632"/>
                  </a:lnTo>
                  <a:lnTo>
                    <a:pt x="4728" y="636"/>
                  </a:lnTo>
                  <a:lnTo>
                    <a:pt x="4711" y="640"/>
                  </a:lnTo>
                  <a:lnTo>
                    <a:pt x="4695" y="643"/>
                  </a:lnTo>
                  <a:lnTo>
                    <a:pt x="4678" y="646"/>
                  </a:lnTo>
                  <a:lnTo>
                    <a:pt x="4660" y="647"/>
                  </a:lnTo>
                  <a:lnTo>
                    <a:pt x="4641" y="648"/>
                  </a:lnTo>
                  <a:lnTo>
                    <a:pt x="4617" y="647"/>
                  </a:lnTo>
                  <a:lnTo>
                    <a:pt x="4593" y="643"/>
                  </a:lnTo>
                  <a:lnTo>
                    <a:pt x="4582" y="641"/>
                  </a:lnTo>
                  <a:lnTo>
                    <a:pt x="4571" y="638"/>
                  </a:lnTo>
                  <a:lnTo>
                    <a:pt x="4560" y="635"/>
                  </a:lnTo>
                  <a:lnTo>
                    <a:pt x="4550" y="631"/>
                  </a:lnTo>
                  <a:lnTo>
                    <a:pt x="4541" y="627"/>
                  </a:lnTo>
                  <a:lnTo>
                    <a:pt x="4530" y="623"/>
                  </a:lnTo>
                  <a:lnTo>
                    <a:pt x="4521" y="618"/>
                  </a:lnTo>
                  <a:lnTo>
                    <a:pt x="4512" y="612"/>
                  </a:lnTo>
                  <a:lnTo>
                    <a:pt x="4504" y="605"/>
                  </a:lnTo>
                  <a:lnTo>
                    <a:pt x="4495" y="599"/>
                  </a:lnTo>
                  <a:lnTo>
                    <a:pt x="4487" y="592"/>
                  </a:lnTo>
                  <a:lnTo>
                    <a:pt x="4479" y="584"/>
                  </a:lnTo>
                  <a:lnTo>
                    <a:pt x="4472" y="576"/>
                  </a:lnTo>
                  <a:lnTo>
                    <a:pt x="4465" y="567"/>
                  </a:lnTo>
                  <a:lnTo>
                    <a:pt x="4458" y="559"/>
                  </a:lnTo>
                  <a:lnTo>
                    <a:pt x="4452" y="550"/>
                  </a:lnTo>
                  <a:lnTo>
                    <a:pt x="4447" y="541"/>
                  </a:lnTo>
                  <a:lnTo>
                    <a:pt x="4442" y="531"/>
                  </a:lnTo>
                  <a:lnTo>
                    <a:pt x="4437" y="521"/>
                  </a:lnTo>
                  <a:lnTo>
                    <a:pt x="4434" y="511"/>
                  </a:lnTo>
                  <a:lnTo>
                    <a:pt x="4430" y="500"/>
                  </a:lnTo>
                  <a:lnTo>
                    <a:pt x="4427" y="489"/>
                  </a:lnTo>
                  <a:lnTo>
                    <a:pt x="4424" y="478"/>
                  </a:lnTo>
                  <a:lnTo>
                    <a:pt x="4421" y="467"/>
                  </a:lnTo>
                  <a:lnTo>
                    <a:pt x="4419" y="442"/>
                  </a:lnTo>
                  <a:lnTo>
                    <a:pt x="4418" y="417"/>
                  </a:lnTo>
                  <a:lnTo>
                    <a:pt x="4418" y="404"/>
                  </a:lnTo>
                  <a:lnTo>
                    <a:pt x="4419" y="391"/>
                  </a:lnTo>
                  <a:lnTo>
                    <a:pt x="4420" y="379"/>
                  </a:lnTo>
                  <a:lnTo>
                    <a:pt x="4423" y="367"/>
                  </a:lnTo>
                  <a:lnTo>
                    <a:pt x="4425" y="355"/>
                  </a:lnTo>
                  <a:lnTo>
                    <a:pt x="4428" y="344"/>
                  </a:lnTo>
                  <a:lnTo>
                    <a:pt x="4431" y="333"/>
                  </a:lnTo>
                  <a:lnTo>
                    <a:pt x="4435" y="321"/>
                  </a:lnTo>
                  <a:lnTo>
                    <a:pt x="4439" y="311"/>
                  </a:lnTo>
                  <a:lnTo>
                    <a:pt x="4444" y="301"/>
                  </a:lnTo>
                  <a:lnTo>
                    <a:pt x="4449" y="291"/>
                  </a:lnTo>
                  <a:lnTo>
                    <a:pt x="4455" y="281"/>
                  </a:lnTo>
                  <a:lnTo>
                    <a:pt x="4462" y="272"/>
                  </a:lnTo>
                  <a:lnTo>
                    <a:pt x="4469" y="263"/>
                  </a:lnTo>
                  <a:lnTo>
                    <a:pt x="4476" y="254"/>
                  </a:lnTo>
                  <a:lnTo>
                    <a:pt x="4484" y="245"/>
                  </a:lnTo>
                  <a:lnTo>
                    <a:pt x="4492" y="237"/>
                  </a:lnTo>
                  <a:lnTo>
                    <a:pt x="4502" y="230"/>
                  </a:lnTo>
                  <a:lnTo>
                    <a:pt x="4511" y="223"/>
                  </a:lnTo>
                  <a:lnTo>
                    <a:pt x="4520" y="215"/>
                  </a:lnTo>
                  <a:lnTo>
                    <a:pt x="4529" y="210"/>
                  </a:lnTo>
                  <a:lnTo>
                    <a:pt x="4540" y="204"/>
                  </a:lnTo>
                  <a:lnTo>
                    <a:pt x="4550" y="199"/>
                  </a:lnTo>
                  <a:lnTo>
                    <a:pt x="4561" y="195"/>
                  </a:lnTo>
                  <a:lnTo>
                    <a:pt x="4573" y="191"/>
                  </a:lnTo>
                  <a:lnTo>
                    <a:pt x="4584" y="188"/>
                  </a:lnTo>
                  <a:lnTo>
                    <a:pt x="4595" y="185"/>
                  </a:lnTo>
                  <a:lnTo>
                    <a:pt x="4607" y="183"/>
                  </a:lnTo>
                  <a:lnTo>
                    <a:pt x="4620" y="181"/>
                  </a:lnTo>
                  <a:lnTo>
                    <a:pt x="4632" y="179"/>
                  </a:lnTo>
                  <a:lnTo>
                    <a:pt x="4645" y="178"/>
                  </a:lnTo>
                  <a:lnTo>
                    <a:pt x="4659" y="178"/>
                  </a:lnTo>
                  <a:lnTo>
                    <a:pt x="4676" y="178"/>
                  </a:lnTo>
                  <a:lnTo>
                    <a:pt x="4692" y="179"/>
                  </a:lnTo>
                  <a:lnTo>
                    <a:pt x="4707" y="182"/>
                  </a:lnTo>
                  <a:lnTo>
                    <a:pt x="4722" y="185"/>
                  </a:lnTo>
                  <a:lnTo>
                    <a:pt x="4736" y="188"/>
                  </a:lnTo>
                  <a:lnTo>
                    <a:pt x="4748" y="192"/>
                  </a:lnTo>
                  <a:lnTo>
                    <a:pt x="4761" y="196"/>
                  </a:lnTo>
                  <a:lnTo>
                    <a:pt x="4772" y="201"/>
                  </a:lnTo>
                  <a:lnTo>
                    <a:pt x="4753" y="265"/>
                  </a:lnTo>
                  <a:lnTo>
                    <a:pt x="4743" y="260"/>
                  </a:lnTo>
                  <a:lnTo>
                    <a:pt x="4733" y="256"/>
                  </a:lnTo>
                  <a:lnTo>
                    <a:pt x="4722" y="251"/>
                  </a:lnTo>
                  <a:lnTo>
                    <a:pt x="4710" y="248"/>
                  </a:lnTo>
                  <a:lnTo>
                    <a:pt x="4698" y="246"/>
                  </a:lnTo>
                  <a:lnTo>
                    <a:pt x="4686" y="244"/>
                  </a:lnTo>
                  <a:lnTo>
                    <a:pt x="4672" y="243"/>
                  </a:lnTo>
                  <a:lnTo>
                    <a:pt x="4659" y="243"/>
                  </a:lnTo>
                  <a:lnTo>
                    <a:pt x="4641" y="244"/>
                  </a:lnTo>
                  <a:lnTo>
                    <a:pt x="4624" y="246"/>
                  </a:lnTo>
                  <a:lnTo>
                    <a:pt x="4607" y="250"/>
                  </a:lnTo>
                  <a:lnTo>
                    <a:pt x="4593" y="256"/>
                  </a:lnTo>
                  <a:lnTo>
                    <a:pt x="4579" y="263"/>
                  </a:lnTo>
                  <a:lnTo>
                    <a:pt x="4565" y="271"/>
                  </a:lnTo>
                  <a:lnTo>
                    <a:pt x="4553" y="281"/>
                  </a:lnTo>
                  <a:lnTo>
                    <a:pt x="4542" y="294"/>
                  </a:lnTo>
                  <a:lnTo>
                    <a:pt x="4531" y="305"/>
                  </a:lnTo>
                  <a:lnTo>
                    <a:pt x="4523" y="318"/>
                  </a:lnTo>
                  <a:lnTo>
                    <a:pt x="4516" y="332"/>
                  </a:lnTo>
                  <a:lnTo>
                    <a:pt x="4511" y="346"/>
                  </a:lnTo>
                  <a:lnTo>
                    <a:pt x="4507" y="362"/>
                  </a:lnTo>
                  <a:lnTo>
                    <a:pt x="4503" y="378"/>
                  </a:lnTo>
                  <a:lnTo>
                    <a:pt x="4502" y="396"/>
                  </a:lnTo>
                  <a:lnTo>
                    <a:pt x="4501" y="413"/>
                  </a:lnTo>
                  <a:lnTo>
                    <a:pt x="4502" y="432"/>
                  </a:lnTo>
                  <a:lnTo>
                    <a:pt x="4504" y="449"/>
                  </a:lnTo>
                  <a:lnTo>
                    <a:pt x="4507" y="467"/>
                  </a:lnTo>
                  <a:lnTo>
                    <a:pt x="4512" y="482"/>
                  </a:lnTo>
                  <a:lnTo>
                    <a:pt x="4518" y="496"/>
                  </a:lnTo>
                  <a:lnTo>
                    <a:pt x="4525" y="511"/>
                  </a:lnTo>
                  <a:lnTo>
                    <a:pt x="4535" y="523"/>
                  </a:lnTo>
                  <a:lnTo>
                    <a:pt x="4545" y="535"/>
                  </a:lnTo>
                  <a:lnTo>
                    <a:pt x="4556" y="546"/>
                  </a:lnTo>
                  <a:lnTo>
                    <a:pt x="4568" y="555"/>
                  </a:lnTo>
                  <a:lnTo>
                    <a:pt x="4581" y="563"/>
                  </a:lnTo>
                  <a:lnTo>
                    <a:pt x="4594" y="569"/>
                  </a:lnTo>
                  <a:lnTo>
                    <a:pt x="4608" y="575"/>
                  </a:lnTo>
                  <a:lnTo>
                    <a:pt x="4624" y="579"/>
                  </a:lnTo>
                  <a:lnTo>
                    <a:pt x="4639" y="581"/>
                  </a:lnTo>
                  <a:lnTo>
                    <a:pt x="4657" y="581"/>
                  </a:lnTo>
                  <a:lnTo>
                    <a:pt x="4669" y="581"/>
                  </a:lnTo>
                  <a:lnTo>
                    <a:pt x="4681" y="580"/>
                  </a:lnTo>
                  <a:lnTo>
                    <a:pt x="4694" y="578"/>
                  </a:lnTo>
                  <a:lnTo>
                    <a:pt x="4706" y="576"/>
                  </a:lnTo>
                  <a:lnTo>
                    <a:pt x="4718" y="572"/>
                  </a:lnTo>
                  <a:lnTo>
                    <a:pt x="4732" y="568"/>
                  </a:lnTo>
                  <a:lnTo>
                    <a:pt x="4744" y="564"/>
                  </a:lnTo>
                  <a:lnTo>
                    <a:pt x="4756" y="559"/>
                  </a:lnTo>
                  <a:close/>
                  <a:moveTo>
                    <a:pt x="5225" y="427"/>
                  </a:moveTo>
                  <a:lnTo>
                    <a:pt x="4913" y="426"/>
                  </a:lnTo>
                  <a:lnTo>
                    <a:pt x="4914" y="445"/>
                  </a:lnTo>
                  <a:lnTo>
                    <a:pt x="4916" y="463"/>
                  </a:lnTo>
                  <a:lnTo>
                    <a:pt x="4920" y="480"/>
                  </a:lnTo>
                  <a:lnTo>
                    <a:pt x="4925" y="495"/>
                  </a:lnTo>
                  <a:lnTo>
                    <a:pt x="4931" y="510"/>
                  </a:lnTo>
                  <a:lnTo>
                    <a:pt x="4939" y="523"/>
                  </a:lnTo>
                  <a:lnTo>
                    <a:pt x="4949" y="535"/>
                  </a:lnTo>
                  <a:lnTo>
                    <a:pt x="4959" y="546"/>
                  </a:lnTo>
                  <a:lnTo>
                    <a:pt x="4969" y="554"/>
                  </a:lnTo>
                  <a:lnTo>
                    <a:pt x="4980" y="562"/>
                  </a:lnTo>
                  <a:lnTo>
                    <a:pt x="4993" y="568"/>
                  </a:lnTo>
                  <a:lnTo>
                    <a:pt x="5006" y="573"/>
                  </a:lnTo>
                  <a:lnTo>
                    <a:pt x="5019" y="577"/>
                  </a:lnTo>
                  <a:lnTo>
                    <a:pt x="5034" y="580"/>
                  </a:lnTo>
                  <a:lnTo>
                    <a:pt x="5049" y="582"/>
                  </a:lnTo>
                  <a:lnTo>
                    <a:pt x="5066" y="582"/>
                  </a:lnTo>
                  <a:lnTo>
                    <a:pt x="5082" y="582"/>
                  </a:lnTo>
                  <a:lnTo>
                    <a:pt x="5099" y="581"/>
                  </a:lnTo>
                  <a:lnTo>
                    <a:pt x="5115" y="579"/>
                  </a:lnTo>
                  <a:lnTo>
                    <a:pt x="5130" y="577"/>
                  </a:lnTo>
                  <a:lnTo>
                    <a:pt x="5146" y="573"/>
                  </a:lnTo>
                  <a:lnTo>
                    <a:pt x="5161" y="569"/>
                  </a:lnTo>
                  <a:lnTo>
                    <a:pt x="5176" y="564"/>
                  </a:lnTo>
                  <a:lnTo>
                    <a:pt x="5189" y="559"/>
                  </a:lnTo>
                  <a:lnTo>
                    <a:pt x="5203" y="618"/>
                  </a:lnTo>
                  <a:lnTo>
                    <a:pt x="5187" y="624"/>
                  </a:lnTo>
                  <a:lnTo>
                    <a:pt x="5171" y="630"/>
                  </a:lnTo>
                  <a:lnTo>
                    <a:pt x="5153" y="635"/>
                  </a:lnTo>
                  <a:lnTo>
                    <a:pt x="5135" y="639"/>
                  </a:lnTo>
                  <a:lnTo>
                    <a:pt x="5116" y="642"/>
                  </a:lnTo>
                  <a:lnTo>
                    <a:pt x="5096" y="644"/>
                  </a:lnTo>
                  <a:lnTo>
                    <a:pt x="5075" y="646"/>
                  </a:lnTo>
                  <a:lnTo>
                    <a:pt x="5054" y="647"/>
                  </a:lnTo>
                  <a:lnTo>
                    <a:pt x="5029" y="646"/>
                  </a:lnTo>
                  <a:lnTo>
                    <a:pt x="5006" y="642"/>
                  </a:lnTo>
                  <a:lnTo>
                    <a:pt x="4995" y="640"/>
                  </a:lnTo>
                  <a:lnTo>
                    <a:pt x="4984" y="637"/>
                  </a:lnTo>
                  <a:lnTo>
                    <a:pt x="4973" y="634"/>
                  </a:lnTo>
                  <a:lnTo>
                    <a:pt x="4963" y="631"/>
                  </a:lnTo>
                  <a:lnTo>
                    <a:pt x="4953" y="627"/>
                  </a:lnTo>
                  <a:lnTo>
                    <a:pt x="4943" y="622"/>
                  </a:lnTo>
                  <a:lnTo>
                    <a:pt x="4934" y="617"/>
                  </a:lnTo>
                  <a:lnTo>
                    <a:pt x="4925" y="612"/>
                  </a:lnTo>
                  <a:lnTo>
                    <a:pt x="4917" y="605"/>
                  </a:lnTo>
                  <a:lnTo>
                    <a:pt x="4909" y="598"/>
                  </a:lnTo>
                  <a:lnTo>
                    <a:pt x="4900" y="592"/>
                  </a:lnTo>
                  <a:lnTo>
                    <a:pt x="4893" y="584"/>
                  </a:lnTo>
                  <a:lnTo>
                    <a:pt x="4886" y="576"/>
                  </a:lnTo>
                  <a:lnTo>
                    <a:pt x="4879" y="567"/>
                  </a:lnTo>
                  <a:lnTo>
                    <a:pt x="4873" y="559"/>
                  </a:lnTo>
                  <a:lnTo>
                    <a:pt x="4866" y="551"/>
                  </a:lnTo>
                  <a:lnTo>
                    <a:pt x="4861" y="542"/>
                  </a:lnTo>
                  <a:lnTo>
                    <a:pt x="4856" y="531"/>
                  </a:lnTo>
                  <a:lnTo>
                    <a:pt x="4852" y="522"/>
                  </a:lnTo>
                  <a:lnTo>
                    <a:pt x="4848" y="512"/>
                  </a:lnTo>
                  <a:lnTo>
                    <a:pt x="4845" y="501"/>
                  </a:lnTo>
                  <a:lnTo>
                    <a:pt x="4842" y="490"/>
                  </a:lnTo>
                  <a:lnTo>
                    <a:pt x="4840" y="480"/>
                  </a:lnTo>
                  <a:lnTo>
                    <a:pt x="4837" y="469"/>
                  </a:lnTo>
                  <a:lnTo>
                    <a:pt x="4835" y="445"/>
                  </a:lnTo>
                  <a:lnTo>
                    <a:pt x="4834" y="419"/>
                  </a:lnTo>
                  <a:lnTo>
                    <a:pt x="4835" y="394"/>
                  </a:lnTo>
                  <a:lnTo>
                    <a:pt x="4837" y="370"/>
                  </a:lnTo>
                  <a:lnTo>
                    <a:pt x="4842" y="346"/>
                  </a:lnTo>
                  <a:lnTo>
                    <a:pt x="4848" y="324"/>
                  </a:lnTo>
                  <a:lnTo>
                    <a:pt x="4852" y="313"/>
                  </a:lnTo>
                  <a:lnTo>
                    <a:pt x="4856" y="303"/>
                  </a:lnTo>
                  <a:lnTo>
                    <a:pt x="4860" y="293"/>
                  </a:lnTo>
                  <a:lnTo>
                    <a:pt x="4865" y="282"/>
                  </a:lnTo>
                  <a:lnTo>
                    <a:pt x="4872" y="273"/>
                  </a:lnTo>
                  <a:lnTo>
                    <a:pt x="4878" y="264"/>
                  </a:lnTo>
                  <a:lnTo>
                    <a:pt x="4884" y="255"/>
                  </a:lnTo>
                  <a:lnTo>
                    <a:pt x="4891" y="246"/>
                  </a:lnTo>
                  <a:lnTo>
                    <a:pt x="4898" y="238"/>
                  </a:lnTo>
                  <a:lnTo>
                    <a:pt x="4905" y="230"/>
                  </a:lnTo>
                  <a:lnTo>
                    <a:pt x="4914" y="223"/>
                  </a:lnTo>
                  <a:lnTo>
                    <a:pt x="4922" y="217"/>
                  </a:lnTo>
                  <a:lnTo>
                    <a:pt x="4930" y="210"/>
                  </a:lnTo>
                  <a:lnTo>
                    <a:pt x="4939" y="204"/>
                  </a:lnTo>
                  <a:lnTo>
                    <a:pt x="4949" y="199"/>
                  </a:lnTo>
                  <a:lnTo>
                    <a:pt x="4958" y="195"/>
                  </a:lnTo>
                  <a:lnTo>
                    <a:pt x="4967" y="191"/>
                  </a:lnTo>
                  <a:lnTo>
                    <a:pt x="4977" y="187"/>
                  </a:lnTo>
                  <a:lnTo>
                    <a:pt x="4988" y="185"/>
                  </a:lnTo>
                  <a:lnTo>
                    <a:pt x="4999" y="182"/>
                  </a:lnTo>
                  <a:lnTo>
                    <a:pt x="5009" y="179"/>
                  </a:lnTo>
                  <a:lnTo>
                    <a:pt x="5021" y="178"/>
                  </a:lnTo>
                  <a:lnTo>
                    <a:pt x="5032" y="177"/>
                  </a:lnTo>
                  <a:lnTo>
                    <a:pt x="5044" y="177"/>
                  </a:lnTo>
                  <a:lnTo>
                    <a:pt x="5055" y="177"/>
                  </a:lnTo>
                  <a:lnTo>
                    <a:pt x="5068" y="178"/>
                  </a:lnTo>
                  <a:lnTo>
                    <a:pt x="5079" y="181"/>
                  </a:lnTo>
                  <a:lnTo>
                    <a:pt x="5090" y="183"/>
                  </a:lnTo>
                  <a:lnTo>
                    <a:pt x="5101" y="185"/>
                  </a:lnTo>
                  <a:lnTo>
                    <a:pt x="5111" y="188"/>
                  </a:lnTo>
                  <a:lnTo>
                    <a:pt x="5120" y="192"/>
                  </a:lnTo>
                  <a:lnTo>
                    <a:pt x="5129" y="196"/>
                  </a:lnTo>
                  <a:lnTo>
                    <a:pt x="5139" y="201"/>
                  </a:lnTo>
                  <a:lnTo>
                    <a:pt x="5148" y="206"/>
                  </a:lnTo>
                  <a:lnTo>
                    <a:pt x="5156" y="212"/>
                  </a:lnTo>
                  <a:lnTo>
                    <a:pt x="5163" y="220"/>
                  </a:lnTo>
                  <a:lnTo>
                    <a:pt x="5172" y="227"/>
                  </a:lnTo>
                  <a:lnTo>
                    <a:pt x="5178" y="234"/>
                  </a:lnTo>
                  <a:lnTo>
                    <a:pt x="5185" y="242"/>
                  </a:lnTo>
                  <a:lnTo>
                    <a:pt x="5191" y="251"/>
                  </a:lnTo>
                  <a:lnTo>
                    <a:pt x="5200" y="266"/>
                  </a:lnTo>
                  <a:lnTo>
                    <a:pt x="5208" y="281"/>
                  </a:lnTo>
                  <a:lnTo>
                    <a:pt x="5215" y="298"/>
                  </a:lnTo>
                  <a:lnTo>
                    <a:pt x="5220" y="314"/>
                  </a:lnTo>
                  <a:lnTo>
                    <a:pt x="5224" y="332"/>
                  </a:lnTo>
                  <a:lnTo>
                    <a:pt x="5227" y="349"/>
                  </a:lnTo>
                  <a:lnTo>
                    <a:pt x="5229" y="369"/>
                  </a:lnTo>
                  <a:lnTo>
                    <a:pt x="5229" y="388"/>
                  </a:lnTo>
                  <a:lnTo>
                    <a:pt x="5229" y="400"/>
                  </a:lnTo>
                  <a:lnTo>
                    <a:pt x="5228" y="410"/>
                  </a:lnTo>
                  <a:lnTo>
                    <a:pt x="5227" y="419"/>
                  </a:lnTo>
                  <a:lnTo>
                    <a:pt x="5225" y="427"/>
                  </a:lnTo>
                  <a:close/>
                  <a:moveTo>
                    <a:pt x="4913" y="368"/>
                  </a:moveTo>
                  <a:lnTo>
                    <a:pt x="5150" y="368"/>
                  </a:lnTo>
                  <a:lnTo>
                    <a:pt x="5150" y="355"/>
                  </a:lnTo>
                  <a:lnTo>
                    <a:pt x="5149" y="344"/>
                  </a:lnTo>
                  <a:lnTo>
                    <a:pt x="5148" y="332"/>
                  </a:lnTo>
                  <a:lnTo>
                    <a:pt x="5145" y="321"/>
                  </a:lnTo>
                  <a:lnTo>
                    <a:pt x="5142" y="311"/>
                  </a:lnTo>
                  <a:lnTo>
                    <a:pt x="5139" y="301"/>
                  </a:lnTo>
                  <a:lnTo>
                    <a:pt x="5134" y="292"/>
                  </a:lnTo>
                  <a:lnTo>
                    <a:pt x="5128" y="282"/>
                  </a:lnTo>
                  <a:lnTo>
                    <a:pt x="5120" y="271"/>
                  </a:lnTo>
                  <a:lnTo>
                    <a:pt x="5112" y="262"/>
                  </a:lnTo>
                  <a:lnTo>
                    <a:pt x="5102" y="254"/>
                  </a:lnTo>
                  <a:lnTo>
                    <a:pt x="5091" y="247"/>
                  </a:lnTo>
                  <a:lnTo>
                    <a:pt x="5079" y="242"/>
                  </a:lnTo>
                  <a:lnTo>
                    <a:pt x="5067" y="239"/>
                  </a:lnTo>
                  <a:lnTo>
                    <a:pt x="5052" y="237"/>
                  </a:lnTo>
                  <a:lnTo>
                    <a:pt x="5037" y="236"/>
                  </a:lnTo>
                  <a:lnTo>
                    <a:pt x="5024" y="237"/>
                  </a:lnTo>
                  <a:lnTo>
                    <a:pt x="5010" y="239"/>
                  </a:lnTo>
                  <a:lnTo>
                    <a:pt x="4998" y="242"/>
                  </a:lnTo>
                  <a:lnTo>
                    <a:pt x="4987" y="247"/>
                  </a:lnTo>
                  <a:lnTo>
                    <a:pt x="4975" y="254"/>
                  </a:lnTo>
                  <a:lnTo>
                    <a:pt x="4965" y="261"/>
                  </a:lnTo>
                  <a:lnTo>
                    <a:pt x="4956" y="270"/>
                  </a:lnTo>
                  <a:lnTo>
                    <a:pt x="4947" y="280"/>
                  </a:lnTo>
                  <a:lnTo>
                    <a:pt x="4940" y="290"/>
                  </a:lnTo>
                  <a:lnTo>
                    <a:pt x="4934" y="300"/>
                  </a:lnTo>
                  <a:lnTo>
                    <a:pt x="4929" y="310"/>
                  </a:lnTo>
                  <a:lnTo>
                    <a:pt x="4924" y="320"/>
                  </a:lnTo>
                  <a:lnTo>
                    <a:pt x="4920" y="332"/>
                  </a:lnTo>
                  <a:lnTo>
                    <a:pt x="4917" y="343"/>
                  </a:lnTo>
                  <a:lnTo>
                    <a:pt x="4914" y="355"/>
                  </a:lnTo>
                  <a:lnTo>
                    <a:pt x="4913" y="368"/>
                  </a:lnTo>
                  <a:close/>
                  <a:moveTo>
                    <a:pt x="5330" y="637"/>
                  </a:moveTo>
                  <a:lnTo>
                    <a:pt x="5330" y="328"/>
                  </a:lnTo>
                  <a:lnTo>
                    <a:pt x="5330" y="291"/>
                  </a:lnTo>
                  <a:lnTo>
                    <a:pt x="5330" y="256"/>
                  </a:lnTo>
                  <a:lnTo>
                    <a:pt x="5329" y="221"/>
                  </a:lnTo>
                  <a:lnTo>
                    <a:pt x="5328" y="188"/>
                  </a:lnTo>
                  <a:lnTo>
                    <a:pt x="5399" y="188"/>
                  </a:lnTo>
                  <a:lnTo>
                    <a:pt x="5402" y="276"/>
                  </a:lnTo>
                  <a:lnTo>
                    <a:pt x="5406" y="276"/>
                  </a:lnTo>
                  <a:lnTo>
                    <a:pt x="5409" y="265"/>
                  </a:lnTo>
                  <a:lnTo>
                    <a:pt x="5414" y="255"/>
                  </a:lnTo>
                  <a:lnTo>
                    <a:pt x="5419" y="245"/>
                  </a:lnTo>
                  <a:lnTo>
                    <a:pt x="5425" y="236"/>
                  </a:lnTo>
                  <a:lnTo>
                    <a:pt x="5432" y="227"/>
                  </a:lnTo>
                  <a:lnTo>
                    <a:pt x="5439" y="219"/>
                  </a:lnTo>
                  <a:lnTo>
                    <a:pt x="5446" y="211"/>
                  </a:lnTo>
                  <a:lnTo>
                    <a:pt x="5454" y="204"/>
                  </a:lnTo>
                  <a:lnTo>
                    <a:pt x="5463" y="198"/>
                  </a:lnTo>
                  <a:lnTo>
                    <a:pt x="5472" y="193"/>
                  </a:lnTo>
                  <a:lnTo>
                    <a:pt x="5481" y="188"/>
                  </a:lnTo>
                  <a:lnTo>
                    <a:pt x="5490" y="185"/>
                  </a:lnTo>
                  <a:lnTo>
                    <a:pt x="5500" y="182"/>
                  </a:lnTo>
                  <a:lnTo>
                    <a:pt x="5510" y="179"/>
                  </a:lnTo>
                  <a:lnTo>
                    <a:pt x="5520" y="177"/>
                  </a:lnTo>
                  <a:lnTo>
                    <a:pt x="5529" y="177"/>
                  </a:lnTo>
                  <a:lnTo>
                    <a:pt x="5541" y="178"/>
                  </a:lnTo>
                  <a:lnTo>
                    <a:pt x="5553" y="181"/>
                  </a:lnTo>
                  <a:lnTo>
                    <a:pt x="5553" y="258"/>
                  </a:lnTo>
                  <a:lnTo>
                    <a:pt x="5539" y="256"/>
                  </a:lnTo>
                  <a:lnTo>
                    <a:pt x="5524" y="255"/>
                  </a:lnTo>
                  <a:lnTo>
                    <a:pt x="5511" y="256"/>
                  </a:lnTo>
                  <a:lnTo>
                    <a:pt x="5498" y="258"/>
                  </a:lnTo>
                  <a:lnTo>
                    <a:pt x="5486" y="261"/>
                  </a:lnTo>
                  <a:lnTo>
                    <a:pt x="5475" y="266"/>
                  </a:lnTo>
                  <a:lnTo>
                    <a:pt x="5464" y="272"/>
                  </a:lnTo>
                  <a:lnTo>
                    <a:pt x="5455" y="280"/>
                  </a:lnTo>
                  <a:lnTo>
                    <a:pt x="5446" y="290"/>
                  </a:lnTo>
                  <a:lnTo>
                    <a:pt x="5438" y="300"/>
                  </a:lnTo>
                  <a:lnTo>
                    <a:pt x="5432" y="310"/>
                  </a:lnTo>
                  <a:lnTo>
                    <a:pt x="5426" y="321"/>
                  </a:lnTo>
                  <a:lnTo>
                    <a:pt x="5421" y="333"/>
                  </a:lnTo>
                  <a:lnTo>
                    <a:pt x="5418" y="344"/>
                  </a:lnTo>
                  <a:lnTo>
                    <a:pt x="5415" y="356"/>
                  </a:lnTo>
                  <a:lnTo>
                    <a:pt x="5413" y="370"/>
                  </a:lnTo>
                  <a:lnTo>
                    <a:pt x="5411" y="383"/>
                  </a:lnTo>
                  <a:lnTo>
                    <a:pt x="5411" y="398"/>
                  </a:lnTo>
                  <a:lnTo>
                    <a:pt x="5411" y="637"/>
                  </a:lnTo>
                  <a:lnTo>
                    <a:pt x="5330" y="637"/>
                  </a:lnTo>
                  <a:close/>
                  <a:moveTo>
                    <a:pt x="5652" y="105"/>
                  </a:moveTo>
                  <a:lnTo>
                    <a:pt x="5732" y="80"/>
                  </a:lnTo>
                  <a:lnTo>
                    <a:pt x="5732" y="188"/>
                  </a:lnTo>
                  <a:lnTo>
                    <a:pt x="5849" y="188"/>
                  </a:lnTo>
                  <a:lnTo>
                    <a:pt x="5849" y="249"/>
                  </a:lnTo>
                  <a:lnTo>
                    <a:pt x="5732" y="249"/>
                  </a:lnTo>
                  <a:lnTo>
                    <a:pt x="5732" y="492"/>
                  </a:lnTo>
                  <a:lnTo>
                    <a:pt x="5733" y="503"/>
                  </a:lnTo>
                  <a:lnTo>
                    <a:pt x="5733" y="513"/>
                  </a:lnTo>
                  <a:lnTo>
                    <a:pt x="5734" y="522"/>
                  </a:lnTo>
                  <a:lnTo>
                    <a:pt x="5736" y="530"/>
                  </a:lnTo>
                  <a:lnTo>
                    <a:pt x="5738" y="539"/>
                  </a:lnTo>
                  <a:lnTo>
                    <a:pt x="5741" y="546"/>
                  </a:lnTo>
                  <a:lnTo>
                    <a:pt x="5744" y="552"/>
                  </a:lnTo>
                  <a:lnTo>
                    <a:pt x="5747" y="557"/>
                  </a:lnTo>
                  <a:lnTo>
                    <a:pt x="5751" y="562"/>
                  </a:lnTo>
                  <a:lnTo>
                    <a:pt x="5756" y="567"/>
                  </a:lnTo>
                  <a:lnTo>
                    <a:pt x="5760" y="570"/>
                  </a:lnTo>
                  <a:lnTo>
                    <a:pt x="5766" y="573"/>
                  </a:lnTo>
                  <a:lnTo>
                    <a:pt x="5773" y="577"/>
                  </a:lnTo>
                  <a:lnTo>
                    <a:pt x="5779" y="578"/>
                  </a:lnTo>
                  <a:lnTo>
                    <a:pt x="5786" y="579"/>
                  </a:lnTo>
                  <a:lnTo>
                    <a:pt x="5793" y="580"/>
                  </a:lnTo>
                  <a:lnTo>
                    <a:pt x="5807" y="579"/>
                  </a:lnTo>
                  <a:lnTo>
                    <a:pt x="5819" y="578"/>
                  </a:lnTo>
                  <a:lnTo>
                    <a:pt x="5830" y="577"/>
                  </a:lnTo>
                  <a:lnTo>
                    <a:pt x="5840" y="573"/>
                  </a:lnTo>
                  <a:lnTo>
                    <a:pt x="5844" y="635"/>
                  </a:lnTo>
                  <a:lnTo>
                    <a:pt x="5829" y="640"/>
                  </a:lnTo>
                  <a:lnTo>
                    <a:pt x="5812" y="644"/>
                  </a:lnTo>
                  <a:lnTo>
                    <a:pt x="5792" y="647"/>
                  </a:lnTo>
                  <a:lnTo>
                    <a:pt x="5772" y="648"/>
                  </a:lnTo>
                  <a:lnTo>
                    <a:pt x="5758" y="647"/>
                  </a:lnTo>
                  <a:lnTo>
                    <a:pt x="5745" y="644"/>
                  </a:lnTo>
                  <a:lnTo>
                    <a:pt x="5733" y="642"/>
                  </a:lnTo>
                  <a:lnTo>
                    <a:pt x="5721" y="638"/>
                  </a:lnTo>
                  <a:lnTo>
                    <a:pt x="5710" y="633"/>
                  </a:lnTo>
                  <a:lnTo>
                    <a:pt x="5701" y="627"/>
                  </a:lnTo>
                  <a:lnTo>
                    <a:pt x="5691" y="620"/>
                  </a:lnTo>
                  <a:lnTo>
                    <a:pt x="5683" y="612"/>
                  </a:lnTo>
                  <a:lnTo>
                    <a:pt x="5676" y="602"/>
                  </a:lnTo>
                  <a:lnTo>
                    <a:pt x="5670" y="591"/>
                  </a:lnTo>
                  <a:lnTo>
                    <a:pt x="5665" y="579"/>
                  </a:lnTo>
                  <a:lnTo>
                    <a:pt x="5660" y="565"/>
                  </a:lnTo>
                  <a:lnTo>
                    <a:pt x="5657" y="550"/>
                  </a:lnTo>
                  <a:lnTo>
                    <a:pt x="5654" y="532"/>
                  </a:lnTo>
                  <a:lnTo>
                    <a:pt x="5652" y="515"/>
                  </a:lnTo>
                  <a:lnTo>
                    <a:pt x="5652" y="495"/>
                  </a:lnTo>
                  <a:lnTo>
                    <a:pt x="5652" y="249"/>
                  </a:lnTo>
                  <a:lnTo>
                    <a:pt x="5583" y="249"/>
                  </a:lnTo>
                  <a:lnTo>
                    <a:pt x="5583" y="188"/>
                  </a:lnTo>
                  <a:lnTo>
                    <a:pt x="5652" y="188"/>
                  </a:lnTo>
                  <a:lnTo>
                    <a:pt x="5652" y="105"/>
                  </a:lnTo>
                  <a:close/>
                  <a:moveTo>
                    <a:pt x="6256" y="362"/>
                  </a:moveTo>
                  <a:lnTo>
                    <a:pt x="6256" y="529"/>
                  </a:lnTo>
                  <a:lnTo>
                    <a:pt x="6257" y="561"/>
                  </a:lnTo>
                  <a:lnTo>
                    <a:pt x="6258" y="589"/>
                  </a:lnTo>
                  <a:lnTo>
                    <a:pt x="6260" y="615"/>
                  </a:lnTo>
                  <a:lnTo>
                    <a:pt x="6263" y="637"/>
                  </a:lnTo>
                  <a:lnTo>
                    <a:pt x="6189" y="637"/>
                  </a:lnTo>
                  <a:lnTo>
                    <a:pt x="6183" y="581"/>
                  </a:lnTo>
                  <a:lnTo>
                    <a:pt x="6180" y="581"/>
                  </a:lnTo>
                  <a:lnTo>
                    <a:pt x="6173" y="588"/>
                  </a:lnTo>
                  <a:lnTo>
                    <a:pt x="6167" y="596"/>
                  </a:lnTo>
                  <a:lnTo>
                    <a:pt x="6160" y="603"/>
                  </a:lnTo>
                  <a:lnTo>
                    <a:pt x="6154" y="610"/>
                  </a:lnTo>
                  <a:lnTo>
                    <a:pt x="6146" y="616"/>
                  </a:lnTo>
                  <a:lnTo>
                    <a:pt x="6138" y="621"/>
                  </a:lnTo>
                  <a:lnTo>
                    <a:pt x="6130" y="626"/>
                  </a:lnTo>
                  <a:lnTo>
                    <a:pt x="6122" y="630"/>
                  </a:lnTo>
                  <a:lnTo>
                    <a:pt x="6113" y="634"/>
                  </a:lnTo>
                  <a:lnTo>
                    <a:pt x="6104" y="637"/>
                  </a:lnTo>
                  <a:lnTo>
                    <a:pt x="6094" y="640"/>
                  </a:lnTo>
                  <a:lnTo>
                    <a:pt x="6085" y="642"/>
                  </a:lnTo>
                  <a:lnTo>
                    <a:pt x="6075" y="644"/>
                  </a:lnTo>
                  <a:lnTo>
                    <a:pt x="6064" y="647"/>
                  </a:lnTo>
                  <a:lnTo>
                    <a:pt x="6053" y="647"/>
                  </a:lnTo>
                  <a:lnTo>
                    <a:pt x="6043" y="648"/>
                  </a:lnTo>
                  <a:lnTo>
                    <a:pt x="6026" y="647"/>
                  </a:lnTo>
                  <a:lnTo>
                    <a:pt x="6012" y="644"/>
                  </a:lnTo>
                  <a:lnTo>
                    <a:pt x="5998" y="641"/>
                  </a:lnTo>
                  <a:lnTo>
                    <a:pt x="5984" y="637"/>
                  </a:lnTo>
                  <a:lnTo>
                    <a:pt x="5972" y="631"/>
                  </a:lnTo>
                  <a:lnTo>
                    <a:pt x="5961" y="625"/>
                  </a:lnTo>
                  <a:lnTo>
                    <a:pt x="5949" y="617"/>
                  </a:lnTo>
                  <a:lnTo>
                    <a:pt x="5939" y="607"/>
                  </a:lnTo>
                  <a:lnTo>
                    <a:pt x="5932" y="598"/>
                  </a:lnTo>
                  <a:lnTo>
                    <a:pt x="5925" y="588"/>
                  </a:lnTo>
                  <a:lnTo>
                    <a:pt x="5919" y="578"/>
                  </a:lnTo>
                  <a:lnTo>
                    <a:pt x="5913" y="566"/>
                  </a:lnTo>
                  <a:lnTo>
                    <a:pt x="5910" y="555"/>
                  </a:lnTo>
                  <a:lnTo>
                    <a:pt x="5907" y="543"/>
                  </a:lnTo>
                  <a:lnTo>
                    <a:pt x="5906" y="531"/>
                  </a:lnTo>
                  <a:lnTo>
                    <a:pt x="5905" y="518"/>
                  </a:lnTo>
                  <a:lnTo>
                    <a:pt x="5905" y="508"/>
                  </a:lnTo>
                  <a:lnTo>
                    <a:pt x="5906" y="498"/>
                  </a:lnTo>
                  <a:lnTo>
                    <a:pt x="5907" y="489"/>
                  </a:lnTo>
                  <a:lnTo>
                    <a:pt x="5909" y="480"/>
                  </a:lnTo>
                  <a:lnTo>
                    <a:pt x="5912" y="471"/>
                  </a:lnTo>
                  <a:lnTo>
                    <a:pt x="5915" y="462"/>
                  </a:lnTo>
                  <a:lnTo>
                    <a:pt x="5919" y="454"/>
                  </a:lnTo>
                  <a:lnTo>
                    <a:pt x="5923" y="446"/>
                  </a:lnTo>
                  <a:lnTo>
                    <a:pt x="5928" y="439"/>
                  </a:lnTo>
                  <a:lnTo>
                    <a:pt x="5933" y="432"/>
                  </a:lnTo>
                  <a:lnTo>
                    <a:pt x="5938" y="424"/>
                  </a:lnTo>
                  <a:lnTo>
                    <a:pt x="5944" y="417"/>
                  </a:lnTo>
                  <a:lnTo>
                    <a:pt x="5951" y="411"/>
                  </a:lnTo>
                  <a:lnTo>
                    <a:pt x="5959" y="405"/>
                  </a:lnTo>
                  <a:lnTo>
                    <a:pt x="5967" y="399"/>
                  </a:lnTo>
                  <a:lnTo>
                    <a:pt x="5975" y="393"/>
                  </a:lnTo>
                  <a:lnTo>
                    <a:pt x="5994" y="383"/>
                  </a:lnTo>
                  <a:lnTo>
                    <a:pt x="6014" y="374"/>
                  </a:lnTo>
                  <a:lnTo>
                    <a:pt x="6036" y="367"/>
                  </a:lnTo>
                  <a:lnTo>
                    <a:pt x="6060" y="362"/>
                  </a:lnTo>
                  <a:lnTo>
                    <a:pt x="6086" y="356"/>
                  </a:lnTo>
                  <a:lnTo>
                    <a:pt x="6114" y="353"/>
                  </a:lnTo>
                  <a:lnTo>
                    <a:pt x="6144" y="351"/>
                  </a:lnTo>
                  <a:lnTo>
                    <a:pt x="6175" y="351"/>
                  </a:lnTo>
                  <a:lnTo>
                    <a:pt x="6175" y="342"/>
                  </a:lnTo>
                  <a:lnTo>
                    <a:pt x="6174" y="329"/>
                  </a:lnTo>
                  <a:lnTo>
                    <a:pt x="6173" y="317"/>
                  </a:lnTo>
                  <a:lnTo>
                    <a:pt x="6171" y="306"/>
                  </a:lnTo>
                  <a:lnTo>
                    <a:pt x="6168" y="296"/>
                  </a:lnTo>
                  <a:lnTo>
                    <a:pt x="6165" y="286"/>
                  </a:lnTo>
                  <a:lnTo>
                    <a:pt x="6161" y="278"/>
                  </a:lnTo>
                  <a:lnTo>
                    <a:pt x="6156" y="271"/>
                  </a:lnTo>
                  <a:lnTo>
                    <a:pt x="6150" y="264"/>
                  </a:lnTo>
                  <a:lnTo>
                    <a:pt x="6143" y="258"/>
                  </a:lnTo>
                  <a:lnTo>
                    <a:pt x="6135" y="253"/>
                  </a:lnTo>
                  <a:lnTo>
                    <a:pt x="6127" y="248"/>
                  </a:lnTo>
                  <a:lnTo>
                    <a:pt x="6118" y="244"/>
                  </a:lnTo>
                  <a:lnTo>
                    <a:pt x="6108" y="241"/>
                  </a:lnTo>
                  <a:lnTo>
                    <a:pt x="6097" y="239"/>
                  </a:lnTo>
                  <a:lnTo>
                    <a:pt x="6085" y="238"/>
                  </a:lnTo>
                  <a:lnTo>
                    <a:pt x="6073" y="238"/>
                  </a:lnTo>
                  <a:lnTo>
                    <a:pt x="6056" y="238"/>
                  </a:lnTo>
                  <a:lnTo>
                    <a:pt x="6041" y="240"/>
                  </a:lnTo>
                  <a:lnTo>
                    <a:pt x="6025" y="242"/>
                  </a:lnTo>
                  <a:lnTo>
                    <a:pt x="6010" y="246"/>
                  </a:lnTo>
                  <a:lnTo>
                    <a:pt x="5996" y="250"/>
                  </a:lnTo>
                  <a:lnTo>
                    <a:pt x="5982" y="257"/>
                  </a:lnTo>
                  <a:lnTo>
                    <a:pt x="5969" y="264"/>
                  </a:lnTo>
                  <a:lnTo>
                    <a:pt x="5957" y="271"/>
                  </a:lnTo>
                  <a:lnTo>
                    <a:pt x="5938" y="218"/>
                  </a:lnTo>
                  <a:lnTo>
                    <a:pt x="5953" y="208"/>
                  </a:lnTo>
                  <a:lnTo>
                    <a:pt x="5970" y="200"/>
                  </a:lnTo>
                  <a:lnTo>
                    <a:pt x="5987" y="193"/>
                  </a:lnTo>
                  <a:lnTo>
                    <a:pt x="6005" y="188"/>
                  </a:lnTo>
                  <a:lnTo>
                    <a:pt x="6024" y="183"/>
                  </a:lnTo>
                  <a:lnTo>
                    <a:pt x="6044" y="179"/>
                  </a:lnTo>
                  <a:lnTo>
                    <a:pt x="6063" y="178"/>
                  </a:lnTo>
                  <a:lnTo>
                    <a:pt x="6085" y="177"/>
                  </a:lnTo>
                  <a:lnTo>
                    <a:pt x="6106" y="178"/>
                  </a:lnTo>
                  <a:lnTo>
                    <a:pt x="6125" y="181"/>
                  </a:lnTo>
                  <a:lnTo>
                    <a:pt x="6143" y="184"/>
                  </a:lnTo>
                  <a:lnTo>
                    <a:pt x="6160" y="189"/>
                  </a:lnTo>
                  <a:lnTo>
                    <a:pt x="6175" y="195"/>
                  </a:lnTo>
                  <a:lnTo>
                    <a:pt x="6189" y="203"/>
                  </a:lnTo>
                  <a:lnTo>
                    <a:pt x="6202" y="212"/>
                  </a:lnTo>
                  <a:lnTo>
                    <a:pt x="6213" y="224"/>
                  </a:lnTo>
                  <a:lnTo>
                    <a:pt x="6223" y="236"/>
                  </a:lnTo>
                  <a:lnTo>
                    <a:pt x="6232" y="249"/>
                  </a:lnTo>
                  <a:lnTo>
                    <a:pt x="6239" y="264"/>
                  </a:lnTo>
                  <a:lnTo>
                    <a:pt x="6245" y="280"/>
                  </a:lnTo>
                  <a:lnTo>
                    <a:pt x="6249" y="299"/>
                  </a:lnTo>
                  <a:lnTo>
                    <a:pt x="6254" y="318"/>
                  </a:lnTo>
                  <a:lnTo>
                    <a:pt x="6255" y="339"/>
                  </a:lnTo>
                  <a:lnTo>
                    <a:pt x="6256" y="362"/>
                  </a:lnTo>
                  <a:close/>
                  <a:moveTo>
                    <a:pt x="6175" y="486"/>
                  </a:moveTo>
                  <a:lnTo>
                    <a:pt x="6175" y="408"/>
                  </a:lnTo>
                  <a:lnTo>
                    <a:pt x="6152" y="408"/>
                  </a:lnTo>
                  <a:lnTo>
                    <a:pt x="6131" y="409"/>
                  </a:lnTo>
                  <a:lnTo>
                    <a:pt x="6111" y="410"/>
                  </a:lnTo>
                  <a:lnTo>
                    <a:pt x="6092" y="413"/>
                  </a:lnTo>
                  <a:lnTo>
                    <a:pt x="6076" y="416"/>
                  </a:lnTo>
                  <a:lnTo>
                    <a:pt x="6060" y="420"/>
                  </a:lnTo>
                  <a:lnTo>
                    <a:pt x="6046" y="425"/>
                  </a:lnTo>
                  <a:lnTo>
                    <a:pt x="6034" y="432"/>
                  </a:lnTo>
                  <a:lnTo>
                    <a:pt x="6022" y="438"/>
                  </a:lnTo>
                  <a:lnTo>
                    <a:pt x="6013" y="445"/>
                  </a:lnTo>
                  <a:lnTo>
                    <a:pt x="6005" y="454"/>
                  </a:lnTo>
                  <a:lnTo>
                    <a:pt x="5999" y="463"/>
                  </a:lnTo>
                  <a:lnTo>
                    <a:pt x="5994" y="474"/>
                  </a:lnTo>
                  <a:lnTo>
                    <a:pt x="5989" y="484"/>
                  </a:lnTo>
                  <a:lnTo>
                    <a:pt x="5987" y="496"/>
                  </a:lnTo>
                  <a:lnTo>
                    <a:pt x="5986" y="509"/>
                  </a:lnTo>
                  <a:lnTo>
                    <a:pt x="5987" y="518"/>
                  </a:lnTo>
                  <a:lnTo>
                    <a:pt x="5988" y="527"/>
                  </a:lnTo>
                  <a:lnTo>
                    <a:pt x="5990" y="534"/>
                  </a:lnTo>
                  <a:lnTo>
                    <a:pt x="5993" y="543"/>
                  </a:lnTo>
                  <a:lnTo>
                    <a:pt x="5996" y="550"/>
                  </a:lnTo>
                  <a:lnTo>
                    <a:pt x="6000" y="556"/>
                  </a:lnTo>
                  <a:lnTo>
                    <a:pt x="6005" y="562"/>
                  </a:lnTo>
                  <a:lnTo>
                    <a:pt x="6010" y="567"/>
                  </a:lnTo>
                  <a:lnTo>
                    <a:pt x="6015" y="571"/>
                  </a:lnTo>
                  <a:lnTo>
                    <a:pt x="6020" y="576"/>
                  </a:lnTo>
                  <a:lnTo>
                    <a:pt x="6026" y="579"/>
                  </a:lnTo>
                  <a:lnTo>
                    <a:pt x="6034" y="582"/>
                  </a:lnTo>
                  <a:lnTo>
                    <a:pt x="6040" y="584"/>
                  </a:lnTo>
                  <a:lnTo>
                    <a:pt x="6047" y="586"/>
                  </a:lnTo>
                  <a:lnTo>
                    <a:pt x="6055" y="587"/>
                  </a:lnTo>
                  <a:lnTo>
                    <a:pt x="6063" y="587"/>
                  </a:lnTo>
                  <a:lnTo>
                    <a:pt x="6073" y="587"/>
                  </a:lnTo>
                  <a:lnTo>
                    <a:pt x="6083" y="585"/>
                  </a:lnTo>
                  <a:lnTo>
                    <a:pt x="6092" y="584"/>
                  </a:lnTo>
                  <a:lnTo>
                    <a:pt x="6100" y="581"/>
                  </a:lnTo>
                  <a:lnTo>
                    <a:pt x="6110" y="578"/>
                  </a:lnTo>
                  <a:lnTo>
                    <a:pt x="6118" y="573"/>
                  </a:lnTo>
                  <a:lnTo>
                    <a:pt x="6126" y="569"/>
                  </a:lnTo>
                  <a:lnTo>
                    <a:pt x="6133" y="563"/>
                  </a:lnTo>
                  <a:lnTo>
                    <a:pt x="6140" y="558"/>
                  </a:lnTo>
                  <a:lnTo>
                    <a:pt x="6146" y="553"/>
                  </a:lnTo>
                  <a:lnTo>
                    <a:pt x="6152" y="547"/>
                  </a:lnTo>
                  <a:lnTo>
                    <a:pt x="6156" y="541"/>
                  </a:lnTo>
                  <a:lnTo>
                    <a:pt x="6161" y="533"/>
                  </a:lnTo>
                  <a:lnTo>
                    <a:pt x="6164" y="526"/>
                  </a:lnTo>
                  <a:lnTo>
                    <a:pt x="6167" y="519"/>
                  </a:lnTo>
                  <a:lnTo>
                    <a:pt x="6170" y="512"/>
                  </a:lnTo>
                  <a:lnTo>
                    <a:pt x="6172" y="506"/>
                  </a:lnTo>
                  <a:lnTo>
                    <a:pt x="6173" y="499"/>
                  </a:lnTo>
                  <a:lnTo>
                    <a:pt x="6174" y="493"/>
                  </a:lnTo>
                  <a:lnTo>
                    <a:pt x="6175" y="486"/>
                  </a:lnTo>
                  <a:close/>
                  <a:moveTo>
                    <a:pt x="6469" y="637"/>
                  </a:moveTo>
                  <a:lnTo>
                    <a:pt x="6387" y="637"/>
                  </a:lnTo>
                  <a:lnTo>
                    <a:pt x="6387" y="188"/>
                  </a:lnTo>
                  <a:lnTo>
                    <a:pt x="6469" y="188"/>
                  </a:lnTo>
                  <a:lnTo>
                    <a:pt x="6469" y="637"/>
                  </a:lnTo>
                  <a:close/>
                  <a:moveTo>
                    <a:pt x="6427" y="105"/>
                  </a:moveTo>
                  <a:lnTo>
                    <a:pt x="6426" y="105"/>
                  </a:lnTo>
                  <a:lnTo>
                    <a:pt x="6416" y="104"/>
                  </a:lnTo>
                  <a:lnTo>
                    <a:pt x="6406" y="101"/>
                  </a:lnTo>
                  <a:lnTo>
                    <a:pt x="6401" y="99"/>
                  </a:lnTo>
                  <a:lnTo>
                    <a:pt x="6397" y="96"/>
                  </a:lnTo>
                  <a:lnTo>
                    <a:pt x="6393" y="93"/>
                  </a:lnTo>
                  <a:lnTo>
                    <a:pt x="6389" y="90"/>
                  </a:lnTo>
                  <a:lnTo>
                    <a:pt x="6383" y="82"/>
                  </a:lnTo>
                  <a:lnTo>
                    <a:pt x="6379" y="72"/>
                  </a:lnTo>
                  <a:lnTo>
                    <a:pt x="6376" y="63"/>
                  </a:lnTo>
                  <a:lnTo>
                    <a:pt x="6375" y="52"/>
                  </a:lnTo>
                  <a:lnTo>
                    <a:pt x="6376" y="42"/>
                  </a:lnTo>
                  <a:lnTo>
                    <a:pt x="6379" y="32"/>
                  </a:lnTo>
                  <a:lnTo>
                    <a:pt x="6384" y="23"/>
                  </a:lnTo>
                  <a:lnTo>
                    <a:pt x="6390" y="16"/>
                  </a:lnTo>
                  <a:lnTo>
                    <a:pt x="6394" y="12"/>
                  </a:lnTo>
                  <a:lnTo>
                    <a:pt x="6398" y="9"/>
                  </a:lnTo>
                  <a:lnTo>
                    <a:pt x="6403" y="6"/>
                  </a:lnTo>
                  <a:lnTo>
                    <a:pt x="6407" y="4"/>
                  </a:lnTo>
                  <a:lnTo>
                    <a:pt x="6417" y="2"/>
                  </a:lnTo>
                  <a:lnTo>
                    <a:pt x="6428" y="0"/>
                  </a:lnTo>
                  <a:lnTo>
                    <a:pt x="6439" y="2"/>
                  </a:lnTo>
                  <a:lnTo>
                    <a:pt x="6449" y="4"/>
                  </a:lnTo>
                  <a:lnTo>
                    <a:pt x="6454" y="6"/>
                  </a:lnTo>
                  <a:lnTo>
                    <a:pt x="6458" y="9"/>
                  </a:lnTo>
                  <a:lnTo>
                    <a:pt x="6462" y="12"/>
                  </a:lnTo>
                  <a:lnTo>
                    <a:pt x="6465" y="15"/>
                  </a:lnTo>
                  <a:lnTo>
                    <a:pt x="6472" y="23"/>
                  </a:lnTo>
                  <a:lnTo>
                    <a:pt x="6476" y="31"/>
                  </a:lnTo>
                  <a:lnTo>
                    <a:pt x="6480" y="42"/>
                  </a:lnTo>
                  <a:lnTo>
                    <a:pt x="6480" y="52"/>
                  </a:lnTo>
                  <a:lnTo>
                    <a:pt x="6480" y="63"/>
                  </a:lnTo>
                  <a:lnTo>
                    <a:pt x="6476" y="72"/>
                  </a:lnTo>
                  <a:lnTo>
                    <a:pt x="6472" y="82"/>
                  </a:lnTo>
                  <a:lnTo>
                    <a:pt x="6465" y="90"/>
                  </a:lnTo>
                  <a:lnTo>
                    <a:pt x="6462" y="93"/>
                  </a:lnTo>
                  <a:lnTo>
                    <a:pt x="6458" y="96"/>
                  </a:lnTo>
                  <a:lnTo>
                    <a:pt x="6454" y="99"/>
                  </a:lnTo>
                  <a:lnTo>
                    <a:pt x="6449" y="101"/>
                  </a:lnTo>
                  <a:lnTo>
                    <a:pt x="6444" y="103"/>
                  </a:lnTo>
                  <a:lnTo>
                    <a:pt x="6438" y="104"/>
                  </a:lnTo>
                  <a:lnTo>
                    <a:pt x="6433" y="104"/>
                  </a:lnTo>
                  <a:lnTo>
                    <a:pt x="6427" y="105"/>
                  </a:lnTo>
                  <a:close/>
                  <a:moveTo>
                    <a:pt x="6604" y="637"/>
                  </a:moveTo>
                  <a:lnTo>
                    <a:pt x="6604" y="309"/>
                  </a:lnTo>
                  <a:lnTo>
                    <a:pt x="6604" y="280"/>
                  </a:lnTo>
                  <a:lnTo>
                    <a:pt x="6603" y="250"/>
                  </a:lnTo>
                  <a:lnTo>
                    <a:pt x="6602" y="220"/>
                  </a:lnTo>
                  <a:lnTo>
                    <a:pt x="6601" y="188"/>
                  </a:lnTo>
                  <a:lnTo>
                    <a:pt x="6673" y="188"/>
                  </a:lnTo>
                  <a:lnTo>
                    <a:pt x="6678" y="262"/>
                  </a:lnTo>
                  <a:lnTo>
                    <a:pt x="6679" y="262"/>
                  </a:lnTo>
                  <a:lnTo>
                    <a:pt x="6684" y="254"/>
                  </a:lnTo>
                  <a:lnTo>
                    <a:pt x="6690" y="245"/>
                  </a:lnTo>
                  <a:lnTo>
                    <a:pt x="6695" y="237"/>
                  </a:lnTo>
                  <a:lnTo>
                    <a:pt x="6703" y="230"/>
                  </a:lnTo>
                  <a:lnTo>
                    <a:pt x="6710" y="223"/>
                  </a:lnTo>
                  <a:lnTo>
                    <a:pt x="6717" y="217"/>
                  </a:lnTo>
                  <a:lnTo>
                    <a:pt x="6725" y="210"/>
                  </a:lnTo>
                  <a:lnTo>
                    <a:pt x="6734" y="204"/>
                  </a:lnTo>
                  <a:lnTo>
                    <a:pt x="6745" y="198"/>
                  </a:lnTo>
                  <a:lnTo>
                    <a:pt x="6756" y="193"/>
                  </a:lnTo>
                  <a:lnTo>
                    <a:pt x="6767" y="188"/>
                  </a:lnTo>
                  <a:lnTo>
                    <a:pt x="6779" y="185"/>
                  </a:lnTo>
                  <a:lnTo>
                    <a:pt x="6790" y="182"/>
                  </a:lnTo>
                  <a:lnTo>
                    <a:pt x="6802" y="179"/>
                  </a:lnTo>
                  <a:lnTo>
                    <a:pt x="6815" y="177"/>
                  </a:lnTo>
                  <a:lnTo>
                    <a:pt x="6828" y="177"/>
                  </a:lnTo>
                  <a:lnTo>
                    <a:pt x="6842" y="178"/>
                  </a:lnTo>
                  <a:lnTo>
                    <a:pt x="6857" y="179"/>
                  </a:lnTo>
                  <a:lnTo>
                    <a:pt x="6870" y="183"/>
                  </a:lnTo>
                  <a:lnTo>
                    <a:pt x="6883" y="187"/>
                  </a:lnTo>
                  <a:lnTo>
                    <a:pt x="6896" y="192"/>
                  </a:lnTo>
                  <a:lnTo>
                    <a:pt x="6908" y="199"/>
                  </a:lnTo>
                  <a:lnTo>
                    <a:pt x="6919" y="206"/>
                  </a:lnTo>
                  <a:lnTo>
                    <a:pt x="6930" y="215"/>
                  </a:lnTo>
                  <a:lnTo>
                    <a:pt x="6937" y="222"/>
                  </a:lnTo>
                  <a:lnTo>
                    <a:pt x="6943" y="229"/>
                  </a:lnTo>
                  <a:lnTo>
                    <a:pt x="6949" y="236"/>
                  </a:lnTo>
                  <a:lnTo>
                    <a:pt x="6954" y="244"/>
                  </a:lnTo>
                  <a:lnTo>
                    <a:pt x="6959" y="251"/>
                  </a:lnTo>
                  <a:lnTo>
                    <a:pt x="6965" y="261"/>
                  </a:lnTo>
                  <a:lnTo>
                    <a:pt x="6969" y="269"/>
                  </a:lnTo>
                  <a:lnTo>
                    <a:pt x="6972" y="279"/>
                  </a:lnTo>
                  <a:lnTo>
                    <a:pt x="6976" y="289"/>
                  </a:lnTo>
                  <a:lnTo>
                    <a:pt x="6978" y="299"/>
                  </a:lnTo>
                  <a:lnTo>
                    <a:pt x="6981" y="309"/>
                  </a:lnTo>
                  <a:lnTo>
                    <a:pt x="6983" y="320"/>
                  </a:lnTo>
                  <a:lnTo>
                    <a:pt x="6985" y="344"/>
                  </a:lnTo>
                  <a:lnTo>
                    <a:pt x="6986" y="369"/>
                  </a:lnTo>
                  <a:lnTo>
                    <a:pt x="6986" y="637"/>
                  </a:lnTo>
                  <a:lnTo>
                    <a:pt x="6905" y="637"/>
                  </a:lnTo>
                  <a:lnTo>
                    <a:pt x="6905" y="378"/>
                  </a:lnTo>
                  <a:lnTo>
                    <a:pt x="6904" y="362"/>
                  </a:lnTo>
                  <a:lnTo>
                    <a:pt x="6903" y="346"/>
                  </a:lnTo>
                  <a:lnTo>
                    <a:pt x="6901" y="333"/>
                  </a:lnTo>
                  <a:lnTo>
                    <a:pt x="6898" y="319"/>
                  </a:lnTo>
                  <a:lnTo>
                    <a:pt x="6895" y="307"/>
                  </a:lnTo>
                  <a:lnTo>
                    <a:pt x="6890" y="297"/>
                  </a:lnTo>
                  <a:lnTo>
                    <a:pt x="6884" y="286"/>
                  </a:lnTo>
                  <a:lnTo>
                    <a:pt x="6878" y="277"/>
                  </a:lnTo>
                  <a:lnTo>
                    <a:pt x="6872" y="270"/>
                  </a:lnTo>
                  <a:lnTo>
                    <a:pt x="6864" y="263"/>
                  </a:lnTo>
                  <a:lnTo>
                    <a:pt x="6856" y="258"/>
                  </a:lnTo>
                  <a:lnTo>
                    <a:pt x="6846" y="253"/>
                  </a:lnTo>
                  <a:lnTo>
                    <a:pt x="6836" y="249"/>
                  </a:lnTo>
                  <a:lnTo>
                    <a:pt x="6825" y="246"/>
                  </a:lnTo>
                  <a:lnTo>
                    <a:pt x="6814" y="244"/>
                  </a:lnTo>
                  <a:lnTo>
                    <a:pt x="6801" y="244"/>
                  </a:lnTo>
                  <a:lnTo>
                    <a:pt x="6791" y="244"/>
                  </a:lnTo>
                  <a:lnTo>
                    <a:pt x="6782" y="245"/>
                  </a:lnTo>
                  <a:lnTo>
                    <a:pt x="6772" y="247"/>
                  </a:lnTo>
                  <a:lnTo>
                    <a:pt x="6764" y="250"/>
                  </a:lnTo>
                  <a:lnTo>
                    <a:pt x="6756" y="254"/>
                  </a:lnTo>
                  <a:lnTo>
                    <a:pt x="6748" y="258"/>
                  </a:lnTo>
                  <a:lnTo>
                    <a:pt x="6740" y="263"/>
                  </a:lnTo>
                  <a:lnTo>
                    <a:pt x="6732" y="268"/>
                  </a:lnTo>
                  <a:lnTo>
                    <a:pt x="6725" y="274"/>
                  </a:lnTo>
                  <a:lnTo>
                    <a:pt x="6719" y="281"/>
                  </a:lnTo>
                  <a:lnTo>
                    <a:pt x="6713" y="289"/>
                  </a:lnTo>
                  <a:lnTo>
                    <a:pt x="6707" y="296"/>
                  </a:lnTo>
                  <a:lnTo>
                    <a:pt x="6703" y="303"/>
                  </a:lnTo>
                  <a:lnTo>
                    <a:pt x="6698" y="311"/>
                  </a:lnTo>
                  <a:lnTo>
                    <a:pt x="6694" y="319"/>
                  </a:lnTo>
                  <a:lnTo>
                    <a:pt x="6691" y="329"/>
                  </a:lnTo>
                  <a:lnTo>
                    <a:pt x="6689" y="337"/>
                  </a:lnTo>
                  <a:lnTo>
                    <a:pt x="6687" y="346"/>
                  </a:lnTo>
                  <a:lnTo>
                    <a:pt x="6686" y="356"/>
                  </a:lnTo>
                  <a:lnTo>
                    <a:pt x="6686" y="367"/>
                  </a:lnTo>
                  <a:lnTo>
                    <a:pt x="6686" y="637"/>
                  </a:lnTo>
                  <a:lnTo>
                    <a:pt x="6604" y="637"/>
                  </a:lnTo>
                  <a:close/>
                  <a:moveTo>
                    <a:pt x="7137" y="105"/>
                  </a:moveTo>
                  <a:lnTo>
                    <a:pt x="7217" y="80"/>
                  </a:lnTo>
                  <a:lnTo>
                    <a:pt x="7217" y="188"/>
                  </a:lnTo>
                  <a:lnTo>
                    <a:pt x="7333" y="188"/>
                  </a:lnTo>
                  <a:lnTo>
                    <a:pt x="7333" y="249"/>
                  </a:lnTo>
                  <a:lnTo>
                    <a:pt x="7217" y="249"/>
                  </a:lnTo>
                  <a:lnTo>
                    <a:pt x="7217" y="492"/>
                  </a:lnTo>
                  <a:lnTo>
                    <a:pt x="7217" y="503"/>
                  </a:lnTo>
                  <a:lnTo>
                    <a:pt x="7218" y="513"/>
                  </a:lnTo>
                  <a:lnTo>
                    <a:pt x="7219" y="522"/>
                  </a:lnTo>
                  <a:lnTo>
                    <a:pt x="7220" y="530"/>
                  </a:lnTo>
                  <a:lnTo>
                    <a:pt x="7223" y="539"/>
                  </a:lnTo>
                  <a:lnTo>
                    <a:pt x="7226" y="546"/>
                  </a:lnTo>
                  <a:lnTo>
                    <a:pt x="7229" y="552"/>
                  </a:lnTo>
                  <a:lnTo>
                    <a:pt x="7233" y="557"/>
                  </a:lnTo>
                  <a:lnTo>
                    <a:pt x="7237" y="562"/>
                  </a:lnTo>
                  <a:lnTo>
                    <a:pt x="7241" y="567"/>
                  </a:lnTo>
                  <a:lnTo>
                    <a:pt x="7246" y="570"/>
                  </a:lnTo>
                  <a:lnTo>
                    <a:pt x="7251" y="573"/>
                  </a:lnTo>
                  <a:lnTo>
                    <a:pt x="7257" y="577"/>
                  </a:lnTo>
                  <a:lnTo>
                    <a:pt x="7264" y="578"/>
                  </a:lnTo>
                  <a:lnTo>
                    <a:pt x="7271" y="579"/>
                  </a:lnTo>
                  <a:lnTo>
                    <a:pt x="7278" y="580"/>
                  </a:lnTo>
                  <a:lnTo>
                    <a:pt x="7291" y="579"/>
                  </a:lnTo>
                  <a:lnTo>
                    <a:pt x="7304" y="578"/>
                  </a:lnTo>
                  <a:lnTo>
                    <a:pt x="7315" y="577"/>
                  </a:lnTo>
                  <a:lnTo>
                    <a:pt x="7325" y="573"/>
                  </a:lnTo>
                  <a:lnTo>
                    <a:pt x="7329" y="635"/>
                  </a:lnTo>
                  <a:lnTo>
                    <a:pt x="7314" y="640"/>
                  </a:lnTo>
                  <a:lnTo>
                    <a:pt x="7296" y="644"/>
                  </a:lnTo>
                  <a:lnTo>
                    <a:pt x="7278" y="647"/>
                  </a:lnTo>
                  <a:lnTo>
                    <a:pt x="7257" y="648"/>
                  </a:lnTo>
                  <a:lnTo>
                    <a:pt x="7243" y="647"/>
                  </a:lnTo>
                  <a:lnTo>
                    <a:pt x="7230" y="644"/>
                  </a:lnTo>
                  <a:lnTo>
                    <a:pt x="7217" y="642"/>
                  </a:lnTo>
                  <a:lnTo>
                    <a:pt x="7206" y="638"/>
                  </a:lnTo>
                  <a:lnTo>
                    <a:pt x="7196" y="633"/>
                  </a:lnTo>
                  <a:lnTo>
                    <a:pt x="7185" y="627"/>
                  </a:lnTo>
                  <a:lnTo>
                    <a:pt x="7176" y="620"/>
                  </a:lnTo>
                  <a:lnTo>
                    <a:pt x="7168" y="612"/>
                  </a:lnTo>
                  <a:lnTo>
                    <a:pt x="7161" y="602"/>
                  </a:lnTo>
                  <a:lnTo>
                    <a:pt x="7155" y="591"/>
                  </a:lnTo>
                  <a:lnTo>
                    <a:pt x="7149" y="579"/>
                  </a:lnTo>
                  <a:lnTo>
                    <a:pt x="7145" y="565"/>
                  </a:lnTo>
                  <a:lnTo>
                    <a:pt x="7141" y="550"/>
                  </a:lnTo>
                  <a:lnTo>
                    <a:pt x="7139" y="532"/>
                  </a:lnTo>
                  <a:lnTo>
                    <a:pt x="7138" y="515"/>
                  </a:lnTo>
                  <a:lnTo>
                    <a:pt x="7137" y="495"/>
                  </a:lnTo>
                  <a:lnTo>
                    <a:pt x="7137" y="249"/>
                  </a:lnTo>
                  <a:lnTo>
                    <a:pt x="7068" y="249"/>
                  </a:lnTo>
                  <a:lnTo>
                    <a:pt x="7068" y="188"/>
                  </a:lnTo>
                  <a:lnTo>
                    <a:pt x="7137" y="188"/>
                  </a:lnTo>
                  <a:lnTo>
                    <a:pt x="7137" y="105"/>
                  </a:lnTo>
                  <a:close/>
                  <a:moveTo>
                    <a:pt x="7366" y="188"/>
                  </a:moveTo>
                  <a:lnTo>
                    <a:pt x="7455" y="188"/>
                  </a:lnTo>
                  <a:lnTo>
                    <a:pt x="7553" y="453"/>
                  </a:lnTo>
                  <a:lnTo>
                    <a:pt x="7560" y="474"/>
                  </a:lnTo>
                  <a:lnTo>
                    <a:pt x="7568" y="495"/>
                  </a:lnTo>
                  <a:lnTo>
                    <a:pt x="7575" y="519"/>
                  </a:lnTo>
                  <a:lnTo>
                    <a:pt x="7582" y="545"/>
                  </a:lnTo>
                  <a:lnTo>
                    <a:pt x="7584" y="545"/>
                  </a:lnTo>
                  <a:lnTo>
                    <a:pt x="7589" y="527"/>
                  </a:lnTo>
                  <a:lnTo>
                    <a:pt x="7595" y="507"/>
                  </a:lnTo>
                  <a:lnTo>
                    <a:pt x="7604" y="481"/>
                  </a:lnTo>
                  <a:lnTo>
                    <a:pt x="7613" y="451"/>
                  </a:lnTo>
                  <a:lnTo>
                    <a:pt x="7701" y="188"/>
                  </a:lnTo>
                  <a:lnTo>
                    <a:pt x="7788" y="188"/>
                  </a:lnTo>
                  <a:lnTo>
                    <a:pt x="7665" y="508"/>
                  </a:lnTo>
                  <a:lnTo>
                    <a:pt x="7654" y="537"/>
                  </a:lnTo>
                  <a:lnTo>
                    <a:pt x="7644" y="564"/>
                  </a:lnTo>
                  <a:lnTo>
                    <a:pt x="7632" y="590"/>
                  </a:lnTo>
                  <a:lnTo>
                    <a:pt x="7623" y="614"/>
                  </a:lnTo>
                  <a:lnTo>
                    <a:pt x="7613" y="635"/>
                  </a:lnTo>
                  <a:lnTo>
                    <a:pt x="7604" y="655"/>
                  </a:lnTo>
                  <a:lnTo>
                    <a:pt x="7595" y="672"/>
                  </a:lnTo>
                  <a:lnTo>
                    <a:pt x="7587" y="688"/>
                  </a:lnTo>
                  <a:lnTo>
                    <a:pt x="7578" y="704"/>
                  </a:lnTo>
                  <a:lnTo>
                    <a:pt x="7569" y="719"/>
                  </a:lnTo>
                  <a:lnTo>
                    <a:pt x="7559" y="733"/>
                  </a:lnTo>
                  <a:lnTo>
                    <a:pt x="7550" y="746"/>
                  </a:lnTo>
                  <a:lnTo>
                    <a:pt x="7541" y="759"/>
                  </a:lnTo>
                  <a:lnTo>
                    <a:pt x="7532" y="770"/>
                  </a:lnTo>
                  <a:lnTo>
                    <a:pt x="7521" y="780"/>
                  </a:lnTo>
                  <a:lnTo>
                    <a:pt x="7512" y="790"/>
                  </a:lnTo>
                  <a:lnTo>
                    <a:pt x="7500" y="800"/>
                  </a:lnTo>
                  <a:lnTo>
                    <a:pt x="7487" y="809"/>
                  </a:lnTo>
                  <a:lnTo>
                    <a:pt x="7474" y="817"/>
                  </a:lnTo>
                  <a:lnTo>
                    <a:pt x="7462" y="825"/>
                  </a:lnTo>
                  <a:lnTo>
                    <a:pt x="7450" y="831"/>
                  </a:lnTo>
                  <a:lnTo>
                    <a:pt x="7437" y="835"/>
                  </a:lnTo>
                  <a:lnTo>
                    <a:pt x="7424" y="839"/>
                  </a:lnTo>
                  <a:lnTo>
                    <a:pt x="7412" y="842"/>
                  </a:lnTo>
                  <a:lnTo>
                    <a:pt x="7391" y="773"/>
                  </a:lnTo>
                  <a:lnTo>
                    <a:pt x="7409" y="766"/>
                  </a:lnTo>
                  <a:lnTo>
                    <a:pt x="7428" y="758"/>
                  </a:lnTo>
                  <a:lnTo>
                    <a:pt x="7445" y="746"/>
                  </a:lnTo>
                  <a:lnTo>
                    <a:pt x="7463" y="733"/>
                  </a:lnTo>
                  <a:lnTo>
                    <a:pt x="7473" y="725"/>
                  </a:lnTo>
                  <a:lnTo>
                    <a:pt x="7482" y="714"/>
                  </a:lnTo>
                  <a:lnTo>
                    <a:pt x="7493" y="704"/>
                  </a:lnTo>
                  <a:lnTo>
                    <a:pt x="7501" y="693"/>
                  </a:lnTo>
                  <a:lnTo>
                    <a:pt x="7509" y="682"/>
                  </a:lnTo>
                  <a:lnTo>
                    <a:pt x="7517" y="669"/>
                  </a:lnTo>
                  <a:lnTo>
                    <a:pt x="7525" y="656"/>
                  </a:lnTo>
                  <a:lnTo>
                    <a:pt x="7531" y="642"/>
                  </a:lnTo>
                  <a:lnTo>
                    <a:pt x="7536" y="631"/>
                  </a:lnTo>
                  <a:lnTo>
                    <a:pt x="7538" y="623"/>
                  </a:lnTo>
                  <a:lnTo>
                    <a:pt x="7536" y="615"/>
                  </a:lnTo>
                  <a:lnTo>
                    <a:pt x="7532" y="601"/>
                  </a:lnTo>
                  <a:lnTo>
                    <a:pt x="7366" y="188"/>
                  </a:lnTo>
                  <a:close/>
                  <a:moveTo>
                    <a:pt x="7898" y="648"/>
                  </a:moveTo>
                  <a:lnTo>
                    <a:pt x="7896" y="648"/>
                  </a:lnTo>
                  <a:lnTo>
                    <a:pt x="7890" y="647"/>
                  </a:lnTo>
                  <a:lnTo>
                    <a:pt x="7885" y="647"/>
                  </a:lnTo>
                  <a:lnTo>
                    <a:pt x="7880" y="644"/>
                  </a:lnTo>
                  <a:lnTo>
                    <a:pt x="7875" y="642"/>
                  </a:lnTo>
                  <a:lnTo>
                    <a:pt x="7871" y="640"/>
                  </a:lnTo>
                  <a:lnTo>
                    <a:pt x="7866" y="637"/>
                  </a:lnTo>
                  <a:lnTo>
                    <a:pt x="7862" y="634"/>
                  </a:lnTo>
                  <a:lnTo>
                    <a:pt x="7857" y="630"/>
                  </a:lnTo>
                  <a:lnTo>
                    <a:pt x="7854" y="626"/>
                  </a:lnTo>
                  <a:lnTo>
                    <a:pt x="7851" y="622"/>
                  </a:lnTo>
                  <a:lnTo>
                    <a:pt x="7848" y="617"/>
                  </a:lnTo>
                  <a:lnTo>
                    <a:pt x="7846" y="612"/>
                  </a:lnTo>
                  <a:lnTo>
                    <a:pt x="7844" y="600"/>
                  </a:lnTo>
                  <a:lnTo>
                    <a:pt x="7843" y="589"/>
                  </a:lnTo>
                  <a:lnTo>
                    <a:pt x="7843" y="583"/>
                  </a:lnTo>
                  <a:lnTo>
                    <a:pt x="7844" y="577"/>
                  </a:lnTo>
                  <a:lnTo>
                    <a:pt x="7845" y="571"/>
                  </a:lnTo>
                  <a:lnTo>
                    <a:pt x="7846" y="565"/>
                  </a:lnTo>
                  <a:lnTo>
                    <a:pt x="7849" y="560"/>
                  </a:lnTo>
                  <a:lnTo>
                    <a:pt x="7851" y="556"/>
                  </a:lnTo>
                  <a:lnTo>
                    <a:pt x="7854" y="551"/>
                  </a:lnTo>
                  <a:lnTo>
                    <a:pt x="7858" y="547"/>
                  </a:lnTo>
                  <a:lnTo>
                    <a:pt x="7863" y="543"/>
                  </a:lnTo>
                  <a:lnTo>
                    <a:pt x="7867" y="540"/>
                  </a:lnTo>
                  <a:lnTo>
                    <a:pt x="7872" y="536"/>
                  </a:lnTo>
                  <a:lnTo>
                    <a:pt x="7876" y="534"/>
                  </a:lnTo>
                  <a:lnTo>
                    <a:pt x="7881" y="532"/>
                  </a:lnTo>
                  <a:lnTo>
                    <a:pt x="7887" y="531"/>
                  </a:lnTo>
                  <a:lnTo>
                    <a:pt x="7892" y="530"/>
                  </a:lnTo>
                  <a:lnTo>
                    <a:pt x="7899" y="530"/>
                  </a:lnTo>
                  <a:lnTo>
                    <a:pt x="7905" y="530"/>
                  </a:lnTo>
                  <a:lnTo>
                    <a:pt x="7910" y="531"/>
                  </a:lnTo>
                  <a:lnTo>
                    <a:pt x="7915" y="532"/>
                  </a:lnTo>
                  <a:lnTo>
                    <a:pt x="7920" y="534"/>
                  </a:lnTo>
                  <a:lnTo>
                    <a:pt x="7925" y="536"/>
                  </a:lnTo>
                  <a:lnTo>
                    <a:pt x="7929" y="540"/>
                  </a:lnTo>
                  <a:lnTo>
                    <a:pt x="7933" y="543"/>
                  </a:lnTo>
                  <a:lnTo>
                    <a:pt x="7938" y="547"/>
                  </a:lnTo>
                  <a:lnTo>
                    <a:pt x="7942" y="551"/>
                  </a:lnTo>
                  <a:lnTo>
                    <a:pt x="7945" y="555"/>
                  </a:lnTo>
                  <a:lnTo>
                    <a:pt x="7947" y="560"/>
                  </a:lnTo>
                  <a:lnTo>
                    <a:pt x="7949" y="565"/>
                  </a:lnTo>
                  <a:lnTo>
                    <a:pt x="7951" y="570"/>
                  </a:lnTo>
                  <a:lnTo>
                    <a:pt x="7952" y="577"/>
                  </a:lnTo>
                  <a:lnTo>
                    <a:pt x="7953" y="583"/>
                  </a:lnTo>
                  <a:lnTo>
                    <a:pt x="7953" y="589"/>
                  </a:lnTo>
                  <a:lnTo>
                    <a:pt x="7952" y="600"/>
                  </a:lnTo>
                  <a:lnTo>
                    <a:pt x="7949" y="612"/>
                  </a:lnTo>
                  <a:lnTo>
                    <a:pt x="7947" y="617"/>
                  </a:lnTo>
                  <a:lnTo>
                    <a:pt x="7945" y="622"/>
                  </a:lnTo>
                  <a:lnTo>
                    <a:pt x="7942" y="626"/>
                  </a:lnTo>
                  <a:lnTo>
                    <a:pt x="7938" y="630"/>
                  </a:lnTo>
                  <a:lnTo>
                    <a:pt x="7933" y="634"/>
                  </a:lnTo>
                  <a:lnTo>
                    <a:pt x="7929" y="637"/>
                  </a:lnTo>
                  <a:lnTo>
                    <a:pt x="7925" y="640"/>
                  </a:lnTo>
                  <a:lnTo>
                    <a:pt x="7920" y="642"/>
                  </a:lnTo>
                  <a:lnTo>
                    <a:pt x="7915" y="644"/>
                  </a:lnTo>
                  <a:lnTo>
                    <a:pt x="7909" y="647"/>
                  </a:lnTo>
                  <a:lnTo>
                    <a:pt x="7904" y="647"/>
                  </a:lnTo>
                  <a:lnTo>
                    <a:pt x="7898" y="648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yriad Pr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796292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 with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:\Template\Final Image 240614_9-16_Lowres\16-9 B\New Final GettyImages_medwt705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32" r="1162"/>
          <a:stretch/>
        </p:blipFill>
        <p:spPr bwMode="auto">
          <a:xfrm>
            <a:off x="1" y="2"/>
            <a:ext cx="9143998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/>
          <p:cNvSpPr/>
          <p:nvPr/>
        </p:nvSpPr>
        <p:spPr>
          <a:xfrm flipH="1">
            <a:off x="1066800" y="3486150"/>
            <a:ext cx="8077199" cy="1657350"/>
          </a:xfrm>
          <a:prstGeom prst="rect">
            <a:avLst/>
          </a:prstGeom>
          <a:solidFill>
            <a:srgbClr val="00B0F0">
              <a:alpha val="85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lvl="0" algn="ctr"/>
            <a:endParaRPr lang="en-US" sz="1400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71600" y="4090751"/>
            <a:ext cx="5952744" cy="342900"/>
          </a:xfrm>
        </p:spPr>
        <p:txBody>
          <a:bodyPr anchor="t">
            <a:noAutofit/>
          </a:bodyPr>
          <a:lstStyle>
            <a:lvl1pPr algn="l">
              <a:defRPr sz="1800" b="0" cap="none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subtitle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371600" y="3655314"/>
            <a:ext cx="6172200" cy="397764"/>
          </a:xfrm>
        </p:spPr>
        <p:txBody>
          <a:bodyPr anchor="b">
            <a:noAutofit/>
          </a:bodyPr>
          <a:lstStyle>
            <a:lvl1pPr marL="0" indent="0" algn="l">
              <a:buNone/>
              <a:defRPr sz="2300" b="0">
                <a:solidFill>
                  <a:schemeClr val="bg1"/>
                </a:solidFill>
                <a:latin typeface="+mj-lt"/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383144" y="4790550"/>
            <a:ext cx="1778000" cy="283964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Insert Date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999"/>
          <a:stretch/>
        </p:blipFill>
        <p:spPr>
          <a:xfrm flipH="1">
            <a:off x="7303122" y="4721561"/>
            <a:ext cx="1840877" cy="421941"/>
          </a:xfrm>
          <a:prstGeom prst="rect">
            <a:avLst/>
          </a:prstGeom>
        </p:spPr>
      </p:pic>
      <p:sp>
        <p:nvSpPr>
          <p:cNvPr id="20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3561395" y="4844180"/>
            <a:ext cx="2430780" cy="213496"/>
          </a:xfrm>
        </p:spPr>
        <p:txBody>
          <a:bodyPr wrap="none" anchor="ctr">
            <a:normAutofit/>
          </a:bodyPr>
          <a:lstStyle>
            <a:lvl1pPr marL="0" indent="0" algn="r">
              <a:buFont typeface="+mj-lt"/>
              <a:buNone/>
              <a:defRPr sz="850" b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Information Classification</a:t>
            </a:r>
          </a:p>
        </p:txBody>
      </p:sp>
      <p:sp>
        <p:nvSpPr>
          <p:cNvPr id="17" name="Rectangle 16"/>
          <p:cNvSpPr/>
          <p:nvPr/>
        </p:nvSpPr>
        <p:spPr>
          <a:xfrm>
            <a:off x="0" y="3"/>
            <a:ext cx="9144000" cy="569718"/>
          </a:xfrm>
          <a:prstGeom prst="rect">
            <a:avLst/>
          </a:prstGeom>
          <a:gradFill flip="none" rotWithShape="1">
            <a:gsLst>
              <a:gs pos="10000">
                <a:srgbClr val="0067AC"/>
              </a:gs>
              <a:gs pos="100000">
                <a:srgbClr val="56BBED"/>
              </a:gs>
            </a:gsLst>
            <a:lin ang="9120000" scaled="0"/>
            <a:tileRect/>
          </a:gradFill>
          <a:ln w="9525" cap="flat" cmpd="sng" algn="ctr">
            <a:noFill/>
            <a:prstDash val="solid"/>
          </a:ln>
          <a:effectLst/>
        </p:spPr>
        <p:txBody>
          <a:bodyPr lIns="68580" tIns="34290" rIns="68580" bIns="34290"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285753" y="192882"/>
            <a:ext cx="8630823" cy="318254"/>
            <a:chOff x="285753" y="192882"/>
            <a:chExt cx="8630823" cy="318254"/>
          </a:xfrm>
        </p:grpSpPr>
        <p:sp>
          <p:nvSpPr>
            <p:cNvPr id="21" name="Freeform 9"/>
            <p:cNvSpPr>
              <a:spLocks noEditPoints="1"/>
            </p:cNvSpPr>
            <p:nvPr/>
          </p:nvSpPr>
          <p:spPr bwMode="auto">
            <a:xfrm>
              <a:off x="8552482" y="192882"/>
              <a:ext cx="364094" cy="318254"/>
            </a:xfrm>
            <a:custGeom>
              <a:avLst/>
              <a:gdLst/>
              <a:ahLst/>
              <a:cxnLst>
                <a:cxn ang="0">
                  <a:pos x="491" y="5"/>
                </a:cxn>
                <a:cxn ang="0">
                  <a:pos x="581" y="30"/>
                </a:cxn>
                <a:cxn ang="0">
                  <a:pos x="653" y="71"/>
                </a:cxn>
                <a:cxn ang="0">
                  <a:pos x="705" y="124"/>
                </a:cxn>
                <a:cxn ang="0">
                  <a:pos x="602" y="117"/>
                </a:cxn>
                <a:cxn ang="0">
                  <a:pos x="478" y="104"/>
                </a:cxn>
                <a:cxn ang="0">
                  <a:pos x="444" y="106"/>
                </a:cxn>
                <a:cxn ang="0">
                  <a:pos x="432" y="119"/>
                </a:cxn>
                <a:cxn ang="0">
                  <a:pos x="403" y="415"/>
                </a:cxn>
                <a:cxn ang="0">
                  <a:pos x="402" y="115"/>
                </a:cxn>
                <a:cxn ang="0">
                  <a:pos x="388" y="105"/>
                </a:cxn>
                <a:cxn ang="0">
                  <a:pos x="331" y="106"/>
                </a:cxn>
                <a:cxn ang="0">
                  <a:pos x="195" y="124"/>
                </a:cxn>
                <a:cxn ang="0">
                  <a:pos x="140" y="110"/>
                </a:cxn>
                <a:cxn ang="0">
                  <a:pos x="197" y="59"/>
                </a:cxn>
                <a:cxn ang="0">
                  <a:pos x="274" y="22"/>
                </a:cxn>
                <a:cxn ang="0">
                  <a:pos x="367" y="2"/>
                </a:cxn>
                <a:cxn ang="0">
                  <a:pos x="201" y="519"/>
                </a:cxn>
                <a:cxn ang="0">
                  <a:pos x="100" y="519"/>
                </a:cxn>
                <a:cxn ang="0">
                  <a:pos x="0" y="519"/>
                </a:cxn>
                <a:cxn ang="0">
                  <a:pos x="141" y="727"/>
                </a:cxn>
                <a:cxn ang="0">
                  <a:pos x="261" y="727"/>
                </a:cxn>
                <a:cxn ang="0">
                  <a:pos x="303" y="519"/>
                </a:cxn>
                <a:cxn ang="0">
                  <a:pos x="346" y="727"/>
                </a:cxn>
                <a:cxn ang="0">
                  <a:pos x="583" y="519"/>
                </a:cxn>
                <a:cxn ang="0">
                  <a:pos x="483" y="519"/>
                </a:cxn>
                <a:cxn ang="0">
                  <a:pos x="407" y="579"/>
                </a:cxn>
                <a:cxn ang="0">
                  <a:pos x="548" y="579"/>
                </a:cxn>
                <a:cxn ang="0">
                  <a:pos x="587" y="727"/>
                </a:cxn>
                <a:cxn ang="0">
                  <a:pos x="733" y="519"/>
                </a:cxn>
                <a:cxn ang="0">
                  <a:pos x="712" y="602"/>
                </a:cxn>
                <a:cxn ang="0">
                  <a:pos x="731" y="198"/>
                </a:cxn>
                <a:cxn ang="0">
                  <a:pos x="722" y="257"/>
                </a:cxn>
                <a:cxn ang="0">
                  <a:pos x="685" y="316"/>
                </a:cxn>
                <a:cxn ang="0">
                  <a:pos x="622" y="365"/>
                </a:cxn>
                <a:cxn ang="0">
                  <a:pos x="541" y="398"/>
                </a:cxn>
                <a:cxn ang="0">
                  <a:pos x="474" y="183"/>
                </a:cxn>
                <a:cxn ang="0">
                  <a:pos x="477" y="158"/>
                </a:cxn>
                <a:cxn ang="0">
                  <a:pos x="489" y="146"/>
                </a:cxn>
                <a:cxn ang="0">
                  <a:pos x="556" y="148"/>
                </a:cxn>
                <a:cxn ang="0">
                  <a:pos x="669" y="163"/>
                </a:cxn>
                <a:cxn ang="0">
                  <a:pos x="295" y="399"/>
                </a:cxn>
                <a:cxn ang="0">
                  <a:pos x="213" y="365"/>
                </a:cxn>
                <a:cxn ang="0">
                  <a:pos x="150" y="316"/>
                </a:cxn>
                <a:cxn ang="0">
                  <a:pos x="112" y="257"/>
                </a:cxn>
                <a:cxn ang="0">
                  <a:pos x="103" y="198"/>
                </a:cxn>
                <a:cxn ang="0">
                  <a:pos x="136" y="168"/>
                </a:cxn>
                <a:cxn ang="0">
                  <a:pos x="250" y="151"/>
                </a:cxn>
                <a:cxn ang="0">
                  <a:pos x="342" y="144"/>
                </a:cxn>
                <a:cxn ang="0">
                  <a:pos x="357" y="153"/>
                </a:cxn>
                <a:cxn ang="0">
                  <a:pos x="362" y="175"/>
                </a:cxn>
                <a:cxn ang="0">
                  <a:pos x="317" y="405"/>
                </a:cxn>
              </a:cxnLst>
              <a:rect l="0" t="0" r="r" b="b"/>
              <a:pathLst>
                <a:path w="835" h="727">
                  <a:moveTo>
                    <a:pt x="417" y="0"/>
                  </a:moveTo>
                  <a:lnTo>
                    <a:pt x="443" y="0"/>
                  </a:lnTo>
                  <a:lnTo>
                    <a:pt x="467" y="2"/>
                  </a:lnTo>
                  <a:lnTo>
                    <a:pt x="491" y="5"/>
                  </a:lnTo>
                  <a:lnTo>
                    <a:pt x="515" y="9"/>
                  </a:lnTo>
                  <a:lnTo>
                    <a:pt x="538" y="16"/>
                  </a:lnTo>
                  <a:lnTo>
                    <a:pt x="559" y="22"/>
                  </a:lnTo>
                  <a:lnTo>
                    <a:pt x="581" y="30"/>
                  </a:lnTo>
                  <a:lnTo>
                    <a:pt x="600" y="38"/>
                  </a:lnTo>
                  <a:lnTo>
                    <a:pt x="620" y="48"/>
                  </a:lnTo>
                  <a:lnTo>
                    <a:pt x="637" y="59"/>
                  </a:lnTo>
                  <a:lnTo>
                    <a:pt x="653" y="71"/>
                  </a:lnTo>
                  <a:lnTo>
                    <a:pt x="668" y="83"/>
                  </a:lnTo>
                  <a:lnTo>
                    <a:pt x="682" y="96"/>
                  </a:lnTo>
                  <a:lnTo>
                    <a:pt x="694" y="110"/>
                  </a:lnTo>
                  <a:lnTo>
                    <a:pt x="705" y="124"/>
                  </a:lnTo>
                  <a:lnTo>
                    <a:pt x="714" y="139"/>
                  </a:lnTo>
                  <a:lnTo>
                    <a:pt x="676" y="131"/>
                  </a:lnTo>
                  <a:lnTo>
                    <a:pt x="639" y="124"/>
                  </a:lnTo>
                  <a:lnTo>
                    <a:pt x="602" y="117"/>
                  </a:lnTo>
                  <a:lnTo>
                    <a:pt x="567" y="113"/>
                  </a:lnTo>
                  <a:lnTo>
                    <a:pt x="534" y="109"/>
                  </a:lnTo>
                  <a:lnTo>
                    <a:pt x="504" y="106"/>
                  </a:lnTo>
                  <a:lnTo>
                    <a:pt x="478" y="104"/>
                  </a:lnTo>
                  <a:lnTo>
                    <a:pt x="458" y="104"/>
                  </a:lnTo>
                  <a:lnTo>
                    <a:pt x="453" y="104"/>
                  </a:lnTo>
                  <a:lnTo>
                    <a:pt x="448" y="105"/>
                  </a:lnTo>
                  <a:lnTo>
                    <a:pt x="444" y="106"/>
                  </a:lnTo>
                  <a:lnTo>
                    <a:pt x="440" y="109"/>
                  </a:lnTo>
                  <a:lnTo>
                    <a:pt x="436" y="112"/>
                  </a:lnTo>
                  <a:lnTo>
                    <a:pt x="434" y="115"/>
                  </a:lnTo>
                  <a:lnTo>
                    <a:pt x="432" y="119"/>
                  </a:lnTo>
                  <a:lnTo>
                    <a:pt x="432" y="124"/>
                  </a:lnTo>
                  <a:lnTo>
                    <a:pt x="432" y="133"/>
                  </a:lnTo>
                  <a:lnTo>
                    <a:pt x="432" y="415"/>
                  </a:lnTo>
                  <a:lnTo>
                    <a:pt x="403" y="415"/>
                  </a:lnTo>
                  <a:lnTo>
                    <a:pt x="404" y="133"/>
                  </a:lnTo>
                  <a:lnTo>
                    <a:pt x="404" y="124"/>
                  </a:lnTo>
                  <a:lnTo>
                    <a:pt x="403" y="119"/>
                  </a:lnTo>
                  <a:lnTo>
                    <a:pt x="402" y="115"/>
                  </a:lnTo>
                  <a:lnTo>
                    <a:pt x="398" y="112"/>
                  </a:lnTo>
                  <a:lnTo>
                    <a:pt x="395" y="109"/>
                  </a:lnTo>
                  <a:lnTo>
                    <a:pt x="392" y="106"/>
                  </a:lnTo>
                  <a:lnTo>
                    <a:pt x="388" y="105"/>
                  </a:lnTo>
                  <a:lnTo>
                    <a:pt x="382" y="104"/>
                  </a:lnTo>
                  <a:lnTo>
                    <a:pt x="378" y="104"/>
                  </a:lnTo>
                  <a:lnTo>
                    <a:pt x="356" y="104"/>
                  </a:lnTo>
                  <a:lnTo>
                    <a:pt x="331" y="106"/>
                  </a:lnTo>
                  <a:lnTo>
                    <a:pt x="301" y="109"/>
                  </a:lnTo>
                  <a:lnTo>
                    <a:pt x="268" y="113"/>
                  </a:lnTo>
                  <a:lnTo>
                    <a:pt x="232" y="118"/>
                  </a:lnTo>
                  <a:lnTo>
                    <a:pt x="195" y="124"/>
                  </a:lnTo>
                  <a:lnTo>
                    <a:pt x="157" y="131"/>
                  </a:lnTo>
                  <a:lnTo>
                    <a:pt x="121" y="139"/>
                  </a:lnTo>
                  <a:lnTo>
                    <a:pt x="129" y="125"/>
                  </a:lnTo>
                  <a:lnTo>
                    <a:pt x="140" y="110"/>
                  </a:lnTo>
                  <a:lnTo>
                    <a:pt x="152" y="96"/>
                  </a:lnTo>
                  <a:lnTo>
                    <a:pt x="166" y="83"/>
                  </a:lnTo>
                  <a:lnTo>
                    <a:pt x="180" y="71"/>
                  </a:lnTo>
                  <a:lnTo>
                    <a:pt x="197" y="59"/>
                  </a:lnTo>
                  <a:lnTo>
                    <a:pt x="215" y="48"/>
                  </a:lnTo>
                  <a:lnTo>
                    <a:pt x="233" y="38"/>
                  </a:lnTo>
                  <a:lnTo>
                    <a:pt x="254" y="30"/>
                  </a:lnTo>
                  <a:lnTo>
                    <a:pt x="274" y="22"/>
                  </a:lnTo>
                  <a:lnTo>
                    <a:pt x="296" y="16"/>
                  </a:lnTo>
                  <a:lnTo>
                    <a:pt x="319" y="9"/>
                  </a:lnTo>
                  <a:lnTo>
                    <a:pt x="342" y="5"/>
                  </a:lnTo>
                  <a:lnTo>
                    <a:pt x="367" y="2"/>
                  </a:lnTo>
                  <a:lnTo>
                    <a:pt x="392" y="0"/>
                  </a:lnTo>
                  <a:lnTo>
                    <a:pt x="417" y="0"/>
                  </a:lnTo>
                  <a:close/>
                  <a:moveTo>
                    <a:pt x="201" y="579"/>
                  </a:moveTo>
                  <a:lnTo>
                    <a:pt x="201" y="519"/>
                  </a:lnTo>
                  <a:lnTo>
                    <a:pt x="175" y="519"/>
                  </a:lnTo>
                  <a:lnTo>
                    <a:pt x="150" y="519"/>
                  </a:lnTo>
                  <a:lnTo>
                    <a:pt x="125" y="519"/>
                  </a:lnTo>
                  <a:lnTo>
                    <a:pt x="100" y="519"/>
                  </a:lnTo>
                  <a:lnTo>
                    <a:pt x="75" y="519"/>
                  </a:lnTo>
                  <a:lnTo>
                    <a:pt x="49" y="519"/>
                  </a:lnTo>
                  <a:lnTo>
                    <a:pt x="25" y="519"/>
                  </a:lnTo>
                  <a:lnTo>
                    <a:pt x="0" y="519"/>
                  </a:lnTo>
                  <a:lnTo>
                    <a:pt x="0" y="579"/>
                  </a:lnTo>
                  <a:lnTo>
                    <a:pt x="58" y="579"/>
                  </a:lnTo>
                  <a:lnTo>
                    <a:pt x="58" y="727"/>
                  </a:lnTo>
                  <a:lnTo>
                    <a:pt x="141" y="727"/>
                  </a:lnTo>
                  <a:lnTo>
                    <a:pt x="141" y="579"/>
                  </a:lnTo>
                  <a:lnTo>
                    <a:pt x="201" y="579"/>
                  </a:lnTo>
                  <a:close/>
                  <a:moveTo>
                    <a:pt x="303" y="602"/>
                  </a:moveTo>
                  <a:lnTo>
                    <a:pt x="261" y="727"/>
                  </a:lnTo>
                  <a:lnTo>
                    <a:pt x="180" y="727"/>
                  </a:lnTo>
                  <a:lnTo>
                    <a:pt x="260" y="519"/>
                  </a:lnTo>
                  <a:lnTo>
                    <a:pt x="282" y="519"/>
                  </a:lnTo>
                  <a:lnTo>
                    <a:pt x="303" y="519"/>
                  </a:lnTo>
                  <a:lnTo>
                    <a:pt x="326" y="519"/>
                  </a:lnTo>
                  <a:lnTo>
                    <a:pt x="348" y="519"/>
                  </a:lnTo>
                  <a:lnTo>
                    <a:pt x="427" y="727"/>
                  </a:lnTo>
                  <a:lnTo>
                    <a:pt x="346" y="727"/>
                  </a:lnTo>
                  <a:lnTo>
                    <a:pt x="303" y="602"/>
                  </a:lnTo>
                  <a:close/>
                  <a:moveTo>
                    <a:pt x="608" y="579"/>
                  </a:moveTo>
                  <a:lnTo>
                    <a:pt x="608" y="519"/>
                  </a:lnTo>
                  <a:lnTo>
                    <a:pt x="583" y="519"/>
                  </a:lnTo>
                  <a:lnTo>
                    <a:pt x="557" y="519"/>
                  </a:lnTo>
                  <a:lnTo>
                    <a:pt x="532" y="519"/>
                  </a:lnTo>
                  <a:lnTo>
                    <a:pt x="507" y="519"/>
                  </a:lnTo>
                  <a:lnTo>
                    <a:pt x="483" y="519"/>
                  </a:lnTo>
                  <a:lnTo>
                    <a:pt x="458" y="519"/>
                  </a:lnTo>
                  <a:lnTo>
                    <a:pt x="432" y="519"/>
                  </a:lnTo>
                  <a:lnTo>
                    <a:pt x="407" y="519"/>
                  </a:lnTo>
                  <a:lnTo>
                    <a:pt x="407" y="579"/>
                  </a:lnTo>
                  <a:lnTo>
                    <a:pt x="466" y="579"/>
                  </a:lnTo>
                  <a:lnTo>
                    <a:pt x="466" y="727"/>
                  </a:lnTo>
                  <a:lnTo>
                    <a:pt x="548" y="727"/>
                  </a:lnTo>
                  <a:lnTo>
                    <a:pt x="548" y="579"/>
                  </a:lnTo>
                  <a:lnTo>
                    <a:pt x="608" y="579"/>
                  </a:lnTo>
                  <a:close/>
                  <a:moveTo>
                    <a:pt x="712" y="602"/>
                  </a:moveTo>
                  <a:lnTo>
                    <a:pt x="669" y="727"/>
                  </a:lnTo>
                  <a:lnTo>
                    <a:pt x="587" y="727"/>
                  </a:lnTo>
                  <a:lnTo>
                    <a:pt x="667" y="519"/>
                  </a:lnTo>
                  <a:lnTo>
                    <a:pt x="689" y="519"/>
                  </a:lnTo>
                  <a:lnTo>
                    <a:pt x="712" y="519"/>
                  </a:lnTo>
                  <a:lnTo>
                    <a:pt x="733" y="519"/>
                  </a:lnTo>
                  <a:lnTo>
                    <a:pt x="755" y="519"/>
                  </a:lnTo>
                  <a:lnTo>
                    <a:pt x="835" y="727"/>
                  </a:lnTo>
                  <a:lnTo>
                    <a:pt x="754" y="727"/>
                  </a:lnTo>
                  <a:lnTo>
                    <a:pt x="712" y="602"/>
                  </a:lnTo>
                  <a:close/>
                  <a:moveTo>
                    <a:pt x="727" y="172"/>
                  </a:moveTo>
                  <a:lnTo>
                    <a:pt x="729" y="181"/>
                  </a:lnTo>
                  <a:lnTo>
                    <a:pt x="730" y="190"/>
                  </a:lnTo>
                  <a:lnTo>
                    <a:pt x="731" y="198"/>
                  </a:lnTo>
                  <a:lnTo>
                    <a:pt x="731" y="207"/>
                  </a:lnTo>
                  <a:lnTo>
                    <a:pt x="730" y="224"/>
                  </a:lnTo>
                  <a:lnTo>
                    <a:pt x="727" y="240"/>
                  </a:lnTo>
                  <a:lnTo>
                    <a:pt x="722" y="257"/>
                  </a:lnTo>
                  <a:lnTo>
                    <a:pt x="715" y="273"/>
                  </a:lnTo>
                  <a:lnTo>
                    <a:pt x="706" y="288"/>
                  </a:lnTo>
                  <a:lnTo>
                    <a:pt x="696" y="302"/>
                  </a:lnTo>
                  <a:lnTo>
                    <a:pt x="685" y="316"/>
                  </a:lnTo>
                  <a:lnTo>
                    <a:pt x="670" y="329"/>
                  </a:lnTo>
                  <a:lnTo>
                    <a:pt x="656" y="342"/>
                  </a:lnTo>
                  <a:lnTo>
                    <a:pt x="640" y="354"/>
                  </a:lnTo>
                  <a:lnTo>
                    <a:pt x="622" y="365"/>
                  </a:lnTo>
                  <a:lnTo>
                    <a:pt x="604" y="374"/>
                  </a:lnTo>
                  <a:lnTo>
                    <a:pt x="584" y="383"/>
                  </a:lnTo>
                  <a:lnTo>
                    <a:pt x="562" y="392"/>
                  </a:lnTo>
                  <a:lnTo>
                    <a:pt x="541" y="398"/>
                  </a:lnTo>
                  <a:lnTo>
                    <a:pt x="518" y="405"/>
                  </a:lnTo>
                  <a:lnTo>
                    <a:pt x="476" y="202"/>
                  </a:lnTo>
                  <a:lnTo>
                    <a:pt x="475" y="193"/>
                  </a:lnTo>
                  <a:lnTo>
                    <a:pt x="474" y="183"/>
                  </a:lnTo>
                  <a:lnTo>
                    <a:pt x="474" y="175"/>
                  </a:lnTo>
                  <a:lnTo>
                    <a:pt x="474" y="166"/>
                  </a:lnTo>
                  <a:lnTo>
                    <a:pt x="475" y="162"/>
                  </a:lnTo>
                  <a:lnTo>
                    <a:pt x="477" y="158"/>
                  </a:lnTo>
                  <a:lnTo>
                    <a:pt x="479" y="155"/>
                  </a:lnTo>
                  <a:lnTo>
                    <a:pt x="481" y="152"/>
                  </a:lnTo>
                  <a:lnTo>
                    <a:pt x="485" y="149"/>
                  </a:lnTo>
                  <a:lnTo>
                    <a:pt x="489" y="146"/>
                  </a:lnTo>
                  <a:lnTo>
                    <a:pt x="493" y="145"/>
                  </a:lnTo>
                  <a:lnTo>
                    <a:pt x="499" y="144"/>
                  </a:lnTo>
                  <a:lnTo>
                    <a:pt x="528" y="145"/>
                  </a:lnTo>
                  <a:lnTo>
                    <a:pt x="556" y="148"/>
                  </a:lnTo>
                  <a:lnTo>
                    <a:pt x="584" y="151"/>
                  </a:lnTo>
                  <a:lnTo>
                    <a:pt x="613" y="154"/>
                  </a:lnTo>
                  <a:lnTo>
                    <a:pt x="641" y="158"/>
                  </a:lnTo>
                  <a:lnTo>
                    <a:pt x="669" y="163"/>
                  </a:lnTo>
                  <a:lnTo>
                    <a:pt x="699" y="167"/>
                  </a:lnTo>
                  <a:lnTo>
                    <a:pt x="727" y="172"/>
                  </a:lnTo>
                  <a:close/>
                  <a:moveTo>
                    <a:pt x="317" y="405"/>
                  </a:moveTo>
                  <a:lnTo>
                    <a:pt x="295" y="399"/>
                  </a:lnTo>
                  <a:lnTo>
                    <a:pt x="272" y="392"/>
                  </a:lnTo>
                  <a:lnTo>
                    <a:pt x="251" y="384"/>
                  </a:lnTo>
                  <a:lnTo>
                    <a:pt x="231" y="374"/>
                  </a:lnTo>
                  <a:lnTo>
                    <a:pt x="213" y="365"/>
                  </a:lnTo>
                  <a:lnTo>
                    <a:pt x="195" y="354"/>
                  </a:lnTo>
                  <a:lnTo>
                    <a:pt x="179" y="342"/>
                  </a:lnTo>
                  <a:lnTo>
                    <a:pt x="164" y="330"/>
                  </a:lnTo>
                  <a:lnTo>
                    <a:pt x="150" y="316"/>
                  </a:lnTo>
                  <a:lnTo>
                    <a:pt x="138" y="303"/>
                  </a:lnTo>
                  <a:lnTo>
                    <a:pt x="128" y="288"/>
                  </a:lnTo>
                  <a:lnTo>
                    <a:pt x="120" y="273"/>
                  </a:lnTo>
                  <a:lnTo>
                    <a:pt x="112" y="257"/>
                  </a:lnTo>
                  <a:lnTo>
                    <a:pt x="108" y="240"/>
                  </a:lnTo>
                  <a:lnTo>
                    <a:pt x="105" y="224"/>
                  </a:lnTo>
                  <a:lnTo>
                    <a:pt x="103" y="207"/>
                  </a:lnTo>
                  <a:lnTo>
                    <a:pt x="103" y="198"/>
                  </a:lnTo>
                  <a:lnTo>
                    <a:pt x="105" y="190"/>
                  </a:lnTo>
                  <a:lnTo>
                    <a:pt x="106" y="181"/>
                  </a:lnTo>
                  <a:lnTo>
                    <a:pt x="108" y="172"/>
                  </a:lnTo>
                  <a:lnTo>
                    <a:pt x="136" y="168"/>
                  </a:lnTo>
                  <a:lnTo>
                    <a:pt x="165" y="163"/>
                  </a:lnTo>
                  <a:lnTo>
                    <a:pt x="193" y="158"/>
                  </a:lnTo>
                  <a:lnTo>
                    <a:pt x="222" y="154"/>
                  </a:lnTo>
                  <a:lnTo>
                    <a:pt x="250" y="151"/>
                  </a:lnTo>
                  <a:lnTo>
                    <a:pt x="280" y="148"/>
                  </a:lnTo>
                  <a:lnTo>
                    <a:pt x="308" y="145"/>
                  </a:lnTo>
                  <a:lnTo>
                    <a:pt x="337" y="144"/>
                  </a:lnTo>
                  <a:lnTo>
                    <a:pt x="342" y="144"/>
                  </a:lnTo>
                  <a:lnTo>
                    <a:pt x="348" y="145"/>
                  </a:lnTo>
                  <a:lnTo>
                    <a:pt x="351" y="146"/>
                  </a:lnTo>
                  <a:lnTo>
                    <a:pt x="354" y="150"/>
                  </a:lnTo>
                  <a:lnTo>
                    <a:pt x="357" y="153"/>
                  </a:lnTo>
                  <a:lnTo>
                    <a:pt x="358" y="156"/>
                  </a:lnTo>
                  <a:lnTo>
                    <a:pt x="361" y="161"/>
                  </a:lnTo>
                  <a:lnTo>
                    <a:pt x="362" y="165"/>
                  </a:lnTo>
                  <a:lnTo>
                    <a:pt x="362" y="175"/>
                  </a:lnTo>
                  <a:lnTo>
                    <a:pt x="362" y="184"/>
                  </a:lnTo>
                  <a:lnTo>
                    <a:pt x="361" y="194"/>
                  </a:lnTo>
                  <a:lnTo>
                    <a:pt x="359" y="202"/>
                  </a:lnTo>
                  <a:lnTo>
                    <a:pt x="317" y="405"/>
                  </a:lnTo>
                  <a:close/>
                </a:path>
              </a:pathLst>
            </a:custGeom>
            <a:solidFill>
              <a:srgbClr val="FEFEF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yriad Pro"/>
              </a:endParaRPr>
            </a:p>
          </p:txBody>
        </p:sp>
        <p:grpSp>
          <p:nvGrpSpPr>
            <p:cNvPr id="25" name="Group 15"/>
            <p:cNvGrpSpPr/>
            <p:nvPr/>
          </p:nvGrpSpPr>
          <p:grpSpPr>
            <a:xfrm>
              <a:off x="285753" y="250031"/>
              <a:ext cx="1670572" cy="84203"/>
              <a:chOff x="68096" y="6650480"/>
              <a:chExt cx="2503487" cy="127000"/>
            </a:xfrm>
            <a:solidFill>
              <a:schemeClr val="bg1"/>
            </a:solidFill>
          </p:grpSpPr>
          <p:sp>
            <p:nvSpPr>
              <p:cNvPr id="27" name="Freeform 26"/>
              <p:cNvSpPr>
                <a:spLocks noEditPoints="1"/>
              </p:cNvSpPr>
              <p:nvPr/>
            </p:nvSpPr>
            <p:spPr bwMode="auto">
              <a:xfrm>
                <a:off x="1838158" y="6650480"/>
                <a:ext cx="733425" cy="127000"/>
              </a:xfrm>
              <a:custGeom>
                <a:avLst/>
                <a:gdLst/>
                <a:ahLst/>
                <a:cxnLst>
                  <a:cxn ang="0">
                    <a:pos x="3511" y="637"/>
                  </a:cxn>
                  <a:cxn ang="0">
                    <a:pos x="3625" y="591"/>
                  </a:cxn>
                  <a:cxn ang="0">
                    <a:pos x="3691" y="454"/>
                  </a:cxn>
                  <a:cxn ang="0">
                    <a:pos x="3616" y="313"/>
                  </a:cxn>
                  <a:cxn ang="0">
                    <a:pos x="3441" y="224"/>
                  </a:cxn>
                  <a:cxn ang="0">
                    <a:pos x="3415" y="147"/>
                  </a:cxn>
                  <a:cxn ang="0">
                    <a:pos x="3489" y="95"/>
                  </a:cxn>
                  <a:cxn ang="0">
                    <a:pos x="3666" y="31"/>
                  </a:cxn>
                  <a:cxn ang="0">
                    <a:pos x="3447" y="8"/>
                  </a:cxn>
                  <a:cxn ang="0">
                    <a:pos x="3301" y="142"/>
                  </a:cxn>
                  <a:cxn ang="0">
                    <a:pos x="3355" y="299"/>
                  </a:cxn>
                  <a:cxn ang="0">
                    <a:pos x="3534" y="392"/>
                  </a:cxn>
                  <a:cxn ang="0">
                    <a:pos x="3575" y="471"/>
                  </a:cxn>
                  <a:cxn ang="0">
                    <a:pos x="3511" y="540"/>
                  </a:cxn>
                  <a:cxn ang="0">
                    <a:pos x="3327" y="514"/>
                  </a:cxn>
                  <a:cxn ang="0">
                    <a:pos x="3216" y="537"/>
                  </a:cxn>
                  <a:cxn ang="0">
                    <a:pos x="2637" y="544"/>
                  </a:cxn>
                  <a:cxn ang="0">
                    <a:pos x="2502" y="526"/>
                  </a:cxn>
                  <a:cxn ang="0">
                    <a:pos x="2420" y="453"/>
                  </a:cxn>
                  <a:cxn ang="0">
                    <a:pos x="2390" y="282"/>
                  </a:cxn>
                  <a:cxn ang="0">
                    <a:pos x="2435" y="168"/>
                  </a:cxn>
                  <a:cxn ang="0">
                    <a:pos x="2538" y="102"/>
                  </a:cxn>
                  <a:cxn ang="0">
                    <a:pos x="2726" y="118"/>
                  </a:cxn>
                  <a:cxn ang="0">
                    <a:pos x="2566" y="2"/>
                  </a:cxn>
                  <a:cxn ang="0">
                    <a:pos x="2399" y="59"/>
                  </a:cxn>
                  <a:cxn ang="0">
                    <a:pos x="2293" y="190"/>
                  </a:cxn>
                  <a:cxn ang="0">
                    <a:pos x="2272" y="380"/>
                  </a:cxn>
                  <a:cxn ang="0">
                    <a:pos x="2333" y="534"/>
                  </a:cxn>
                  <a:cxn ang="0">
                    <a:pos x="2467" y="623"/>
                  </a:cxn>
                  <a:cxn ang="0">
                    <a:pos x="2684" y="632"/>
                  </a:cxn>
                  <a:cxn ang="0">
                    <a:pos x="1776" y="631"/>
                  </a:cxn>
                  <a:cxn ang="0">
                    <a:pos x="1717" y="518"/>
                  </a:cxn>
                  <a:cxn ang="0">
                    <a:pos x="1447" y="10"/>
                  </a:cxn>
                  <a:cxn ang="0">
                    <a:pos x="1210" y="97"/>
                  </a:cxn>
                  <a:cxn ang="0">
                    <a:pos x="1281" y="178"/>
                  </a:cxn>
                  <a:cxn ang="0">
                    <a:pos x="1231" y="277"/>
                  </a:cxn>
                  <a:cxn ang="0">
                    <a:pos x="1090" y="375"/>
                  </a:cxn>
                  <a:cxn ang="0">
                    <a:pos x="1233" y="415"/>
                  </a:cxn>
                  <a:cxn ang="0">
                    <a:pos x="1297" y="622"/>
                  </a:cxn>
                  <a:cxn ang="0">
                    <a:pos x="1362" y="436"/>
                  </a:cxn>
                  <a:cxn ang="0">
                    <a:pos x="1282" y="337"/>
                  </a:cxn>
                  <a:cxn ang="0">
                    <a:pos x="1374" y="258"/>
                  </a:cxn>
                  <a:cxn ang="0">
                    <a:pos x="1373" y="94"/>
                  </a:cxn>
                  <a:cxn ang="0">
                    <a:pos x="1263" y="17"/>
                  </a:cxn>
                  <a:cxn ang="0">
                    <a:pos x="995" y="15"/>
                  </a:cxn>
                  <a:cxn ang="0">
                    <a:pos x="879" y="537"/>
                  </a:cxn>
                  <a:cxn ang="0">
                    <a:pos x="118" y="637"/>
                  </a:cxn>
                  <a:cxn ang="0">
                    <a:pos x="303" y="613"/>
                  </a:cxn>
                  <a:cxn ang="0">
                    <a:pos x="388" y="526"/>
                  </a:cxn>
                  <a:cxn ang="0">
                    <a:pos x="373" y="355"/>
                  </a:cxn>
                  <a:cxn ang="0">
                    <a:pos x="190" y="247"/>
                  </a:cxn>
                  <a:cxn ang="0">
                    <a:pos x="125" y="177"/>
                  </a:cxn>
                  <a:cxn ang="0">
                    <a:pos x="163" y="107"/>
                  </a:cxn>
                  <a:cxn ang="0">
                    <a:pos x="317" y="108"/>
                  </a:cxn>
                  <a:cxn ang="0">
                    <a:pos x="254" y="1"/>
                  </a:cxn>
                  <a:cxn ang="0">
                    <a:pos x="44" y="77"/>
                  </a:cxn>
                  <a:cxn ang="0">
                    <a:pos x="29" y="253"/>
                  </a:cxn>
                  <a:cxn ang="0">
                    <a:pos x="178" y="359"/>
                  </a:cxn>
                  <a:cxn ang="0">
                    <a:pos x="284" y="437"/>
                  </a:cxn>
                  <a:cxn ang="0">
                    <a:pos x="259" y="524"/>
                  </a:cxn>
                  <a:cxn ang="0">
                    <a:pos x="112" y="540"/>
                  </a:cxn>
                </a:cxnLst>
                <a:rect l="0" t="0" r="r" b="b"/>
                <a:pathLst>
                  <a:path w="3691" h="641">
                    <a:moveTo>
                      <a:pt x="3288" y="601"/>
                    </a:moveTo>
                    <a:lnTo>
                      <a:pt x="3302" y="609"/>
                    </a:lnTo>
                    <a:lnTo>
                      <a:pt x="3319" y="616"/>
                    </a:lnTo>
                    <a:lnTo>
                      <a:pt x="3338" y="622"/>
                    </a:lnTo>
                    <a:lnTo>
                      <a:pt x="3360" y="629"/>
                    </a:lnTo>
                    <a:lnTo>
                      <a:pt x="3382" y="634"/>
                    </a:lnTo>
                    <a:lnTo>
                      <a:pt x="3406" y="637"/>
                    </a:lnTo>
                    <a:lnTo>
                      <a:pt x="3431" y="640"/>
                    </a:lnTo>
                    <a:lnTo>
                      <a:pt x="3455" y="641"/>
                    </a:lnTo>
                    <a:lnTo>
                      <a:pt x="3484" y="640"/>
                    </a:lnTo>
                    <a:lnTo>
                      <a:pt x="3511" y="637"/>
                    </a:lnTo>
                    <a:lnTo>
                      <a:pt x="3524" y="635"/>
                    </a:lnTo>
                    <a:lnTo>
                      <a:pt x="3536" y="632"/>
                    </a:lnTo>
                    <a:lnTo>
                      <a:pt x="3548" y="629"/>
                    </a:lnTo>
                    <a:lnTo>
                      <a:pt x="3559" y="625"/>
                    </a:lnTo>
                    <a:lnTo>
                      <a:pt x="3570" y="621"/>
                    </a:lnTo>
                    <a:lnTo>
                      <a:pt x="3581" y="617"/>
                    </a:lnTo>
                    <a:lnTo>
                      <a:pt x="3590" y="613"/>
                    </a:lnTo>
                    <a:lnTo>
                      <a:pt x="3600" y="608"/>
                    </a:lnTo>
                    <a:lnTo>
                      <a:pt x="3608" y="603"/>
                    </a:lnTo>
                    <a:lnTo>
                      <a:pt x="3618" y="597"/>
                    </a:lnTo>
                    <a:lnTo>
                      <a:pt x="3625" y="591"/>
                    </a:lnTo>
                    <a:lnTo>
                      <a:pt x="3633" y="584"/>
                    </a:lnTo>
                    <a:lnTo>
                      <a:pt x="3639" y="578"/>
                    </a:lnTo>
                    <a:lnTo>
                      <a:pt x="3646" y="571"/>
                    </a:lnTo>
                    <a:lnTo>
                      <a:pt x="3653" y="564"/>
                    </a:lnTo>
                    <a:lnTo>
                      <a:pt x="3658" y="557"/>
                    </a:lnTo>
                    <a:lnTo>
                      <a:pt x="3668" y="541"/>
                    </a:lnTo>
                    <a:lnTo>
                      <a:pt x="3676" y="526"/>
                    </a:lnTo>
                    <a:lnTo>
                      <a:pt x="3682" y="508"/>
                    </a:lnTo>
                    <a:lnTo>
                      <a:pt x="3687" y="491"/>
                    </a:lnTo>
                    <a:lnTo>
                      <a:pt x="3690" y="472"/>
                    </a:lnTo>
                    <a:lnTo>
                      <a:pt x="3691" y="454"/>
                    </a:lnTo>
                    <a:lnTo>
                      <a:pt x="3690" y="437"/>
                    </a:lnTo>
                    <a:lnTo>
                      <a:pt x="3688" y="422"/>
                    </a:lnTo>
                    <a:lnTo>
                      <a:pt x="3684" y="407"/>
                    </a:lnTo>
                    <a:lnTo>
                      <a:pt x="3680" y="393"/>
                    </a:lnTo>
                    <a:lnTo>
                      <a:pt x="3675" y="380"/>
                    </a:lnTo>
                    <a:lnTo>
                      <a:pt x="3668" y="367"/>
                    </a:lnTo>
                    <a:lnTo>
                      <a:pt x="3660" y="355"/>
                    </a:lnTo>
                    <a:lnTo>
                      <a:pt x="3651" y="344"/>
                    </a:lnTo>
                    <a:lnTo>
                      <a:pt x="3640" y="332"/>
                    </a:lnTo>
                    <a:lnTo>
                      <a:pt x="3629" y="322"/>
                    </a:lnTo>
                    <a:lnTo>
                      <a:pt x="3616" y="313"/>
                    </a:lnTo>
                    <a:lnTo>
                      <a:pt x="3601" y="303"/>
                    </a:lnTo>
                    <a:lnTo>
                      <a:pt x="3586" y="294"/>
                    </a:lnTo>
                    <a:lnTo>
                      <a:pt x="3568" y="286"/>
                    </a:lnTo>
                    <a:lnTo>
                      <a:pt x="3550" y="278"/>
                    </a:lnTo>
                    <a:lnTo>
                      <a:pt x="3530" y="270"/>
                    </a:lnTo>
                    <a:lnTo>
                      <a:pt x="3502" y="258"/>
                    </a:lnTo>
                    <a:lnTo>
                      <a:pt x="3477" y="247"/>
                    </a:lnTo>
                    <a:lnTo>
                      <a:pt x="3467" y="242"/>
                    </a:lnTo>
                    <a:lnTo>
                      <a:pt x="3457" y="236"/>
                    </a:lnTo>
                    <a:lnTo>
                      <a:pt x="3448" y="230"/>
                    </a:lnTo>
                    <a:lnTo>
                      <a:pt x="3441" y="224"/>
                    </a:lnTo>
                    <a:lnTo>
                      <a:pt x="3434" y="219"/>
                    </a:lnTo>
                    <a:lnTo>
                      <a:pt x="3428" y="213"/>
                    </a:lnTo>
                    <a:lnTo>
                      <a:pt x="3423" y="206"/>
                    </a:lnTo>
                    <a:lnTo>
                      <a:pt x="3419" y="200"/>
                    </a:lnTo>
                    <a:lnTo>
                      <a:pt x="3416" y="192"/>
                    </a:lnTo>
                    <a:lnTo>
                      <a:pt x="3414" y="184"/>
                    </a:lnTo>
                    <a:lnTo>
                      <a:pt x="3412" y="177"/>
                    </a:lnTo>
                    <a:lnTo>
                      <a:pt x="3412" y="168"/>
                    </a:lnTo>
                    <a:lnTo>
                      <a:pt x="3412" y="162"/>
                    </a:lnTo>
                    <a:lnTo>
                      <a:pt x="3413" y="154"/>
                    </a:lnTo>
                    <a:lnTo>
                      <a:pt x="3415" y="147"/>
                    </a:lnTo>
                    <a:lnTo>
                      <a:pt x="3418" y="141"/>
                    </a:lnTo>
                    <a:lnTo>
                      <a:pt x="3421" y="135"/>
                    </a:lnTo>
                    <a:lnTo>
                      <a:pt x="3426" y="129"/>
                    </a:lnTo>
                    <a:lnTo>
                      <a:pt x="3431" y="122"/>
                    </a:lnTo>
                    <a:lnTo>
                      <a:pt x="3437" y="117"/>
                    </a:lnTo>
                    <a:lnTo>
                      <a:pt x="3443" y="112"/>
                    </a:lnTo>
                    <a:lnTo>
                      <a:pt x="3450" y="107"/>
                    </a:lnTo>
                    <a:lnTo>
                      <a:pt x="3459" y="103"/>
                    </a:lnTo>
                    <a:lnTo>
                      <a:pt x="3469" y="100"/>
                    </a:lnTo>
                    <a:lnTo>
                      <a:pt x="3479" y="97"/>
                    </a:lnTo>
                    <a:lnTo>
                      <a:pt x="3489" y="95"/>
                    </a:lnTo>
                    <a:lnTo>
                      <a:pt x="3502" y="94"/>
                    </a:lnTo>
                    <a:lnTo>
                      <a:pt x="3515" y="94"/>
                    </a:lnTo>
                    <a:lnTo>
                      <a:pt x="3535" y="94"/>
                    </a:lnTo>
                    <a:lnTo>
                      <a:pt x="3555" y="96"/>
                    </a:lnTo>
                    <a:lnTo>
                      <a:pt x="3573" y="100"/>
                    </a:lnTo>
                    <a:lnTo>
                      <a:pt x="3590" y="104"/>
                    </a:lnTo>
                    <a:lnTo>
                      <a:pt x="3604" y="108"/>
                    </a:lnTo>
                    <a:lnTo>
                      <a:pt x="3618" y="113"/>
                    </a:lnTo>
                    <a:lnTo>
                      <a:pt x="3629" y="118"/>
                    </a:lnTo>
                    <a:lnTo>
                      <a:pt x="3638" y="122"/>
                    </a:lnTo>
                    <a:lnTo>
                      <a:pt x="3666" y="31"/>
                    </a:lnTo>
                    <a:lnTo>
                      <a:pt x="3653" y="25"/>
                    </a:lnTo>
                    <a:lnTo>
                      <a:pt x="3638" y="20"/>
                    </a:lnTo>
                    <a:lnTo>
                      <a:pt x="3622" y="14"/>
                    </a:lnTo>
                    <a:lnTo>
                      <a:pt x="3604" y="9"/>
                    </a:lnTo>
                    <a:lnTo>
                      <a:pt x="3585" y="6"/>
                    </a:lnTo>
                    <a:lnTo>
                      <a:pt x="3564" y="3"/>
                    </a:lnTo>
                    <a:lnTo>
                      <a:pt x="3542" y="1"/>
                    </a:lnTo>
                    <a:lnTo>
                      <a:pt x="3517" y="0"/>
                    </a:lnTo>
                    <a:lnTo>
                      <a:pt x="3492" y="1"/>
                    </a:lnTo>
                    <a:lnTo>
                      <a:pt x="3469" y="4"/>
                    </a:lnTo>
                    <a:lnTo>
                      <a:pt x="3447" y="8"/>
                    </a:lnTo>
                    <a:lnTo>
                      <a:pt x="3426" y="14"/>
                    </a:lnTo>
                    <a:lnTo>
                      <a:pt x="3406" y="22"/>
                    </a:lnTo>
                    <a:lnTo>
                      <a:pt x="3389" y="30"/>
                    </a:lnTo>
                    <a:lnTo>
                      <a:pt x="3372" y="40"/>
                    </a:lnTo>
                    <a:lnTo>
                      <a:pt x="3357" y="51"/>
                    </a:lnTo>
                    <a:lnTo>
                      <a:pt x="3343" y="64"/>
                    </a:lnTo>
                    <a:lnTo>
                      <a:pt x="3331" y="77"/>
                    </a:lnTo>
                    <a:lnTo>
                      <a:pt x="3322" y="93"/>
                    </a:lnTo>
                    <a:lnTo>
                      <a:pt x="3312" y="108"/>
                    </a:lnTo>
                    <a:lnTo>
                      <a:pt x="3306" y="124"/>
                    </a:lnTo>
                    <a:lnTo>
                      <a:pt x="3301" y="142"/>
                    </a:lnTo>
                    <a:lnTo>
                      <a:pt x="3298" y="159"/>
                    </a:lnTo>
                    <a:lnTo>
                      <a:pt x="3297" y="179"/>
                    </a:lnTo>
                    <a:lnTo>
                      <a:pt x="3298" y="194"/>
                    </a:lnTo>
                    <a:lnTo>
                      <a:pt x="3300" y="211"/>
                    </a:lnTo>
                    <a:lnTo>
                      <a:pt x="3304" y="225"/>
                    </a:lnTo>
                    <a:lnTo>
                      <a:pt x="3309" y="240"/>
                    </a:lnTo>
                    <a:lnTo>
                      <a:pt x="3316" y="253"/>
                    </a:lnTo>
                    <a:lnTo>
                      <a:pt x="3324" y="265"/>
                    </a:lnTo>
                    <a:lnTo>
                      <a:pt x="3333" y="277"/>
                    </a:lnTo>
                    <a:lnTo>
                      <a:pt x="3343" y="288"/>
                    </a:lnTo>
                    <a:lnTo>
                      <a:pt x="3355" y="299"/>
                    </a:lnTo>
                    <a:lnTo>
                      <a:pt x="3367" y="310"/>
                    </a:lnTo>
                    <a:lnTo>
                      <a:pt x="3381" y="319"/>
                    </a:lnTo>
                    <a:lnTo>
                      <a:pt x="3396" y="328"/>
                    </a:lnTo>
                    <a:lnTo>
                      <a:pt x="3412" y="336"/>
                    </a:lnTo>
                    <a:lnTo>
                      <a:pt x="3429" y="345"/>
                    </a:lnTo>
                    <a:lnTo>
                      <a:pt x="3447" y="352"/>
                    </a:lnTo>
                    <a:lnTo>
                      <a:pt x="3466" y="359"/>
                    </a:lnTo>
                    <a:lnTo>
                      <a:pt x="3492" y="369"/>
                    </a:lnTo>
                    <a:lnTo>
                      <a:pt x="3516" y="381"/>
                    </a:lnTo>
                    <a:lnTo>
                      <a:pt x="3525" y="386"/>
                    </a:lnTo>
                    <a:lnTo>
                      <a:pt x="3534" y="392"/>
                    </a:lnTo>
                    <a:lnTo>
                      <a:pt x="3543" y="397"/>
                    </a:lnTo>
                    <a:lnTo>
                      <a:pt x="3550" y="403"/>
                    </a:lnTo>
                    <a:lnTo>
                      <a:pt x="3556" y="409"/>
                    </a:lnTo>
                    <a:lnTo>
                      <a:pt x="3561" y="417"/>
                    </a:lnTo>
                    <a:lnTo>
                      <a:pt x="3565" y="423"/>
                    </a:lnTo>
                    <a:lnTo>
                      <a:pt x="3569" y="430"/>
                    </a:lnTo>
                    <a:lnTo>
                      <a:pt x="3571" y="437"/>
                    </a:lnTo>
                    <a:lnTo>
                      <a:pt x="3573" y="445"/>
                    </a:lnTo>
                    <a:lnTo>
                      <a:pt x="3575" y="454"/>
                    </a:lnTo>
                    <a:lnTo>
                      <a:pt x="3576" y="462"/>
                    </a:lnTo>
                    <a:lnTo>
                      <a:pt x="3575" y="471"/>
                    </a:lnTo>
                    <a:lnTo>
                      <a:pt x="3573" y="480"/>
                    </a:lnTo>
                    <a:lnTo>
                      <a:pt x="3571" y="489"/>
                    </a:lnTo>
                    <a:lnTo>
                      <a:pt x="3567" y="497"/>
                    </a:lnTo>
                    <a:lnTo>
                      <a:pt x="3563" y="504"/>
                    </a:lnTo>
                    <a:lnTo>
                      <a:pt x="3558" y="511"/>
                    </a:lnTo>
                    <a:lnTo>
                      <a:pt x="3553" y="517"/>
                    </a:lnTo>
                    <a:lnTo>
                      <a:pt x="3546" y="524"/>
                    </a:lnTo>
                    <a:lnTo>
                      <a:pt x="3539" y="529"/>
                    </a:lnTo>
                    <a:lnTo>
                      <a:pt x="3530" y="533"/>
                    </a:lnTo>
                    <a:lnTo>
                      <a:pt x="3521" y="537"/>
                    </a:lnTo>
                    <a:lnTo>
                      <a:pt x="3511" y="540"/>
                    </a:lnTo>
                    <a:lnTo>
                      <a:pt x="3500" y="543"/>
                    </a:lnTo>
                    <a:lnTo>
                      <a:pt x="3488" y="545"/>
                    </a:lnTo>
                    <a:lnTo>
                      <a:pt x="3476" y="546"/>
                    </a:lnTo>
                    <a:lnTo>
                      <a:pt x="3463" y="546"/>
                    </a:lnTo>
                    <a:lnTo>
                      <a:pt x="3441" y="546"/>
                    </a:lnTo>
                    <a:lnTo>
                      <a:pt x="3420" y="543"/>
                    </a:lnTo>
                    <a:lnTo>
                      <a:pt x="3400" y="540"/>
                    </a:lnTo>
                    <a:lnTo>
                      <a:pt x="3379" y="535"/>
                    </a:lnTo>
                    <a:lnTo>
                      <a:pt x="3361" y="529"/>
                    </a:lnTo>
                    <a:lnTo>
                      <a:pt x="3343" y="523"/>
                    </a:lnTo>
                    <a:lnTo>
                      <a:pt x="3327" y="514"/>
                    </a:lnTo>
                    <a:lnTo>
                      <a:pt x="3312" y="507"/>
                    </a:lnTo>
                    <a:lnTo>
                      <a:pt x="3288" y="601"/>
                    </a:lnTo>
                    <a:close/>
                    <a:moveTo>
                      <a:pt x="3188" y="263"/>
                    </a:moveTo>
                    <a:lnTo>
                      <a:pt x="2955" y="263"/>
                    </a:lnTo>
                    <a:lnTo>
                      <a:pt x="2955" y="104"/>
                    </a:lnTo>
                    <a:lnTo>
                      <a:pt x="3202" y="104"/>
                    </a:lnTo>
                    <a:lnTo>
                      <a:pt x="3202" y="10"/>
                    </a:lnTo>
                    <a:lnTo>
                      <a:pt x="2841" y="10"/>
                    </a:lnTo>
                    <a:lnTo>
                      <a:pt x="2841" y="631"/>
                    </a:lnTo>
                    <a:lnTo>
                      <a:pt x="3216" y="631"/>
                    </a:lnTo>
                    <a:lnTo>
                      <a:pt x="3216" y="537"/>
                    </a:lnTo>
                    <a:lnTo>
                      <a:pt x="2955" y="537"/>
                    </a:lnTo>
                    <a:lnTo>
                      <a:pt x="2955" y="355"/>
                    </a:lnTo>
                    <a:lnTo>
                      <a:pt x="3188" y="355"/>
                    </a:lnTo>
                    <a:lnTo>
                      <a:pt x="3188" y="263"/>
                    </a:lnTo>
                    <a:close/>
                    <a:moveTo>
                      <a:pt x="2727" y="523"/>
                    </a:moveTo>
                    <a:lnTo>
                      <a:pt x="2714" y="528"/>
                    </a:lnTo>
                    <a:lnTo>
                      <a:pt x="2701" y="532"/>
                    </a:lnTo>
                    <a:lnTo>
                      <a:pt x="2687" y="536"/>
                    </a:lnTo>
                    <a:lnTo>
                      <a:pt x="2671" y="539"/>
                    </a:lnTo>
                    <a:lnTo>
                      <a:pt x="2655" y="542"/>
                    </a:lnTo>
                    <a:lnTo>
                      <a:pt x="2637" y="544"/>
                    </a:lnTo>
                    <a:lnTo>
                      <a:pt x="2621" y="545"/>
                    </a:lnTo>
                    <a:lnTo>
                      <a:pt x="2604" y="545"/>
                    </a:lnTo>
                    <a:lnTo>
                      <a:pt x="2590" y="545"/>
                    </a:lnTo>
                    <a:lnTo>
                      <a:pt x="2579" y="544"/>
                    </a:lnTo>
                    <a:lnTo>
                      <a:pt x="2567" y="543"/>
                    </a:lnTo>
                    <a:lnTo>
                      <a:pt x="2555" y="541"/>
                    </a:lnTo>
                    <a:lnTo>
                      <a:pt x="2544" y="539"/>
                    </a:lnTo>
                    <a:lnTo>
                      <a:pt x="2533" y="537"/>
                    </a:lnTo>
                    <a:lnTo>
                      <a:pt x="2522" y="534"/>
                    </a:lnTo>
                    <a:lnTo>
                      <a:pt x="2512" y="530"/>
                    </a:lnTo>
                    <a:lnTo>
                      <a:pt x="2502" y="526"/>
                    </a:lnTo>
                    <a:lnTo>
                      <a:pt x="2493" y="522"/>
                    </a:lnTo>
                    <a:lnTo>
                      <a:pt x="2483" y="516"/>
                    </a:lnTo>
                    <a:lnTo>
                      <a:pt x="2475" y="511"/>
                    </a:lnTo>
                    <a:lnTo>
                      <a:pt x="2467" y="505"/>
                    </a:lnTo>
                    <a:lnTo>
                      <a:pt x="2459" y="499"/>
                    </a:lnTo>
                    <a:lnTo>
                      <a:pt x="2451" y="492"/>
                    </a:lnTo>
                    <a:lnTo>
                      <a:pt x="2444" y="486"/>
                    </a:lnTo>
                    <a:lnTo>
                      <a:pt x="2437" y="477"/>
                    </a:lnTo>
                    <a:lnTo>
                      <a:pt x="2431" y="470"/>
                    </a:lnTo>
                    <a:lnTo>
                      <a:pt x="2426" y="462"/>
                    </a:lnTo>
                    <a:lnTo>
                      <a:pt x="2420" y="453"/>
                    </a:lnTo>
                    <a:lnTo>
                      <a:pt x="2414" y="443"/>
                    </a:lnTo>
                    <a:lnTo>
                      <a:pt x="2410" y="434"/>
                    </a:lnTo>
                    <a:lnTo>
                      <a:pt x="2406" y="425"/>
                    </a:lnTo>
                    <a:lnTo>
                      <a:pt x="2402" y="415"/>
                    </a:lnTo>
                    <a:lnTo>
                      <a:pt x="2396" y="393"/>
                    </a:lnTo>
                    <a:lnTo>
                      <a:pt x="2391" y="371"/>
                    </a:lnTo>
                    <a:lnTo>
                      <a:pt x="2389" y="347"/>
                    </a:lnTo>
                    <a:lnTo>
                      <a:pt x="2388" y="322"/>
                    </a:lnTo>
                    <a:lnTo>
                      <a:pt x="2388" y="309"/>
                    </a:lnTo>
                    <a:lnTo>
                      <a:pt x="2389" y="295"/>
                    </a:lnTo>
                    <a:lnTo>
                      <a:pt x="2390" y="282"/>
                    </a:lnTo>
                    <a:lnTo>
                      <a:pt x="2392" y="270"/>
                    </a:lnTo>
                    <a:lnTo>
                      <a:pt x="2394" y="257"/>
                    </a:lnTo>
                    <a:lnTo>
                      <a:pt x="2397" y="246"/>
                    </a:lnTo>
                    <a:lnTo>
                      <a:pt x="2400" y="235"/>
                    </a:lnTo>
                    <a:lnTo>
                      <a:pt x="2403" y="223"/>
                    </a:lnTo>
                    <a:lnTo>
                      <a:pt x="2408" y="213"/>
                    </a:lnTo>
                    <a:lnTo>
                      <a:pt x="2412" y="203"/>
                    </a:lnTo>
                    <a:lnTo>
                      <a:pt x="2418" y="193"/>
                    </a:lnTo>
                    <a:lnTo>
                      <a:pt x="2423" y="184"/>
                    </a:lnTo>
                    <a:lnTo>
                      <a:pt x="2429" y="176"/>
                    </a:lnTo>
                    <a:lnTo>
                      <a:pt x="2435" y="168"/>
                    </a:lnTo>
                    <a:lnTo>
                      <a:pt x="2441" y="159"/>
                    </a:lnTo>
                    <a:lnTo>
                      <a:pt x="2448" y="152"/>
                    </a:lnTo>
                    <a:lnTo>
                      <a:pt x="2457" y="145"/>
                    </a:lnTo>
                    <a:lnTo>
                      <a:pt x="2464" y="139"/>
                    </a:lnTo>
                    <a:lnTo>
                      <a:pt x="2472" y="133"/>
                    </a:lnTo>
                    <a:lnTo>
                      <a:pt x="2480" y="127"/>
                    </a:lnTo>
                    <a:lnTo>
                      <a:pt x="2489" y="121"/>
                    </a:lnTo>
                    <a:lnTo>
                      <a:pt x="2499" y="117"/>
                    </a:lnTo>
                    <a:lnTo>
                      <a:pt x="2508" y="112"/>
                    </a:lnTo>
                    <a:lnTo>
                      <a:pt x="2517" y="109"/>
                    </a:lnTo>
                    <a:lnTo>
                      <a:pt x="2538" y="102"/>
                    </a:lnTo>
                    <a:lnTo>
                      <a:pt x="2559" y="98"/>
                    </a:lnTo>
                    <a:lnTo>
                      <a:pt x="2582" y="95"/>
                    </a:lnTo>
                    <a:lnTo>
                      <a:pt x="2605" y="94"/>
                    </a:lnTo>
                    <a:lnTo>
                      <a:pt x="2623" y="95"/>
                    </a:lnTo>
                    <a:lnTo>
                      <a:pt x="2641" y="96"/>
                    </a:lnTo>
                    <a:lnTo>
                      <a:pt x="2658" y="98"/>
                    </a:lnTo>
                    <a:lnTo>
                      <a:pt x="2673" y="101"/>
                    </a:lnTo>
                    <a:lnTo>
                      <a:pt x="2688" y="105"/>
                    </a:lnTo>
                    <a:lnTo>
                      <a:pt x="2701" y="109"/>
                    </a:lnTo>
                    <a:lnTo>
                      <a:pt x="2714" y="113"/>
                    </a:lnTo>
                    <a:lnTo>
                      <a:pt x="2726" y="118"/>
                    </a:lnTo>
                    <a:lnTo>
                      <a:pt x="2750" y="28"/>
                    </a:lnTo>
                    <a:lnTo>
                      <a:pt x="2740" y="24"/>
                    </a:lnTo>
                    <a:lnTo>
                      <a:pt x="2728" y="19"/>
                    </a:lnTo>
                    <a:lnTo>
                      <a:pt x="2712" y="13"/>
                    </a:lnTo>
                    <a:lnTo>
                      <a:pt x="2695" y="9"/>
                    </a:lnTo>
                    <a:lnTo>
                      <a:pt x="2674" y="6"/>
                    </a:lnTo>
                    <a:lnTo>
                      <a:pt x="2652" y="3"/>
                    </a:lnTo>
                    <a:lnTo>
                      <a:pt x="2627" y="1"/>
                    </a:lnTo>
                    <a:lnTo>
                      <a:pt x="2600" y="0"/>
                    </a:lnTo>
                    <a:lnTo>
                      <a:pt x="2583" y="1"/>
                    </a:lnTo>
                    <a:lnTo>
                      <a:pt x="2566" y="2"/>
                    </a:lnTo>
                    <a:lnTo>
                      <a:pt x="2548" y="4"/>
                    </a:lnTo>
                    <a:lnTo>
                      <a:pt x="2532" y="6"/>
                    </a:lnTo>
                    <a:lnTo>
                      <a:pt x="2515" y="9"/>
                    </a:lnTo>
                    <a:lnTo>
                      <a:pt x="2499" y="13"/>
                    </a:lnTo>
                    <a:lnTo>
                      <a:pt x="2483" y="17"/>
                    </a:lnTo>
                    <a:lnTo>
                      <a:pt x="2468" y="23"/>
                    </a:lnTo>
                    <a:lnTo>
                      <a:pt x="2454" y="29"/>
                    </a:lnTo>
                    <a:lnTo>
                      <a:pt x="2439" y="35"/>
                    </a:lnTo>
                    <a:lnTo>
                      <a:pt x="2426" y="42"/>
                    </a:lnTo>
                    <a:lnTo>
                      <a:pt x="2411" y="50"/>
                    </a:lnTo>
                    <a:lnTo>
                      <a:pt x="2399" y="59"/>
                    </a:lnTo>
                    <a:lnTo>
                      <a:pt x="2387" y="68"/>
                    </a:lnTo>
                    <a:lnTo>
                      <a:pt x="2374" y="77"/>
                    </a:lnTo>
                    <a:lnTo>
                      <a:pt x="2363" y="87"/>
                    </a:lnTo>
                    <a:lnTo>
                      <a:pt x="2352" y="99"/>
                    </a:lnTo>
                    <a:lnTo>
                      <a:pt x="2342" y="110"/>
                    </a:lnTo>
                    <a:lnTo>
                      <a:pt x="2332" y="122"/>
                    </a:lnTo>
                    <a:lnTo>
                      <a:pt x="2323" y="135"/>
                    </a:lnTo>
                    <a:lnTo>
                      <a:pt x="2315" y="148"/>
                    </a:lnTo>
                    <a:lnTo>
                      <a:pt x="2307" y="162"/>
                    </a:lnTo>
                    <a:lnTo>
                      <a:pt x="2300" y="176"/>
                    </a:lnTo>
                    <a:lnTo>
                      <a:pt x="2293" y="190"/>
                    </a:lnTo>
                    <a:lnTo>
                      <a:pt x="2288" y="206"/>
                    </a:lnTo>
                    <a:lnTo>
                      <a:pt x="2283" y="222"/>
                    </a:lnTo>
                    <a:lnTo>
                      <a:pt x="2278" y="239"/>
                    </a:lnTo>
                    <a:lnTo>
                      <a:pt x="2275" y="255"/>
                    </a:lnTo>
                    <a:lnTo>
                      <a:pt x="2272" y="273"/>
                    </a:lnTo>
                    <a:lnTo>
                      <a:pt x="2270" y="290"/>
                    </a:lnTo>
                    <a:lnTo>
                      <a:pt x="2269" y="309"/>
                    </a:lnTo>
                    <a:lnTo>
                      <a:pt x="2269" y="328"/>
                    </a:lnTo>
                    <a:lnTo>
                      <a:pt x="2269" y="346"/>
                    </a:lnTo>
                    <a:lnTo>
                      <a:pt x="2270" y="362"/>
                    </a:lnTo>
                    <a:lnTo>
                      <a:pt x="2272" y="380"/>
                    </a:lnTo>
                    <a:lnTo>
                      <a:pt x="2274" y="395"/>
                    </a:lnTo>
                    <a:lnTo>
                      <a:pt x="2277" y="412"/>
                    </a:lnTo>
                    <a:lnTo>
                      <a:pt x="2281" y="427"/>
                    </a:lnTo>
                    <a:lnTo>
                      <a:pt x="2285" y="441"/>
                    </a:lnTo>
                    <a:lnTo>
                      <a:pt x="2290" y="457"/>
                    </a:lnTo>
                    <a:lnTo>
                      <a:pt x="2295" y="470"/>
                    </a:lnTo>
                    <a:lnTo>
                      <a:pt x="2302" y="484"/>
                    </a:lnTo>
                    <a:lnTo>
                      <a:pt x="2309" y="497"/>
                    </a:lnTo>
                    <a:lnTo>
                      <a:pt x="2317" y="509"/>
                    </a:lnTo>
                    <a:lnTo>
                      <a:pt x="2325" y="522"/>
                    </a:lnTo>
                    <a:lnTo>
                      <a:pt x="2333" y="534"/>
                    </a:lnTo>
                    <a:lnTo>
                      <a:pt x="2343" y="544"/>
                    </a:lnTo>
                    <a:lnTo>
                      <a:pt x="2353" y="555"/>
                    </a:lnTo>
                    <a:lnTo>
                      <a:pt x="2363" y="565"/>
                    </a:lnTo>
                    <a:lnTo>
                      <a:pt x="2374" y="574"/>
                    </a:lnTo>
                    <a:lnTo>
                      <a:pt x="2386" y="583"/>
                    </a:lnTo>
                    <a:lnTo>
                      <a:pt x="2398" y="592"/>
                    </a:lnTo>
                    <a:lnTo>
                      <a:pt x="2411" y="599"/>
                    </a:lnTo>
                    <a:lnTo>
                      <a:pt x="2424" y="606"/>
                    </a:lnTo>
                    <a:lnTo>
                      <a:pt x="2438" y="612"/>
                    </a:lnTo>
                    <a:lnTo>
                      <a:pt x="2452" y="618"/>
                    </a:lnTo>
                    <a:lnTo>
                      <a:pt x="2467" y="623"/>
                    </a:lnTo>
                    <a:lnTo>
                      <a:pt x="2482" y="628"/>
                    </a:lnTo>
                    <a:lnTo>
                      <a:pt x="2499" y="632"/>
                    </a:lnTo>
                    <a:lnTo>
                      <a:pt x="2515" y="635"/>
                    </a:lnTo>
                    <a:lnTo>
                      <a:pt x="2532" y="637"/>
                    </a:lnTo>
                    <a:lnTo>
                      <a:pt x="2549" y="639"/>
                    </a:lnTo>
                    <a:lnTo>
                      <a:pt x="2567" y="640"/>
                    </a:lnTo>
                    <a:lnTo>
                      <a:pt x="2585" y="641"/>
                    </a:lnTo>
                    <a:lnTo>
                      <a:pt x="2612" y="640"/>
                    </a:lnTo>
                    <a:lnTo>
                      <a:pt x="2637" y="638"/>
                    </a:lnTo>
                    <a:lnTo>
                      <a:pt x="2661" y="635"/>
                    </a:lnTo>
                    <a:lnTo>
                      <a:pt x="2684" y="632"/>
                    </a:lnTo>
                    <a:lnTo>
                      <a:pt x="2702" y="628"/>
                    </a:lnTo>
                    <a:lnTo>
                      <a:pt x="2720" y="622"/>
                    </a:lnTo>
                    <a:lnTo>
                      <a:pt x="2734" y="617"/>
                    </a:lnTo>
                    <a:lnTo>
                      <a:pt x="2745" y="612"/>
                    </a:lnTo>
                    <a:lnTo>
                      <a:pt x="2727" y="523"/>
                    </a:lnTo>
                    <a:close/>
                    <a:moveTo>
                      <a:pt x="2058" y="10"/>
                    </a:moveTo>
                    <a:lnTo>
                      <a:pt x="2058" y="631"/>
                    </a:lnTo>
                    <a:lnTo>
                      <a:pt x="2171" y="631"/>
                    </a:lnTo>
                    <a:lnTo>
                      <a:pt x="2171" y="10"/>
                    </a:lnTo>
                    <a:lnTo>
                      <a:pt x="2058" y="10"/>
                    </a:lnTo>
                    <a:close/>
                    <a:moveTo>
                      <a:pt x="1776" y="631"/>
                    </a:moveTo>
                    <a:lnTo>
                      <a:pt x="1991" y="10"/>
                    </a:lnTo>
                    <a:lnTo>
                      <a:pt x="1871" y="10"/>
                    </a:lnTo>
                    <a:lnTo>
                      <a:pt x="1780" y="294"/>
                    </a:lnTo>
                    <a:lnTo>
                      <a:pt x="1771" y="322"/>
                    </a:lnTo>
                    <a:lnTo>
                      <a:pt x="1762" y="351"/>
                    </a:lnTo>
                    <a:lnTo>
                      <a:pt x="1754" y="379"/>
                    </a:lnTo>
                    <a:lnTo>
                      <a:pt x="1746" y="407"/>
                    </a:lnTo>
                    <a:lnTo>
                      <a:pt x="1738" y="435"/>
                    </a:lnTo>
                    <a:lnTo>
                      <a:pt x="1730" y="463"/>
                    </a:lnTo>
                    <a:lnTo>
                      <a:pt x="1724" y="491"/>
                    </a:lnTo>
                    <a:lnTo>
                      <a:pt x="1717" y="518"/>
                    </a:lnTo>
                    <a:lnTo>
                      <a:pt x="1715" y="518"/>
                    </a:lnTo>
                    <a:lnTo>
                      <a:pt x="1709" y="491"/>
                    </a:lnTo>
                    <a:lnTo>
                      <a:pt x="1702" y="462"/>
                    </a:lnTo>
                    <a:lnTo>
                      <a:pt x="1695" y="434"/>
                    </a:lnTo>
                    <a:lnTo>
                      <a:pt x="1688" y="406"/>
                    </a:lnTo>
                    <a:lnTo>
                      <a:pt x="1680" y="379"/>
                    </a:lnTo>
                    <a:lnTo>
                      <a:pt x="1672" y="350"/>
                    </a:lnTo>
                    <a:lnTo>
                      <a:pt x="1663" y="321"/>
                    </a:lnTo>
                    <a:lnTo>
                      <a:pt x="1654" y="292"/>
                    </a:lnTo>
                    <a:lnTo>
                      <a:pt x="1570" y="10"/>
                    </a:lnTo>
                    <a:lnTo>
                      <a:pt x="1447" y="10"/>
                    </a:lnTo>
                    <a:lnTo>
                      <a:pt x="1647" y="631"/>
                    </a:lnTo>
                    <a:lnTo>
                      <a:pt x="1776" y="631"/>
                    </a:lnTo>
                    <a:close/>
                    <a:moveTo>
                      <a:pt x="1090" y="97"/>
                    </a:moveTo>
                    <a:lnTo>
                      <a:pt x="1101" y="95"/>
                    </a:lnTo>
                    <a:lnTo>
                      <a:pt x="1117" y="93"/>
                    </a:lnTo>
                    <a:lnTo>
                      <a:pt x="1136" y="92"/>
                    </a:lnTo>
                    <a:lnTo>
                      <a:pt x="1161" y="91"/>
                    </a:lnTo>
                    <a:lnTo>
                      <a:pt x="1174" y="92"/>
                    </a:lnTo>
                    <a:lnTo>
                      <a:pt x="1187" y="93"/>
                    </a:lnTo>
                    <a:lnTo>
                      <a:pt x="1199" y="95"/>
                    </a:lnTo>
                    <a:lnTo>
                      <a:pt x="1210" y="97"/>
                    </a:lnTo>
                    <a:lnTo>
                      <a:pt x="1222" y="100"/>
                    </a:lnTo>
                    <a:lnTo>
                      <a:pt x="1231" y="105"/>
                    </a:lnTo>
                    <a:lnTo>
                      <a:pt x="1240" y="109"/>
                    </a:lnTo>
                    <a:lnTo>
                      <a:pt x="1248" y="115"/>
                    </a:lnTo>
                    <a:lnTo>
                      <a:pt x="1256" y="121"/>
                    </a:lnTo>
                    <a:lnTo>
                      <a:pt x="1263" y="130"/>
                    </a:lnTo>
                    <a:lnTo>
                      <a:pt x="1268" y="137"/>
                    </a:lnTo>
                    <a:lnTo>
                      <a:pt x="1273" y="146"/>
                    </a:lnTo>
                    <a:lnTo>
                      <a:pt x="1277" y="156"/>
                    </a:lnTo>
                    <a:lnTo>
                      <a:pt x="1279" y="167"/>
                    </a:lnTo>
                    <a:lnTo>
                      <a:pt x="1281" y="178"/>
                    </a:lnTo>
                    <a:lnTo>
                      <a:pt x="1281" y="190"/>
                    </a:lnTo>
                    <a:lnTo>
                      <a:pt x="1281" y="202"/>
                    </a:lnTo>
                    <a:lnTo>
                      <a:pt x="1279" y="212"/>
                    </a:lnTo>
                    <a:lnTo>
                      <a:pt x="1277" y="222"/>
                    </a:lnTo>
                    <a:lnTo>
                      <a:pt x="1273" y="232"/>
                    </a:lnTo>
                    <a:lnTo>
                      <a:pt x="1268" y="242"/>
                    </a:lnTo>
                    <a:lnTo>
                      <a:pt x="1263" y="250"/>
                    </a:lnTo>
                    <a:lnTo>
                      <a:pt x="1255" y="257"/>
                    </a:lnTo>
                    <a:lnTo>
                      <a:pt x="1248" y="264"/>
                    </a:lnTo>
                    <a:lnTo>
                      <a:pt x="1240" y="271"/>
                    </a:lnTo>
                    <a:lnTo>
                      <a:pt x="1231" y="277"/>
                    </a:lnTo>
                    <a:lnTo>
                      <a:pt x="1221" y="281"/>
                    </a:lnTo>
                    <a:lnTo>
                      <a:pt x="1209" y="285"/>
                    </a:lnTo>
                    <a:lnTo>
                      <a:pt x="1197" y="288"/>
                    </a:lnTo>
                    <a:lnTo>
                      <a:pt x="1185" y="291"/>
                    </a:lnTo>
                    <a:lnTo>
                      <a:pt x="1171" y="292"/>
                    </a:lnTo>
                    <a:lnTo>
                      <a:pt x="1158" y="292"/>
                    </a:lnTo>
                    <a:lnTo>
                      <a:pt x="1090" y="292"/>
                    </a:lnTo>
                    <a:lnTo>
                      <a:pt x="1090" y="97"/>
                    </a:lnTo>
                    <a:close/>
                    <a:moveTo>
                      <a:pt x="978" y="631"/>
                    </a:moveTo>
                    <a:lnTo>
                      <a:pt x="1090" y="631"/>
                    </a:lnTo>
                    <a:lnTo>
                      <a:pt x="1090" y="375"/>
                    </a:lnTo>
                    <a:lnTo>
                      <a:pt x="1148" y="375"/>
                    </a:lnTo>
                    <a:lnTo>
                      <a:pt x="1159" y="377"/>
                    </a:lnTo>
                    <a:lnTo>
                      <a:pt x="1170" y="378"/>
                    </a:lnTo>
                    <a:lnTo>
                      <a:pt x="1180" y="380"/>
                    </a:lnTo>
                    <a:lnTo>
                      <a:pt x="1190" y="382"/>
                    </a:lnTo>
                    <a:lnTo>
                      <a:pt x="1198" y="385"/>
                    </a:lnTo>
                    <a:lnTo>
                      <a:pt x="1206" y="389"/>
                    </a:lnTo>
                    <a:lnTo>
                      <a:pt x="1213" y="394"/>
                    </a:lnTo>
                    <a:lnTo>
                      <a:pt x="1221" y="400"/>
                    </a:lnTo>
                    <a:lnTo>
                      <a:pt x="1227" y="407"/>
                    </a:lnTo>
                    <a:lnTo>
                      <a:pt x="1233" y="415"/>
                    </a:lnTo>
                    <a:lnTo>
                      <a:pt x="1238" y="424"/>
                    </a:lnTo>
                    <a:lnTo>
                      <a:pt x="1243" y="433"/>
                    </a:lnTo>
                    <a:lnTo>
                      <a:pt x="1247" y="444"/>
                    </a:lnTo>
                    <a:lnTo>
                      <a:pt x="1251" y="457"/>
                    </a:lnTo>
                    <a:lnTo>
                      <a:pt x="1255" y="470"/>
                    </a:lnTo>
                    <a:lnTo>
                      <a:pt x="1259" y="485"/>
                    </a:lnTo>
                    <a:lnTo>
                      <a:pt x="1272" y="537"/>
                    </a:lnTo>
                    <a:lnTo>
                      <a:pt x="1283" y="579"/>
                    </a:lnTo>
                    <a:lnTo>
                      <a:pt x="1288" y="597"/>
                    </a:lnTo>
                    <a:lnTo>
                      <a:pt x="1292" y="611"/>
                    </a:lnTo>
                    <a:lnTo>
                      <a:pt x="1297" y="622"/>
                    </a:lnTo>
                    <a:lnTo>
                      <a:pt x="1301" y="631"/>
                    </a:lnTo>
                    <a:lnTo>
                      <a:pt x="1417" y="631"/>
                    </a:lnTo>
                    <a:lnTo>
                      <a:pt x="1413" y="619"/>
                    </a:lnTo>
                    <a:lnTo>
                      <a:pt x="1406" y="605"/>
                    </a:lnTo>
                    <a:lnTo>
                      <a:pt x="1401" y="585"/>
                    </a:lnTo>
                    <a:lnTo>
                      <a:pt x="1395" y="565"/>
                    </a:lnTo>
                    <a:lnTo>
                      <a:pt x="1389" y="540"/>
                    </a:lnTo>
                    <a:lnTo>
                      <a:pt x="1382" y="514"/>
                    </a:lnTo>
                    <a:lnTo>
                      <a:pt x="1376" y="487"/>
                    </a:lnTo>
                    <a:lnTo>
                      <a:pt x="1368" y="458"/>
                    </a:lnTo>
                    <a:lnTo>
                      <a:pt x="1362" y="436"/>
                    </a:lnTo>
                    <a:lnTo>
                      <a:pt x="1354" y="416"/>
                    </a:lnTo>
                    <a:lnTo>
                      <a:pt x="1346" y="398"/>
                    </a:lnTo>
                    <a:lnTo>
                      <a:pt x="1336" y="382"/>
                    </a:lnTo>
                    <a:lnTo>
                      <a:pt x="1330" y="374"/>
                    </a:lnTo>
                    <a:lnTo>
                      <a:pt x="1324" y="367"/>
                    </a:lnTo>
                    <a:lnTo>
                      <a:pt x="1318" y="361"/>
                    </a:lnTo>
                    <a:lnTo>
                      <a:pt x="1312" y="355"/>
                    </a:lnTo>
                    <a:lnTo>
                      <a:pt x="1305" y="350"/>
                    </a:lnTo>
                    <a:lnTo>
                      <a:pt x="1298" y="346"/>
                    </a:lnTo>
                    <a:lnTo>
                      <a:pt x="1290" y="342"/>
                    </a:lnTo>
                    <a:lnTo>
                      <a:pt x="1282" y="337"/>
                    </a:lnTo>
                    <a:lnTo>
                      <a:pt x="1282" y="335"/>
                    </a:lnTo>
                    <a:lnTo>
                      <a:pt x="1292" y="330"/>
                    </a:lnTo>
                    <a:lnTo>
                      <a:pt x="1304" y="326"/>
                    </a:lnTo>
                    <a:lnTo>
                      <a:pt x="1314" y="320"/>
                    </a:lnTo>
                    <a:lnTo>
                      <a:pt x="1324" y="314"/>
                    </a:lnTo>
                    <a:lnTo>
                      <a:pt x="1334" y="306"/>
                    </a:lnTo>
                    <a:lnTo>
                      <a:pt x="1343" y="298"/>
                    </a:lnTo>
                    <a:lnTo>
                      <a:pt x="1352" y="289"/>
                    </a:lnTo>
                    <a:lnTo>
                      <a:pt x="1360" y="280"/>
                    </a:lnTo>
                    <a:lnTo>
                      <a:pt x="1367" y="270"/>
                    </a:lnTo>
                    <a:lnTo>
                      <a:pt x="1374" y="258"/>
                    </a:lnTo>
                    <a:lnTo>
                      <a:pt x="1380" y="247"/>
                    </a:lnTo>
                    <a:lnTo>
                      <a:pt x="1385" y="235"/>
                    </a:lnTo>
                    <a:lnTo>
                      <a:pt x="1389" y="222"/>
                    </a:lnTo>
                    <a:lnTo>
                      <a:pt x="1392" y="209"/>
                    </a:lnTo>
                    <a:lnTo>
                      <a:pt x="1394" y="194"/>
                    </a:lnTo>
                    <a:lnTo>
                      <a:pt x="1394" y="180"/>
                    </a:lnTo>
                    <a:lnTo>
                      <a:pt x="1393" y="160"/>
                    </a:lnTo>
                    <a:lnTo>
                      <a:pt x="1391" y="142"/>
                    </a:lnTo>
                    <a:lnTo>
                      <a:pt x="1386" y="124"/>
                    </a:lnTo>
                    <a:lnTo>
                      <a:pt x="1381" y="108"/>
                    </a:lnTo>
                    <a:lnTo>
                      <a:pt x="1373" y="94"/>
                    </a:lnTo>
                    <a:lnTo>
                      <a:pt x="1363" y="79"/>
                    </a:lnTo>
                    <a:lnTo>
                      <a:pt x="1353" y="67"/>
                    </a:lnTo>
                    <a:lnTo>
                      <a:pt x="1341" y="56"/>
                    </a:lnTo>
                    <a:lnTo>
                      <a:pt x="1333" y="49"/>
                    </a:lnTo>
                    <a:lnTo>
                      <a:pt x="1324" y="43"/>
                    </a:lnTo>
                    <a:lnTo>
                      <a:pt x="1315" y="38"/>
                    </a:lnTo>
                    <a:lnTo>
                      <a:pt x="1306" y="33"/>
                    </a:lnTo>
                    <a:lnTo>
                      <a:pt x="1296" y="28"/>
                    </a:lnTo>
                    <a:lnTo>
                      <a:pt x="1285" y="24"/>
                    </a:lnTo>
                    <a:lnTo>
                      <a:pt x="1275" y="21"/>
                    </a:lnTo>
                    <a:lnTo>
                      <a:pt x="1263" y="17"/>
                    </a:lnTo>
                    <a:lnTo>
                      <a:pt x="1238" y="12"/>
                    </a:lnTo>
                    <a:lnTo>
                      <a:pt x="1211" y="8"/>
                    </a:lnTo>
                    <a:lnTo>
                      <a:pt x="1181" y="6"/>
                    </a:lnTo>
                    <a:lnTo>
                      <a:pt x="1150" y="5"/>
                    </a:lnTo>
                    <a:lnTo>
                      <a:pt x="1125" y="5"/>
                    </a:lnTo>
                    <a:lnTo>
                      <a:pt x="1101" y="6"/>
                    </a:lnTo>
                    <a:lnTo>
                      <a:pt x="1078" y="7"/>
                    </a:lnTo>
                    <a:lnTo>
                      <a:pt x="1055" y="9"/>
                    </a:lnTo>
                    <a:lnTo>
                      <a:pt x="1034" y="11"/>
                    </a:lnTo>
                    <a:lnTo>
                      <a:pt x="1014" y="13"/>
                    </a:lnTo>
                    <a:lnTo>
                      <a:pt x="995" y="15"/>
                    </a:lnTo>
                    <a:lnTo>
                      <a:pt x="978" y="19"/>
                    </a:lnTo>
                    <a:lnTo>
                      <a:pt x="978" y="631"/>
                    </a:lnTo>
                    <a:close/>
                    <a:moveTo>
                      <a:pt x="852" y="263"/>
                    </a:moveTo>
                    <a:lnTo>
                      <a:pt x="617" y="263"/>
                    </a:lnTo>
                    <a:lnTo>
                      <a:pt x="617" y="104"/>
                    </a:lnTo>
                    <a:lnTo>
                      <a:pt x="865" y="104"/>
                    </a:lnTo>
                    <a:lnTo>
                      <a:pt x="865" y="10"/>
                    </a:lnTo>
                    <a:lnTo>
                      <a:pt x="504" y="10"/>
                    </a:lnTo>
                    <a:lnTo>
                      <a:pt x="504" y="631"/>
                    </a:lnTo>
                    <a:lnTo>
                      <a:pt x="879" y="631"/>
                    </a:lnTo>
                    <a:lnTo>
                      <a:pt x="879" y="537"/>
                    </a:lnTo>
                    <a:lnTo>
                      <a:pt x="617" y="537"/>
                    </a:lnTo>
                    <a:lnTo>
                      <a:pt x="617" y="355"/>
                    </a:lnTo>
                    <a:lnTo>
                      <a:pt x="852" y="355"/>
                    </a:lnTo>
                    <a:lnTo>
                      <a:pt x="852" y="263"/>
                    </a:lnTo>
                    <a:close/>
                    <a:moveTo>
                      <a:pt x="0" y="601"/>
                    </a:moveTo>
                    <a:lnTo>
                      <a:pt x="14" y="609"/>
                    </a:lnTo>
                    <a:lnTo>
                      <a:pt x="32" y="616"/>
                    </a:lnTo>
                    <a:lnTo>
                      <a:pt x="50" y="622"/>
                    </a:lnTo>
                    <a:lnTo>
                      <a:pt x="72" y="629"/>
                    </a:lnTo>
                    <a:lnTo>
                      <a:pt x="94" y="634"/>
                    </a:lnTo>
                    <a:lnTo>
                      <a:pt x="118" y="637"/>
                    </a:lnTo>
                    <a:lnTo>
                      <a:pt x="143" y="640"/>
                    </a:lnTo>
                    <a:lnTo>
                      <a:pt x="167" y="641"/>
                    </a:lnTo>
                    <a:lnTo>
                      <a:pt x="196" y="640"/>
                    </a:lnTo>
                    <a:lnTo>
                      <a:pt x="224" y="637"/>
                    </a:lnTo>
                    <a:lnTo>
                      <a:pt x="236" y="635"/>
                    </a:lnTo>
                    <a:lnTo>
                      <a:pt x="248" y="632"/>
                    </a:lnTo>
                    <a:lnTo>
                      <a:pt x="261" y="629"/>
                    </a:lnTo>
                    <a:lnTo>
                      <a:pt x="272" y="625"/>
                    </a:lnTo>
                    <a:lnTo>
                      <a:pt x="282" y="621"/>
                    </a:lnTo>
                    <a:lnTo>
                      <a:pt x="293" y="617"/>
                    </a:lnTo>
                    <a:lnTo>
                      <a:pt x="303" y="613"/>
                    </a:lnTo>
                    <a:lnTo>
                      <a:pt x="312" y="608"/>
                    </a:lnTo>
                    <a:lnTo>
                      <a:pt x="321" y="603"/>
                    </a:lnTo>
                    <a:lnTo>
                      <a:pt x="330" y="597"/>
                    </a:lnTo>
                    <a:lnTo>
                      <a:pt x="338" y="591"/>
                    </a:lnTo>
                    <a:lnTo>
                      <a:pt x="345" y="584"/>
                    </a:lnTo>
                    <a:lnTo>
                      <a:pt x="352" y="578"/>
                    </a:lnTo>
                    <a:lnTo>
                      <a:pt x="358" y="571"/>
                    </a:lnTo>
                    <a:lnTo>
                      <a:pt x="365" y="564"/>
                    </a:lnTo>
                    <a:lnTo>
                      <a:pt x="371" y="557"/>
                    </a:lnTo>
                    <a:lnTo>
                      <a:pt x="380" y="541"/>
                    </a:lnTo>
                    <a:lnTo>
                      <a:pt x="388" y="526"/>
                    </a:lnTo>
                    <a:lnTo>
                      <a:pt x="394" y="508"/>
                    </a:lnTo>
                    <a:lnTo>
                      <a:pt x="400" y="491"/>
                    </a:lnTo>
                    <a:lnTo>
                      <a:pt x="402" y="472"/>
                    </a:lnTo>
                    <a:lnTo>
                      <a:pt x="403" y="454"/>
                    </a:lnTo>
                    <a:lnTo>
                      <a:pt x="402" y="437"/>
                    </a:lnTo>
                    <a:lnTo>
                      <a:pt x="401" y="422"/>
                    </a:lnTo>
                    <a:lnTo>
                      <a:pt x="397" y="407"/>
                    </a:lnTo>
                    <a:lnTo>
                      <a:pt x="393" y="393"/>
                    </a:lnTo>
                    <a:lnTo>
                      <a:pt x="387" y="380"/>
                    </a:lnTo>
                    <a:lnTo>
                      <a:pt x="381" y="367"/>
                    </a:lnTo>
                    <a:lnTo>
                      <a:pt x="373" y="355"/>
                    </a:lnTo>
                    <a:lnTo>
                      <a:pt x="364" y="344"/>
                    </a:lnTo>
                    <a:lnTo>
                      <a:pt x="353" y="332"/>
                    </a:lnTo>
                    <a:lnTo>
                      <a:pt x="341" y="322"/>
                    </a:lnTo>
                    <a:lnTo>
                      <a:pt x="328" y="313"/>
                    </a:lnTo>
                    <a:lnTo>
                      <a:pt x="313" y="303"/>
                    </a:lnTo>
                    <a:lnTo>
                      <a:pt x="298" y="294"/>
                    </a:lnTo>
                    <a:lnTo>
                      <a:pt x="281" y="286"/>
                    </a:lnTo>
                    <a:lnTo>
                      <a:pt x="263" y="278"/>
                    </a:lnTo>
                    <a:lnTo>
                      <a:pt x="243" y="270"/>
                    </a:lnTo>
                    <a:lnTo>
                      <a:pt x="215" y="258"/>
                    </a:lnTo>
                    <a:lnTo>
                      <a:pt x="190" y="247"/>
                    </a:lnTo>
                    <a:lnTo>
                      <a:pt x="179" y="242"/>
                    </a:lnTo>
                    <a:lnTo>
                      <a:pt x="169" y="236"/>
                    </a:lnTo>
                    <a:lnTo>
                      <a:pt x="161" y="230"/>
                    </a:lnTo>
                    <a:lnTo>
                      <a:pt x="153" y="224"/>
                    </a:lnTo>
                    <a:lnTo>
                      <a:pt x="146" y="219"/>
                    </a:lnTo>
                    <a:lnTo>
                      <a:pt x="141" y="213"/>
                    </a:lnTo>
                    <a:lnTo>
                      <a:pt x="135" y="206"/>
                    </a:lnTo>
                    <a:lnTo>
                      <a:pt x="131" y="200"/>
                    </a:lnTo>
                    <a:lnTo>
                      <a:pt x="128" y="192"/>
                    </a:lnTo>
                    <a:lnTo>
                      <a:pt x="126" y="184"/>
                    </a:lnTo>
                    <a:lnTo>
                      <a:pt x="125" y="177"/>
                    </a:lnTo>
                    <a:lnTo>
                      <a:pt x="125" y="168"/>
                    </a:lnTo>
                    <a:lnTo>
                      <a:pt x="125" y="162"/>
                    </a:lnTo>
                    <a:lnTo>
                      <a:pt x="126" y="154"/>
                    </a:lnTo>
                    <a:lnTo>
                      <a:pt x="128" y="147"/>
                    </a:lnTo>
                    <a:lnTo>
                      <a:pt x="130" y="141"/>
                    </a:lnTo>
                    <a:lnTo>
                      <a:pt x="134" y="135"/>
                    </a:lnTo>
                    <a:lnTo>
                      <a:pt x="139" y="129"/>
                    </a:lnTo>
                    <a:lnTo>
                      <a:pt x="143" y="122"/>
                    </a:lnTo>
                    <a:lnTo>
                      <a:pt x="149" y="117"/>
                    </a:lnTo>
                    <a:lnTo>
                      <a:pt x="156" y="112"/>
                    </a:lnTo>
                    <a:lnTo>
                      <a:pt x="163" y="107"/>
                    </a:lnTo>
                    <a:lnTo>
                      <a:pt x="171" y="103"/>
                    </a:lnTo>
                    <a:lnTo>
                      <a:pt x="181" y="100"/>
                    </a:lnTo>
                    <a:lnTo>
                      <a:pt x="191" y="97"/>
                    </a:lnTo>
                    <a:lnTo>
                      <a:pt x="202" y="95"/>
                    </a:lnTo>
                    <a:lnTo>
                      <a:pt x="215" y="94"/>
                    </a:lnTo>
                    <a:lnTo>
                      <a:pt x="227" y="94"/>
                    </a:lnTo>
                    <a:lnTo>
                      <a:pt x="248" y="94"/>
                    </a:lnTo>
                    <a:lnTo>
                      <a:pt x="268" y="96"/>
                    </a:lnTo>
                    <a:lnTo>
                      <a:pt x="285" y="100"/>
                    </a:lnTo>
                    <a:lnTo>
                      <a:pt x="302" y="104"/>
                    </a:lnTo>
                    <a:lnTo>
                      <a:pt x="317" y="108"/>
                    </a:lnTo>
                    <a:lnTo>
                      <a:pt x="331" y="113"/>
                    </a:lnTo>
                    <a:lnTo>
                      <a:pt x="342" y="118"/>
                    </a:lnTo>
                    <a:lnTo>
                      <a:pt x="351" y="122"/>
                    </a:lnTo>
                    <a:lnTo>
                      <a:pt x="378" y="31"/>
                    </a:lnTo>
                    <a:lnTo>
                      <a:pt x="366" y="25"/>
                    </a:lnTo>
                    <a:lnTo>
                      <a:pt x="350" y="20"/>
                    </a:lnTo>
                    <a:lnTo>
                      <a:pt x="335" y="14"/>
                    </a:lnTo>
                    <a:lnTo>
                      <a:pt x="316" y="9"/>
                    </a:lnTo>
                    <a:lnTo>
                      <a:pt x="298" y="6"/>
                    </a:lnTo>
                    <a:lnTo>
                      <a:pt x="276" y="3"/>
                    </a:lnTo>
                    <a:lnTo>
                      <a:pt x="254" y="1"/>
                    </a:lnTo>
                    <a:lnTo>
                      <a:pt x="229" y="0"/>
                    </a:lnTo>
                    <a:lnTo>
                      <a:pt x="204" y="1"/>
                    </a:lnTo>
                    <a:lnTo>
                      <a:pt x="182" y="4"/>
                    </a:lnTo>
                    <a:lnTo>
                      <a:pt x="159" y="8"/>
                    </a:lnTo>
                    <a:lnTo>
                      <a:pt x="139" y="14"/>
                    </a:lnTo>
                    <a:lnTo>
                      <a:pt x="119" y="22"/>
                    </a:lnTo>
                    <a:lnTo>
                      <a:pt x="101" y="30"/>
                    </a:lnTo>
                    <a:lnTo>
                      <a:pt x="84" y="40"/>
                    </a:lnTo>
                    <a:lnTo>
                      <a:pt x="70" y="51"/>
                    </a:lnTo>
                    <a:lnTo>
                      <a:pt x="56" y="64"/>
                    </a:lnTo>
                    <a:lnTo>
                      <a:pt x="44" y="77"/>
                    </a:lnTo>
                    <a:lnTo>
                      <a:pt x="34" y="93"/>
                    </a:lnTo>
                    <a:lnTo>
                      <a:pt x="26" y="108"/>
                    </a:lnTo>
                    <a:lnTo>
                      <a:pt x="18" y="124"/>
                    </a:lnTo>
                    <a:lnTo>
                      <a:pt x="14" y="142"/>
                    </a:lnTo>
                    <a:lnTo>
                      <a:pt x="11" y="159"/>
                    </a:lnTo>
                    <a:lnTo>
                      <a:pt x="10" y="179"/>
                    </a:lnTo>
                    <a:lnTo>
                      <a:pt x="11" y="194"/>
                    </a:lnTo>
                    <a:lnTo>
                      <a:pt x="13" y="211"/>
                    </a:lnTo>
                    <a:lnTo>
                      <a:pt x="16" y="225"/>
                    </a:lnTo>
                    <a:lnTo>
                      <a:pt x="21" y="240"/>
                    </a:lnTo>
                    <a:lnTo>
                      <a:pt x="29" y="253"/>
                    </a:lnTo>
                    <a:lnTo>
                      <a:pt x="36" y="265"/>
                    </a:lnTo>
                    <a:lnTo>
                      <a:pt x="45" y="277"/>
                    </a:lnTo>
                    <a:lnTo>
                      <a:pt x="55" y="288"/>
                    </a:lnTo>
                    <a:lnTo>
                      <a:pt x="67" y="299"/>
                    </a:lnTo>
                    <a:lnTo>
                      <a:pt x="80" y="310"/>
                    </a:lnTo>
                    <a:lnTo>
                      <a:pt x="93" y="319"/>
                    </a:lnTo>
                    <a:lnTo>
                      <a:pt x="109" y="328"/>
                    </a:lnTo>
                    <a:lnTo>
                      <a:pt x="124" y="336"/>
                    </a:lnTo>
                    <a:lnTo>
                      <a:pt x="142" y="345"/>
                    </a:lnTo>
                    <a:lnTo>
                      <a:pt x="159" y="352"/>
                    </a:lnTo>
                    <a:lnTo>
                      <a:pt x="178" y="359"/>
                    </a:lnTo>
                    <a:lnTo>
                      <a:pt x="205" y="369"/>
                    </a:lnTo>
                    <a:lnTo>
                      <a:pt x="228" y="381"/>
                    </a:lnTo>
                    <a:lnTo>
                      <a:pt x="238" y="386"/>
                    </a:lnTo>
                    <a:lnTo>
                      <a:pt x="247" y="392"/>
                    </a:lnTo>
                    <a:lnTo>
                      <a:pt x="255" y="397"/>
                    </a:lnTo>
                    <a:lnTo>
                      <a:pt x="262" y="403"/>
                    </a:lnTo>
                    <a:lnTo>
                      <a:pt x="268" y="409"/>
                    </a:lnTo>
                    <a:lnTo>
                      <a:pt x="273" y="417"/>
                    </a:lnTo>
                    <a:lnTo>
                      <a:pt x="278" y="423"/>
                    </a:lnTo>
                    <a:lnTo>
                      <a:pt x="281" y="430"/>
                    </a:lnTo>
                    <a:lnTo>
                      <a:pt x="284" y="437"/>
                    </a:lnTo>
                    <a:lnTo>
                      <a:pt x="287" y="445"/>
                    </a:lnTo>
                    <a:lnTo>
                      <a:pt x="288" y="454"/>
                    </a:lnTo>
                    <a:lnTo>
                      <a:pt x="288" y="462"/>
                    </a:lnTo>
                    <a:lnTo>
                      <a:pt x="288" y="471"/>
                    </a:lnTo>
                    <a:lnTo>
                      <a:pt x="285" y="480"/>
                    </a:lnTo>
                    <a:lnTo>
                      <a:pt x="283" y="489"/>
                    </a:lnTo>
                    <a:lnTo>
                      <a:pt x="280" y="497"/>
                    </a:lnTo>
                    <a:lnTo>
                      <a:pt x="276" y="504"/>
                    </a:lnTo>
                    <a:lnTo>
                      <a:pt x="271" y="511"/>
                    </a:lnTo>
                    <a:lnTo>
                      <a:pt x="265" y="517"/>
                    </a:lnTo>
                    <a:lnTo>
                      <a:pt x="259" y="524"/>
                    </a:lnTo>
                    <a:lnTo>
                      <a:pt x="251" y="529"/>
                    </a:lnTo>
                    <a:lnTo>
                      <a:pt x="242" y="533"/>
                    </a:lnTo>
                    <a:lnTo>
                      <a:pt x="233" y="537"/>
                    </a:lnTo>
                    <a:lnTo>
                      <a:pt x="223" y="540"/>
                    </a:lnTo>
                    <a:lnTo>
                      <a:pt x="213" y="543"/>
                    </a:lnTo>
                    <a:lnTo>
                      <a:pt x="200" y="545"/>
                    </a:lnTo>
                    <a:lnTo>
                      <a:pt x="188" y="546"/>
                    </a:lnTo>
                    <a:lnTo>
                      <a:pt x="175" y="546"/>
                    </a:lnTo>
                    <a:lnTo>
                      <a:pt x="154" y="546"/>
                    </a:lnTo>
                    <a:lnTo>
                      <a:pt x="132" y="543"/>
                    </a:lnTo>
                    <a:lnTo>
                      <a:pt x="112" y="540"/>
                    </a:lnTo>
                    <a:lnTo>
                      <a:pt x="92" y="535"/>
                    </a:lnTo>
                    <a:lnTo>
                      <a:pt x="74" y="529"/>
                    </a:lnTo>
                    <a:lnTo>
                      <a:pt x="56" y="523"/>
                    </a:lnTo>
                    <a:lnTo>
                      <a:pt x="40" y="514"/>
                    </a:lnTo>
                    <a:lnTo>
                      <a:pt x="26" y="507"/>
                    </a:lnTo>
                    <a:lnTo>
                      <a:pt x="0" y="60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bg1"/>
                  </a:solidFill>
                  <a:latin typeface="Myriad Pro"/>
                </a:endParaRPr>
              </a:p>
            </p:txBody>
          </p:sp>
          <p:sp>
            <p:nvSpPr>
              <p:cNvPr id="28" name="Freeform 27"/>
              <p:cNvSpPr>
                <a:spLocks noEditPoints="1"/>
              </p:cNvSpPr>
              <p:nvPr/>
            </p:nvSpPr>
            <p:spPr bwMode="auto">
              <a:xfrm>
                <a:off x="623721" y="6650480"/>
                <a:ext cx="1169987" cy="127000"/>
              </a:xfrm>
              <a:custGeom>
                <a:avLst/>
                <a:gdLst/>
                <a:ahLst/>
                <a:cxnLst>
                  <a:cxn ang="0">
                    <a:pos x="5506" y="10"/>
                  </a:cxn>
                  <a:cxn ang="0">
                    <a:pos x="5169" y="544"/>
                  </a:cxn>
                  <a:cxn ang="0">
                    <a:pos x="5029" y="477"/>
                  </a:cxn>
                  <a:cxn ang="0">
                    <a:pos x="4982" y="270"/>
                  </a:cxn>
                  <a:cxn ang="0">
                    <a:pos x="5063" y="133"/>
                  </a:cxn>
                  <a:cxn ang="0">
                    <a:pos x="5293" y="109"/>
                  </a:cxn>
                  <a:cxn ang="0">
                    <a:pos x="5122" y="6"/>
                  </a:cxn>
                  <a:cxn ang="0">
                    <a:pos x="4924" y="122"/>
                  </a:cxn>
                  <a:cxn ang="0">
                    <a:pos x="4861" y="362"/>
                  </a:cxn>
                  <a:cxn ang="0">
                    <a:pos x="4955" y="565"/>
                  </a:cxn>
                  <a:cxn ang="0">
                    <a:pos x="5175" y="641"/>
                  </a:cxn>
                  <a:cxn ang="0">
                    <a:pos x="4373" y="269"/>
                  </a:cxn>
                  <a:cxn ang="0">
                    <a:pos x="4761" y="631"/>
                  </a:cxn>
                  <a:cxn ang="0">
                    <a:pos x="4630" y="407"/>
                  </a:cxn>
                  <a:cxn ang="0">
                    <a:pos x="3905" y="100"/>
                  </a:cxn>
                  <a:cxn ang="0">
                    <a:pos x="3809" y="456"/>
                  </a:cxn>
                  <a:cxn ang="0">
                    <a:pos x="3020" y="10"/>
                  </a:cxn>
                  <a:cxn ang="0">
                    <a:pos x="2324" y="528"/>
                  </a:cxn>
                  <a:cxn ang="0">
                    <a:pos x="2455" y="633"/>
                  </a:cxn>
                  <a:cxn ang="0">
                    <a:pos x="2663" y="610"/>
                  </a:cxn>
                  <a:cxn ang="0">
                    <a:pos x="2767" y="461"/>
                  </a:cxn>
                  <a:cxn ang="0">
                    <a:pos x="2644" y="481"/>
                  </a:cxn>
                  <a:cxn ang="0">
                    <a:pos x="2470" y="533"/>
                  </a:cxn>
                  <a:cxn ang="0">
                    <a:pos x="1803" y="609"/>
                  </a:cxn>
                  <a:cxn ang="0">
                    <a:pos x="2082" y="617"/>
                  </a:cxn>
                  <a:cxn ang="0">
                    <a:pos x="2191" y="472"/>
                  </a:cxn>
                  <a:cxn ang="0">
                    <a:pos x="2070" y="286"/>
                  </a:cxn>
                  <a:cxn ang="0">
                    <a:pos x="1914" y="177"/>
                  </a:cxn>
                  <a:cxn ang="0">
                    <a:pos x="1991" y="95"/>
                  </a:cxn>
                  <a:cxn ang="0">
                    <a:pos x="2106" y="9"/>
                  </a:cxn>
                  <a:cxn ang="0">
                    <a:pos x="1823" y="93"/>
                  </a:cxn>
                  <a:cxn ang="0">
                    <a:pos x="1869" y="310"/>
                  </a:cxn>
                  <a:cxn ang="0">
                    <a:pos x="2067" y="423"/>
                  </a:cxn>
                  <a:cxn ang="0">
                    <a:pos x="2031" y="533"/>
                  </a:cxn>
                  <a:cxn ang="0">
                    <a:pos x="1789" y="601"/>
                  </a:cxn>
                  <a:cxn ang="0">
                    <a:pos x="1348" y="251"/>
                  </a:cxn>
                  <a:cxn ang="0">
                    <a:pos x="1587" y="422"/>
                  </a:cxn>
                  <a:cxn ang="0">
                    <a:pos x="1300" y="631"/>
                  </a:cxn>
                  <a:cxn ang="0">
                    <a:pos x="679" y="482"/>
                  </a:cxn>
                  <a:cxn ang="0">
                    <a:pos x="668" y="177"/>
                  </a:cxn>
                  <a:cxn ang="0">
                    <a:pos x="807" y="91"/>
                  </a:cxn>
                  <a:cxn ang="0">
                    <a:pos x="944" y="177"/>
                  </a:cxn>
                  <a:cxn ang="0">
                    <a:pos x="933" y="482"/>
                  </a:cxn>
                  <a:cxn ang="0">
                    <a:pos x="804" y="550"/>
                  </a:cxn>
                  <a:cxn ang="0">
                    <a:pos x="993" y="575"/>
                  </a:cxn>
                  <a:cxn ang="0">
                    <a:pos x="1094" y="370"/>
                  </a:cxn>
                  <a:cxn ang="0">
                    <a:pos x="1054" y="137"/>
                  </a:cxn>
                  <a:cxn ang="0">
                    <a:pos x="890" y="9"/>
                  </a:cxn>
                  <a:cxn ang="0">
                    <a:pos x="665" y="37"/>
                  </a:cxn>
                  <a:cxn ang="0">
                    <a:pos x="531" y="209"/>
                  </a:cxn>
                  <a:cxn ang="0">
                    <a:pos x="535" y="452"/>
                  </a:cxn>
                  <a:cxn ang="0">
                    <a:pos x="670" y="611"/>
                  </a:cxn>
                  <a:cxn ang="0">
                    <a:pos x="403" y="539"/>
                  </a:cxn>
                  <a:cxn ang="0">
                    <a:pos x="216" y="516"/>
                  </a:cxn>
                  <a:cxn ang="0">
                    <a:pos x="123" y="371"/>
                  </a:cxn>
                  <a:cxn ang="0">
                    <a:pos x="160" y="176"/>
                  </a:cxn>
                  <a:cxn ang="0">
                    <a:pos x="337" y="94"/>
                  </a:cxn>
                  <a:cxn ang="0">
                    <a:pos x="383" y="3"/>
                  </a:cxn>
                  <a:cxn ang="0">
                    <a:pos x="130" y="59"/>
                  </a:cxn>
                  <a:cxn ang="0">
                    <a:pos x="6" y="255"/>
                  </a:cxn>
                  <a:cxn ang="0">
                    <a:pos x="41" y="497"/>
                  </a:cxn>
                  <a:cxn ang="0">
                    <a:pos x="215" y="628"/>
                  </a:cxn>
                  <a:cxn ang="0">
                    <a:pos x="458" y="523"/>
                  </a:cxn>
                </a:cxnLst>
                <a:rect l="0" t="0" r="r" b="b"/>
                <a:pathLst>
                  <a:path w="5893" h="641">
                    <a:moveTo>
                      <a:pt x="5686" y="631"/>
                    </a:moveTo>
                    <a:lnTo>
                      <a:pt x="5686" y="369"/>
                    </a:lnTo>
                    <a:lnTo>
                      <a:pt x="5893" y="10"/>
                    </a:lnTo>
                    <a:lnTo>
                      <a:pt x="5764" y="10"/>
                    </a:lnTo>
                    <a:lnTo>
                      <a:pt x="5690" y="169"/>
                    </a:lnTo>
                    <a:lnTo>
                      <a:pt x="5675" y="202"/>
                    </a:lnTo>
                    <a:lnTo>
                      <a:pt x="5661" y="232"/>
                    </a:lnTo>
                    <a:lnTo>
                      <a:pt x="5648" y="262"/>
                    </a:lnTo>
                    <a:lnTo>
                      <a:pt x="5636" y="292"/>
                    </a:lnTo>
                    <a:lnTo>
                      <a:pt x="5635" y="292"/>
                    </a:lnTo>
                    <a:lnTo>
                      <a:pt x="5621" y="261"/>
                    </a:lnTo>
                    <a:lnTo>
                      <a:pt x="5609" y="232"/>
                    </a:lnTo>
                    <a:lnTo>
                      <a:pt x="5596" y="202"/>
                    </a:lnTo>
                    <a:lnTo>
                      <a:pt x="5580" y="170"/>
                    </a:lnTo>
                    <a:lnTo>
                      <a:pt x="5506" y="10"/>
                    </a:lnTo>
                    <a:lnTo>
                      <a:pt x="5377" y="10"/>
                    </a:lnTo>
                    <a:lnTo>
                      <a:pt x="5573" y="372"/>
                    </a:lnTo>
                    <a:lnTo>
                      <a:pt x="5573" y="631"/>
                    </a:lnTo>
                    <a:lnTo>
                      <a:pt x="5686" y="631"/>
                    </a:lnTo>
                    <a:close/>
                    <a:moveTo>
                      <a:pt x="5318" y="523"/>
                    </a:moveTo>
                    <a:lnTo>
                      <a:pt x="5306" y="528"/>
                    </a:lnTo>
                    <a:lnTo>
                      <a:pt x="5293" y="532"/>
                    </a:lnTo>
                    <a:lnTo>
                      <a:pt x="5277" y="536"/>
                    </a:lnTo>
                    <a:lnTo>
                      <a:pt x="5262" y="539"/>
                    </a:lnTo>
                    <a:lnTo>
                      <a:pt x="5245" y="542"/>
                    </a:lnTo>
                    <a:lnTo>
                      <a:pt x="5229" y="544"/>
                    </a:lnTo>
                    <a:lnTo>
                      <a:pt x="5211" y="545"/>
                    </a:lnTo>
                    <a:lnTo>
                      <a:pt x="5194" y="545"/>
                    </a:lnTo>
                    <a:lnTo>
                      <a:pt x="5182" y="545"/>
                    </a:lnTo>
                    <a:lnTo>
                      <a:pt x="5169" y="544"/>
                    </a:lnTo>
                    <a:lnTo>
                      <a:pt x="5157" y="543"/>
                    </a:lnTo>
                    <a:lnTo>
                      <a:pt x="5146" y="541"/>
                    </a:lnTo>
                    <a:lnTo>
                      <a:pt x="5134" y="539"/>
                    </a:lnTo>
                    <a:lnTo>
                      <a:pt x="5124" y="537"/>
                    </a:lnTo>
                    <a:lnTo>
                      <a:pt x="5113" y="534"/>
                    </a:lnTo>
                    <a:lnTo>
                      <a:pt x="5104" y="530"/>
                    </a:lnTo>
                    <a:lnTo>
                      <a:pt x="5093" y="526"/>
                    </a:lnTo>
                    <a:lnTo>
                      <a:pt x="5084" y="522"/>
                    </a:lnTo>
                    <a:lnTo>
                      <a:pt x="5075" y="516"/>
                    </a:lnTo>
                    <a:lnTo>
                      <a:pt x="5067" y="511"/>
                    </a:lnTo>
                    <a:lnTo>
                      <a:pt x="5057" y="505"/>
                    </a:lnTo>
                    <a:lnTo>
                      <a:pt x="5050" y="499"/>
                    </a:lnTo>
                    <a:lnTo>
                      <a:pt x="5042" y="492"/>
                    </a:lnTo>
                    <a:lnTo>
                      <a:pt x="5036" y="486"/>
                    </a:lnTo>
                    <a:lnTo>
                      <a:pt x="5029" y="477"/>
                    </a:lnTo>
                    <a:lnTo>
                      <a:pt x="5022" y="470"/>
                    </a:lnTo>
                    <a:lnTo>
                      <a:pt x="5016" y="462"/>
                    </a:lnTo>
                    <a:lnTo>
                      <a:pt x="5011" y="453"/>
                    </a:lnTo>
                    <a:lnTo>
                      <a:pt x="5006" y="443"/>
                    </a:lnTo>
                    <a:lnTo>
                      <a:pt x="5001" y="434"/>
                    </a:lnTo>
                    <a:lnTo>
                      <a:pt x="4997" y="425"/>
                    </a:lnTo>
                    <a:lnTo>
                      <a:pt x="4993" y="415"/>
                    </a:lnTo>
                    <a:lnTo>
                      <a:pt x="4986" y="393"/>
                    </a:lnTo>
                    <a:lnTo>
                      <a:pt x="4982" y="371"/>
                    </a:lnTo>
                    <a:lnTo>
                      <a:pt x="4979" y="347"/>
                    </a:lnTo>
                    <a:lnTo>
                      <a:pt x="4978" y="322"/>
                    </a:lnTo>
                    <a:lnTo>
                      <a:pt x="4979" y="309"/>
                    </a:lnTo>
                    <a:lnTo>
                      <a:pt x="4979" y="295"/>
                    </a:lnTo>
                    <a:lnTo>
                      <a:pt x="4981" y="282"/>
                    </a:lnTo>
                    <a:lnTo>
                      <a:pt x="4982" y="270"/>
                    </a:lnTo>
                    <a:lnTo>
                      <a:pt x="4985" y="257"/>
                    </a:lnTo>
                    <a:lnTo>
                      <a:pt x="4987" y="246"/>
                    </a:lnTo>
                    <a:lnTo>
                      <a:pt x="4991" y="235"/>
                    </a:lnTo>
                    <a:lnTo>
                      <a:pt x="4995" y="223"/>
                    </a:lnTo>
                    <a:lnTo>
                      <a:pt x="4999" y="213"/>
                    </a:lnTo>
                    <a:lnTo>
                      <a:pt x="5004" y="203"/>
                    </a:lnTo>
                    <a:lnTo>
                      <a:pt x="5008" y="193"/>
                    </a:lnTo>
                    <a:lnTo>
                      <a:pt x="5014" y="184"/>
                    </a:lnTo>
                    <a:lnTo>
                      <a:pt x="5019" y="176"/>
                    </a:lnTo>
                    <a:lnTo>
                      <a:pt x="5026" y="168"/>
                    </a:lnTo>
                    <a:lnTo>
                      <a:pt x="5033" y="159"/>
                    </a:lnTo>
                    <a:lnTo>
                      <a:pt x="5040" y="152"/>
                    </a:lnTo>
                    <a:lnTo>
                      <a:pt x="5047" y="145"/>
                    </a:lnTo>
                    <a:lnTo>
                      <a:pt x="5055" y="139"/>
                    </a:lnTo>
                    <a:lnTo>
                      <a:pt x="5063" y="133"/>
                    </a:lnTo>
                    <a:lnTo>
                      <a:pt x="5072" y="127"/>
                    </a:lnTo>
                    <a:lnTo>
                      <a:pt x="5080" y="121"/>
                    </a:lnTo>
                    <a:lnTo>
                      <a:pt x="5089" y="117"/>
                    </a:lnTo>
                    <a:lnTo>
                      <a:pt x="5098" y="112"/>
                    </a:lnTo>
                    <a:lnTo>
                      <a:pt x="5109" y="109"/>
                    </a:lnTo>
                    <a:lnTo>
                      <a:pt x="5129" y="102"/>
                    </a:lnTo>
                    <a:lnTo>
                      <a:pt x="5150" y="98"/>
                    </a:lnTo>
                    <a:lnTo>
                      <a:pt x="5172" y="95"/>
                    </a:lnTo>
                    <a:lnTo>
                      <a:pt x="5196" y="94"/>
                    </a:lnTo>
                    <a:lnTo>
                      <a:pt x="5215" y="95"/>
                    </a:lnTo>
                    <a:lnTo>
                      <a:pt x="5232" y="96"/>
                    </a:lnTo>
                    <a:lnTo>
                      <a:pt x="5248" y="98"/>
                    </a:lnTo>
                    <a:lnTo>
                      <a:pt x="5264" y="101"/>
                    </a:lnTo>
                    <a:lnTo>
                      <a:pt x="5279" y="105"/>
                    </a:lnTo>
                    <a:lnTo>
                      <a:pt x="5293" y="109"/>
                    </a:lnTo>
                    <a:lnTo>
                      <a:pt x="5305" y="113"/>
                    </a:lnTo>
                    <a:lnTo>
                      <a:pt x="5316" y="118"/>
                    </a:lnTo>
                    <a:lnTo>
                      <a:pt x="5341" y="28"/>
                    </a:lnTo>
                    <a:lnTo>
                      <a:pt x="5332" y="24"/>
                    </a:lnTo>
                    <a:lnTo>
                      <a:pt x="5318" y="19"/>
                    </a:lnTo>
                    <a:lnTo>
                      <a:pt x="5303" y="13"/>
                    </a:lnTo>
                    <a:lnTo>
                      <a:pt x="5285" y="9"/>
                    </a:lnTo>
                    <a:lnTo>
                      <a:pt x="5265" y="6"/>
                    </a:lnTo>
                    <a:lnTo>
                      <a:pt x="5242" y="3"/>
                    </a:lnTo>
                    <a:lnTo>
                      <a:pt x="5218" y="1"/>
                    </a:lnTo>
                    <a:lnTo>
                      <a:pt x="5191" y="0"/>
                    </a:lnTo>
                    <a:lnTo>
                      <a:pt x="5173" y="1"/>
                    </a:lnTo>
                    <a:lnTo>
                      <a:pt x="5156" y="2"/>
                    </a:lnTo>
                    <a:lnTo>
                      <a:pt x="5139" y="4"/>
                    </a:lnTo>
                    <a:lnTo>
                      <a:pt x="5122" y="6"/>
                    </a:lnTo>
                    <a:lnTo>
                      <a:pt x="5106" y="9"/>
                    </a:lnTo>
                    <a:lnTo>
                      <a:pt x="5090" y="13"/>
                    </a:lnTo>
                    <a:lnTo>
                      <a:pt x="5075" y="17"/>
                    </a:lnTo>
                    <a:lnTo>
                      <a:pt x="5059" y="23"/>
                    </a:lnTo>
                    <a:lnTo>
                      <a:pt x="5045" y="29"/>
                    </a:lnTo>
                    <a:lnTo>
                      <a:pt x="5031" y="35"/>
                    </a:lnTo>
                    <a:lnTo>
                      <a:pt x="5016" y="42"/>
                    </a:lnTo>
                    <a:lnTo>
                      <a:pt x="5003" y="50"/>
                    </a:lnTo>
                    <a:lnTo>
                      <a:pt x="4989" y="59"/>
                    </a:lnTo>
                    <a:lnTo>
                      <a:pt x="4977" y="68"/>
                    </a:lnTo>
                    <a:lnTo>
                      <a:pt x="4966" y="77"/>
                    </a:lnTo>
                    <a:lnTo>
                      <a:pt x="4955" y="87"/>
                    </a:lnTo>
                    <a:lnTo>
                      <a:pt x="4943" y="99"/>
                    </a:lnTo>
                    <a:lnTo>
                      <a:pt x="4933" y="110"/>
                    </a:lnTo>
                    <a:lnTo>
                      <a:pt x="4924" y="122"/>
                    </a:lnTo>
                    <a:lnTo>
                      <a:pt x="4914" y="135"/>
                    </a:lnTo>
                    <a:lnTo>
                      <a:pt x="4906" y="148"/>
                    </a:lnTo>
                    <a:lnTo>
                      <a:pt x="4898" y="162"/>
                    </a:lnTo>
                    <a:lnTo>
                      <a:pt x="4891" y="176"/>
                    </a:lnTo>
                    <a:lnTo>
                      <a:pt x="4885" y="190"/>
                    </a:lnTo>
                    <a:lnTo>
                      <a:pt x="4879" y="206"/>
                    </a:lnTo>
                    <a:lnTo>
                      <a:pt x="4873" y="222"/>
                    </a:lnTo>
                    <a:lnTo>
                      <a:pt x="4869" y="239"/>
                    </a:lnTo>
                    <a:lnTo>
                      <a:pt x="4866" y="255"/>
                    </a:lnTo>
                    <a:lnTo>
                      <a:pt x="4863" y="273"/>
                    </a:lnTo>
                    <a:lnTo>
                      <a:pt x="4861" y="290"/>
                    </a:lnTo>
                    <a:lnTo>
                      <a:pt x="4860" y="309"/>
                    </a:lnTo>
                    <a:lnTo>
                      <a:pt x="4859" y="328"/>
                    </a:lnTo>
                    <a:lnTo>
                      <a:pt x="4860" y="346"/>
                    </a:lnTo>
                    <a:lnTo>
                      <a:pt x="4861" y="362"/>
                    </a:lnTo>
                    <a:lnTo>
                      <a:pt x="4862" y="380"/>
                    </a:lnTo>
                    <a:lnTo>
                      <a:pt x="4865" y="395"/>
                    </a:lnTo>
                    <a:lnTo>
                      <a:pt x="4868" y="412"/>
                    </a:lnTo>
                    <a:lnTo>
                      <a:pt x="4871" y="427"/>
                    </a:lnTo>
                    <a:lnTo>
                      <a:pt x="4876" y="441"/>
                    </a:lnTo>
                    <a:lnTo>
                      <a:pt x="4881" y="457"/>
                    </a:lnTo>
                    <a:lnTo>
                      <a:pt x="4887" y="470"/>
                    </a:lnTo>
                    <a:lnTo>
                      <a:pt x="4893" y="484"/>
                    </a:lnTo>
                    <a:lnTo>
                      <a:pt x="4900" y="497"/>
                    </a:lnTo>
                    <a:lnTo>
                      <a:pt x="4907" y="509"/>
                    </a:lnTo>
                    <a:lnTo>
                      <a:pt x="4915" y="522"/>
                    </a:lnTo>
                    <a:lnTo>
                      <a:pt x="4925" y="534"/>
                    </a:lnTo>
                    <a:lnTo>
                      <a:pt x="4934" y="544"/>
                    </a:lnTo>
                    <a:lnTo>
                      <a:pt x="4943" y="555"/>
                    </a:lnTo>
                    <a:lnTo>
                      <a:pt x="4955" y="565"/>
                    </a:lnTo>
                    <a:lnTo>
                      <a:pt x="4965" y="574"/>
                    </a:lnTo>
                    <a:lnTo>
                      <a:pt x="4977" y="583"/>
                    </a:lnTo>
                    <a:lnTo>
                      <a:pt x="4989" y="592"/>
                    </a:lnTo>
                    <a:lnTo>
                      <a:pt x="5002" y="599"/>
                    </a:lnTo>
                    <a:lnTo>
                      <a:pt x="5015" y="606"/>
                    </a:lnTo>
                    <a:lnTo>
                      <a:pt x="5029" y="612"/>
                    </a:lnTo>
                    <a:lnTo>
                      <a:pt x="5043" y="618"/>
                    </a:lnTo>
                    <a:lnTo>
                      <a:pt x="5058" y="623"/>
                    </a:lnTo>
                    <a:lnTo>
                      <a:pt x="5074" y="628"/>
                    </a:lnTo>
                    <a:lnTo>
                      <a:pt x="5089" y="632"/>
                    </a:lnTo>
                    <a:lnTo>
                      <a:pt x="5106" y="635"/>
                    </a:lnTo>
                    <a:lnTo>
                      <a:pt x="5122" y="637"/>
                    </a:lnTo>
                    <a:lnTo>
                      <a:pt x="5139" y="639"/>
                    </a:lnTo>
                    <a:lnTo>
                      <a:pt x="5158" y="640"/>
                    </a:lnTo>
                    <a:lnTo>
                      <a:pt x="5175" y="641"/>
                    </a:lnTo>
                    <a:lnTo>
                      <a:pt x="5203" y="640"/>
                    </a:lnTo>
                    <a:lnTo>
                      <a:pt x="5229" y="638"/>
                    </a:lnTo>
                    <a:lnTo>
                      <a:pt x="5253" y="635"/>
                    </a:lnTo>
                    <a:lnTo>
                      <a:pt x="5274" y="632"/>
                    </a:lnTo>
                    <a:lnTo>
                      <a:pt x="5294" y="628"/>
                    </a:lnTo>
                    <a:lnTo>
                      <a:pt x="5310" y="622"/>
                    </a:lnTo>
                    <a:lnTo>
                      <a:pt x="5324" y="617"/>
                    </a:lnTo>
                    <a:lnTo>
                      <a:pt x="5337" y="612"/>
                    </a:lnTo>
                    <a:lnTo>
                      <a:pt x="5318" y="523"/>
                    </a:lnTo>
                    <a:close/>
                    <a:moveTo>
                      <a:pt x="4374" y="631"/>
                    </a:moveTo>
                    <a:lnTo>
                      <a:pt x="4374" y="408"/>
                    </a:lnTo>
                    <a:lnTo>
                      <a:pt x="4374" y="371"/>
                    </a:lnTo>
                    <a:lnTo>
                      <a:pt x="4374" y="335"/>
                    </a:lnTo>
                    <a:lnTo>
                      <a:pt x="4374" y="301"/>
                    </a:lnTo>
                    <a:lnTo>
                      <a:pt x="4373" y="269"/>
                    </a:lnTo>
                    <a:lnTo>
                      <a:pt x="4372" y="237"/>
                    </a:lnTo>
                    <a:lnTo>
                      <a:pt x="4371" y="205"/>
                    </a:lnTo>
                    <a:lnTo>
                      <a:pt x="4370" y="175"/>
                    </a:lnTo>
                    <a:lnTo>
                      <a:pt x="4369" y="144"/>
                    </a:lnTo>
                    <a:lnTo>
                      <a:pt x="4371" y="144"/>
                    </a:lnTo>
                    <a:lnTo>
                      <a:pt x="4383" y="170"/>
                    </a:lnTo>
                    <a:lnTo>
                      <a:pt x="4396" y="198"/>
                    </a:lnTo>
                    <a:lnTo>
                      <a:pt x="4410" y="224"/>
                    </a:lnTo>
                    <a:lnTo>
                      <a:pt x="4423" y="251"/>
                    </a:lnTo>
                    <a:lnTo>
                      <a:pt x="4438" y="279"/>
                    </a:lnTo>
                    <a:lnTo>
                      <a:pt x="4453" y="306"/>
                    </a:lnTo>
                    <a:lnTo>
                      <a:pt x="4468" y="332"/>
                    </a:lnTo>
                    <a:lnTo>
                      <a:pt x="4483" y="358"/>
                    </a:lnTo>
                    <a:lnTo>
                      <a:pt x="4644" y="631"/>
                    </a:lnTo>
                    <a:lnTo>
                      <a:pt x="4761" y="631"/>
                    </a:lnTo>
                    <a:lnTo>
                      <a:pt x="4761" y="10"/>
                    </a:lnTo>
                    <a:lnTo>
                      <a:pt x="4657" y="10"/>
                    </a:lnTo>
                    <a:lnTo>
                      <a:pt x="4657" y="226"/>
                    </a:lnTo>
                    <a:lnTo>
                      <a:pt x="4657" y="261"/>
                    </a:lnTo>
                    <a:lnTo>
                      <a:pt x="4658" y="295"/>
                    </a:lnTo>
                    <a:lnTo>
                      <a:pt x="4658" y="328"/>
                    </a:lnTo>
                    <a:lnTo>
                      <a:pt x="4659" y="360"/>
                    </a:lnTo>
                    <a:lnTo>
                      <a:pt x="4661" y="391"/>
                    </a:lnTo>
                    <a:lnTo>
                      <a:pt x="4662" y="422"/>
                    </a:lnTo>
                    <a:lnTo>
                      <a:pt x="4665" y="453"/>
                    </a:lnTo>
                    <a:lnTo>
                      <a:pt x="4667" y="484"/>
                    </a:lnTo>
                    <a:lnTo>
                      <a:pt x="4665" y="485"/>
                    </a:lnTo>
                    <a:lnTo>
                      <a:pt x="4653" y="459"/>
                    </a:lnTo>
                    <a:lnTo>
                      <a:pt x="4642" y="433"/>
                    </a:lnTo>
                    <a:lnTo>
                      <a:pt x="4630" y="407"/>
                    </a:lnTo>
                    <a:lnTo>
                      <a:pt x="4616" y="381"/>
                    </a:lnTo>
                    <a:lnTo>
                      <a:pt x="4603" y="355"/>
                    </a:lnTo>
                    <a:lnTo>
                      <a:pt x="4589" y="328"/>
                    </a:lnTo>
                    <a:lnTo>
                      <a:pt x="4574" y="302"/>
                    </a:lnTo>
                    <a:lnTo>
                      <a:pt x="4559" y="277"/>
                    </a:lnTo>
                    <a:lnTo>
                      <a:pt x="4399" y="10"/>
                    </a:lnTo>
                    <a:lnTo>
                      <a:pt x="4270" y="10"/>
                    </a:lnTo>
                    <a:lnTo>
                      <a:pt x="4270" y="631"/>
                    </a:lnTo>
                    <a:lnTo>
                      <a:pt x="4374" y="631"/>
                    </a:lnTo>
                    <a:close/>
                    <a:moveTo>
                      <a:pt x="3827" y="369"/>
                    </a:moveTo>
                    <a:lnTo>
                      <a:pt x="3876" y="216"/>
                    </a:lnTo>
                    <a:lnTo>
                      <a:pt x="3884" y="187"/>
                    </a:lnTo>
                    <a:lnTo>
                      <a:pt x="3891" y="158"/>
                    </a:lnTo>
                    <a:lnTo>
                      <a:pt x="3898" y="129"/>
                    </a:lnTo>
                    <a:lnTo>
                      <a:pt x="3905" y="100"/>
                    </a:lnTo>
                    <a:lnTo>
                      <a:pt x="3908" y="100"/>
                    </a:lnTo>
                    <a:lnTo>
                      <a:pt x="3915" y="128"/>
                    </a:lnTo>
                    <a:lnTo>
                      <a:pt x="3922" y="157"/>
                    </a:lnTo>
                    <a:lnTo>
                      <a:pt x="3930" y="187"/>
                    </a:lnTo>
                    <a:lnTo>
                      <a:pt x="3938" y="217"/>
                    </a:lnTo>
                    <a:lnTo>
                      <a:pt x="3988" y="369"/>
                    </a:lnTo>
                    <a:lnTo>
                      <a:pt x="3827" y="369"/>
                    </a:lnTo>
                    <a:close/>
                    <a:moveTo>
                      <a:pt x="4006" y="456"/>
                    </a:moveTo>
                    <a:lnTo>
                      <a:pt x="4063" y="631"/>
                    </a:lnTo>
                    <a:lnTo>
                      <a:pt x="4184" y="631"/>
                    </a:lnTo>
                    <a:lnTo>
                      <a:pt x="3983" y="10"/>
                    </a:lnTo>
                    <a:lnTo>
                      <a:pt x="3839" y="10"/>
                    </a:lnTo>
                    <a:lnTo>
                      <a:pt x="3639" y="631"/>
                    </a:lnTo>
                    <a:lnTo>
                      <a:pt x="3756" y="631"/>
                    </a:lnTo>
                    <a:lnTo>
                      <a:pt x="3809" y="456"/>
                    </a:lnTo>
                    <a:lnTo>
                      <a:pt x="4006" y="456"/>
                    </a:lnTo>
                    <a:close/>
                    <a:moveTo>
                      <a:pt x="3389" y="631"/>
                    </a:moveTo>
                    <a:lnTo>
                      <a:pt x="3502" y="631"/>
                    </a:lnTo>
                    <a:lnTo>
                      <a:pt x="3502" y="105"/>
                    </a:lnTo>
                    <a:lnTo>
                      <a:pt x="3680" y="105"/>
                    </a:lnTo>
                    <a:lnTo>
                      <a:pt x="3680" y="10"/>
                    </a:lnTo>
                    <a:lnTo>
                      <a:pt x="3211" y="10"/>
                    </a:lnTo>
                    <a:lnTo>
                      <a:pt x="3211" y="105"/>
                    </a:lnTo>
                    <a:lnTo>
                      <a:pt x="3389" y="105"/>
                    </a:lnTo>
                    <a:lnTo>
                      <a:pt x="3389" y="631"/>
                    </a:lnTo>
                    <a:close/>
                    <a:moveTo>
                      <a:pt x="2906" y="631"/>
                    </a:moveTo>
                    <a:lnTo>
                      <a:pt x="3275" y="631"/>
                    </a:lnTo>
                    <a:lnTo>
                      <a:pt x="3275" y="536"/>
                    </a:lnTo>
                    <a:lnTo>
                      <a:pt x="3020" y="536"/>
                    </a:lnTo>
                    <a:lnTo>
                      <a:pt x="3020" y="10"/>
                    </a:lnTo>
                    <a:lnTo>
                      <a:pt x="2906" y="10"/>
                    </a:lnTo>
                    <a:lnTo>
                      <a:pt x="2906" y="631"/>
                    </a:lnTo>
                    <a:close/>
                    <a:moveTo>
                      <a:pt x="2293" y="10"/>
                    </a:moveTo>
                    <a:lnTo>
                      <a:pt x="2293" y="365"/>
                    </a:lnTo>
                    <a:lnTo>
                      <a:pt x="2293" y="383"/>
                    </a:lnTo>
                    <a:lnTo>
                      <a:pt x="2294" y="400"/>
                    </a:lnTo>
                    <a:lnTo>
                      <a:pt x="2295" y="417"/>
                    </a:lnTo>
                    <a:lnTo>
                      <a:pt x="2297" y="433"/>
                    </a:lnTo>
                    <a:lnTo>
                      <a:pt x="2299" y="449"/>
                    </a:lnTo>
                    <a:lnTo>
                      <a:pt x="2303" y="463"/>
                    </a:lnTo>
                    <a:lnTo>
                      <a:pt x="2306" y="477"/>
                    </a:lnTo>
                    <a:lnTo>
                      <a:pt x="2310" y="491"/>
                    </a:lnTo>
                    <a:lnTo>
                      <a:pt x="2314" y="503"/>
                    </a:lnTo>
                    <a:lnTo>
                      <a:pt x="2319" y="515"/>
                    </a:lnTo>
                    <a:lnTo>
                      <a:pt x="2324" y="528"/>
                    </a:lnTo>
                    <a:lnTo>
                      <a:pt x="2330" y="538"/>
                    </a:lnTo>
                    <a:lnTo>
                      <a:pt x="2336" y="548"/>
                    </a:lnTo>
                    <a:lnTo>
                      <a:pt x="2343" y="559"/>
                    </a:lnTo>
                    <a:lnTo>
                      <a:pt x="2350" y="568"/>
                    </a:lnTo>
                    <a:lnTo>
                      <a:pt x="2357" y="576"/>
                    </a:lnTo>
                    <a:lnTo>
                      <a:pt x="2365" y="584"/>
                    </a:lnTo>
                    <a:lnTo>
                      <a:pt x="2373" y="592"/>
                    </a:lnTo>
                    <a:lnTo>
                      <a:pt x="2383" y="599"/>
                    </a:lnTo>
                    <a:lnTo>
                      <a:pt x="2392" y="605"/>
                    </a:lnTo>
                    <a:lnTo>
                      <a:pt x="2401" y="611"/>
                    </a:lnTo>
                    <a:lnTo>
                      <a:pt x="2411" y="616"/>
                    </a:lnTo>
                    <a:lnTo>
                      <a:pt x="2422" y="621"/>
                    </a:lnTo>
                    <a:lnTo>
                      <a:pt x="2432" y="625"/>
                    </a:lnTo>
                    <a:lnTo>
                      <a:pt x="2443" y="629"/>
                    </a:lnTo>
                    <a:lnTo>
                      <a:pt x="2455" y="633"/>
                    </a:lnTo>
                    <a:lnTo>
                      <a:pt x="2466" y="635"/>
                    </a:lnTo>
                    <a:lnTo>
                      <a:pt x="2478" y="637"/>
                    </a:lnTo>
                    <a:lnTo>
                      <a:pt x="2503" y="640"/>
                    </a:lnTo>
                    <a:lnTo>
                      <a:pt x="2530" y="641"/>
                    </a:lnTo>
                    <a:lnTo>
                      <a:pt x="2543" y="641"/>
                    </a:lnTo>
                    <a:lnTo>
                      <a:pt x="2556" y="640"/>
                    </a:lnTo>
                    <a:lnTo>
                      <a:pt x="2570" y="639"/>
                    </a:lnTo>
                    <a:lnTo>
                      <a:pt x="2583" y="637"/>
                    </a:lnTo>
                    <a:lnTo>
                      <a:pt x="2595" y="635"/>
                    </a:lnTo>
                    <a:lnTo>
                      <a:pt x="2608" y="632"/>
                    </a:lnTo>
                    <a:lnTo>
                      <a:pt x="2619" y="629"/>
                    </a:lnTo>
                    <a:lnTo>
                      <a:pt x="2631" y="624"/>
                    </a:lnTo>
                    <a:lnTo>
                      <a:pt x="2643" y="620"/>
                    </a:lnTo>
                    <a:lnTo>
                      <a:pt x="2653" y="615"/>
                    </a:lnTo>
                    <a:lnTo>
                      <a:pt x="2663" y="610"/>
                    </a:lnTo>
                    <a:lnTo>
                      <a:pt x="2673" y="604"/>
                    </a:lnTo>
                    <a:lnTo>
                      <a:pt x="2683" y="598"/>
                    </a:lnTo>
                    <a:lnTo>
                      <a:pt x="2692" y="591"/>
                    </a:lnTo>
                    <a:lnTo>
                      <a:pt x="2701" y="582"/>
                    </a:lnTo>
                    <a:lnTo>
                      <a:pt x="2709" y="574"/>
                    </a:lnTo>
                    <a:lnTo>
                      <a:pt x="2718" y="566"/>
                    </a:lnTo>
                    <a:lnTo>
                      <a:pt x="2725" y="557"/>
                    </a:lnTo>
                    <a:lnTo>
                      <a:pt x="2732" y="546"/>
                    </a:lnTo>
                    <a:lnTo>
                      <a:pt x="2738" y="536"/>
                    </a:lnTo>
                    <a:lnTo>
                      <a:pt x="2744" y="525"/>
                    </a:lnTo>
                    <a:lnTo>
                      <a:pt x="2750" y="513"/>
                    </a:lnTo>
                    <a:lnTo>
                      <a:pt x="2755" y="501"/>
                    </a:lnTo>
                    <a:lnTo>
                      <a:pt x="2760" y="489"/>
                    </a:lnTo>
                    <a:lnTo>
                      <a:pt x="2764" y="475"/>
                    </a:lnTo>
                    <a:lnTo>
                      <a:pt x="2767" y="461"/>
                    </a:lnTo>
                    <a:lnTo>
                      <a:pt x="2770" y="446"/>
                    </a:lnTo>
                    <a:lnTo>
                      <a:pt x="2772" y="431"/>
                    </a:lnTo>
                    <a:lnTo>
                      <a:pt x="2774" y="416"/>
                    </a:lnTo>
                    <a:lnTo>
                      <a:pt x="2776" y="399"/>
                    </a:lnTo>
                    <a:lnTo>
                      <a:pt x="2777" y="383"/>
                    </a:lnTo>
                    <a:lnTo>
                      <a:pt x="2777" y="364"/>
                    </a:lnTo>
                    <a:lnTo>
                      <a:pt x="2777" y="10"/>
                    </a:lnTo>
                    <a:lnTo>
                      <a:pt x="2664" y="10"/>
                    </a:lnTo>
                    <a:lnTo>
                      <a:pt x="2664" y="372"/>
                    </a:lnTo>
                    <a:lnTo>
                      <a:pt x="2663" y="394"/>
                    </a:lnTo>
                    <a:lnTo>
                      <a:pt x="2661" y="415"/>
                    </a:lnTo>
                    <a:lnTo>
                      <a:pt x="2659" y="433"/>
                    </a:lnTo>
                    <a:lnTo>
                      <a:pt x="2655" y="451"/>
                    </a:lnTo>
                    <a:lnTo>
                      <a:pt x="2650" y="467"/>
                    </a:lnTo>
                    <a:lnTo>
                      <a:pt x="2644" y="481"/>
                    </a:lnTo>
                    <a:lnTo>
                      <a:pt x="2638" y="495"/>
                    </a:lnTo>
                    <a:lnTo>
                      <a:pt x="2629" y="506"/>
                    </a:lnTo>
                    <a:lnTo>
                      <a:pt x="2620" y="516"/>
                    </a:lnTo>
                    <a:lnTo>
                      <a:pt x="2611" y="526"/>
                    </a:lnTo>
                    <a:lnTo>
                      <a:pt x="2600" y="533"/>
                    </a:lnTo>
                    <a:lnTo>
                      <a:pt x="2588" y="539"/>
                    </a:lnTo>
                    <a:lnTo>
                      <a:pt x="2576" y="544"/>
                    </a:lnTo>
                    <a:lnTo>
                      <a:pt x="2563" y="547"/>
                    </a:lnTo>
                    <a:lnTo>
                      <a:pt x="2548" y="549"/>
                    </a:lnTo>
                    <a:lnTo>
                      <a:pt x="2534" y="549"/>
                    </a:lnTo>
                    <a:lnTo>
                      <a:pt x="2519" y="549"/>
                    </a:lnTo>
                    <a:lnTo>
                      <a:pt x="2506" y="547"/>
                    </a:lnTo>
                    <a:lnTo>
                      <a:pt x="2493" y="543"/>
                    </a:lnTo>
                    <a:lnTo>
                      <a:pt x="2481" y="539"/>
                    </a:lnTo>
                    <a:lnTo>
                      <a:pt x="2470" y="533"/>
                    </a:lnTo>
                    <a:lnTo>
                      <a:pt x="2460" y="526"/>
                    </a:lnTo>
                    <a:lnTo>
                      <a:pt x="2449" y="516"/>
                    </a:lnTo>
                    <a:lnTo>
                      <a:pt x="2441" y="506"/>
                    </a:lnTo>
                    <a:lnTo>
                      <a:pt x="2433" y="495"/>
                    </a:lnTo>
                    <a:lnTo>
                      <a:pt x="2426" y="481"/>
                    </a:lnTo>
                    <a:lnTo>
                      <a:pt x="2421" y="467"/>
                    </a:lnTo>
                    <a:lnTo>
                      <a:pt x="2416" y="451"/>
                    </a:lnTo>
                    <a:lnTo>
                      <a:pt x="2411" y="433"/>
                    </a:lnTo>
                    <a:lnTo>
                      <a:pt x="2408" y="415"/>
                    </a:lnTo>
                    <a:lnTo>
                      <a:pt x="2406" y="394"/>
                    </a:lnTo>
                    <a:lnTo>
                      <a:pt x="2406" y="372"/>
                    </a:lnTo>
                    <a:lnTo>
                      <a:pt x="2406" y="10"/>
                    </a:lnTo>
                    <a:lnTo>
                      <a:pt x="2293" y="10"/>
                    </a:lnTo>
                    <a:close/>
                    <a:moveTo>
                      <a:pt x="1789" y="601"/>
                    </a:moveTo>
                    <a:lnTo>
                      <a:pt x="1803" y="609"/>
                    </a:lnTo>
                    <a:lnTo>
                      <a:pt x="1821" y="616"/>
                    </a:lnTo>
                    <a:lnTo>
                      <a:pt x="1840" y="622"/>
                    </a:lnTo>
                    <a:lnTo>
                      <a:pt x="1861" y="629"/>
                    </a:lnTo>
                    <a:lnTo>
                      <a:pt x="1883" y="634"/>
                    </a:lnTo>
                    <a:lnTo>
                      <a:pt x="1908" y="637"/>
                    </a:lnTo>
                    <a:lnTo>
                      <a:pt x="1932" y="640"/>
                    </a:lnTo>
                    <a:lnTo>
                      <a:pt x="1956" y="641"/>
                    </a:lnTo>
                    <a:lnTo>
                      <a:pt x="1986" y="640"/>
                    </a:lnTo>
                    <a:lnTo>
                      <a:pt x="2013" y="637"/>
                    </a:lnTo>
                    <a:lnTo>
                      <a:pt x="2025" y="635"/>
                    </a:lnTo>
                    <a:lnTo>
                      <a:pt x="2037" y="632"/>
                    </a:lnTo>
                    <a:lnTo>
                      <a:pt x="2050" y="629"/>
                    </a:lnTo>
                    <a:lnTo>
                      <a:pt x="2061" y="625"/>
                    </a:lnTo>
                    <a:lnTo>
                      <a:pt x="2071" y="621"/>
                    </a:lnTo>
                    <a:lnTo>
                      <a:pt x="2082" y="617"/>
                    </a:lnTo>
                    <a:lnTo>
                      <a:pt x="2092" y="613"/>
                    </a:lnTo>
                    <a:lnTo>
                      <a:pt x="2101" y="608"/>
                    </a:lnTo>
                    <a:lnTo>
                      <a:pt x="2110" y="603"/>
                    </a:lnTo>
                    <a:lnTo>
                      <a:pt x="2119" y="597"/>
                    </a:lnTo>
                    <a:lnTo>
                      <a:pt x="2127" y="591"/>
                    </a:lnTo>
                    <a:lnTo>
                      <a:pt x="2134" y="584"/>
                    </a:lnTo>
                    <a:lnTo>
                      <a:pt x="2141" y="578"/>
                    </a:lnTo>
                    <a:lnTo>
                      <a:pt x="2147" y="571"/>
                    </a:lnTo>
                    <a:lnTo>
                      <a:pt x="2154" y="564"/>
                    </a:lnTo>
                    <a:lnTo>
                      <a:pt x="2160" y="557"/>
                    </a:lnTo>
                    <a:lnTo>
                      <a:pt x="2170" y="541"/>
                    </a:lnTo>
                    <a:lnTo>
                      <a:pt x="2177" y="526"/>
                    </a:lnTo>
                    <a:lnTo>
                      <a:pt x="2183" y="508"/>
                    </a:lnTo>
                    <a:lnTo>
                      <a:pt x="2189" y="491"/>
                    </a:lnTo>
                    <a:lnTo>
                      <a:pt x="2191" y="472"/>
                    </a:lnTo>
                    <a:lnTo>
                      <a:pt x="2192" y="454"/>
                    </a:lnTo>
                    <a:lnTo>
                      <a:pt x="2192" y="437"/>
                    </a:lnTo>
                    <a:lnTo>
                      <a:pt x="2190" y="422"/>
                    </a:lnTo>
                    <a:lnTo>
                      <a:pt x="2186" y="407"/>
                    </a:lnTo>
                    <a:lnTo>
                      <a:pt x="2182" y="393"/>
                    </a:lnTo>
                    <a:lnTo>
                      <a:pt x="2176" y="380"/>
                    </a:lnTo>
                    <a:lnTo>
                      <a:pt x="2170" y="367"/>
                    </a:lnTo>
                    <a:lnTo>
                      <a:pt x="2162" y="355"/>
                    </a:lnTo>
                    <a:lnTo>
                      <a:pt x="2153" y="344"/>
                    </a:lnTo>
                    <a:lnTo>
                      <a:pt x="2142" y="332"/>
                    </a:lnTo>
                    <a:lnTo>
                      <a:pt x="2130" y="322"/>
                    </a:lnTo>
                    <a:lnTo>
                      <a:pt x="2117" y="313"/>
                    </a:lnTo>
                    <a:lnTo>
                      <a:pt x="2102" y="303"/>
                    </a:lnTo>
                    <a:lnTo>
                      <a:pt x="2087" y="294"/>
                    </a:lnTo>
                    <a:lnTo>
                      <a:pt x="2070" y="286"/>
                    </a:lnTo>
                    <a:lnTo>
                      <a:pt x="2052" y="278"/>
                    </a:lnTo>
                    <a:lnTo>
                      <a:pt x="2032" y="270"/>
                    </a:lnTo>
                    <a:lnTo>
                      <a:pt x="2004" y="258"/>
                    </a:lnTo>
                    <a:lnTo>
                      <a:pt x="1979" y="247"/>
                    </a:lnTo>
                    <a:lnTo>
                      <a:pt x="1969" y="242"/>
                    </a:lnTo>
                    <a:lnTo>
                      <a:pt x="1958" y="236"/>
                    </a:lnTo>
                    <a:lnTo>
                      <a:pt x="1950" y="230"/>
                    </a:lnTo>
                    <a:lnTo>
                      <a:pt x="1942" y="224"/>
                    </a:lnTo>
                    <a:lnTo>
                      <a:pt x="1936" y="219"/>
                    </a:lnTo>
                    <a:lnTo>
                      <a:pt x="1930" y="213"/>
                    </a:lnTo>
                    <a:lnTo>
                      <a:pt x="1924" y="206"/>
                    </a:lnTo>
                    <a:lnTo>
                      <a:pt x="1920" y="200"/>
                    </a:lnTo>
                    <a:lnTo>
                      <a:pt x="1917" y="192"/>
                    </a:lnTo>
                    <a:lnTo>
                      <a:pt x="1915" y="184"/>
                    </a:lnTo>
                    <a:lnTo>
                      <a:pt x="1914" y="177"/>
                    </a:lnTo>
                    <a:lnTo>
                      <a:pt x="1914" y="168"/>
                    </a:lnTo>
                    <a:lnTo>
                      <a:pt x="1914" y="162"/>
                    </a:lnTo>
                    <a:lnTo>
                      <a:pt x="1915" y="154"/>
                    </a:lnTo>
                    <a:lnTo>
                      <a:pt x="1917" y="147"/>
                    </a:lnTo>
                    <a:lnTo>
                      <a:pt x="1919" y="141"/>
                    </a:lnTo>
                    <a:lnTo>
                      <a:pt x="1923" y="135"/>
                    </a:lnTo>
                    <a:lnTo>
                      <a:pt x="1928" y="129"/>
                    </a:lnTo>
                    <a:lnTo>
                      <a:pt x="1933" y="122"/>
                    </a:lnTo>
                    <a:lnTo>
                      <a:pt x="1938" y="117"/>
                    </a:lnTo>
                    <a:lnTo>
                      <a:pt x="1945" y="112"/>
                    </a:lnTo>
                    <a:lnTo>
                      <a:pt x="1952" y="107"/>
                    </a:lnTo>
                    <a:lnTo>
                      <a:pt x="1960" y="103"/>
                    </a:lnTo>
                    <a:lnTo>
                      <a:pt x="1970" y="100"/>
                    </a:lnTo>
                    <a:lnTo>
                      <a:pt x="1980" y="97"/>
                    </a:lnTo>
                    <a:lnTo>
                      <a:pt x="1991" y="95"/>
                    </a:lnTo>
                    <a:lnTo>
                      <a:pt x="2004" y="94"/>
                    </a:lnTo>
                    <a:lnTo>
                      <a:pt x="2016" y="94"/>
                    </a:lnTo>
                    <a:lnTo>
                      <a:pt x="2037" y="94"/>
                    </a:lnTo>
                    <a:lnTo>
                      <a:pt x="2057" y="96"/>
                    </a:lnTo>
                    <a:lnTo>
                      <a:pt x="2075" y="100"/>
                    </a:lnTo>
                    <a:lnTo>
                      <a:pt x="2092" y="104"/>
                    </a:lnTo>
                    <a:lnTo>
                      <a:pt x="2106" y="108"/>
                    </a:lnTo>
                    <a:lnTo>
                      <a:pt x="2120" y="113"/>
                    </a:lnTo>
                    <a:lnTo>
                      <a:pt x="2131" y="118"/>
                    </a:lnTo>
                    <a:lnTo>
                      <a:pt x="2140" y="122"/>
                    </a:lnTo>
                    <a:lnTo>
                      <a:pt x="2167" y="31"/>
                    </a:lnTo>
                    <a:lnTo>
                      <a:pt x="2155" y="25"/>
                    </a:lnTo>
                    <a:lnTo>
                      <a:pt x="2139" y="20"/>
                    </a:lnTo>
                    <a:lnTo>
                      <a:pt x="2124" y="14"/>
                    </a:lnTo>
                    <a:lnTo>
                      <a:pt x="2106" y="9"/>
                    </a:lnTo>
                    <a:lnTo>
                      <a:pt x="2087" y="6"/>
                    </a:lnTo>
                    <a:lnTo>
                      <a:pt x="2065" y="3"/>
                    </a:lnTo>
                    <a:lnTo>
                      <a:pt x="2043" y="1"/>
                    </a:lnTo>
                    <a:lnTo>
                      <a:pt x="2019" y="0"/>
                    </a:lnTo>
                    <a:lnTo>
                      <a:pt x="1994" y="1"/>
                    </a:lnTo>
                    <a:lnTo>
                      <a:pt x="1971" y="4"/>
                    </a:lnTo>
                    <a:lnTo>
                      <a:pt x="1948" y="8"/>
                    </a:lnTo>
                    <a:lnTo>
                      <a:pt x="1928" y="14"/>
                    </a:lnTo>
                    <a:lnTo>
                      <a:pt x="1908" y="22"/>
                    </a:lnTo>
                    <a:lnTo>
                      <a:pt x="1890" y="30"/>
                    </a:lnTo>
                    <a:lnTo>
                      <a:pt x="1873" y="40"/>
                    </a:lnTo>
                    <a:lnTo>
                      <a:pt x="1859" y="51"/>
                    </a:lnTo>
                    <a:lnTo>
                      <a:pt x="1845" y="64"/>
                    </a:lnTo>
                    <a:lnTo>
                      <a:pt x="1833" y="77"/>
                    </a:lnTo>
                    <a:lnTo>
                      <a:pt x="1823" y="93"/>
                    </a:lnTo>
                    <a:lnTo>
                      <a:pt x="1815" y="108"/>
                    </a:lnTo>
                    <a:lnTo>
                      <a:pt x="1808" y="124"/>
                    </a:lnTo>
                    <a:lnTo>
                      <a:pt x="1803" y="142"/>
                    </a:lnTo>
                    <a:lnTo>
                      <a:pt x="1800" y="159"/>
                    </a:lnTo>
                    <a:lnTo>
                      <a:pt x="1799" y="179"/>
                    </a:lnTo>
                    <a:lnTo>
                      <a:pt x="1800" y="194"/>
                    </a:lnTo>
                    <a:lnTo>
                      <a:pt x="1802" y="211"/>
                    </a:lnTo>
                    <a:lnTo>
                      <a:pt x="1806" y="225"/>
                    </a:lnTo>
                    <a:lnTo>
                      <a:pt x="1811" y="240"/>
                    </a:lnTo>
                    <a:lnTo>
                      <a:pt x="1818" y="253"/>
                    </a:lnTo>
                    <a:lnTo>
                      <a:pt x="1825" y="265"/>
                    </a:lnTo>
                    <a:lnTo>
                      <a:pt x="1834" y="277"/>
                    </a:lnTo>
                    <a:lnTo>
                      <a:pt x="1844" y="288"/>
                    </a:lnTo>
                    <a:lnTo>
                      <a:pt x="1857" y="299"/>
                    </a:lnTo>
                    <a:lnTo>
                      <a:pt x="1869" y="310"/>
                    </a:lnTo>
                    <a:lnTo>
                      <a:pt x="1882" y="319"/>
                    </a:lnTo>
                    <a:lnTo>
                      <a:pt x="1898" y="328"/>
                    </a:lnTo>
                    <a:lnTo>
                      <a:pt x="1913" y="336"/>
                    </a:lnTo>
                    <a:lnTo>
                      <a:pt x="1931" y="345"/>
                    </a:lnTo>
                    <a:lnTo>
                      <a:pt x="1948" y="352"/>
                    </a:lnTo>
                    <a:lnTo>
                      <a:pt x="1967" y="359"/>
                    </a:lnTo>
                    <a:lnTo>
                      <a:pt x="1994" y="369"/>
                    </a:lnTo>
                    <a:lnTo>
                      <a:pt x="2017" y="381"/>
                    </a:lnTo>
                    <a:lnTo>
                      <a:pt x="2027" y="386"/>
                    </a:lnTo>
                    <a:lnTo>
                      <a:pt x="2036" y="392"/>
                    </a:lnTo>
                    <a:lnTo>
                      <a:pt x="2044" y="397"/>
                    </a:lnTo>
                    <a:lnTo>
                      <a:pt x="2051" y="403"/>
                    </a:lnTo>
                    <a:lnTo>
                      <a:pt x="2057" y="409"/>
                    </a:lnTo>
                    <a:lnTo>
                      <a:pt x="2062" y="417"/>
                    </a:lnTo>
                    <a:lnTo>
                      <a:pt x="2067" y="423"/>
                    </a:lnTo>
                    <a:lnTo>
                      <a:pt x="2070" y="430"/>
                    </a:lnTo>
                    <a:lnTo>
                      <a:pt x="2073" y="437"/>
                    </a:lnTo>
                    <a:lnTo>
                      <a:pt x="2075" y="445"/>
                    </a:lnTo>
                    <a:lnTo>
                      <a:pt x="2077" y="454"/>
                    </a:lnTo>
                    <a:lnTo>
                      <a:pt x="2077" y="462"/>
                    </a:lnTo>
                    <a:lnTo>
                      <a:pt x="2077" y="471"/>
                    </a:lnTo>
                    <a:lnTo>
                      <a:pt x="2074" y="480"/>
                    </a:lnTo>
                    <a:lnTo>
                      <a:pt x="2072" y="489"/>
                    </a:lnTo>
                    <a:lnTo>
                      <a:pt x="2069" y="497"/>
                    </a:lnTo>
                    <a:lnTo>
                      <a:pt x="2065" y="504"/>
                    </a:lnTo>
                    <a:lnTo>
                      <a:pt x="2060" y="511"/>
                    </a:lnTo>
                    <a:lnTo>
                      <a:pt x="2054" y="517"/>
                    </a:lnTo>
                    <a:lnTo>
                      <a:pt x="2048" y="524"/>
                    </a:lnTo>
                    <a:lnTo>
                      <a:pt x="2040" y="529"/>
                    </a:lnTo>
                    <a:lnTo>
                      <a:pt x="2031" y="533"/>
                    </a:lnTo>
                    <a:lnTo>
                      <a:pt x="2022" y="537"/>
                    </a:lnTo>
                    <a:lnTo>
                      <a:pt x="2012" y="540"/>
                    </a:lnTo>
                    <a:lnTo>
                      <a:pt x="2002" y="543"/>
                    </a:lnTo>
                    <a:lnTo>
                      <a:pt x="1989" y="545"/>
                    </a:lnTo>
                    <a:lnTo>
                      <a:pt x="1977" y="546"/>
                    </a:lnTo>
                    <a:lnTo>
                      <a:pt x="1965" y="546"/>
                    </a:lnTo>
                    <a:lnTo>
                      <a:pt x="1943" y="546"/>
                    </a:lnTo>
                    <a:lnTo>
                      <a:pt x="1921" y="543"/>
                    </a:lnTo>
                    <a:lnTo>
                      <a:pt x="1901" y="540"/>
                    </a:lnTo>
                    <a:lnTo>
                      <a:pt x="1881" y="535"/>
                    </a:lnTo>
                    <a:lnTo>
                      <a:pt x="1863" y="529"/>
                    </a:lnTo>
                    <a:lnTo>
                      <a:pt x="1845" y="523"/>
                    </a:lnTo>
                    <a:lnTo>
                      <a:pt x="1829" y="514"/>
                    </a:lnTo>
                    <a:lnTo>
                      <a:pt x="1815" y="507"/>
                    </a:lnTo>
                    <a:lnTo>
                      <a:pt x="1789" y="601"/>
                    </a:lnTo>
                    <a:close/>
                    <a:moveTo>
                      <a:pt x="1300" y="631"/>
                    </a:moveTo>
                    <a:lnTo>
                      <a:pt x="1300" y="408"/>
                    </a:lnTo>
                    <a:lnTo>
                      <a:pt x="1300" y="371"/>
                    </a:lnTo>
                    <a:lnTo>
                      <a:pt x="1299" y="335"/>
                    </a:lnTo>
                    <a:lnTo>
                      <a:pt x="1299" y="301"/>
                    </a:lnTo>
                    <a:lnTo>
                      <a:pt x="1298" y="269"/>
                    </a:lnTo>
                    <a:lnTo>
                      <a:pt x="1298" y="237"/>
                    </a:lnTo>
                    <a:lnTo>
                      <a:pt x="1297" y="205"/>
                    </a:lnTo>
                    <a:lnTo>
                      <a:pt x="1295" y="175"/>
                    </a:lnTo>
                    <a:lnTo>
                      <a:pt x="1294" y="144"/>
                    </a:lnTo>
                    <a:lnTo>
                      <a:pt x="1297" y="144"/>
                    </a:lnTo>
                    <a:lnTo>
                      <a:pt x="1308" y="170"/>
                    </a:lnTo>
                    <a:lnTo>
                      <a:pt x="1321" y="198"/>
                    </a:lnTo>
                    <a:lnTo>
                      <a:pt x="1335" y="224"/>
                    </a:lnTo>
                    <a:lnTo>
                      <a:pt x="1348" y="251"/>
                    </a:lnTo>
                    <a:lnTo>
                      <a:pt x="1362" y="279"/>
                    </a:lnTo>
                    <a:lnTo>
                      <a:pt x="1378" y="306"/>
                    </a:lnTo>
                    <a:lnTo>
                      <a:pt x="1392" y="332"/>
                    </a:lnTo>
                    <a:lnTo>
                      <a:pt x="1408" y="358"/>
                    </a:lnTo>
                    <a:lnTo>
                      <a:pt x="1569" y="631"/>
                    </a:lnTo>
                    <a:lnTo>
                      <a:pt x="1686" y="631"/>
                    </a:lnTo>
                    <a:lnTo>
                      <a:pt x="1686" y="10"/>
                    </a:lnTo>
                    <a:lnTo>
                      <a:pt x="1582" y="10"/>
                    </a:lnTo>
                    <a:lnTo>
                      <a:pt x="1582" y="226"/>
                    </a:lnTo>
                    <a:lnTo>
                      <a:pt x="1582" y="261"/>
                    </a:lnTo>
                    <a:lnTo>
                      <a:pt x="1582" y="295"/>
                    </a:lnTo>
                    <a:lnTo>
                      <a:pt x="1583" y="328"/>
                    </a:lnTo>
                    <a:lnTo>
                      <a:pt x="1584" y="360"/>
                    </a:lnTo>
                    <a:lnTo>
                      <a:pt x="1585" y="391"/>
                    </a:lnTo>
                    <a:lnTo>
                      <a:pt x="1587" y="422"/>
                    </a:lnTo>
                    <a:lnTo>
                      <a:pt x="1589" y="453"/>
                    </a:lnTo>
                    <a:lnTo>
                      <a:pt x="1592" y="484"/>
                    </a:lnTo>
                    <a:lnTo>
                      <a:pt x="1589" y="485"/>
                    </a:lnTo>
                    <a:lnTo>
                      <a:pt x="1578" y="459"/>
                    </a:lnTo>
                    <a:lnTo>
                      <a:pt x="1567" y="433"/>
                    </a:lnTo>
                    <a:lnTo>
                      <a:pt x="1555" y="407"/>
                    </a:lnTo>
                    <a:lnTo>
                      <a:pt x="1541" y="381"/>
                    </a:lnTo>
                    <a:lnTo>
                      <a:pt x="1528" y="355"/>
                    </a:lnTo>
                    <a:lnTo>
                      <a:pt x="1513" y="328"/>
                    </a:lnTo>
                    <a:lnTo>
                      <a:pt x="1499" y="302"/>
                    </a:lnTo>
                    <a:lnTo>
                      <a:pt x="1484" y="277"/>
                    </a:lnTo>
                    <a:lnTo>
                      <a:pt x="1324" y="10"/>
                    </a:lnTo>
                    <a:lnTo>
                      <a:pt x="1195" y="10"/>
                    </a:lnTo>
                    <a:lnTo>
                      <a:pt x="1195" y="631"/>
                    </a:lnTo>
                    <a:lnTo>
                      <a:pt x="1300" y="631"/>
                    </a:lnTo>
                    <a:close/>
                    <a:moveTo>
                      <a:pt x="804" y="550"/>
                    </a:moveTo>
                    <a:lnTo>
                      <a:pt x="795" y="549"/>
                    </a:lnTo>
                    <a:lnTo>
                      <a:pt x="785" y="549"/>
                    </a:lnTo>
                    <a:lnTo>
                      <a:pt x="776" y="547"/>
                    </a:lnTo>
                    <a:lnTo>
                      <a:pt x="766" y="545"/>
                    </a:lnTo>
                    <a:lnTo>
                      <a:pt x="757" y="543"/>
                    </a:lnTo>
                    <a:lnTo>
                      <a:pt x="749" y="540"/>
                    </a:lnTo>
                    <a:lnTo>
                      <a:pt x="741" y="536"/>
                    </a:lnTo>
                    <a:lnTo>
                      <a:pt x="733" y="532"/>
                    </a:lnTo>
                    <a:lnTo>
                      <a:pt x="724" y="527"/>
                    </a:lnTo>
                    <a:lnTo>
                      <a:pt x="717" y="523"/>
                    </a:lnTo>
                    <a:lnTo>
                      <a:pt x="710" y="516"/>
                    </a:lnTo>
                    <a:lnTo>
                      <a:pt x="703" y="510"/>
                    </a:lnTo>
                    <a:lnTo>
                      <a:pt x="690" y="497"/>
                    </a:lnTo>
                    <a:lnTo>
                      <a:pt x="679" y="482"/>
                    </a:lnTo>
                    <a:lnTo>
                      <a:pt x="668" y="466"/>
                    </a:lnTo>
                    <a:lnTo>
                      <a:pt x="660" y="449"/>
                    </a:lnTo>
                    <a:lnTo>
                      <a:pt x="651" y="430"/>
                    </a:lnTo>
                    <a:lnTo>
                      <a:pt x="645" y="410"/>
                    </a:lnTo>
                    <a:lnTo>
                      <a:pt x="640" y="389"/>
                    </a:lnTo>
                    <a:lnTo>
                      <a:pt x="637" y="367"/>
                    </a:lnTo>
                    <a:lnTo>
                      <a:pt x="634" y="346"/>
                    </a:lnTo>
                    <a:lnTo>
                      <a:pt x="634" y="322"/>
                    </a:lnTo>
                    <a:lnTo>
                      <a:pt x="634" y="299"/>
                    </a:lnTo>
                    <a:lnTo>
                      <a:pt x="636" y="277"/>
                    </a:lnTo>
                    <a:lnTo>
                      <a:pt x="640" y="255"/>
                    </a:lnTo>
                    <a:lnTo>
                      <a:pt x="645" y="235"/>
                    </a:lnTo>
                    <a:lnTo>
                      <a:pt x="651" y="214"/>
                    </a:lnTo>
                    <a:lnTo>
                      <a:pt x="659" y="194"/>
                    </a:lnTo>
                    <a:lnTo>
                      <a:pt x="668" y="177"/>
                    </a:lnTo>
                    <a:lnTo>
                      <a:pt x="677" y="160"/>
                    </a:lnTo>
                    <a:lnTo>
                      <a:pt x="689" y="145"/>
                    </a:lnTo>
                    <a:lnTo>
                      <a:pt x="702" y="132"/>
                    </a:lnTo>
                    <a:lnTo>
                      <a:pt x="709" y="126"/>
                    </a:lnTo>
                    <a:lnTo>
                      <a:pt x="716" y="119"/>
                    </a:lnTo>
                    <a:lnTo>
                      <a:pt x="723" y="114"/>
                    </a:lnTo>
                    <a:lnTo>
                      <a:pt x="732" y="109"/>
                    </a:lnTo>
                    <a:lnTo>
                      <a:pt x="740" y="105"/>
                    </a:lnTo>
                    <a:lnTo>
                      <a:pt x="748" y="102"/>
                    </a:lnTo>
                    <a:lnTo>
                      <a:pt x="757" y="99"/>
                    </a:lnTo>
                    <a:lnTo>
                      <a:pt x="766" y="96"/>
                    </a:lnTo>
                    <a:lnTo>
                      <a:pt x="776" y="94"/>
                    </a:lnTo>
                    <a:lnTo>
                      <a:pt x="786" y="92"/>
                    </a:lnTo>
                    <a:lnTo>
                      <a:pt x="795" y="91"/>
                    </a:lnTo>
                    <a:lnTo>
                      <a:pt x="807" y="91"/>
                    </a:lnTo>
                    <a:lnTo>
                      <a:pt x="817" y="91"/>
                    </a:lnTo>
                    <a:lnTo>
                      <a:pt x="827" y="92"/>
                    </a:lnTo>
                    <a:lnTo>
                      <a:pt x="836" y="94"/>
                    </a:lnTo>
                    <a:lnTo>
                      <a:pt x="846" y="96"/>
                    </a:lnTo>
                    <a:lnTo>
                      <a:pt x="855" y="99"/>
                    </a:lnTo>
                    <a:lnTo>
                      <a:pt x="864" y="102"/>
                    </a:lnTo>
                    <a:lnTo>
                      <a:pt x="872" y="106"/>
                    </a:lnTo>
                    <a:lnTo>
                      <a:pt x="881" y="110"/>
                    </a:lnTo>
                    <a:lnTo>
                      <a:pt x="889" y="114"/>
                    </a:lnTo>
                    <a:lnTo>
                      <a:pt x="896" y="120"/>
                    </a:lnTo>
                    <a:lnTo>
                      <a:pt x="903" y="126"/>
                    </a:lnTo>
                    <a:lnTo>
                      <a:pt x="910" y="132"/>
                    </a:lnTo>
                    <a:lnTo>
                      <a:pt x="923" y="145"/>
                    </a:lnTo>
                    <a:lnTo>
                      <a:pt x="934" y="160"/>
                    </a:lnTo>
                    <a:lnTo>
                      <a:pt x="944" y="177"/>
                    </a:lnTo>
                    <a:lnTo>
                      <a:pt x="952" y="194"/>
                    </a:lnTo>
                    <a:lnTo>
                      <a:pt x="961" y="214"/>
                    </a:lnTo>
                    <a:lnTo>
                      <a:pt x="967" y="234"/>
                    </a:lnTo>
                    <a:lnTo>
                      <a:pt x="971" y="254"/>
                    </a:lnTo>
                    <a:lnTo>
                      <a:pt x="974" y="275"/>
                    </a:lnTo>
                    <a:lnTo>
                      <a:pt x="976" y="296"/>
                    </a:lnTo>
                    <a:lnTo>
                      <a:pt x="977" y="318"/>
                    </a:lnTo>
                    <a:lnTo>
                      <a:pt x="976" y="343"/>
                    </a:lnTo>
                    <a:lnTo>
                      <a:pt x="974" y="365"/>
                    </a:lnTo>
                    <a:lnTo>
                      <a:pt x="971" y="388"/>
                    </a:lnTo>
                    <a:lnTo>
                      <a:pt x="966" y="409"/>
                    </a:lnTo>
                    <a:lnTo>
                      <a:pt x="960" y="430"/>
                    </a:lnTo>
                    <a:lnTo>
                      <a:pt x="951" y="449"/>
                    </a:lnTo>
                    <a:lnTo>
                      <a:pt x="943" y="467"/>
                    </a:lnTo>
                    <a:lnTo>
                      <a:pt x="933" y="482"/>
                    </a:lnTo>
                    <a:lnTo>
                      <a:pt x="921" y="498"/>
                    </a:lnTo>
                    <a:lnTo>
                      <a:pt x="908" y="511"/>
                    </a:lnTo>
                    <a:lnTo>
                      <a:pt x="901" y="517"/>
                    </a:lnTo>
                    <a:lnTo>
                      <a:pt x="894" y="523"/>
                    </a:lnTo>
                    <a:lnTo>
                      <a:pt x="887" y="528"/>
                    </a:lnTo>
                    <a:lnTo>
                      <a:pt x="878" y="532"/>
                    </a:lnTo>
                    <a:lnTo>
                      <a:pt x="870" y="536"/>
                    </a:lnTo>
                    <a:lnTo>
                      <a:pt x="862" y="540"/>
                    </a:lnTo>
                    <a:lnTo>
                      <a:pt x="854" y="543"/>
                    </a:lnTo>
                    <a:lnTo>
                      <a:pt x="845" y="545"/>
                    </a:lnTo>
                    <a:lnTo>
                      <a:pt x="835" y="547"/>
                    </a:lnTo>
                    <a:lnTo>
                      <a:pt x="826" y="549"/>
                    </a:lnTo>
                    <a:lnTo>
                      <a:pt x="816" y="549"/>
                    </a:lnTo>
                    <a:lnTo>
                      <a:pt x="805" y="550"/>
                    </a:lnTo>
                    <a:lnTo>
                      <a:pt x="804" y="550"/>
                    </a:lnTo>
                    <a:close/>
                    <a:moveTo>
                      <a:pt x="802" y="641"/>
                    </a:moveTo>
                    <a:lnTo>
                      <a:pt x="818" y="641"/>
                    </a:lnTo>
                    <a:lnTo>
                      <a:pt x="833" y="640"/>
                    </a:lnTo>
                    <a:lnTo>
                      <a:pt x="849" y="638"/>
                    </a:lnTo>
                    <a:lnTo>
                      <a:pt x="863" y="636"/>
                    </a:lnTo>
                    <a:lnTo>
                      <a:pt x="878" y="633"/>
                    </a:lnTo>
                    <a:lnTo>
                      <a:pt x="893" y="629"/>
                    </a:lnTo>
                    <a:lnTo>
                      <a:pt x="906" y="624"/>
                    </a:lnTo>
                    <a:lnTo>
                      <a:pt x="920" y="619"/>
                    </a:lnTo>
                    <a:lnTo>
                      <a:pt x="933" y="613"/>
                    </a:lnTo>
                    <a:lnTo>
                      <a:pt x="946" y="607"/>
                    </a:lnTo>
                    <a:lnTo>
                      <a:pt x="959" y="600"/>
                    </a:lnTo>
                    <a:lnTo>
                      <a:pt x="970" y="593"/>
                    </a:lnTo>
                    <a:lnTo>
                      <a:pt x="982" y="584"/>
                    </a:lnTo>
                    <a:lnTo>
                      <a:pt x="993" y="575"/>
                    </a:lnTo>
                    <a:lnTo>
                      <a:pt x="1004" y="566"/>
                    </a:lnTo>
                    <a:lnTo>
                      <a:pt x="1013" y="556"/>
                    </a:lnTo>
                    <a:lnTo>
                      <a:pt x="1023" y="545"/>
                    </a:lnTo>
                    <a:lnTo>
                      <a:pt x="1033" y="533"/>
                    </a:lnTo>
                    <a:lnTo>
                      <a:pt x="1041" y="522"/>
                    </a:lnTo>
                    <a:lnTo>
                      <a:pt x="1049" y="509"/>
                    </a:lnTo>
                    <a:lnTo>
                      <a:pt x="1056" y="496"/>
                    </a:lnTo>
                    <a:lnTo>
                      <a:pt x="1063" y="482"/>
                    </a:lnTo>
                    <a:lnTo>
                      <a:pt x="1070" y="468"/>
                    </a:lnTo>
                    <a:lnTo>
                      <a:pt x="1076" y="453"/>
                    </a:lnTo>
                    <a:lnTo>
                      <a:pt x="1081" y="437"/>
                    </a:lnTo>
                    <a:lnTo>
                      <a:pt x="1085" y="422"/>
                    </a:lnTo>
                    <a:lnTo>
                      <a:pt x="1089" y="405"/>
                    </a:lnTo>
                    <a:lnTo>
                      <a:pt x="1092" y="388"/>
                    </a:lnTo>
                    <a:lnTo>
                      <a:pt x="1094" y="370"/>
                    </a:lnTo>
                    <a:lnTo>
                      <a:pt x="1096" y="352"/>
                    </a:lnTo>
                    <a:lnTo>
                      <a:pt x="1097" y="333"/>
                    </a:lnTo>
                    <a:lnTo>
                      <a:pt x="1097" y="314"/>
                    </a:lnTo>
                    <a:lnTo>
                      <a:pt x="1097" y="297"/>
                    </a:lnTo>
                    <a:lnTo>
                      <a:pt x="1096" y="281"/>
                    </a:lnTo>
                    <a:lnTo>
                      <a:pt x="1095" y="265"/>
                    </a:lnTo>
                    <a:lnTo>
                      <a:pt x="1093" y="250"/>
                    </a:lnTo>
                    <a:lnTo>
                      <a:pt x="1090" y="235"/>
                    </a:lnTo>
                    <a:lnTo>
                      <a:pt x="1087" y="219"/>
                    </a:lnTo>
                    <a:lnTo>
                      <a:pt x="1083" y="205"/>
                    </a:lnTo>
                    <a:lnTo>
                      <a:pt x="1078" y="190"/>
                    </a:lnTo>
                    <a:lnTo>
                      <a:pt x="1073" y="176"/>
                    </a:lnTo>
                    <a:lnTo>
                      <a:pt x="1068" y="163"/>
                    </a:lnTo>
                    <a:lnTo>
                      <a:pt x="1061" y="149"/>
                    </a:lnTo>
                    <a:lnTo>
                      <a:pt x="1054" y="137"/>
                    </a:lnTo>
                    <a:lnTo>
                      <a:pt x="1047" y="124"/>
                    </a:lnTo>
                    <a:lnTo>
                      <a:pt x="1039" y="113"/>
                    </a:lnTo>
                    <a:lnTo>
                      <a:pt x="1031" y="102"/>
                    </a:lnTo>
                    <a:lnTo>
                      <a:pt x="1021" y="91"/>
                    </a:lnTo>
                    <a:lnTo>
                      <a:pt x="1012" y="80"/>
                    </a:lnTo>
                    <a:lnTo>
                      <a:pt x="1002" y="71"/>
                    </a:lnTo>
                    <a:lnTo>
                      <a:pt x="991" y="62"/>
                    </a:lnTo>
                    <a:lnTo>
                      <a:pt x="980" y="52"/>
                    </a:lnTo>
                    <a:lnTo>
                      <a:pt x="969" y="44"/>
                    </a:lnTo>
                    <a:lnTo>
                      <a:pt x="957" y="37"/>
                    </a:lnTo>
                    <a:lnTo>
                      <a:pt x="944" y="30"/>
                    </a:lnTo>
                    <a:lnTo>
                      <a:pt x="932" y="24"/>
                    </a:lnTo>
                    <a:lnTo>
                      <a:pt x="917" y="19"/>
                    </a:lnTo>
                    <a:lnTo>
                      <a:pt x="904" y="13"/>
                    </a:lnTo>
                    <a:lnTo>
                      <a:pt x="890" y="9"/>
                    </a:lnTo>
                    <a:lnTo>
                      <a:pt x="874" y="6"/>
                    </a:lnTo>
                    <a:lnTo>
                      <a:pt x="859" y="3"/>
                    </a:lnTo>
                    <a:lnTo>
                      <a:pt x="844" y="2"/>
                    </a:lnTo>
                    <a:lnTo>
                      <a:pt x="827" y="0"/>
                    </a:lnTo>
                    <a:lnTo>
                      <a:pt x="811" y="0"/>
                    </a:lnTo>
                    <a:lnTo>
                      <a:pt x="794" y="0"/>
                    </a:lnTo>
                    <a:lnTo>
                      <a:pt x="778" y="2"/>
                    </a:lnTo>
                    <a:lnTo>
                      <a:pt x="762" y="3"/>
                    </a:lnTo>
                    <a:lnTo>
                      <a:pt x="747" y="6"/>
                    </a:lnTo>
                    <a:lnTo>
                      <a:pt x="733" y="9"/>
                    </a:lnTo>
                    <a:lnTo>
                      <a:pt x="718" y="13"/>
                    </a:lnTo>
                    <a:lnTo>
                      <a:pt x="704" y="19"/>
                    </a:lnTo>
                    <a:lnTo>
                      <a:pt x="690" y="24"/>
                    </a:lnTo>
                    <a:lnTo>
                      <a:pt x="677" y="30"/>
                    </a:lnTo>
                    <a:lnTo>
                      <a:pt x="665" y="37"/>
                    </a:lnTo>
                    <a:lnTo>
                      <a:pt x="652" y="44"/>
                    </a:lnTo>
                    <a:lnTo>
                      <a:pt x="640" y="52"/>
                    </a:lnTo>
                    <a:lnTo>
                      <a:pt x="629" y="62"/>
                    </a:lnTo>
                    <a:lnTo>
                      <a:pt x="617" y="71"/>
                    </a:lnTo>
                    <a:lnTo>
                      <a:pt x="607" y="80"/>
                    </a:lnTo>
                    <a:lnTo>
                      <a:pt x="597" y="92"/>
                    </a:lnTo>
                    <a:lnTo>
                      <a:pt x="588" y="102"/>
                    </a:lnTo>
                    <a:lnTo>
                      <a:pt x="578" y="114"/>
                    </a:lnTo>
                    <a:lnTo>
                      <a:pt x="570" y="126"/>
                    </a:lnTo>
                    <a:lnTo>
                      <a:pt x="562" y="139"/>
                    </a:lnTo>
                    <a:lnTo>
                      <a:pt x="555" y="151"/>
                    </a:lnTo>
                    <a:lnTo>
                      <a:pt x="549" y="166"/>
                    </a:lnTo>
                    <a:lnTo>
                      <a:pt x="542" y="179"/>
                    </a:lnTo>
                    <a:lnTo>
                      <a:pt x="536" y="194"/>
                    </a:lnTo>
                    <a:lnTo>
                      <a:pt x="531" y="209"/>
                    </a:lnTo>
                    <a:lnTo>
                      <a:pt x="527" y="224"/>
                    </a:lnTo>
                    <a:lnTo>
                      <a:pt x="524" y="241"/>
                    </a:lnTo>
                    <a:lnTo>
                      <a:pt x="521" y="256"/>
                    </a:lnTo>
                    <a:lnTo>
                      <a:pt x="518" y="273"/>
                    </a:lnTo>
                    <a:lnTo>
                      <a:pt x="517" y="290"/>
                    </a:lnTo>
                    <a:lnTo>
                      <a:pt x="516" y="308"/>
                    </a:lnTo>
                    <a:lnTo>
                      <a:pt x="515" y="325"/>
                    </a:lnTo>
                    <a:lnTo>
                      <a:pt x="516" y="342"/>
                    </a:lnTo>
                    <a:lnTo>
                      <a:pt x="517" y="359"/>
                    </a:lnTo>
                    <a:lnTo>
                      <a:pt x="518" y="374"/>
                    </a:lnTo>
                    <a:lnTo>
                      <a:pt x="520" y="391"/>
                    </a:lnTo>
                    <a:lnTo>
                      <a:pt x="523" y="406"/>
                    </a:lnTo>
                    <a:lnTo>
                      <a:pt x="526" y="422"/>
                    </a:lnTo>
                    <a:lnTo>
                      <a:pt x="530" y="436"/>
                    </a:lnTo>
                    <a:lnTo>
                      <a:pt x="535" y="452"/>
                    </a:lnTo>
                    <a:lnTo>
                      <a:pt x="540" y="465"/>
                    </a:lnTo>
                    <a:lnTo>
                      <a:pt x="547" y="479"/>
                    </a:lnTo>
                    <a:lnTo>
                      <a:pt x="553" y="492"/>
                    </a:lnTo>
                    <a:lnTo>
                      <a:pt x="559" y="505"/>
                    </a:lnTo>
                    <a:lnTo>
                      <a:pt x="567" y="517"/>
                    </a:lnTo>
                    <a:lnTo>
                      <a:pt x="575" y="529"/>
                    </a:lnTo>
                    <a:lnTo>
                      <a:pt x="584" y="540"/>
                    </a:lnTo>
                    <a:lnTo>
                      <a:pt x="593" y="551"/>
                    </a:lnTo>
                    <a:lnTo>
                      <a:pt x="602" y="562"/>
                    </a:lnTo>
                    <a:lnTo>
                      <a:pt x="612" y="571"/>
                    </a:lnTo>
                    <a:lnTo>
                      <a:pt x="623" y="580"/>
                    </a:lnTo>
                    <a:lnTo>
                      <a:pt x="634" y="588"/>
                    </a:lnTo>
                    <a:lnTo>
                      <a:pt x="645" y="597"/>
                    </a:lnTo>
                    <a:lnTo>
                      <a:pt x="658" y="604"/>
                    </a:lnTo>
                    <a:lnTo>
                      <a:pt x="670" y="611"/>
                    </a:lnTo>
                    <a:lnTo>
                      <a:pt x="682" y="617"/>
                    </a:lnTo>
                    <a:lnTo>
                      <a:pt x="696" y="622"/>
                    </a:lnTo>
                    <a:lnTo>
                      <a:pt x="710" y="628"/>
                    </a:lnTo>
                    <a:lnTo>
                      <a:pt x="724" y="632"/>
                    </a:lnTo>
                    <a:lnTo>
                      <a:pt x="739" y="635"/>
                    </a:lnTo>
                    <a:lnTo>
                      <a:pt x="753" y="638"/>
                    </a:lnTo>
                    <a:lnTo>
                      <a:pt x="769" y="640"/>
                    </a:lnTo>
                    <a:lnTo>
                      <a:pt x="785" y="641"/>
                    </a:lnTo>
                    <a:lnTo>
                      <a:pt x="801" y="641"/>
                    </a:lnTo>
                    <a:lnTo>
                      <a:pt x="802" y="641"/>
                    </a:lnTo>
                    <a:close/>
                    <a:moveTo>
                      <a:pt x="458" y="523"/>
                    </a:moveTo>
                    <a:lnTo>
                      <a:pt x="447" y="528"/>
                    </a:lnTo>
                    <a:lnTo>
                      <a:pt x="434" y="532"/>
                    </a:lnTo>
                    <a:lnTo>
                      <a:pt x="418" y="536"/>
                    </a:lnTo>
                    <a:lnTo>
                      <a:pt x="403" y="539"/>
                    </a:lnTo>
                    <a:lnTo>
                      <a:pt x="386" y="542"/>
                    </a:lnTo>
                    <a:lnTo>
                      <a:pt x="370" y="544"/>
                    </a:lnTo>
                    <a:lnTo>
                      <a:pt x="352" y="545"/>
                    </a:lnTo>
                    <a:lnTo>
                      <a:pt x="335" y="545"/>
                    </a:lnTo>
                    <a:lnTo>
                      <a:pt x="323" y="545"/>
                    </a:lnTo>
                    <a:lnTo>
                      <a:pt x="310" y="544"/>
                    </a:lnTo>
                    <a:lnTo>
                      <a:pt x="298" y="543"/>
                    </a:lnTo>
                    <a:lnTo>
                      <a:pt x="287" y="541"/>
                    </a:lnTo>
                    <a:lnTo>
                      <a:pt x="275" y="539"/>
                    </a:lnTo>
                    <a:lnTo>
                      <a:pt x="265" y="537"/>
                    </a:lnTo>
                    <a:lnTo>
                      <a:pt x="254" y="534"/>
                    </a:lnTo>
                    <a:lnTo>
                      <a:pt x="243" y="530"/>
                    </a:lnTo>
                    <a:lnTo>
                      <a:pt x="234" y="526"/>
                    </a:lnTo>
                    <a:lnTo>
                      <a:pt x="225" y="522"/>
                    </a:lnTo>
                    <a:lnTo>
                      <a:pt x="216" y="516"/>
                    </a:lnTo>
                    <a:lnTo>
                      <a:pt x="207" y="511"/>
                    </a:lnTo>
                    <a:lnTo>
                      <a:pt x="198" y="505"/>
                    </a:lnTo>
                    <a:lnTo>
                      <a:pt x="191" y="499"/>
                    </a:lnTo>
                    <a:lnTo>
                      <a:pt x="183" y="492"/>
                    </a:lnTo>
                    <a:lnTo>
                      <a:pt x="177" y="486"/>
                    </a:lnTo>
                    <a:lnTo>
                      <a:pt x="169" y="477"/>
                    </a:lnTo>
                    <a:lnTo>
                      <a:pt x="163" y="470"/>
                    </a:lnTo>
                    <a:lnTo>
                      <a:pt x="157" y="462"/>
                    </a:lnTo>
                    <a:lnTo>
                      <a:pt x="152" y="453"/>
                    </a:lnTo>
                    <a:lnTo>
                      <a:pt x="147" y="443"/>
                    </a:lnTo>
                    <a:lnTo>
                      <a:pt x="142" y="434"/>
                    </a:lnTo>
                    <a:lnTo>
                      <a:pt x="138" y="425"/>
                    </a:lnTo>
                    <a:lnTo>
                      <a:pt x="134" y="415"/>
                    </a:lnTo>
                    <a:lnTo>
                      <a:pt x="127" y="393"/>
                    </a:lnTo>
                    <a:lnTo>
                      <a:pt x="123" y="371"/>
                    </a:lnTo>
                    <a:lnTo>
                      <a:pt x="120" y="347"/>
                    </a:lnTo>
                    <a:lnTo>
                      <a:pt x="119" y="322"/>
                    </a:lnTo>
                    <a:lnTo>
                      <a:pt x="119" y="309"/>
                    </a:lnTo>
                    <a:lnTo>
                      <a:pt x="120" y="295"/>
                    </a:lnTo>
                    <a:lnTo>
                      <a:pt x="122" y="282"/>
                    </a:lnTo>
                    <a:lnTo>
                      <a:pt x="123" y="270"/>
                    </a:lnTo>
                    <a:lnTo>
                      <a:pt x="125" y="257"/>
                    </a:lnTo>
                    <a:lnTo>
                      <a:pt x="128" y="246"/>
                    </a:lnTo>
                    <a:lnTo>
                      <a:pt x="131" y="235"/>
                    </a:lnTo>
                    <a:lnTo>
                      <a:pt x="136" y="223"/>
                    </a:lnTo>
                    <a:lnTo>
                      <a:pt x="140" y="213"/>
                    </a:lnTo>
                    <a:lnTo>
                      <a:pt x="145" y="203"/>
                    </a:lnTo>
                    <a:lnTo>
                      <a:pt x="149" y="193"/>
                    </a:lnTo>
                    <a:lnTo>
                      <a:pt x="155" y="184"/>
                    </a:lnTo>
                    <a:lnTo>
                      <a:pt x="160" y="176"/>
                    </a:lnTo>
                    <a:lnTo>
                      <a:pt x="167" y="168"/>
                    </a:lnTo>
                    <a:lnTo>
                      <a:pt x="174" y="159"/>
                    </a:lnTo>
                    <a:lnTo>
                      <a:pt x="181" y="152"/>
                    </a:lnTo>
                    <a:lnTo>
                      <a:pt x="188" y="145"/>
                    </a:lnTo>
                    <a:lnTo>
                      <a:pt x="196" y="139"/>
                    </a:lnTo>
                    <a:lnTo>
                      <a:pt x="204" y="133"/>
                    </a:lnTo>
                    <a:lnTo>
                      <a:pt x="213" y="127"/>
                    </a:lnTo>
                    <a:lnTo>
                      <a:pt x="221" y="121"/>
                    </a:lnTo>
                    <a:lnTo>
                      <a:pt x="230" y="117"/>
                    </a:lnTo>
                    <a:lnTo>
                      <a:pt x="239" y="112"/>
                    </a:lnTo>
                    <a:lnTo>
                      <a:pt x="250" y="109"/>
                    </a:lnTo>
                    <a:lnTo>
                      <a:pt x="270" y="102"/>
                    </a:lnTo>
                    <a:lnTo>
                      <a:pt x="291" y="98"/>
                    </a:lnTo>
                    <a:lnTo>
                      <a:pt x="313" y="95"/>
                    </a:lnTo>
                    <a:lnTo>
                      <a:pt x="337" y="94"/>
                    </a:lnTo>
                    <a:lnTo>
                      <a:pt x="355" y="95"/>
                    </a:lnTo>
                    <a:lnTo>
                      <a:pt x="373" y="96"/>
                    </a:lnTo>
                    <a:lnTo>
                      <a:pt x="389" y="98"/>
                    </a:lnTo>
                    <a:lnTo>
                      <a:pt x="405" y="101"/>
                    </a:lnTo>
                    <a:lnTo>
                      <a:pt x="420" y="105"/>
                    </a:lnTo>
                    <a:lnTo>
                      <a:pt x="434" y="109"/>
                    </a:lnTo>
                    <a:lnTo>
                      <a:pt x="446" y="113"/>
                    </a:lnTo>
                    <a:lnTo>
                      <a:pt x="457" y="118"/>
                    </a:lnTo>
                    <a:lnTo>
                      <a:pt x="482" y="28"/>
                    </a:lnTo>
                    <a:lnTo>
                      <a:pt x="473" y="24"/>
                    </a:lnTo>
                    <a:lnTo>
                      <a:pt x="459" y="19"/>
                    </a:lnTo>
                    <a:lnTo>
                      <a:pt x="444" y="13"/>
                    </a:lnTo>
                    <a:lnTo>
                      <a:pt x="426" y="9"/>
                    </a:lnTo>
                    <a:lnTo>
                      <a:pt x="406" y="6"/>
                    </a:lnTo>
                    <a:lnTo>
                      <a:pt x="383" y="3"/>
                    </a:lnTo>
                    <a:lnTo>
                      <a:pt x="359" y="1"/>
                    </a:lnTo>
                    <a:lnTo>
                      <a:pt x="332" y="0"/>
                    </a:lnTo>
                    <a:lnTo>
                      <a:pt x="314" y="1"/>
                    </a:lnTo>
                    <a:lnTo>
                      <a:pt x="297" y="2"/>
                    </a:lnTo>
                    <a:lnTo>
                      <a:pt x="280" y="4"/>
                    </a:lnTo>
                    <a:lnTo>
                      <a:pt x="263" y="6"/>
                    </a:lnTo>
                    <a:lnTo>
                      <a:pt x="247" y="9"/>
                    </a:lnTo>
                    <a:lnTo>
                      <a:pt x="231" y="13"/>
                    </a:lnTo>
                    <a:lnTo>
                      <a:pt x="216" y="17"/>
                    </a:lnTo>
                    <a:lnTo>
                      <a:pt x="200" y="23"/>
                    </a:lnTo>
                    <a:lnTo>
                      <a:pt x="185" y="29"/>
                    </a:lnTo>
                    <a:lnTo>
                      <a:pt x="172" y="35"/>
                    </a:lnTo>
                    <a:lnTo>
                      <a:pt x="157" y="42"/>
                    </a:lnTo>
                    <a:lnTo>
                      <a:pt x="144" y="50"/>
                    </a:lnTo>
                    <a:lnTo>
                      <a:pt x="130" y="59"/>
                    </a:lnTo>
                    <a:lnTo>
                      <a:pt x="118" y="68"/>
                    </a:lnTo>
                    <a:lnTo>
                      <a:pt x="107" y="77"/>
                    </a:lnTo>
                    <a:lnTo>
                      <a:pt x="94" y="87"/>
                    </a:lnTo>
                    <a:lnTo>
                      <a:pt x="84" y="99"/>
                    </a:lnTo>
                    <a:lnTo>
                      <a:pt x="74" y="110"/>
                    </a:lnTo>
                    <a:lnTo>
                      <a:pt x="65" y="122"/>
                    </a:lnTo>
                    <a:lnTo>
                      <a:pt x="55" y="135"/>
                    </a:lnTo>
                    <a:lnTo>
                      <a:pt x="47" y="148"/>
                    </a:lnTo>
                    <a:lnTo>
                      <a:pt x="39" y="162"/>
                    </a:lnTo>
                    <a:lnTo>
                      <a:pt x="32" y="176"/>
                    </a:lnTo>
                    <a:lnTo>
                      <a:pt x="26" y="190"/>
                    </a:lnTo>
                    <a:lnTo>
                      <a:pt x="19" y="206"/>
                    </a:lnTo>
                    <a:lnTo>
                      <a:pt x="14" y="222"/>
                    </a:lnTo>
                    <a:lnTo>
                      <a:pt x="10" y="239"/>
                    </a:lnTo>
                    <a:lnTo>
                      <a:pt x="6" y="255"/>
                    </a:lnTo>
                    <a:lnTo>
                      <a:pt x="4" y="273"/>
                    </a:lnTo>
                    <a:lnTo>
                      <a:pt x="2" y="290"/>
                    </a:lnTo>
                    <a:lnTo>
                      <a:pt x="1" y="309"/>
                    </a:lnTo>
                    <a:lnTo>
                      <a:pt x="0" y="328"/>
                    </a:lnTo>
                    <a:lnTo>
                      <a:pt x="1" y="346"/>
                    </a:lnTo>
                    <a:lnTo>
                      <a:pt x="2" y="362"/>
                    </a:lnTo>
                    <a:lnTo>
                      <a:pt x="3" y="380"/>
                    </a:lnTo>
                    <a:lnTo>
                      <a:pt x="6" y="395"/>
                    </a:lnTo>
                    <a:lnTo>
                      <a:pt x="9" y="412"/>
                    </a:lnTo>
                    <a:lnTo>
                      <a:pt x="12" y="427"/>
                    </a:lnTo>
                    <a:lnTo>
                      <a:pt x="16" y="441"/>
                    </a:lnTo>
                    <a:lnTo>
                      <a:pt x="22" y="457"/>
                    </a:lnTo>
                    <a:lnTo>
                      <a:pt x="28" y="470"/>
                    </a:lnTo>
                    <a:lnTo>
                      <a:pt x="34" y="484"/>
                    </a:lnTo>
                    <a:lnTo>
                      <a:pt x="41" y="497"/>
                    </a:lnTo>
                    <a:lnTo>
                      <a:pt x="48" y="509"/>
                    </a:lnTo>
                    <a:lnTo>
                      <a:pt x="56" y="522"/>
                    </a:lnTo>
                    <a:lnTo>
                      <a:pt x="66" y="534"/>
                    </a:lnTo>
                    <a:lnTo>
                      <a:pt x="75" y="544"/>
                    </a:lnTo>
                    <a:lnTo>
                      <a:pt x="84" y="555"/>
                    </a:lnTo>
                    <a:lnTo>
                      <a:pt x="95" y="565"/>
                    </a:lnTo>
                    <a:lnTo>
                      <a:pt x="106" y="574"/>
                    </a:lnTo>
                    <a:lnTo>
                      <a:pt x="118" y="583"/>
                    </a:lnTo>
                    <a:lnTo>
                      <a:pt x="130" y="592"/>
                    </a:lnTo>
                    <a:lnTo>
                      <a:pt x="143" y="599"/>
                    </a:lnTo>
                    <a:lnTo>
                      <a:pt x="156" y="606"/>
                    </a:lnTo>
                    <a:lnTo>
                      <a:pt x="169" y="612"/>
                    </a:lnTo>
                    <a:lnTo>
                      <a:pt x="184" y="618"/>
                    </a:lnTo>
                    <a:lnTo>
                      <a:pt x="199" y="623"/>
                    </a:lnTo>
                    <a:lnTo>
                      <a:pt x="215" y="628"/>
                    </a:lnTo>
                    <a:lnTo>
                      <a:pt x="230" y="632"/>
                    </a:lnTo>
                    <a:lnTo>
                      <a:pt x="247" y="635"/>
                    </a:lnTo>
                    <a:lnTo>
                      <a:pt x="263" y="637"/>
                    </a:lnTo>
                    <a:lnTo>
                      <a:pt x="280" y="639"/>
                    </a:lnTo>
                    <a:lnTo>
                      <a:pt x="298" y="640"/>
                    </a:lnTo>
                    <a:lnTo>
                      <a:pt x="316" y="641"/>
                    </a:lnTo>
                    <a:lnTo>
                      <a:pt x="344" y="640"/>
                    </a:lnTo>
                    <a:lnTo>
                      <a:pt x="370" y="638"/>
                    </a:lnTo>
                    <a:lnTo>
                      <a:pt x="393" y="635"/>
                    </a:lnTo>
                    <a:lnTo>
                      <a:pt x="415" y="632"/>
                    </a:lnTo>
                    <a:lnTo>
                      <a:pt x="435" y="628"/>
                    </a:lnTo>
                    <a:lnTo>
                      <a:pt x="451" y="622"/>
                    </a:lnTo>
                    <a:lnTo>
                      <a:pt x="465" y="617"/>
                    </a:lnTo>
                    <a:lnTo>
                      <a:pt x="478" y="612"/>
                    </a:lnTo>
                    <a:lnTo>
                      <a:pt x="458" y="52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bg1"/>
                  </a:solidFill>
                  <a:latin typeface="Myriad Pro"/>
                </a:endParaRPr>
              </a:p>
            </p:txBody>
          </p:sp>
          <p:sp>
            <p:nvSpPr>
              <p:cNvPr id="35" name="Freeform 34"/>
              <p:cNvSpPr>
                <a:spLocks noEditPoints="1"/>
              </p:cNvSpPr>
              <p:nvPr/>
            </p:nvSpPr>
            <p:spPr bwMode="auto">
              <a:xfrm>
                <a:off x="68096" y="6652068"/>
                <a:ext cx="493712" cy="123825"/>
              </a:xfrm>
              <a:custGeom>
                <a:avLst/>
                <a:gdLst/>
                <a:ahLst/>
                <a:cxnLst>
                  <a:cxn ang="0">
                    <a:pos x="598" y="179"/>
                  </a:cxn>
                  <a:cxn ang="0">
                    <a:pos x="598" y="0"/>
                  </a:cxn>
                  <a:cxn ang="0">
                    <a:pos x="524" y="0"/>
                  </a:cxn>
                  <a:cxn ang="0">
                    <a:pos x="449" y="0"/>
                  </a:cxn>
                  <a:cxn ang="0">
                    <a:pos x="374" y="0"/>
                  </a:cxn>
                  <a:cxn ang="0">
                    <a:pos x="299" y="0"/>
                  </a:cxn>
                  <a:cxn ang="0">
                    <a:pos x="224" y="0"/>
                  </a:cxn>
                  <a:cxn ang="0">
                    <a:pos x="150" y="0"/>
                  </a:cxn>
                  <a:cxn ang="0">
                    <a:pos x="75" y="0"/>
                  </a:cxn>
                  <a:cxn ang="0">
                    <a:pos x="0" y="0"/>
                  </a:cxn>
                  <a:cxn ang="0">
                    <a:pos x="0" y="179"/>
                  </a:cxn>
                  <a:cxn ang="0">
                    <a:pos x="176" y="179"/>
                  </a:cxn>
                  <a:cxn ang="0">
                    <a:pos x="176" y="621"/>
                  </a:cxn>
                  <a:cxn ang="0">
                    <a:pos x="423" y="621"/>
                  </a:cxn>
                  <a:cxn ang="0">
                    <a:pos x="423" y="179"/>
                  </a:cxn>
                  <a:cxn ang="0">
                    <a:pos x="598" y="179"/>
                  </a:cxn>
                  <a:cxn ang="0">
                    <a:pos x="907" y="250"/>
                  </a:cxn>
                  <a:cxn ang="0">
                    <a:pos x="781" y="621"/>
                  </a:cxn>
                  <a:cxn ang="0">
                    <a:pos x="539" y="621"/>
                  </a:cxn>
                  <a:cxn ang="0">
                    <a:pos x="776" y="0"/>
                  </a:cxn>
                  <a:cxn ang="0">
                    <a:pos x="809" y="0"/>
                  </a:cxn>
                  <a:cxn ang="0">
                    <a:pos x="842" y="0"/>
                  </a:cxn>
                  <a:cxn ang="0">
                    <a:pos x="874" y="0"/>
                  </a:cxn>
                  <a:cxn ang="0">
                    <a:pos x="907" y="0"/>
                  </a:cxn>
                  <a:cxn ang="0">
                    <a:pos x="939" y="0"/>
                  </a:cxn>
                  <a:cxn ang="0">
                    <a:pos x="972" y="0"/>
                  </a:cxn>
                  <a:cxn ang="0">
                    <a:pos x="1005" y="0"/>
                  </a:cxn>
                  <a:cxn ang="0">
                    <a:pos x="1038" y="0"/>
                  </a:cxn>
                  <a:cxn ang="0">
                    <a:pos x="1275" y="621"/>
                  </a:cxn>
                  <a:cxn ang="0">
                    <a:pos x="1033" y="621"/>
                  </a:cxn>
                  <a:cxn ang="0">
                    <a:pos x="907" y="250"/>
                  </a:cxn>
                  <a:cxn ang="0">
                    <a:pos x="1814" y="179"/>
                  </a:cxn>
                  <a:cxn ang="0">
                    <a:pos x="1814" y="0"/>
                  </a:cxn>
                  <a:cxn ang="0">
                    <a:pos x="1740" y="0"/>
                  </a:cxn>
                  <a:cxn ang="0">
                    <a:pos x="1665" y="0"/>
                  </a:cxn>
                  <a:cxn ang="0">
                    <a:pos x="1590" y="0"/>
                  </a:cxn>
                  <a:cxn ang="0">
                    <a:pos x="1515" y="0"/>
                  </a:cxn>
                  <a:cxn ang="0">
                    <a:pos x="1440" y="0"/>
                  </a:cxn>
                  <a:cxn ang="0">
                    <a:pos x="1366" y="0"/>
                  </a:cxn>
                  <a:cxn ang="0">
                    <a:pos x="1291" y="0"/>
                  </a:cxn>
                  <a:cxn ang="0">
                    <a:pos x="1216" y="0"/>
                  </a:cxn>
                  <a:cxn ang="0">
                    <a:pos x="1216" y="179"/>
                  </a:cxn>
                  <a:cxn ang="0">
                    <a:pos x="1391" y="179"/>
                  </a:cxn>
                  <a:cxn ang="0">
                    <a:pos x="1391" y="621"/>
                  </a:cxn>
                  <a:cxn ang="0">
                    <a:pos x="1639" y="621"/>
                  </a:cxn>
                  <a:cxn ang="0">
                    <a:pos x="1639" y="179"/>
                  </a:cxn>
                  <a:cxn ang="0">
                    <a:pos x="1814" y="179"/>
                  </a:cxn>
                  <a:cxn ang="0">
                    <a:pos x="2123" y="250"/>
                  </a:cxn>
                  <a:cxn ang="0">
                    <a:pos x="1996" y="621"/>
                  </a:cxn>
                  <a:cxn ang="0">
                    <a:pos x="1754" y="621"/>
                  </a:cxn>
                  <a:cxn ang="0">
                    <a:pos x="1991" y="0"/>
                  </a:cxn>
                  <a:cxn ang="0">
                    <a:pos x="2024" y="0"/>
                  </a:cxn>
                  <a:cxn ang="0">
                    <a:pos x="2057" y="0"/>
                  </a:cxn>
                  <a:cxn ang="0">
                    <a:pos x="2090" y="0"/>
                  </a:cxn>
                  <a:cxn ang="0">
                    <a:pos x="2123" y="0"/>
                  </a:cxn>
                  <a:cxn ang="0">
                    <a:pos x="2155" y="0"/>
                  </a:cxn>
                  <a:cxn ang="0">
                    <a:pos x="2188" y="0"/>
                  </a:cxn>
                  <a:cxn ang="0">
                    <a:pos x="2220" y="0"/>
                  </a:cxn>
                  <a:cxn ang="0">
                    <a:pos x="2253" y="0"/>
                  </a:cxn>
                  <a:cxn ang="0">
                    <a:pos x="2491" y="621"/>
                  </a:cxn>
                  <a:cxn ang="0">
                    <a:pos x="2248" y="621"/>
                  </a:cxn>
                  <a:cxn ang="0">
                    <a:pos x="2123" y="250"/>
                  </a:cxn>
                </a:cxnLst>
                <a:rect l="0" t="0" r="r" b="b"/>
                <a:pathLst>
                  <a:path w="2491" h="621">
                    <a:moveTo>
                      <a:pt x="598" y="179"/>
                    </a:moveTo>
                    <a:lnTo>
                      <a:pt x="598" y="0"/>
                    </a:lnTo>
                    <a:lnTo>
                      <a:pt x="524" y="0"/>
                    </a:lnTo>
                    <a:lnTo>
                      <a:pt x="449" y="0"/>
                    </a:lnTo>
                    <a:lnTo>
                      <a:pt x="374" y="0"/>
                    </a:lnTo>
                    <a:lnTo>
                      <a:pt x="299" y="0"/>
                    </a:lnTo>
                    <a:lnTo>
                      <a:pt x="224" y="0"/>
                    </a:lnTo>
                    <a:lnTo>
                      <a:pt x="150" y="0"/>
                    </a:lnTo>
                    <a:lnTo>
                      <a:pt x="75" y="0"/>
                    </a:lnTo>
                    <a:lnTo>
                      <a:pt x="0" y="0"/>
                    </a:lnTo>
                    <a:lnTo>
                      <a:pt x="0" y="179"/>
                    </a:lnTo>
                    <a:lnTo>
                      <a:pt x="176" y="179"/>
                    </a:lnTo>
                    <a:lnTo>
                      <a:pt x="176" y="621"/>
                    </a:lnTo>
                    <a:lnTo>
                      <a:pt x="423" y="621"/>
                    </a:lnTo>
                    <a:lnTo>
                      <a:pt x="423" y="179"/>
                    </a:lnTo>
                    <a:lnTo>
                      <a:pt x="598" y="179"/>
                    </a:lnTo>
                    <a:close/>
                    <a:moveTo>
                      <a:pt x="907" y="250"/>
                    </a:moveTo>
                    <a:lnTo>
                      <a:pt x="781" y="621"/>
                    </a:lnTo>
                    <a:lnTo>
                      <a:pt x="539" y="621"/>
                    </a:lnTo>
                    <a:lnTo>
                      <a:pt x="776" y="0"/>
                    </a:lnTo>
                    <a:lnTo>
                      <a:pt x="809" y="0"/>
                    </a:lnTo>
                    <a:lnTo>
                      <a:pt x="842" y="0"/>
                    </a:lnTo>
                    <a:lnTo>
                      <a:pt x="874" y="0"/>
                    </a:lnTo>
                    <a:lnTo>
                      <a:pt x="907" y="0"/>
                    </a:lnTo>
                    <a:lnTo>
                      <a:pt x="939" y="0"/>
                    </a:lnTo>
                    <a:lnTo>
                      <a:pt x="972" y="0"/>
                    </a:lnTo>
                    <a:lnTo>
                      <a:pt x="1005" y="0"/>
                    </a:lnTo>
                    <a:lnTo>
                      <a:pt x="1038" y="0"/>
                    </a:lnTo>
                    <a:lnTo>
                      <a:pt x="1275" y="621"/>
                    </a:lnTo>
                    <a:lnTo>
                      <a:pt x="1033" y="621"/>
                    </a:lnTo>
                    <a:lnTo>
                      <a:pt x="907" y="250"/>
                    </a:lnTo>
                    <a:close/>
                    <a:moveTo>
                      <a:pt x="1814" y="179"/>
                    </a:moveTo>
                    <a:lnTo>
                      <a:pt x="1814" y="0"/>
                    </a:lnTo>
                    <a:lnTo>
                      <a:pt x="1740" y="0"/>
                    </a:lnTo>
                    <a:lnTo>
                      <a:pt x="1665" y="0"/>
                    </a:lnTo>
                    <a:lnTo>
                      <a:pt x="1590" y="0"/>
                    </a:lnTo>
                    <a:lnTo>
                      <a:pt x="1515" y="0"/>
                    </a:lnTo>
                    <a:lnTo>
                      <a:pt x="1440" y="0"/>
                    </a:lnTo>
                    <a:lnTo>
                      <a:pt x="1366" y="0"/>
                    </a:lnTo>
                    <a:lnTo>
                      <a:pt x="1291" y="0"/>
                    </a:lnTo>
                    <a:lnTo>
                      <a:pt x="1216" y="0"/>
                    </a:lnTo>
                    <a:lnTo>
                      <a:pt x="1216" y="179"/>
                    </a:lnTo>
                    <a:lnTo>
                      <a:pt x="1391" y="179"/>
                    </a:lnTo>
                    <a:lnTo>
                      <a:pt x="1391" y="621"/>
                    </a:lnTo>
                    <a:lnTo>
                      <a:pt x="1639" y="621"/>
                    </a:lnTo>
                    <a:lnTo>
                      <a:pt x="1639" y="179"/>
                    </a:lnTo>
                    <a:lnTo>
                      <a:pt x="1814" y="179"/>
                    </a:lnTo>
                    <a:close/>
                    <a:moveTo>
                      <a:pt x="2123" y="250"/>
                    </a:moveTo>
                    <a:lnTo>
                      <a:pt x="1996" y="621"/>
                    </a:lnTo>
                    <a:lnTo>
                      <a:pt x="1754" y="621"/>
                    </a:lnTo>
                    <a:lnTo>
                      <a:pt x="1991" y="0"/>
                    </a:lnTo>
                    <a:lnTo>
                      <a:pt x="2024" y="0"/>
                    </a:lnTo>
                    <a:lnTo>
                      <a:pt x="2057" y="0"/>
                    </a:lnTo>
                    <a:lnTo>
                      <a:pt x="2090" y="0"/>
                    </a:lnTo>
                    <a:lnTo>
                      <a:pt x="2123" y="0"/>
                    </a:lnTo>
                    <a:lnTo>
                      <a:pt x="2155" y="0"/>
                    </a:lnTo>
                    <a:lnTo>
                      <a:pt x="2188" y="0"/>
                    </a:lnTo>
                    <a:lnTo>
                      <a:pt x="2220" y="0"/>
                    </a:lnTo>
                    <a:lnTo>
                      <a:pt x="2253" y="0"/>
                    </a:lnTo>
                    <a:lnTo>
                      <a:pt x="2491" y="621"/>
                    </a:lnTo>
                    <a:lnTo>
                      <a:pt x="2248" y="621"/>
                    </a:lnTo>
                    <a:lnTo>
                      <a:pt x="2123" y="25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bg1"/>
                  </a:solidFill>
                  <a:latin typeface="Myriad Pro"/>
                </a:endParaRPr>
              </a:p>
            </p:txBody>
          </p:sp>
        </p:grpSp>
        <p:sp>
          <p:nvSpPr>
            <p:cNvPr id="26" name="Freeform 25"/>
            <p:cNvSpPr>
              <a:spLocks noEditPoints="1"/>
            </p:cNvSpPr>
            <p:nvPr/>
          </p:nvSpPr>
          <p:spPr bwMode="auto">
            <a:xfrm>
              <a:off x="1409510" y="392855"/>
              <a:ext cx="878871" cy="92839"/>
            </a:xfrm>
            <a:custGeom>
              <a:avLst/>
              <a:gdLst/>
              <a:ahLst/>
              <a:cxnLst>
                <a:cxn ang="0">
                  <a:pos x="805" y="637"/>
                </a:cxn>
                <a:cxn ang="0">
                  <a:pos x="996" y="219"/>
                </a:cxn>
                <a:cxn ang="0">
                  <a:pos x="1304" y="357"/>
                </a:cxn>
                <a:cxn ang="0">
                  <a:pos x="1069" y="644"/>
                </a:cxn>
                <a:cxn ang="0">
                  <a:pos x="1040" y="573"/>
                </a:cxn>
                <a:cxn ang="0">
                  <a:pos x="1182" y="280"/>
                </a:cxn>
                <a:cxn ang="0">
                  <a:pos x="1457" y="426"/>
                </a:cxn>
                <a:cxn ang="0">
                  <a:pos x="1680" y="639"/>
                </a:cxn>
                <a:cxn ang="0">
                  <a:pos x="1384" y="480"/>
                </a:cxn>
                <a:cxn ang="0">
                  <a:pos x="1565" y="178"/>
                </a:cxn>
                <a:cxn ang="0">
                  <a:pos x="1772" y="419"/>
                </a:cxn>
                <a:cxn ang="0">
                  <a:pos x="1479" y="300"/>
                </a:cxn>
                <a:cxn ang="0">
                  <a:pos x="2054" y="179"/>
                </a:cxn>
                <a:cxn ang="0">
                  <a:pos x="2260" y="188"/>
                </a:cxn>
                <a:cxn ang="0">
                  <a:pos x="2257" y="15"/>
                </a:cxn>
                <a:cxn ang="0">
                  <a:pos x="2523" y="568"/>
                </a:cxn>
                <a:cxn ang="0">
                  <a:pos x="2483" y="627"/>
                </a:cxn>
                <a:cxn ang="0">
                  <a:pos x="2395" y="282"/>
                </a:cxn>
                <a:cxn ang="0">
                  <a:pos x="2669" y="201"/>
                </a:cxn>
                <a:cxn ang="0">
                  <a:pos x="2657" y="282"/>
                </a:cxn>
                <a:cxn ang="0">
                  <a:pos x="2858" y="220"/>
                </a:cxn>
                <a:cxn ang="0">
                  <a:pos x="3192" y="222"/>
                </a:cxn>
                <a:cxn ang="0">
                  <a:pos x="3092" y="249"/>
                </a:cxn>
                <a:cxn ang="0">
                  <a:pos x="3666" y="632"/>
                </a:cxn>
                <a:cxn ang="0">
                  <a:pos x="3354" y="500"/>
                </a:cxn>
                <a:cxn ang="0">
                  <a:pos x="3484" y="195"/>
                </a:cxn>
                <a:cxn ang="0">
                  <a:pos x="3516" y="256"/>
                </a:cxn>
                <a:cxn ang="0">
                  <a:pos x="3592" y="581"/>
                </a:cxn>
                <a:cxn ang="0">
                  <a:pos x="4055" y="577"/>
                </a:cxn>
                <a:cxn ang="0">
                  <a:pos x="3803" y="567"/>
                </a:cxn>
                <a:cxn ang="0">
                  <a:pos x="3854" y="210"/>
                </a:cxn>
                <a:cxn ang="0">
                  <a:pos x="4132" y="281"/>
                </a:cxn>
                <a:cxn ang="0">
                  <a:pos x="3947" y="237"/>
                </a:cxn>
                <a:cxn ang="0">
                  <a:pos x="4571" y="638"/>
                </a:cxn>
                <a:cxn ang="0">
                  <a:pos x="4425" y="355"/>
                </a:cxn>
                <a:cxn ang="0">
                  <a:pos x="4692" y="179"/>
                </a:cxn>
                <a:cxn ang="0">
                  <a:pos x="4503" y="378"/>
                </a:cxn>
                <a:cxn ang="0">
                  <a:pos x="4914" y="445"/>
                </a:cxn>
                <a:cxn ang="0">
                  <a:pos x="5116" y="642"/>
                </a:cxn>
                <a:cxn ang="0">
                  <a:pos x="4837" y="469"/>
                </a:cxn>
                <a:cxn ang="0">
                  <a:pos x="5032" y="177"/>
                </a:cxn>
                <a:cxn ang="0">
                  <a:pos x="5225" y="427"/>
                </a:cxn>
                <a:cxn ang="0">
                  <a:pos x="4929" y="310"/>
                </a:cxn>
                <a:cxn ang="0">
                  <a:pos x="5520" y="177"/>
                </a:cxn>
                <a:cxn ang="0">
                  <a:pos x="5849" y="249"/>
                </a:cxn>
                <a:cxn ang="0">
                  <a:pos x="5745" y="644"/>
                </a:cxn>
                <a:cxn ang="0">
                  <a:pos x="6173" y="588"/>
                </a:cxn>
                <a:cxn ang="0">
                  <a:pos x="5907" y="543"/>
                </a:cxn>
                <a:cxn ang="0">
                  <a:pos x="6173" y="317"/>
                </a:cxn>
                <a:cxn ang="0">
                  <a:pos x="6044" y="179"/>
                </a:cxn>
                <a:cxn ang="0">
                  <a:pos x="6022" y="438"/>
                </a:cxn>
                <a:cxn ang="0">
                  <a:pos x="6118" y="573"/>
                </a:cxn>
                <a:cxn ang="0">
                  <a:pos x="6379" y="72"/>
                </a:cxn>
                <a:cxn ang="0">
                  <a:pos x="6454" y="99"/>
                </a:cxn>
                <a:cxn ang="0">
                  <a:pos x="6815" y="177"/>
                </a:cxn>
                <a:cxn ang="0">
                  <a:pos x="6901" y="333"/>
                </a:cxn>
                <a:cxn ang="0">
                  <a:pos x="6691" y="329"/>
                </a:cxn>
                <a:cxn ang="0">
                  <a:pos x="7278" y="580"/>
                </a:cxn>
                <a:cxn ang="0">
                  <a:pos x="7137" y="188"/>
                </a:cxn>
                <a:cxn ang="0">
                  <a:pos x="7541" y="759"/>
                </a:cxn>
                <a:cxn ang="0">
                  <a:pos x="7366" y="188"/>
                </a:cxn>
                <a:cxn ang="0">
                  <a:pos x="7881" y="532"/>
                </a:cxn>
                <a:cxn ang="0">
                  <a:pos x="7920" y="642"/>
                </a:cxn>
              </a:cxnLst>
              <a:rect l="0" t="0" r="r" b="b"/>
              <a:pathLst>
                <a:path w="7953" h="842">
                  <a:moveTo>
                    <a:pt x="324" y="277"/>
                  </a:moveTo>
                  <a:lnTo>
                    <a:pt x="324" y="344"/>
                  </a:lnTo>
                  <a:lnTo>
                    <a:pt x="81" y="344"/>
                  </a:lnTo>
                  <a:lnTo>
                    <a:pt x="81" y="569"/>
                  </a:lnTo>
                  <a:lnTo>
                    <a:pt x="352" y="569"/>
                  </a:lnTo>
                  <a:lnTo>
                    <a:pt x="352" y="637"/>
                  </a:lnTo>
                  <a:lnTo>
                    <a:pt x="0" y="637"/>
                  </a:lnTo>
                  <a:lnTo>
                    <a:pt x="0" y="11"/>
                  </a:lnTo>
                  <a:lnTo>
                    <a:pt x="338" y="11"/>
                  </a:lnTo>
                  <a:lnTo>
                    <a:pt x="338" y="79"/>
                  </a:lnTo>
                  <a:lnTo>
                    <a:pt x="81" y="79"/>
                  </a:lnTo>
                  <a:lnTo>
                    <a:pt x="81" y="277"/>
                  </a:lnTo>
                  <a:lnTo>
                    <a:pt x="324" y="277"/>
                  </a:lnTo>
                  <a:close/>
                  <a:moveTo>
                    <a:pt x="401" y="188"/>
                  </a:moveTo>
                  <a:lnTo>
                    <a:pt x="492" y="188"/>
                  </a:lnTo>
                  <a:lnTo>
                    <a:pt x="556" y="284"/>
                  </a:lnTo>
                  <a:lnTo>
                    <a:pt x="566" y="300"/>
                  </a:lnTo>
                  <a:lnTo>
                    <a:pt x="578" y="317"/>
                  </a:lnTo>
                  <a:lnTo>
                    <a:pt x="589" y="337"/>
                  </a:lnTo>
                  <a:lnTo>
                    <a:pt x="601" y="357"/>
                  </a:lnTo>
                  <a:lnTo>
                    <a:pt x="604" y="357"/>
                  </a:lnTo>
                  <a:lnTo>
                    <a:pt x="614" y="340"/>
                  </a:lnTo>
                  <a:lnTo>
                    <a:pt x="625" y="321"/>
                  </a:lnTo>
                  <a:lnTo>
                    <a:pt x="636" y="303"/>
                  </a:lnTo>
                  <a:lnTo>
                    <a:pt x="649" y="283"/>
                  </a:lnTo>
                  <a:lnTo>
                    <a:pt x="712" y="188"/>
                  </a:lnTo>
                  <a:lnTo>
                    <a:pt x="800" y="188"/>
                  </a:lnTo>
                  <a:lnTo>
                    <a:pt x="646" y="405"/>
                  </a:lnTo>
                  <a:lnTo>
                    <a:pt x="805" y="637"/>
                  </a:lnTo>
                  <a:lnTo>
                    <a:pt x="712" y="637"/>
                  </a:lnTo>
                  <a:lnTo>
                    <a:pt x="646" y="535"/>
                  </a:lnTo>
                  <a:lnTo>
                    <a:pt x="635" y="520"/>
                  </a:lnTo>
                  <a:lnTo>
                    <a:pt x="624" y="501"/>
                  </a:lnTo>
                  <a:lnTo>
                    <a:pt x="612" y="481"/>
                  </a:lnTo>
                  <a:lnTo>
                    <a:pt x="598" y="457"/>
                  </a:lnTo>
                  <a:lnTo>
                    <a:pt x="596" y="457"/>
                  </a:lnTo>
                  <a:lnTo>
                    <a:pt x="588" y="472"/>
                  </a:lnTo>
                  <a:lnTo>
                    <a:pt x="578" y="490"/>
                  </a:lnTo>
                  <a:lnTo>
                    <a:pt x="564" y="511"/>
                  </a:lnTo>
                  <a:lnTo>
                    <a:pt x="549" y="535"/>
                  </a:lnTo>
                  <a:lnTo>
                    <a:pt x="484" y="637"/>
                  </a:lnTo>
                  <a:lnTo>
                    <a:pt x="394" y="637"/>
                  </a:lnTo>
                  <a:lnTo>
                    <a:pt x="553" y="408"/>
                  </a:lnTo>
                  <a:lnTo>
                    <a:pt x="401" y="188"/>
                  </a:lnTo>
                  <a:close/>
                  <a:moveTo>
                    <a:pt x="883" y="820"/>
                  </a:moveTo>
                  <a:lnTo>
                    <a:pt x="883" y="334"/>
                  </a:lnTo>
                  <a:lnTo>
                    <a:pt x="883" y="298"/>
                  </a:lnTo>
                  <a:lnTo>
                    <a:pt x="882" y="261"/>
                  </a:lnTo>
                  <a:lnTo>
                    <a:pt x="881" y="224"/>
                  </a:lnTo>
                  <a:lnTo>
                    <a:pt x="880" y="188"/>
                  </a:lnTo>
                  <a:lnTo>
                    <a:pt x="953" y="188"/>
                  </a:lnTo>
                  <a:lnTo>
                    <a:pt x="957" y="265"/>
                  </a:lnTo>
                  <a:lnTo>
                    <a:pt x="958" y="265"/>
                  </a:lnTo>
                  <a:lnTo>
                    <a:pt x="965" y="255"/>
                  </a:lnTo>
                  <a:lnTo>
                    <a:pt x="972" y="244"/>
                  </a:lnTo>
                  <a:lnTo>
                    <a:pt x="979" y="235"/>
                  </a:lnTo>
                  <a:lnTo>
                    <a:pt x="988" y="227"/>
                  </a:lnTo>
                  <a:lnTo>
                    <a:pt x="996" y="219"/>
                  </a:lnTo>
                  <a:lnTo>
                    <a:pt x="1005" y="211"/>
                  </a:lnTo>
                  <a:lnTo>
                    <a:pt x="1014" y="205"/>
                  </a:lnTo>
                  <a:lnTo>
                    <a:pt x="1024" y="199"/>
                  </a:lnTo>
                  <a:lnTo>
                    <a:pt x="1034" y="194"/>
                  </a:lnTo>
                  <a:lnTo>
                    <a:pt x="1045" y="190"/>
                  </a:lnTo>
                  <a:lnTo>
                    <a:pt x="1055" y="186"/>
                  </a:lnTo>
                  <a:lnTo>
                    <a:pt x="1068" y="183"/>
                  </a:lnTo>
                  <a:lnTo>
                    <a:pt x="1079" y="181"/>
                  </a:lnTo>
                  <a:lnTo>
                    <a:pt x="1091" y="178"/>
                  </a:lnTo>
                  <a:lnTo>
                    <a:pt x="1105" y="177"/>
                  </a:lnTo>
                  <a:lnTo>
                    <a:pt x="1118" y="177"/>
                  </a:lnTo>
                  <a:lnTo>
                    <a:pt x="1138" y="178"/>
                  </a:lnTo>
                  <a:lnTo>
                    <a:pt x="1157" y="182"/>
                  </a:lnTo>
                  <a:lnTo>
                    <a:pt x="1166" y="184"/>
                  </a:lnTo>
                  <a:lnTo>
                    <a:pt x="1176" y="187"/>
                  </a:lnTo>
                  <a:lnTo>
                    <a:pt x="1185" y="190"/>
                  </a:lnTo>
                  <a:lnTo>
                    <a:pt x="1193" y="193"/>
                  </a:lnTo>
                  <a:lnTo>
                    <a:pt x="1201" y="198"/>
                  </a:lnTo>
                  <a:lnTo>
                    <a:pt x="1210" y="202"/>
                  </a:lnTo>
                  <a:lnTo>
                    <a:pt x="1218" y="207"/>
                  </a:lnTo>
                  <a:lnTo>
                    <a:pt x="1225" y="213"/>
                  </a:lnTo>
                  <a:lnTo>
                    <a:pt x="1240" y="226"/>
                  </a:lnTo>
                  <a:lnTo>
                    <a:pt x="1254" y="241"/>
                  </a:lnTo>
                  <a:lnTo>
                    <a:pt x="1266" y="258"/>
                  </a:lnTo>
                  <a:lnTo>
                    <a:pt x="1277" y="275"/>
                  </a:lnTo>
                  <a:lnTo>
                    <a:pt x="1287" y="294"/>
                  </a:lnTo>
                  <a:lnTo>
                    <a:pt x="1294" y="314"/>
                  </a:lnTo>
                  <a:lnTo>
                    <a:pt x="1300" y="335"/>
                  </a:lnTo>
                  <a:lnTo>
                    <a:pt x="1304" y="357"/>
                  </a:lnTo>
                  <a:lnTo>
                    <a:pt x="1307" y="381"/>
                  </a:lnTo>
                  <a:lnTo>
                    <a:pt x="1308" y="406"/>
                  </a:lnTo>
                  <a:lnTo>
                    <a:pt x="1307" y="434"/>
                  </a:lnTo>
                  <a:lnTo>
                    <a:pt x="1304" y="460"/>
                  </a:lnTo>
                  <a:lnTo>
                    <a:pt x="1302" y="473"/>
                  </a:lnTo>
                  <a:lnTo>
                    <a:pt x="1299" y="485"/>
                  </a:lnTo>
                  <a:lnTo>
                    <a:pt x="1296" y="497"/>
                  </a:lnTo>
                  <a:lnTo>
                    <a:pt x="1292" y="509"/>
                  </a:lnTo>
                  <a:lnTo>
                    <a:pt x="1288" y="520"/>
                  </a:lnTo>
                  <a:lnTo>
                    <a:pt x="1283" y="530"/>
                  </a:lnTo>
                  <a:lnTo>
                    <a:pt x="1278" y="541"/>
                  </a:lnTo>
                  <a:lnTo>
                    <a:pt x="1272" y="551"/>
                  </a:lnTo>
                  <a:lnTo>
                    <a:pt x="1266" y="560"/>
                  </a:lnTo>
                  <a:lnTo>
                    <a:pt x="1260" y="569"/>
                  </a:lnTo>
                  <a:lnTo>
                    <a:pt x="1253" y="579"/>
                  </a:lnTo>
                  <a:lnTo>
                    <a:pt x="1245" y="587"/>
                  </a:lnTo>
                  <a:lnTo>
                    <a:pt x="1231" y="601"/>
                  </a:lnTo>
                  <a:lnTo>
                    <a:pt x="1215" y="614"/>
                  </a:lnTo>
                  <a:lnTo>
                    <a:pt x="1207" y="619"/>
                  </a:lnTo>
                  <a:lnTo>
                    <a:pt x="1198" y="624"/>
                  </a:lnTo>
                  <a:lnTo>
                    <a:pt x="1190" y="628"/>
                  </a:lnTo>
                  <a:lnTo>
                    <a:pt x="1181" y="632"/>
                  </a:lnTo>
                  <a:lnTo>
                    <a:pt x="1163" y="638"/>
                  </a:lnTo>
                  <a:lnTo>
                    <a:pt x="1144" y="643"/>
                  </a:lnTo>
                  <a:lnTo>
                    <a:pt x="1123" y="647"/>
                  </a:lnTo>
                  <a:lnTo>
                    <a:pt x="1103" y="648"/>
                  </a:lnTo>
                  <a:lnTo>
                    <a:pt x="1091" y="647"/>
                  </a:lnTo>
                  <a:lnTo>
                    <a:pt x="1079" y="646"/>
                  </a:lnTo>
                  <a:lnTo>
                    <a:pt x="1069" y="644"/>
                  </a:lnTo>
                  <a:lnTo>
                    <a:pt x="1058" y="642"/>
                  </a:lnTo>
                  <a:lnTo>
                    <a:pt x="1048" y="640"/>
                  </a:lnTo>
                  <a:lnTo>
                    <a:pt x="1038" y="637"/>
                  </a:lnTo>
                  <a:lnTo>
                    <a:pt x="1029" y="633"/>
                  </a:lnTo>
                  <a:lnTo>
                    <a:pt x="1019" y="629"/>
                  </a:lnTo>
                  <a:lnTo>
                    <a:pt x="1011" y="625"/>
                  </a:lnTo>
                  <a:lnTo>
                    <a:pt x="1003" y="620"/>
                  </a:lnTo>
                  <a:lnTo>
                    <a:pt x="996" y="614"/>
                  </a:lnTo>
                  <a:lnTo>
                    <a:pt x="989" y="607"/>
                  </a:lnTo>
                  <a:lnTo>
                    <a:pt x="981" y="600"/>
                  </a:lnTo>
                  <a:lnTo>
                    <a:pt x="975" y="593"/>
                  </a:lnTo>
                  <a:lnTo>
                    <a:pt x="969" y="585"/>
                  </a:lnTo>
                  <a:lnTo>
                    <a:pt x="964" y="577"/>
                  </a:lnTo>
                  <a:lnTo>
                    <a:pt x="964" y="820"/>
                  </a:lnTo>
                  <a:lnTo>
                    <a:pt x="883" y="820"/>
                  </a:lnTo>
                  <a:close/>
                  <a:moveTo>
                    <a:pt x="964" y="377"/>
                  </a:moveTo>
                  <a:lnTo>
                    <a:pt x="964" y="454"/>
                  </a:lnTo>
                  <a:lnTo>
                    <a:pt x="964" y="468"/>
                  </a:lnTo>
                  <a:lnTo>
                    <a:pt x="966" y="480"/>
                  </a:lnTo>
                  <a:lnTo>
                    <a:pt x="969" y="492"/>
                  </a:lnTo>
                  <a:lnTo>
                    <a:pt x="972" y="504"/>
                  </a:lnTo>
                  <a:lnTo>
                    <a:pt x="977" y="515"/>
                  </a:lnTo>
                  <a:lnTo>
                    <a:pt x="983" y="525"/>
                  </a:lnTo>
                  <a:lnTo>
                    <a:pt x="991" y="535"/>
                  </a:lnTo>
                  <a:lnTo>
                    <a:pt x="1000" y="546"/>
                  </a:lnTo>
                  <a:lnTo>
                    <a:pt x="1009" y="554"/>
                  </a:lnTo>
                  <a:lnTo>
                    <a:pt x="1018" y="562"/>
                  </a:lnTo>
                  <a:lnTo>
                    <a:pt x="1029" y="568"/>
                  </a:lnTo>
                  <a:lnTo>
                    <a:pt x="1040" y="573"/>
                  </a:lnTo>
                  <a:lnTo>
                    <a:pt x="1051" y="578"/>
                  </a:lnTo>
                  <a:lnTo>
                    <a:pt x="1064" y="581"/>
                  </a:lnTo>
                  <a:lnTo>
                    <a:pt x="1077" y="583"/>
                  </a:lnTo>
                  <a:lnTo>
                    <a:pt x="1090" y="583"/>
                  </a:lnTo>
                  <a:lnTo>
                    <a:pt x="1106" y="583"/>
                  </a:lnTo>
                  <a:lnTo>
                    <a:pt x="1120" y="580"/>
                  </a:lnTo>
                  <a:lnTo>
                    <a:pt x="1133" y="577"/>
                  </a:lnTo>
                  <a:lnTo>
                    <a:pt x="1147" y="571"/>
                  </a:lnTo>
                  <a:lnTo>
                    <a:pt x="1159" y="564"/>
                  </a:lnTo>
                  <a:lnTo>
                    <a:pt x="1170" y="556"/>
                  </a:lnTo>
                  <a:lnTo>
                    <a:pt x="1181" y="547"/>
                  </a:lnTo>
                  <a:lnTo>
                    <a:pt x="1190" y="535"/>
                  </a:lnTo>
                  <a:lnTo>
                    <a:pt x="1198" y="523"/>
                  </a:lnTo>
                  <a:lnTo>
                    <a:pt x="1205" y="510"/>
                  </a:lnTo>
                  <a:lnTo>
                    <a:pt x="1212" y="495"/>
                  </a:lnTo>
                  <a:lnTo>
                    <a:pt x="1217" y="480"/>
                  </a:lnTo>
                  <a:lnTo>
                    <a:pt x="1221" y="463"/>
                  </a:lnTo>
                  <a:lnTo>
                    <a:pt x="1224" y="447"/>
                  </a:lnTo>
                  <a:lnTo>
                    <a:pt x="1226" y="428"/>
                  </a:lnTo>
                  <a:lnTo>
                    <a:pt x="1226" y="410"/>
                  </a:lnTo>
                  <a:lnTo>
                    <a:pt x="1226" y="392"/>
                  </a:lnTo>
                  <a:lnTo>
                    <a:pt x="1224" y="376"/>
                  </a:lnTo>
                  <a:lnTo>
                    <a:pt x="1221" y="360"/>
                  </a:lnTo>
                  <a:lnTo>
                    <a:pt x="1218" y="345"/>
                  </a:lnTo>
                  <a:lnTo>
                    <a:pt x="1213" y="331"/>
                  </a:lnTo>
                  <a:lnTo>
                    <a:pt x="1206" y="317"/>
                  </a:lnTo>
                  <a:lnTo>
                    <a:pt x="1200" y="305"/>
                  </a:lnTo>
                  <a:lnTo>
                    <a:pt x="1192" y="293"/>
                  </a:lnTo>
                  <a:lnTo>
                    <a:pt x="1182" y="280"/>
                  </a:lnTo>
                  <a:lnTo>
                    <a:pt x="1172" y="271"/>
                  </a:lnTo>
                  <a:lnTo>
                    <a:pt x="1160" y="262"/>
                  </a:lnTo>
                  <a:lnTo>
                    <a:pt x="1149" y="255"/>
                  </a:lnTo>
                  <a:lnTo>
                    <a:pt x="1136" y="249"/>
                  </a:lnTo>
                  <a:lnTo>
                    <a:pt x="1122" y="245"/>
                  </a:lnTo>
                  <a:lnTo>
                    <a:pt x="1108" y="243"/>
                  </a:lnTo>
                  <a:lnTo>
                    <a:pt x="1092" y="242"/>
                  </a:lnTo>
                  <a:lnTo>
                    <a:pt x="1082" y="243"/>
                  </a:lnTo>
                  <a:lnTo>
                    <a:pt x="1072" y="244"/>
                  </a:lnTo>
                  <a:lnTo>
                    <a:pt x="1062" y="246"/>
                  </a:lnTo>
                  <a:lnTo>
                    <a:pt x="1052" y="249"/>
                  </a:lnTo>
                  <a:lnTo>
                    <a:pt x="1042" y="254"/>
                  </a:lnTo>
                  <a:lnTo>
                    <a:pt x="1033" y="258"/>
                  </a:lnTo>
                  <a:lnTo>
                    <a:pt x="1024" y="264"/>
                  </a:lnTo>
                  <a:lnTo>
                    <a:pt x="1015" y="270"/>
                  </a:lnTo>
                  <a:lnTo>
                    <a:pt x="1007" y="277"/>
                  </a:lnTo>
                  <a:lnTo>
                    <a:pt x="999" y="285"/>
                  </a:lnTo>
                  <a:lnTo>
                    <a:pt x="993" y="294"/>
                  </a:lnTo>
                  <a:lnTo>
                    <a:pt x="987" y="303"/>
                  </a:lnTo>
                  <a:lnTo>
                    <a:pt x="981" y="312"/>
                  </a:lnTo>
                  <a:lnTo>
                    <a:pt x="976" y="321"/>
                  </a:lnTo>
                  <a:lnTo>
                    <a:pt x="972" y="333"/>
                  </a:lnTo>
                  <a:lnTo>
                    <a:pt x="969" y="344"/>
                  </a:lnTo>
                  <a:lnTo>
                    <a:pt x="967" y="353"/>
                  </a:lnTo>
                  <a:lnTo>
                    <a:pt x="965" y="363"/>
                  </a:lnTo>
                  <a:lnTo>
                    <a:pt x="964" y="370"/>
                  </a:lnTo>
                  <a:lnTo>
                    <a:pt x="964" y="377"/>
                  </a:lnTo>
                  <a:close/>
                  <a:moveTo>
                    <a:pt x="1771" y="427"/>
                  </a:moveTo>
                  <a:lnTo>
                    <a:pt x="1457" y="426"/>
                  </a:lnTo>
                  <a:lnTo>
                    <a:pt x="1458" y="445"/>
                  </a:lnTo>
                  <a:lnTo>
                    <a:pt x="1460" y="463"/>
                  </a:lnTo>
                  <a:lnTo>
                    <a:pt x="1464" y="480"/>
                  </a:lnTo>
                  <a:lnTo>
                    <a:pt x="1469" y="495"/>
                  </a:lnTo>
                  <a:lnTo>
                    <a:pt x="1477" y="510"/>
                  </a:lnTo>
                  <a:lnTo>
                    <a:pt x="1484" y="523"/>
                  </a:lnTo>
                  <a:lnTo>
                    <a:pt x="1493" y="535"/>
                  </a:lnTo>
                  <a:lnTo>
                    <a:pt x="1504" y="546"/>
                  </a:lnTo>
                  <a:lnTo>
                    <a:pt x="1515" y="554"/>
                  </a:lnTo>
                  <a:lnTo>
                    <a:pt x="1526" y="562"/>
                  </a:lnTo>
                  <a:lnTo>
                    <a:pt x="1537" y="568"/>
                  </a:lnTo>
                  <a:lnTo>
                    <a:pt x="1551" y="573"/>
                  </a:lnTo>
                  <a:lnTo>
                    <a:pt x="1564" y="577"/>
                  </a:lnTo>
                  <a:lnTo>
                    <a:pt x="1578" y="580"/>
                  </a:lnTo>
                  <a:lnTo>
                    <a:pt x="1594" y="582"/>
                  </a:lnTo>
                  <a:lnTo>
                    <a:pt x="1610" y="582"/>
                  </a:lnTo>
                  <a:lnTo>
                    <a:pt x="1628" y="582"/>
                  </a:lnTo>
                  <a:lnTo>
                    <a:pt x="1644" y="581"/>
                  </a:lnTo>
                  <a:lnTo>
                    <a:pt x="1660" y="579"/>
                  </a:lnTo>
                  <a:lnTo>
                    <a:pt x="1676" y="577"/>
                  </a:lnTo>
                  <a:lnTo>
                    <a:pt x="1690" y="573"/>
                  </a:lnTo>
                  <a:lnTo>
                    <a:pt x="1706" y="569"/>
                  </a:lnTo>
                  <a:lnTo>
                    <a:pt x="1720" y="564"/>
                  </a:lnTo>
                  <a:lnTo>
                    <a:pt x="1735" y="559"/>
                  </a:lnTo>
                  <a:lnTo>
                    <a:pt x="1748" y="618"/>
                  </a:lnTo>
                  <a:lnTo>
                    <a:pt x="1733" y="624"/>
                  </a:lnTo>
                  <a:lnTo>
                    <a:pt x="1715" y="630"/>
                  </a:lnTo>
                  <a:lnTo>
                    <a:pt x="1698" y="635"/>
                  </a:lnTo>
                  <a:lnTo>
                    <a:pt x="1680" y="639"/>
                  </a:lnTo>
                  <a:lnTo>
                    <a:pt x="1661" y="642"/>
                  </a:lnTo>
                  <a:lnTo>
                    <a:pt x="1641" y="644"/>
                  </a:lnTo>
                  <a:lnTo>
                    <a:pt x="1621" y="646"/>
                  </a:lnTo>
                  <a:lnTo>
                    <a:pt x="1599" y="647"/>
                  </a:lnTo>
                  <a:lnTo>
                    <a:pt x="1574" y="646"/>
                  </a:lnTo>
                  <a:lnTo>
                    <a:pt x="1551" y="642"/>
                  </a:lnTo>
                  <a:lnTo>
                    <a:pt x="1539" y="640"/>
                  </a:lnTo>
                  <a:lnTo>
                    <a:pt x="1528" y="637"/>
                  </a:lnTo>
                  <a:lnTo>
                    <a:pt x="1518" y="634"/>
                  </a:lnTo>
                  <a:lnTo>
                    <a:pt x="1507" y="631"/>
                  </a:lnTo>
                  <a:lnTo>
                    <a:pt x="1497" y="627"/>
                  </a:lnTo>
                  <a:lnTo>
                    <a:pt x="1488" y="622"/>
                  </a:lnTo>
                  <a:lnTo>
                    <a:pt x="1479" y="617"/>
                  </a:lnTo>
                  <a:lnTo>
                    <a:pt x="1469" y="612"/>
                  </a:lnTo>
                  <a:lnTo>
                    <a:pt x="1461" y="605"/>
                  </a:lnTo>
                  <a:lnTo>
                    <a:pt x="1453" y="598"/>
                  </a:lnTo>
                  <a:lnTo>
                    <a:pt x="1445" y="592"/>
                  </a:lnTo>
                  <a:lnTo>
                    <a:pt x="1438" y="584"/>
                  </a:lnTo>
                  <a:lnTo>
                    <a:pt x="1430" y="576"/>
                  </a:lnTo>
                  <a:lnTo>
                    <a:pt x="1423" y="567"/>
                  </a:lnTo>
                  <a:lnTo>
                    <a:pt x="1417" y="559"/>
                  </a:lnTo>
                  <a:lnTo>
                    <a:pt x="1412" y="551"/>
                  </a:lnTo>
                  <a:lnTo>
                    <a:pt x="1406" y="542"/>
                  </a:lnTo>
                  <a:lnTo>
                    <a:pt x="1402" y="531"/>
                  </a:lnTo>
                  <a:lnTo>
                    <a:pt x="1397" y="522"/>
                  </a:lnTo>
                  <a:lnTo>
                    <a:pt x="1393" y="512"/>
                  </a:lnTo>
                  <a:lnTo>
                    <a:pt x="1389" y="501"/>
                  </a:lnTo>
                  <a:lnTo>
                    <a:pt x="1386" y="490"/>
                  </a:lnTo>
                  <a:lnTo>
                    <a:pt x="1384" y="480"/>
                  </a:lnTo>
                  <a:lnTo>
                    <a:pt x="1382" y="469"/>
                  </a:lnTo>
                  <a:lnTo>
                    <a:pt x="1379" y="445"/>
                  </a:lnTo>
                  <a:lnTo>
                    <a:pt x="1378" y="419"/>
                  </a:lnTo>
                  <a:lnTo>
                    <a:pt x="1379" y="394"/>
                  </a:lnTo>
                  <a:lnTo>
                    <a:pt x="1382" y="370"/>
                  </a:lnTo>
                  <a:lnTo>
                    <a:pt x="1386" y="346"/>
                  </a:lnTo>
                  <a:lnTo>
                    <a:pt x="1392" y="324"/>
                  </a:lnTo>
                  <a:lnTo>
                    <a:pt x="1397" y="313"/>
                  </a:lnTo>
                  <a:lnTo>
                    <a:pt x="1401" y="303"/>
                  </a:lnTo>
                  <a:lnTo>
                    <a:pt x="1406" y="293"/>
                  </a:lnTo>
                  <a:lnTo>
                    <a:pt x="1411" y="282"/>
                  </a:lnTo>
                  <a:lnTo>
                    <a:pt x="1416" y="273"/>
                  </a:lnTo>
                  <a:lnTo>
                    <a:pt x="1422" y="264"/>
                  </a:lnTo>
                  <a:lnTo>
                    <a:pt x="1428" y="255"/>
                  </a:lnTo>
                  <a:lnTo>
                    <a:pt x="1436" y="246"/>
                  </a:lnTo>
                  <a:lnTo>
                    <a:pt x="1443" y="238"/>
                  </a:lnTo>
                  <a:lnTo>
                    <a:pt x="1451" y="230"/>
                  </a:lnTo>
                  <a:lnTo>
                    <a:pt x="1458" y="223"/>
                  </a:lnTo>
                  <a:lnTo>
                    <a:pt x="1466" y="217"/>
                  </a:lnTo>
                  <a:lnTo>
                    <a:pt x="1476" y="210"/>
                  </a:lnTo>
                  <a:lnTo>
                    <a:pt x="1484" y="204"/>
                  </a:lnTo>
                  <a:lnTo>
                    <a:pt x="1493" y="199"/>
                  </a:lnTo>
                  <a:lnTo>
                    <a:pt x="1502" y="195"/>
                  </a:lnTo>
                  <a:lnTo>
                    <a:pt x="1513" y="191"/>
                  </a:lnTo>
                  <a:lnTo>
                    <a:pt x="1522" y="187"/>
                  </a:lnTo>
                  <a:lnTo>
                    <a:pt x="1532" y="185"/>
                  </a:lnTo>
                  <a:lnTo>
                    <a:pt x="1543" y="182"/>
                  </a:lnTo>
                  <a:lnTo>
                    <a:pt x="1554" y="179"/>
                  </a:lnTo>
                  <a:lnTo>
                    <a:pt x="1565" y="178"/>
                  </a:lnTo>
                  <a:lnTo>
                    <a:pt x="1576" y="177"/>
                  </a:lnTo>
                  <a:lnTo>
                    <a:pt x="1589" y="177"/>
                  </a:lnTo>
                  <a:lnTo>
                    <a:pt x="1601" y="177"/>
                  </a:lnTo>
                  <a:lnTo>
                    <a:pt x="1612" y="178"/>
                  </a:lnTo>
                  <a:lnTo>
                    <a:pt x="1624" y="181"/>
                  </a:lnTo>
                  <a:lnTo>
                    <a:pt x="1635" y="183"/>
                  </a:lnTo>
                  <a:lnTo>
                    <a:pt x="1645" y="185"/>
                  </a:lnTo>
                  <a:lnTo>
                    <a:pt x="1655" y="188"/>
                  </a:lnTo>
                  <a:lnTo>
                    <a:pt x="1665" y="192"/>
                  </a:lnTo>
                  <a:lnTo>
                    <a:pt x="1675" y="196"/>
                  </a:lnTo>
                  <a:lnTo>
                    <a:pt x="1683" y="201"/>
                  </a:lnTo>
                  <a:lnTo>
                    <a:pt x="1692" y="206"/>
                  </a:lnTo>
                  <a:lnTo>
                    <a:pt x="1701" y="212"/>
                  </a:lnTo>
                  <a:lnTo>
                    <a:pt x="1708" y="220"/>
                  </a:lnTo>
                  <a:lnTo>
                    <a:pt x="1716" y="227"/>
                  </a:lnTo>
                  <a:lnTo>
                    <a:pt x="1723" y="234"/>
                  </a:lnTo>
                  <a:lnTo>
                    <a:pt x="1729" y="242"/>
                  </a:lnTo>
                  <a:lnTo>
                    <a:pt x="1736" y="251"/>
                  </a:lnTo>
                  <a:lnTo>
                    <a:pt x="1745" y="266"/>
                  </a:lnTo>
                  <a:lnTo>
                    <a:pt x="1753" y="281"/>
                  </a:lnTo>
                  <a:lnTo>
                    <a:pt x="1759" y="298"/>
                  </a:lnTo>
                  <a:lnTo>
                    <a:pt x="1764" y="314"/>
                  </a:lnTo>
                  <a:lnTo>
                    <a:pt x="1768" y="332"/>
                  </a:lnTo>
                  <a:lnTo>
                    <a:pt x="1772" y="349"/>
                  </a:lnTo>
                  <a:lnTo>
                    <a:pt x="1774" y="369"/>
                  </a:lnTo>
                  <a:lnTo>
                    <a:pt x="1774" y="388"/>
                  </a:lnTo>
                  <a:lnTo>
                    <a:pt x="1774" y="400"/>
                  </a:lnTo>
                  <a:lnTo>
                    <a:pt x="1773" y="410"/>
                  </a:lnTo>
                  <a:lnTo>
                    <a:pt x="1772" y="419"/>
                  </a:lnTo>
                  <a:lnTo>
                    <a:pt x="1771" y="427"/>
                  </a:lnTo>
                  <a:close/>
                  <a:moveTo>
                    <a:pt x="1457" y="368"/>
                  </a:moveTo>
                  <a:lnTo>
                    <a:pt x="1696" y="368"/>
                  </a:lnTo>
                  <a:lnTo>
                    <a:pt x="1696" y="355"/>
                  </a:lnTo>
                  <a:lnTo>
                    <a:pt x="1694" y="344"/>
                  </a:lnTo>
                  <a:lnTo>
                    <a:pt x="1692" y="332"/>
                  </a:lnTo>
                  <a:lnTo>
                    <a:pt x="1690" y="321"/>
                  </a:lnTo>
                  <a:lnTo>
                    <a:pt x="1687" y="311"/>
                  </a:lnTo>
                  <a:lnTo>
                    <a:pt x="1683" y="301"/>
                  </a:lnTo>
                  <a:lnTo>
                    <a:pt x="1678" y="292"/>
                  </a:lnTo>
                  <a:lnTo>
                    <a:pt x="1673" y="282"/>
                  </a:lnTo>
                  <a:lnTo>
                    <a:pt x="1666" y="271"/>
                  </a:lnTo>
                  <a:lnTo>
                    <a:pt x="1656" y="262"/>
                  </a:lnTo>
                  <a:lnTo>
                    <a:pt x="1646" y="254"/>
                  </a:lnTo>
                  <a:lnTo>
                    <a:pt x="1636" y="247"/>
                  </a:lnTo>
                  <a:lnTo>
                    <a:pt x="1624" y="242"/>
                  </a:lnTo>
                  <a:lnTo>
                    <a:pt x="1611" y="239"/>
                  </a:lnTo>
                  <a:lnTo>
                    <a:pt x="1597" y="237"/>
                  </a:lnTo>
                  <a:lnTo>
                    <a:pt x="1583" y="236"/>
                  </a:lnTo>
                  <a:lnTo>
                    <a:pt x="1568" y="237"/>
                  </a:lnTo>
                  <a:lnTo>
                    <a:pt x="1555" y="239"/>
                  </a:lnTo>
                  <a:lnTo>
                    <a:pt x="1542" y="242"/>
                  </a:lnTo>
                  <a:lnTo>
                    <a:pt x="1531" y="247"/>
                  </a:lnTo>
                  <a:lnTo>
                    <a:pt x="1520" y="254"/>
                  </a:lnTo>
                  <a:lnTo>
                    <a:pt x="1510" y="261"/>
                  </a:lnTo>
                  <a:lnTo>
                    <a:pt x="1500" y="270"/>
                  </a:lnTo>
                  <a:lnTo>
                    <a:pt x="1491" y="280"/>
                  </a:lnTo>
                  <a:lnTo>
                    <a:pt x="1485" y="290"/>
                  </a:lnTo>
                  <a:lnTo>
                    <a:pt x="1479" y="300"/>
                  </a:lnTo>
                  <a:lnTo>
                    <a:pt x="1474" y="310"/>
                  </a:lnTo>
                  <a:lnTo>
                    <a:pt x="1468" y="320"/>
                  </a:lnTo>
                  <a:lnTo>
                    <a:pt x="1464" y="332"/>
                  </a:lnTo>
                  <a:lnTo>
                    <a:pt x="1461" y="343"/>
                  </a:lnTo>
                  <a:lnTo>
                    <a:pt x="1459" y="355"/>
                  </a:lnTo>
                  <a:lnTo>
                    <a:pt x="1457" y="368"/>
                  </a:lnTo>
                  <a:close/>
                  <a:moveTo>
                    <a:pt x="1875" y="637"/>
                  </a:moveTo>
                  <a:lnTo>
                    <a:pt x="1875" y="328"/>
                  </a:lnTo>
                  <a:lnTo>
                    <a:pt x="1875" y="291"/>
                  </a:lnTo>
                  <a:lnTo>
                    <a:pt x="1874" y="256"/>
                  </a:lnTo>
                  <a:lnTo>
                    <a:pt x="1873" y="221"/>
                  </a:lnTo>
                  <a:lnTo>
                    <a:pt x="1872" y="188"/>
                  </a:lnTo>
                  <a:lnTo>
                    <a:pt x="1944" y="188"/>
                  </a:lnTo>
                  <a:lnTo>
                    <a:pt x="1946" y="276"/>
                  </a:lnTo>
                  <a:lnTo>
                    <a:pt x="1950" y="276"/>
                  </a:lnTo>
                  <a:lnTo>
                    <a:pt x="1954" y="265"/>
                  </a:lnTo>
                  <a:lnTo>
                    <a:pt x="1959" y="255"/>
                  </a:lnTo>
                  <a:lnTo>
                    <a:pt x="1964" y="245"/>
                  </a:lnTo>
                  <a:lnTo>
                    <a:pt x="1970" y="236"/>
                  </a:lnTo>
                  <a:lnTo>
                    <a:pt x="1976" y="227"/>
                  </a:lnTo>
                  <a:lnTo>
                    <a:pt x="1983" y="219"/>
                  </a:lnTo>
                  <a:lnTo>
                    <a:pt x="1991" y="211"/>
                  </a:lnTo>
                  <a:lnTo>
                    <a:pt x="2000" y="204"/>
                  </a:lnTo>
                  <a:lnTo>
                    <a:pt x="2008" y="198"/>
                  </a:lnTo>
                  <a:lnTo>
                    <a:pt x="2017" y="193"/>
                  </a:lnTo>
                  <a:lnTo>
                    <a:pt x="2026" y="188"/>
                  </a:lnTo>
                  <a:lnTo>
                    <a:pt x="2036" y="185"/>
                  </a:lnTo>
                  <a:lnTo>
                    <a:pt x="2045" y="182"/>
                  </a:lnTo>
                  <a:lnTo>
                    <a:pt x="2054" y="179"/>
                  </a:lnTo>
                  <a:lnTo>
                    <a:pt x="2064" y="177"/>
                  </a:lnTo>
                  <a:lnTo>
                    <a:pt x="2075" y="177"/>
                  </a:lnTo>
                  <a:lnTo>
                    <a:pt x="2087" y="178"/>
                  </a:lnTo>
                  <a:lnTo>
                    <a:pt x="2097" y="181"/>
                  </a:lnTo>
                  <a:lnTo>
                    <a:pt x="2097" y="258"/>
                  </a:lnTo>
                  <a:lnTo>
                    <a:pt x="2084" y="256"/>
                  </a:lnTo>
                  <a:lnTo>
                    <a:pt x="2069" y="255"/>
                  </a:lnTo>
                  <a:lnTo>
                    <a:pt x="2055" y="256"/>
                  </a:lnTo>
                  <a:lnTo>
                    <a:pt x="2043" y="258"/>
                  </a:lnTo>
                  <a:lnTo>
                    <a:pt x="2032" y="261"/>
                  </a:lnTo>
                  <a:lnTo>
                    <a:pt x="2020" y="266"/>
                  </a:lnTo>
                  <a:lnTo>
                    <a:pt x="2010" y="272"/>
                  </a:lnTo>
                  <a:lnTo>
                    <a:pt x="2000" y="280"/>
                  </a:lnTo>
                  <a:lnTo>
                    <a:pt x="1990" y="290"/>
                  </a:lnTo>
                  <a:lnTo>
                    <a:pt x="1982" y="300"/>
                  </a:lnTo>
                  <a:lnTo>
                    <a:pt x="1976" y="310"/>
                  </a:lnTo>
                  <a:lnTo>
                    <a:pt x="1971" y="321"/>
                  </a:lnTo>
                  <a:lnTo>
                    <a:pt x="1966" y="333"/>
                  </a:lnTo>
                  <a:lnTo>
                    <a:pt x="1963" y="344"/>
                  </a:lnTo>
                  <a:lnTo>
                    <a:pt x="1960" y="356"/>
                  </a:lnTo>
                  <a:lnTo>
                    <a:pt x="1958" y="370"/>
                  </a:lnTo>
                  <a:lnTo>
                    <a:pt x="1957" y="383"/>
                  </a:lnTo>
                  <a:lnTo>
                    <a:pt x="1955" y="398"/>
                  </a:lnTo>
                  <a:lnTo>
                    <a:pt x="1955" y="637"/>
                  </a:lnTo>
                  <a:lnTo>
                    <a:pt x="1875" y="637"/>
                  </a:lnTo>
                  <a:close/>
                  <a:moveTo>
                    <a:pt x="2260" y="637"/>
                  </a:moveTo>
                  <a:lnTo>
                    <a:pt x="2178" y="637"/>
                  </a:lnTo>
                  <a:lnTo>
                    <a:pt x="2178" y="188"/>
                  </a:lnTo>
                  <a:lnTo>
                    <a:pt x="2260" y="188"/>
                  </a:lnTo>
                  <a:lnTo>
                    <a:pt x="2260" y="637"/>
                  </a:lnTo>
                  <a:close/>
                  <a:moveTo>
                    <a:pt x="2219" y="105"/>
                  </a:moveTo>
                  <a:lnTo>
                    <a:pt x="2217" y="105"/>
                  </a:lnTo>
                  <a:lnTo>
                    <a:pt x="2206" y="104"/>
                  </a:lnTo>
                  <a:lnTo>
                    <a:pt x="2197" y="101"/>
                  </a:lnTo>
                  <a:lnTo>
                    <a:pt x="2193" y="99"/>
                  </a:lnTo>
                  <a:lnTo>
                    <a:pt x="2189" y="96"/>
                  </a:lnTo>
                  <a:lnTo>
                    <a:pt x="2185" y="93"/>
                  </a:lnTo>
                  <a:lnTo>
                    <a:pt x="2181" y="90"/>
                  </a:lnTo>
                  <a:lnTo>
                    <a:pt x="2174" y="82"/>
                  </a:lnTo>
                  <a:lnTo>
                    <a:pt x="2170" y="72"/>
                  </a:lnTo>
                  <a:lnTo>
                    <a:pt x="2167" y="63"/>
                  </a:lnTo>
                  <a:lnTo>
                    <a:pt x="2166" y="52"/>
                  </a:lnTo>
                  <a:lnTo>
                    <a:pt x="2167" y="42"/>
                  </a:lnTo>
                  <a:lnTo>
                    <a:pt x="2170" y="32"/>
                  </a:lnTo>
                  <a:lnTo>
                    <a:pt x="2174" y="23"/>
                  </a:lnTo>
                  <a:lnTo>
                    <a:pt x="2182" y="16"/>
                  </a:lnTo>
                  <a:lnTo>
                    <a:pt x="2185" y="12"/>
                  </a:lnTo>
                  <a:lnTo>
                    <a:pt x="2189" y="9"/>
                  </a:lnTo>
                  <a:lnTo>
                    <a:pt x="2194" y="6"/>
                  </a:lnTo>
                  <a:lnTo>
                    <a:pt x="2198" y="4"/>
                  </a:lnTo>
                  <a:lnTo>
                    <a:pt x="2208" y="2"/>
                  </a:lnTo>
                  <a:lnTo>
                    <a:pt x="2220" y="0"/>
                  </a:lnTo>
                  <a:lnTo>
                    <a:pt x="2230" y="2"/>
                  </a:lnTo>
                  <a:lnTo>
                    <a:pt x="2240" y="4"/>
                  </a:lnTo>
                  <a:lnTo>
                    <a:pt x="2244" y="6"/>
                  </a:lnTo>
                  <a:lnTo>
                    <a:pt x="2249" y="9"/>
                  </a:lnTo>
                  <a:lnTo>
                    <a:pt x="2253" y="12"/>
                  </a:lnTo>
                  <a:lnTo>
                    <a:pt x="2257" y="15"/>
                  </a:lnTo>
                  <a:lnTo>
                    <a:pt x="2263" y="23"/>
                  </a:lnTo>
                  <a:lnTo>
                    <a:pt x="2268" y="31"/>
                  </a:lnTo>
                  <a:lnTo>
                    <a:pt x="2270" y="42"/>
                  </a:lnTo>
                  <a:lnTo>
                    <a:pt x="2271" y="52"/>
                  </a:lnTo>
                  <a:lnTo>
                    <a:pt x="2270" y="63"/>
                  </a:lnTo>
                  <a:lnTo>
                    <a:pt x="2268" y="72"/>
                  </a:lnTo>
                  <a:lnTo>
                    <a:pt x="2263" y="82"/>
                  </a:lnTo>
                  <a:lnTo>
                    <a:pt x="2257" y="90"/>
                  </a:lnTo>
                  <a:lnTo>
                    <a:pt x="2253" y="93"/>
                  </a:lnTo>
                  <a:lnTo>
                    <a:pt x="2249" y="96"/>
                  </a:lnTo>
                  <a:lnTo>
                    <a:pt x="2244" y="99"/>
                  </a:lnTo>
                  <a:lnTo>
                    <a:pt x="2240" y="101"/>
                  </a:lnTo>
                  <a:lnTo>
                    <a:pt x="2235" y="103"/>
                  </a:lnTo>
                  <a:lnTo>
                    <a:pt x="2230" y="104"/>
                  </a:lnTo>
                  <a:lnTo>
                    <a:pt x="2224" y="104"/>
                  </a:lnTo>
                  <a:lnTo>
                    <a:pt x="2219" y="105"/>
                  </a:lnTo>
                  <a:close/>
                  <a:moveTo>
                    <a:pt x="2755" y="427"/>
                  </a:moveTo>
                  <a:lnTo>
                    <a:pt x="2441" y="426"/>
                  </a:lnTo>
                  <a:lnTo>
                    <a:pt x="2443" y="445"/>
                  </a:lnTo>
                  <a:lnTo>
                    <a:pt x="2446" y="463"/>
                  </a:lnTo>
                  <a:lnTo>
                    <a:pt x="2449" y="480"/>
                  </a:lnTo>
                  <a:lnTo>
                    <a:pt x="2454" y="495"/>
                  </a:lnTo>
                  <a:lnTo>
                    <a:pt x="2461" y="510"/>
                  </a:lnTo>
                  <a:lnTo>
                    <a:pt x="2469" y="523"/>
                  </a:lnTo>
                  <a:lnTo>
                    <a:pt x="2478" y="535"/>
                  </a:lnTo>
                  <a:lnTo>
                    <a:pt x="2489" y="546"/>
                  </a:lnTo>
                  <a:lnTo>
                    <a:pt x="2499" y="554"/>
                  </a:lnTo>
                  <a:lnTo>
                    <a:pt x="2510" y="562"/>
                  </a:lnTo>
                  <a:lnTo>
                    <a:pt x="2523" y="568"/>
                  </a:lnTo>
                  <a:lnTo>
                    <a:pt x="2535" y="573"/>
                  </a:lnTo>
                  <a:lnTo>
                    <a:pt x="2548" y="577"/>
                  </a:lnTo>
                  <a:lnTo>
                    <a:pt x="2564" y="580"/>
                  </a:lnTo>
                  <a:lnTo>
                    <a:pt x="2579" y="582"/>
                  </a:lnTo>
                  <a:lnTo>
                    <a:pt x="2595" y="582"/>
                  </a:lnTo>
                  <a:lnTo>
                    <a:pt x="2612" y="582"/>
                  </a:lnTo>
                  <a:lnTo>
                    <a:pt x="2628" y="581"/>
                  </a:lnTo>
                  <a:lnTo>
                    <a:pt x="2644" y="579"/>
                  </a:lnTo>
                  <a:lnTo>
                    <a:pt x="2660" y="577"/>
                  </a:lnTo>
                  <a:lnTo>
                    <a:pt x="2676" y="573"/>
                  </a:lnTo>
                  <a:lnTo>
                    <a:pt x="2690" y="569"/>
                  </a:lnTo>
                  <a:lnTo>
                    <a:pt x="2705" y="564"/>
                  </a:lnTo>
                  <a:lnTo>
                    <a:pt x="2719" y="559"/>
                  </a:lnTo>
                  <a:lnTo>
                    <a:pt x="2732" y="618"/>
                  </a:lnTo>
                  <a:lnTo>
                    <a:pt x="2717" y="624"/>
                  </a:lnTo>
                  <a:lnTo>
                    <a:pt x="2700" y="630"/>
                  </a:lnTo>
                  <a:lnTo>
                    <a:pt x="2683" y="635"/>
                  </a:lnTo>
                  <a:lnTo>
                    <a:pt x="2664" y="639"/>
                  </a:lnTo>
                  <a:lnTo>
                    <a:pt x="2645" y="642"/>
                  </a:lnTo>
                  <a:lnTo>
                    <a:pt x="2625" y="644"/>
                  </a:lnTo>
                  <a:lnTo>
                    <a:pt x="2605" y="646"/>
                  </a:lnTo>
                  <a:lnTo>
                    <a:pt x="2583" y="647"/>
                  </a:lnTo>
                  <a:lnTo>
                    <a:pt x="2559" y="646"/>
                  </a:lnTo>
                  <a:lnTo>
                    <a:pt x="2535" y="642"/>
                  </a:lnTo>
                  <a:lnTo>
                    <a:pt x="2524" y="640"/>
                  </a:lnTo>
                  <a:lnTo>
                    <a:pt x="2512" y="637"/>
                  </a:lnTo>
                  <a:lnTo>
                    <a:pt x="2502" y="634"/>
                  </a:lnTo>
                  <a:lnTo>
                    <a:pt x="2492" y="631"/>
                  </a:lnTo>
                  <a:lnTo>
                    <a:pt x="2483" y="627"/>
                  </a:lnTo>
                  <a:lnTo>
                    <a:pt x="2472" y="622"/>
                  </a:lnTo>
                  <a:lnTo>
                    <a:pt x="2463" y="617"/>
                  </a:lnTo>
                  <a:lnTo>
                    <a:pt x="2455" y="612"/>
                  </a:lnTo>
                  <a:lnTo>
                    <a:pt x="2446" y="605"/>
                  </a:lnTo>
                  <a:lnTo>
                    <a:pt x="2437" y="598"/>
                  </a:lnTo>
                  <a:lnTo>
                    <a:pt x="2429" y="592"/>
                  </a:lnTo>
                  <a:lnTo>
                    <a:pt x="2422" y="584"/>
                  </a:lnTo>
                  <a:lnTo>
                    <a:pt x="2415" y="576"/>
                  </a:lnTo>
                  <a:lnTo>
                    <a:pt x="2409" y="567"/>
                  </a:lnTo>
                  <a:lnTo>
                    <a:pt x="2401" y="559"/>
                  </a:lnTo>
                  <a:lnTo>
                    <a:pt x="2396" y="551"/>
                  </a:lnTo>
                  <a:lnTo>
                    <a:pt x="2391" y="542"/>
                  </a:lnTo>
                  <a:lnTo>
                    <a:pt x="2386" y="531"/>
                  </a:lnTo>
                  <a:lnTo>
                    <a:pt x="2382" y="522"/>
                  </a:lnTo>
                  <a:lnTo>
                    <a:pt x="2378" y="512"/>
                  </a:lnTo>
                  <a:lnTo>
                    <a:pt x="2374" y="501"/>
                  </a:lnTo>
                  <a:lnTo>
                    <a:pt x="2371" y="490"/>
                  </a:lnTo>
                  <a:lnTo>
                    <a:pt x="2369" y="480"/>
                  </a:lnTo>
                  <a:lnTo>
                    <a:pt x="2366" y="469"/>
                  </a:lnTo>
                  <a:lnTo>
                    <a:pt x="2363" y="445"/>
                  </a:lnTo>
                  <a:lnTo>
                    <a:pt x="2362" y="419"/>
                  </a:lnTo>
                  <a:lnTo>
                    <a:pt x="2363" y="394"/>
                  </a:lnTo>
                  <a:lnTo>
                    <a:pt x="2366" y="370"/>
                  </a:lnTo>
                  <a:lnTo>
                    <a:pt x="2371" y="346"/>
                  </a:lnTo>
                  <a:lnTo>
                    <a:pt x="2377" y="324"/>
                  </a:lnTo>
                  <a:lnTo>
                    <a:pt x="2381" y="313"/>
                  </a:lnTo>
                  <a:lnTo>
                    <a:pt x="2385" y="303"/>
                  </a:lnTo>
                  <a:lnTo>
                    <a:pt x="2390" y="293"/>
                  </a:lnTo>
                  <a:lnTo>
                    <a:pt x="2395" y="282"/>
                  </a:lnTo>
                  <a:lnTo>
                    <a:pt x="2400" y="273"/>
                  </a:lnTo>
                  <a:lnTo>
                    <a:pt x="2407" y="264"/>
                  </a:lnTo>
                  <a:lnTo>
                    <a:pt x="2414" y="255"/>
                  </a:lnTo>
                  <a:lnTo>
                    <a:pt x="2420" y="246"/>
                  </a:lnTo>
                  <a:lnTo>
                    <a:pt x="2427" y="238"/>
                  </a:lnTo>
                  <a:lnTo>
                    <a:pt x="2435" y="230"/>
                  </a:lnTo>
                  <a:lnTo>
                    <a:pt x="2444" y="223"/>
                  </a:lnTo>
                  <a:lnTo>
                    <a:pt x="2452" y="217"/>
                  </a:lnTo>
                  <a:lnTo>
                    <a:pt x="2460" y="210"/>
                  </a:lnTo>
                  <a:lnTo>
                    <a:pt x="2468" y="204"/>
                  </a:lnTo>
                  <a:lnTo>
                    <a:pt x="2477" y="199"/>
                  </a:lnTo>
                  <a:lnTo>
                    <a:pt x="2487" y="195"/>
                  </a:lnTo>
                  <a:lnTo>
                    <a:pt x="2497" y="191"/>
                  </a:lnTo>
                  <a:lnTo>
                    <a:pt x="2507" y="187"/>
                  </a:lnTo>
                  <a:lnTo>
                    <a:pt x="2518" y="185"/>
                  </a:lnTo>
                  <a:lnTo>
                    <a:pt x="2528" y="182"/>
                  </a:lnTo>
                  <a:lnTo>
                    <a:pt x="2539" y="179"/>
                  </a:lnTo>
                  <a:lnTo>
                    <a:pt x="2549" y="178"/>
                  </a:lnTo>
                  <a:lnTo>
                    <a:pt x="2562" y="177"/>
                  </a:lnTo>
                  <a:lnTo>
                    <a:pt x="2573" y="177"/>
                  </a:lnTo>
                  <a:lnTo>
                    <a:pt x="2585" y="177"/>
                  </a:lnTo>
                  <a:lnTo>
                    <a:pt x="2597" y="178"/>
                  </a:lnTo>
                  <a:lnTo>
                    <a:pt x="2608" y="181"/>
                  </a:lnTo>
                  <a:lnTo>
                    <a:pt x="2619" y="183"/>
                  </a:lnTo>
                  <a:lnTo>
                    <a:pt x="2630" y="185"/>
                  </a:lnTo>
                  <a:lnTo>
                    <a:pt x="2640" y="188"/>
                  </a:lnTo>
                  <a:lnTo>
                    <a:pt x="2650" y="192"/>
                  </a:lnTo>
                  <a:lnTo>
                    <a:pt x="2659" y="196"/>
                  </a:lnTo>
                  <a:lnTo>
                    <a:pt x="2669" y="201"/>
                  </a:lnTo>
                  <a:lnTo>
                    <a:pt x="2677" y="206"/>
                  </a:lnTo>
                  <a:lnTo>
                    <a:pt x="2685" y="212"/>
                  </a:lnTo>
                  <a:lnTo>
                    <a:pt x="2693" y="220"/>
                  </a:lnTo>
                  <a:lnTo>
                    <a:pt x="2700" y="227"/>
                  </a:lnTo>
                  <a:lnTo>
                    <a:pt x="2708" y="234"/>
                  </a:lnTo>
                  <a:lnTo>
                    <a:pt x="2714" y="242"/>
                  </a:lnTo>
                  <a:lnTo>
                    <a:pt x="2721" y="251"/>
                  </a:lnTo>
                  <a:lnTo>
                    <a:pt x="2729" y="266"/>
                  </a:lnTo>
                  <a:lnTo>
                    <a:pt x="2737" y="281"/>
                  </a:lnTo>
                  <a:lnTo>
                    <a:pt x="2744" y="298"/>
                  </a:lnTo>
                  <a:lnTo>
                    <a:pt x="2749" y="314"/>
                  </a:lnTo>
                  <a:lnTo>
                    <a:pt x="2753" y="332"/>
                  </a:lnTo>
                  <a:lnTo>
                    <a:pt x="2756" y="349"/>
                  </a:lnTo>
                  <a:lnTo>
                    <a:pt x="2758" y="369"/>
                  </a:lnTo>
                  <a:lnTo>
                    <a:pt x="2759" y="388"/>
                  </a:lnTo>
                  <a:lnTo>
                    <a:pt x="2758" y="400"/>
                  </a:lnTo>
                  <a:lnTo>
                    <a:pt x="2758" y="410"/>
                  </a:lnTo>
                  <a:lnTo>
                    <a:pt x="2757" y="419"/>
                  </a:lnTo>
                  <a:lnTo>
                    <a:pt x="2755" y="427"/>
                  </a:lnTo>
                  <a:close/>
                  <a:moveTo>
                    <a:pt x="2441" y="368"/>
                  </a:moveTo>
                  <a:lnTo>
                    <a:pt x="2680" y="368"/>
                  </a:lnTo>
                  <a:lnTo>
                    <a:pt x="2680" y="355"/>
                  </a:lnTo>
                  <a:lnTo>
                    <a:pt x="2679" y="344"/>
                  </a:lnTo>
                  <a:lnTo>
                    <a:pt x="2677" y="332"/>
                  </a:lnTo>
                  <a:lnTo>
                    <a:pt x="2675" y="321"/>
                  </a:lnTo>
                  <a:lnTo>
                    <a:pt x="2672" y="311"/>
                  </a:lnTo>
                  <a:lnTo>
                    <a:pt x="2668" y="301"/>
                  </a:lnTo>
                  <a:lnTo>
                    <a:pt x="2663" y="292"/>
                  </a:lnTo>
                  <a:lnTo>
                    <a:pt x="2657" y="282"/>
                  </a:lnTo>
                  <a:lnTo>
                    <a:pt x="2650" y="271"/>
                  </a:lnTo>
                  <a:lnTo>
                    <a:pt x="2641" y="262"/>
                  </a:lnTo>
                  <a:lnTo>
                    <a:pt x="2632" y="254"/>
                  </a:lnTo>
                  <a:lnTo>
                    <a:pt x="2620" y="247"/>
                  </a:lnTo>
                  <a:lnTo>
                    <a:pt x="2609" y="242"/>
                  </a:lnTo>
                  <a:lnTo>
                    <a:pt x="2596" y="239"/>
                  </a:lnTo>
                  <a:lnTo>
                    <a:pt x="2581" y="237"/>
                  </a:lnTo>
                  <a:lnTo>
                    <a:pt x="2567" y="236"/>
                  </a:lnTo>
                  <a:lnTo>
                    <a:pt x="2552" y="237"/>
                  </a:lnTo>
                  <a:lnTo>
                    <a:pt x="2540" y="239"/>
                  </a:lnTo>
                  <a:lnTo>
                    <a:pt x="2528" y="242"/>
                  </a:lnTo>
                  <a:lnTo>
                    <a:pt x="2515" y="247"/>
                  </a:lnTo>
                  <a:lnTo>
                    <a:pt x="2504" y="254"/>
                  </a:lnTo>
                  <a:lnTo>
                    <a:pt x="2494" y="261"/>
                  </a:lnTo>
                  <a:lnTo>
                    <a:pt x="2485" y="270"/>
                  </a:lnTo>
                  <a:lnTo>
                    <a:pt x="2475" y="280"/>
                  </a:lnTo>
                  <a:lnTo>
                    <a:pt x="2469" y="290"/>
                  </a:lnTo>
                  <a:lnTo>
                    <a:pt x="2463" y="300"/>
                  </a:lnTo>
                  <a:lnTo>
                    <a:pt x="2458" y="310"/>
                  </a:lnTo>
                  <a:lnTo>
                    <a:pt x="2454" y="320"/>
                  </a:lnTo>
                  <a:lnTo>
                    <a:pt x="2450" y="332"/>
                  </a:lnTo>
                  <a:lnTo>
                    <a:pt x="2446" y="343"/>
                  </a:lnTo>
                  <a:lnTo>
                    <a:pt x="2444" y="355"/>
                  </a:lnTo>
                  <a:lnTo>
                    <a:pt x="2441" y="368"/>
                  </a:lnTo>
                  <a:close/>
                  <a:moveTo>
                    <a:pt x="2860" y="637"/>
                  </a:moveTo>
                  <a:lnTo>
                    <a:pt x="2860" y="309"/>
                  </a:lnTo>
                  <a:lnTo>
                    <a:pt x="2860" y="280"/>
                  </a:lnTo>
                  <a:lnTo>
                    <a:pt x="2859" y="250"/>
                  </a:lnTo>
                  <a:lnTo>
                    <a:pt x="2858" y="220"/>
                  </a:lnTo>
                  <a:lnTo>
                    <a:pt x="2856" y="188"/>
                  </a:lnTo>
                  <a:lnTo>
                    <a:pt x="2929" y="188"/>
                  </a:lnTo>
                  <a:lnTo>
                    <a:pt x="2933" y="262"/>
                  </a:lnTo>
                  <a:lnTo>
                    <a:pt x="2935" y="262"/>
                  </a:lnTo>
                  <a:lnTo>
                    <a:pt x="2940" y="254"/>
                  </a:lnTo>
                  <a:lnTo>
                    <a:pt x="2945" y="245"/>
                  </a:lnTo>
                  <a:lnTo>
                    <a:pt x="2951" y="237"/>
                  </a:lnTo>
                  <a:lnTo>
                    <a:pt x="2958" y="230"/>
                  </a:lnTo>
                  <a:lnTo>
                    <a:pt x="2964" y="223"/>
                  </a:lnTo>
                  <a:lnTo>
                    <a:pt x="2973" y="217"/>
                  </a:lnTo>
                  <a:lnTo>
                    <a:pt x="2981" y="210"/>
                  </a:lnTo>
                  <a:lnTo>
                    <a:pt x="2989" y="204"/>
                  </a:lnTo>
                  <a:lnTo>
                    <a:pt x="3000" y="198"/>
                  </a:lnTo>
                  <a:lnTo>
                    <a:pt x="3011" y="193"/>
                  </a:lnTo>
                  <a:lnTo>
                    <a:pt x="3022" y="188"/>
                  </a:lnTo>
                  <a:lnTo>
                    <a:pt x="3033" y="185"/>
                  </a:lnTo>
                  <a:lnTo>
                    <a:pt x="3046" y="182"/>
                  </a:lnTo>
                  <a:lnTo>
                    <a:pt x="3058" y="179"/>
                  </a:lnTo>
                  <a:lnTo>
                    <a:pt x="3070" y="177"/>
                  </a:lnTo>
                  <a:lnTo>
                    <a:pt x="3084" y="177"/>
                  </a:lnTo>
                  <a:lnTo>
                    <a:pt x="3098" y="178"/>
                  </a:lnTo>
                  <a:lnTo>
                    <a:pt x="3112" y="179"/>
                  </a:lnTo>
                  <a:lnTo>
                    <a:pt x="3126" y="183"/>
                  </a:lnTo>
                  <a:lnTo>
                    <a:pt x="3139" y="187"/>
                  </a:lnTo>
                  <a:lnTo>
                    <a:pt x="3151" y="192"/>
                  </a:lnTo>
                  <a:lnTo>
                    <a:pt x="3163" y="199"/>
                  </a:lnTo>
                  <a:lnTo>
                    <a:pt x="3174" y="206"/>
                  </a:lnTo>
                  <a:lnTo>
                    <a:pt x="3185" y="215"/>
                  </a:lnTo>
                  <a:lnTo>
                    <a:pt x="3192" y="222"/>
                  </a:lnTo>
                  <a:lnTo>
                    <a:pt x="3199" y="229"/>
                  </a:lnTo>
                  <a:lnTo>
                    <a:pt x="3205" y="236"/>
                  </a:lnTo>
                  <a:lnTo>
                    <a:pt x="3210" y="244"/>
                  </a:lnTo>
                  <a:lnTo>
                    <a:pt x="3215" y="251"/>
                  </a:lnTo>
                  <a:lnTo>
                    <a:pt x="3219" y="261"/>
                  </a:lnTo>
                  <a:lnTo>
                    <a:pt x="3223" y="269"/>
                  </a:lnTo>
                  <a:lnTo>
                    <a:pt x="3228" y="279"/>
                  </a:lnTo>
                  <a:lnTo>
                    <a:pt x="3231" y="289"/>
                  </a:lnTo>
                  <a:lnTo>
                    <a:pt x="3234" y="299"/>
                  </a:lnTo>
                  <a:lnTo>
                    <a:pt x="3236" y="309"/>
                  </a:lnTo>
                  <a:lnTo>
                    <a:pt x="3238" y="320"/>
                  </a:lnTo>
                  <a:lnTo>
                    <a:pt x="3241" y="344"/>
                  </a:lnTo>
                  <a:lnTo>
                    <a:pt x="3242" y="369"/>
                  </a:lnTo>
                  <a:lnTo>
                    <a:pt x="3242" y="637"/>
                  </a:lnTo>
                  <a:lnTo>
                    <a:pt x="3160" y="637"/>
                  </a:lnTo>
                  <a:lnTo>
                    <a:pt x="3160" y="378"/>
                  </a:lnTo>
                  <a:lnTo>
                    <a:pt x="3160" y="362"/>
                  </a:lnTo>
                  <a:lnTo>
                    <a:pt x="3159" y="346"/>
                  </a:lnTo>
                  <a:lnTo>
                    <a:pt x="3157" y="333"/>
                  </a:lnTo>
                  <a:lnTo>
                    <a:pt x="3154" y="319"/>
                  </a:lnTo>
                  <a:lnTo>
                    <a:pt x="3150" y="307"/>
                  </a:lnTo>
                  <a:lnTo>
                    <a:pt x="3145" y="297"/>
                  </a:lnTo>
                  <a:lnTo>
                    <a:pt x="3140" y="286"/>
                  </a:lnTo>
                  <a:lnTo>
                    <a:pt x="3134" y="277"/>
                  </a:lnTo>
                  <a:lnTo>
                    <a:pt x="3127" y="270"/>
                  </a:lnTo>
                  <a:lnTo>
                    <a:pt x="3120" y="263"/>
                  </a:lnTo>
                  <a:lnTo>
                    <a:pt x="3111" y="258"/>
                  </a:lnTo>
                  <a:lnTo>
                    <a:pt x="3102" y="253"/>
                  </a:lnTo>
                  <a:lnTo>
                    <a:pt x="3092" y="249"/>
                  </a:lnTo>
                  <a:lnTo>
                    <a:pt x="3081" y="246"/>
                  </a:lnTo>
                  <a:lnTo>
                    <a:pt x="3069" y="244"/>
                  </a:lnTo>
                  <a:lnTo>
                    <a:pt x="3056" y="244"/>
                  </a:lnTo>
                  <a:lnTo>
                    <a:pt x="3047" y="244"/>
                  </a:lnTo>
                  <a:lnTo>
                    <a:pt x="3037" y="245"/>
                  </a:lnTo>
                  <a:lnTo>
                    <a:pt x="3028" y="247"/>
                  </a:lnTo>
                  <a:lnTo>
                    <a:pt x="3020" y="250"/>
                  </a:lnTo>
                  <a:lnTo>
                    <a:pt x="3012" y="254"/>
                  </a:lnTo>
                  <a:lnTo>
                    <a:pt x="3004" y="258"/>
                  </a:lnTo>
                  <a:lnTo>
                    <a:pt x="2995" y="263"/>
                  </a:lnTo>
                  <a:lnTo>
                    <a:pt x="2988" y="268"/>
                  </a:lnTo>
                  <a:lnTo>
                    <a:pt x="2981" y="274"/>
                  </a:lnTo>
                  <a:lnTo>
                    <a:pt x="2974" y="281"/>
                  </a:lnTo>
                  <a:lnTo>
                    <a:pt x="2968" y="289"/>
                  </a:lnTo>
                  <a:lnTo>
                    <a:pt x="2962" y="296"/>
                  </a:lnTo>
                  <a:lnTo>
                    <a:pt x="2958" y="303"/>
                  </a:lnTo>
                  <a:lnTo>
                    <a:pt x="2953" y="311"/>
                  </a:lnTo>
                  <a:lnTo>
                    <a:pt x="2950" y="319"/>
                  </a:lnTo>
                  <a:lnTo>
                    <a:pt x="2947" y="329"/>
                  </a:lnTo>
                  <a:lnTo>
                    <a:pt x="2945" y="337"/>
                  </a:lnTo>
                  <a:lnTo>
                    <a:pt x="2943" y="346"/>
                  </a:lnTo>
                  <a:lnTo>
                    <a:pt x="2942" y="356"/>
                  </a:lnTo>
                  <a:lnTo>
                    <a:pt x="2942" y="367"/>
                  </a:lnTo>
                  <a:lnTo>
                    <a:pt x="2942" y="637"/>
                  </a:lnTo>
                  <a:lnTo>
                    <a:pt x="2860" y="637"/>
                  </a:lnTo>
                  <a:close/>
                  <a:moveTo>
                    <a:pt x="3680" y="559"/>
                  </a:moveTo>
                  <a:lnTo>
                    <a:pt x="3694" y="620"/>
                  </a:lnTo>
                  <a:lnTo>
                    <a:pt x="3681" y="627"/>
                  </a:lnTo>
                  <a:lnTo>
                    <a:pt x="3666" y="632"/>
                  </a:lnTo>
                  <a:lnTo>
                    <a:pt x="3651" y="636"/>
                  </a:lnTo>
                  <a:lnTo>
                    <a:pt x="3635" y="640"/>
                  </a:lnTo>
                  <a:lnTo>
                    <a:pt x="3619" y="643"/>
                  </a:lnTo>
                  <a:lnTo>
                    <a:pt x="3602" y="646"/>
                  </a:lnTo>
                  <a:lnTo>
                    <a:pt x="3584" y="647"/>
                  </a:lnTo>
                  <a:lnTo>
                    <a:pt x="3566" y="648"/>
                  </a:lnTo>
                  <a:lnTo>
                    <a:pt x="3541" y="647"/>
                  </a:lnTo>
                  <a:lnTo>
                    <a:pt x="3517" y="643"/>
                  </a:lnTo>
                  <a:lnTo>
                    <a:pt x="3506" y="641"/>
                  </a:lnTo>
                  <a:lnTo>
                    <a:pt x="3495" y="638"/>
                  </a:lnTo>
                  <a:lnTo>
                    <a:pt x="3484" y="635"/>
                  </a:lnTo>
                  <a:lnTo>
                    <a:pt x="3474" y="631"/>
                  </a:lnTo>
                  <a:lnTo>
                    <a:pt x="3464" y="627"/>
                  </a:lnTo>
                  <a:lnTo>
                    <a:pt x="3455" y="623"/>
                  </a:lnTo>
                  <a:lnTo>
                    <a:pt x="3445" y="618"/>
                  </a:lnTo>
                  <a:lnTo>
                    <a:pt x="3436" y="612"/>
                  </a:lnTo>
                  <a:lnTo>
                    <a:pt x="3427" y="605"/>
                  </a:lnTo>
                  <a:lnTo>
                    <a:pt x="3419" y="599"/>
                  </a:lnTo>
                  <a:lnTo>
                    <a:pt x="3410" y="592"/>
                  </a:lnTo>
                  <a:lnTo>
                    <a:pt x="3403" y="584"/>
                  </a:lnTo>
                  <a:lnTo>
                    <a:pt x="3395" y="576"/>
                  </a:lnTo>
                  <a:lnTo>
                    <a:pt x="3389" y="567"/>
                  </a:lnTo>
                  <a:lnTo>
                    <a:pt x="3382" y="559"/>
                  </a:lnTo>
                  <a:lnTo>
                    <a:pt x="3377" y="550"/>
                  </a:lnTo>
                  <a:lnTo>
                    <a:pt x="3370" y="541"/>
                  </a:lnTo>
                  <a:lnTo>
                    <a:pt x="3365" y="531"/>
                  </a:lnTo>
                  <a:lnTo>
                    <a:pt x="3361" y="521"/>
                  </a:lnTo>
                  <a:lnTo>
                    <a:pt x="3357" y="511"/>
                  </a:lnTo>
                  <a:lnTo>
                    <a:pt x="3354" y="500"/>
                  </a:lnTo>
                  <a:lnTo>
                    <a:pt x="3351" y="489"/>
                  </a:lnTo>
                  <a:lnTo>
                    <a:pt x="3348" y="478"/>
                  </a:lnTo>
                  <a:lnTo>
                    <a:pt x="3346" y="467"/>
                  </a:lnTo>
                  <a:lnTo>
                    <a:pt x="3343" y="442"/>
                  </a:lnTo>
                  <a:lnTo>
                    <a:pt x="3342" y="417"/>
                  </a:lnTo>
                  <a:lnTo>
                    <a:pt x="3342" y="404"/>
                  </a:lnTo>
                  <a:lnTo>
                    <a:pt x="3343" y="391"/>
                  </a:lnTo>
                  <a:lnTo>
                    <a:pt x="3344" y="379"/>
                  </a:lnTo>
                  <a:lnTo>
                    <a:pt x="3346" y="367"/>
                  </a:lnTo>
                  <a:lnTo>
                    <a:pt x="3348" y="355"/>
                  </a:lnTo>
                  <a:lnTo>
                    <a:pt x="3351" y="344"/>
                  </a:lnTo>
                  <a:lnTo>
                    <a:pt x="3354" y="333"/>
                  </a:lnTo>
                  <a:lnTo>
                    <a:pt x="3358" y="321"/>
                  </a:lnTo>
                  <a:lnTo>
                    <a:pt x="3363" y="311"/>
                  </a:lnTo>
                  <a:lnTo>
                    <a:pt x="3367" y="301"/>
                  </a:lnTo>
                  <a:lnTo>
                    <a:pt x="3373" y="291"/>
                  </a:lnTo>
                  <a:lnTo>
                    <a:pt x="3379" y="281"/>
                  </a:lnTo>
                  <a:lnTo>
                    <a:pt x="3386" y="272"/>
                  </a:lnTo>
                  <a:lnTo>
                    <a:pt x="3393" y="263"/>
                  </a:lnTo>
                  <a:lnTo>
                    <a:pt x="3400" y="254"/>
                  </a:lnTo>
                  <a:lnTo>
                    <a:pt x="3408" y="245"/>
                  </a:lnTo>
                  <a:lnTo>
                    <a:pt x="3417" y="237"/>
                  </a:lnTo>
                  <a:lnTo>
                    <a:pt x="3425" y="230"/>
                  </a:lnTo>
                  <a:lnTo>
                    <a:pt x="3434" y="223"/>
                  </a:lnTo>
                  <a:lnTo>
                    <a:pt x="3443" y="215"/>
                  </a:lnTo>
                  <a:lnTo>
                    <a:pt x="3454" y="210"/>
                  </a:lnTo>
                  <a:lnTo>
                    <a:pt x="3464" y="204"/>
                  </a:lnTo>
                  <a:lnTo>
                    <a:pt x="3474" y="199"/>
                  </a:lnTo>
                  <a:lnTo>
                    <a:pt x="3484" y="195"/>
                  </a:lnTo>
                  <a:lnTo>
                    <a:pt x="3496" y="191"/>
                  </a:lnTo>
                  <a:lnTo>
                    <a:pt x="3507" y="188"/>
                  </a:lnTo>
                  <a:lnTo>
                    <a:pt x="3519" y="185"/>
                  </a:lnTo>
                  <a:lnTo>
                    <a:pt x="3532" y="183"/>
                  </a:lnTo>
                  <a:lnTo>
                    <a:pt x="3544" y="181"/>
                  </a:lnTo>
                  <a:lnTo>
                    <a:pt x="3556" y="179"/>
                  </a:lnTo>
                  <a:lnTo>
                    <a:pt x="3570" y="178"/>
                  </a:lnTo>
                  <a:lnTo>
                    <a:pt x="3583" y="178"/>
                  </a:lnTo>
                  <a:lnTo>
                    <a:pt x="3599" y="178"/>
                  </a:lnTo>
                  <a:lnTo>
                    <a:pt x="3616" y="179"/>
                  </a:lnTo>
                  <a:lnTo>
                    <a:pt x="3631" y="182"/>
                  </a:lnTo>
                  <a:lnTo>
                    <a:pt x="3646" y="185"/>
                  </a:lnTo>
                  <a:lnTo>
                    <a:pt x="3659" y="188"/>
                  </a:lnTo>
                  <a:lnTo>
                    <a:pt x="3672" y="192"/>
                  </a:lnTo>
                  <a:lnTo>
                    <a:pt x="3685" y="196"/>
                  </a:lnTo>
                  <a:lnTo>
                    <a:pt x="3696" y="201"/>
                  </a:lnTo>
                  <a:lnTo>
                    <a:pt x="3678" y="265"/>
                  </a:lnTo>
                  <a:lnTo>
                    <a:pt x="3667" y="260"/>
                  </a:lnTo>
                  <a:lnTo>
                    <a:pt x="3656" y="256"/>
                  </a:lnTo>
                  <a:lnTo>
                    <a:pt x="3646" y="251"/>
                  </a:lnTo>
                  <a:lnTo>
                    <a:pt x="3633" y="248"/>
                  </a:lnTo>
                  <a:lnTo>
                    <a:pt x="3622" y="246"/>
                  </a:lnTo>
                  <a:lnTo>
                    <a:pt x="3609" y="244"/>
                  </a:lnTo>
                  <a:lnTo>
                    <a:pt x="3596" y="243"/>
                  </a:lnTo>
                  <a:lnTo>
                    <a:pt x="3583" y="243"/>
                  </a:lnTo>
                  <a:lnTo>
                    <a:pt x="3565" y="244"/>
                  </a:lnTo>
                  <a:lnTo>
                    <a:pt x="3548" y="246"/>
                  </a:lnTo>
                  <a:lnTo>
                    <a:pt x="3532" y="250"/>
                  </a:lnTo>
                  <a:lnTo>
                    <a:pt x="3516" y="256"/>
                  </a:lnTo>
                  <a:lnTo>
                    <a:pt x="3502" y="263"/>
                  </a:lnTo>
                  <a:lnTo>
                    <a:pt x="3489" y="271"/>
                  </a:lnTo>
                  <a:lnTo>
                    <a:pt x="3476" y="281"/>
                  </a:lnTo>
                  <a:lnTo>
                    <a:pt x="3465" y="294"/>
                  </a:lnTo>
                  <a:lnTo>
                    <a:pt x="3456" y="305"/>
                  </a:lnTo>
                  <a:lnTo>
                    <a:pt x="3447" y="318"/>
                  </a:lnTo>
                  <a:lnTo>
                    <a:pt x="3440" y="332"/>
                  </a:lnTo>
                  <a:lnTo>
                    <a:pt x="3434" y="346"/>
                  </a:lnTo>
                  <a:lnTo>
                    <a:pt x="3430" y="362"/>
                  </a:lnTo>
                  <a:lnTo>
                    <a:pt x="3427" y="378"/>
                  </a:lnTo>
                  <a:lnTo>
                    <a:pt x="3425" y="396"/>
                  </a:lnTo>
                  <a:lnTo>
                    <a:pt x="3424" y="413"/>
                  </a:lnTo>
                  <a:lnTo>
                    <a:pt x="3425" y="432"/>
                  </a:lnTo>
                  <a:lnTo>
                    <a:pt x="3427" y="449"/>
                  </a:lnTo>
                  <a:lnTo>
                    <a:pt x="3430" y="467"/>
                  </a:lnTo>
                  <a:lnTo>
                    <a:pt x="3435" y="482"/>
                  </a:lnTo>
                  <a:lnTo>
                    <a:pt x="3441" y="496"/>
                  </a:lnTo>
                  <a:lnTo>
                    <a:pt x="3449" y="511"/>
                  </a:lnTo>
                  <a:lnTo>
                    <a:pt x="3458" y="523"/>
                  </a:lnTo>
                  <a:lnTo>
                    <a:pt x="3468" y="535"/>
                  </a:lnTo>
                  <a:lnTo>
                    <a:pt x="3479" y="546"/>
                  </a:lnTo>
                  <a:lnTo>
                    <a:pt x="3492" y="555"/>
                  </a:lnTo>
                  <a:lnTo>
                    <a:pt x="3505" y="563"/>
                  </a:lnTo>
                  <a:lnTo>
                    <a:pt x="3518" y="569"/>
                  </a:lnTo>
                  <a:lnTo>
                    <a:pt x="3533" y="575"/>
                  </a:lnTo>
                  <a:lnTo>
                    <a:pt x="3548" y="579"/>
                  </a:lnTo>
                  <a:lnTo>
                    <a:pt x="3564" y="581"/>
                  </a:lnTo>
                  <a:lnTo>
                    <a:pt x="3580" y="581"/>
                  </a:lnTo>
                  <a:lnTo>
                    <a:pt x="3592" y="581"/>
                  </a:lnTo>
                  <a:lnTo>
                    <a:pt x="3605" y="580"/>
                  </a:lnTo>
                  <a:lnTo>
                    <a:pt x="3618" y="578"/>
                  </a:lnTo>
                  <a:lnTo>
                    <a:pt x="3630" y="576"/>
                  </a:lnTo>
                  <a:lnTo>
                    <a:pt x="3643" y="572"/>
                  </a:lnTo>
                  <a:lnTo>
                    <a:pt x="3655" y="568"/>
                  </a:lnTo>
                  <a:lnTo>
                    <a:pt x="3667" y="564"/>
                  </a:lnTo>
                  <a:lnTo>
                    <a:pt x="3680" y="559"/>
                  </a:lnTo>
                  <a:close/>
                  <a:moveTo>
                    <a:pt x="4149" y="427"/>
                  </a:moveTo>
                  <a:lnTo>
                    <a:pt x="3836" y="426"/>
                  </a:lnTo>
                  <a:lnTo>
                    <a:pt x="3837" y="445"/>
                  </a:lnTo>
                  <a:lnTo>
                    <a:pt x="3840" y="463"/>
                  </a:lnTo>
                  <a:lnTo>
                    <a:pt x="3843" y="480"/>
                  </a:lnTo>
                  <a:lnTo>
                    <a:pt x="3848" y="495"/>
                  </a:lnTo>
                  <a:lnTo>
                    <a:pt x="3855" y="510"/>
                  </a:lnTo>
                  <a:lnTo>
                    <a:pt x="3864" y="523"/>
                  </a:lnTo>
                  <a:lnTo>
                    <a:pt x="3873" y="535"/>
                  </a:lnTo>
                  <a:lnTo>
                    <a:pt x="3883" y="546"/>
                  </a:lnTo>
                  <a:lnTo>
                    <a:pt x="3893" y="554"/>
                  </a:lnTo>
                  <a:lnTo>
                    <a:pt x="3905" y="562"/>
                  </a:lnTo>
                  <a:lnTo>
                    <a:pt x="3917" y="568"/>
                  </a:lnTo>
                  <a:lnTo>
                    <a:pt x="3929" y="573"/>
                  </a:lnTo>
                  <a:lnTo>
                    <a:pt x="3943" y="577"/>
                  </a:lnTo>
                  <a:lnTo>
                    <a:pt x="3958" y="580"/>
                  </a:lnTo>
                  <a:lnTo>
                    <a:pt x="3973" y="582"/>
                  </a:lnTo>
                  <a:lnTo>
                    <a:pt x="3989" y="582"/>
                  </a:lnTo>
                  <a:lnTo>
                    <a:pt x="4006" y="582"/>
                  </a:lnTo>
                  <a:lnTo>
                    <a:pt x="4023" y="581"/>
                  </a:lnTo>
                  <a:lnTo>
                    <a:pt x="4038" y="579"/>
                  </a:lnTo>
                  <a:lnTo>
                    <a:pt x="4055" y="577"/>
                  </a:lnTo>
                  <a:lnTo>
                    <a:pt x="4070" y="573"/>
                  </a:lnTo>
                  <a:lnTo>
                    <a:pt x="4084" y="569"/>
                  </a:lnTo>
                  <a:lnTo>
                    <a:pt x="4099" y="564"/>
                  </a:lnTo>
                  <a:lnTo>
                    <a:pt x="4113" y="559"/>
                  </a:lnTo>
                  <a:lnTo>
                    <a:pt x="4127" y="618"/>
                  </a:lnTo>
                  <a:lnTo>
                    <a:pt x="4111" y="624"/>
                  </a:lnTo>
                  <a:lnTo>
                    <a:pt x="4095" y="630"/>
                  </a:lnTo>
                  <a:lnTo>
                    <a:pt x="4077" y="635"/>
                  </a:lnTo>
                  <a:lnTo>
                    <a:pt x="4059" y="639"/>
                  </a:lnTo>
                  <a:lnTo>
                    <a:pt x="4039" y="642"/>
                  </a:lnTo>
                  <a:lnTo>
                    <a:pt x="4020" y="644"/>
                  </a:lnTo>
                  <a:lnTo>
                    <a:pt x="3999" y="646"/>
                  </a:lnTo>
                  <a:lnTo>
                    <a:pt x="3978" y="647"/>
                  </a:lnTo>
                  <a:lnTo>
                    <a:pt x="3953" y="646"/>
                  </a:lnTo>
                  <a:lnTo>
                    <a:pt x="3929" y="642"/>
                  </a:lnTo>
                  <a:lnTo>
                    <a:pt x="3918" y="640"/>
                  </a:lnTo>
                  <a:lnTo>
                    <a:pt x="3907" y="637"/>
                  </a:lnTo>
                  <a:lnTo>
                    <a:pt x="3896" y="634"/>
                  </a:lnTo>
                  <a:lnTo>
                    <a:pt x="3886" y="631"/>
                  </a:lnTo>
                  <a:lnTo>
                    <a:pt x="3877" y="627"/>
                  </a:lnTo>
                  <a:lnTo>
                    <a:pt x="3867" y="622"/>
                  </a:lnTo>
                  <a:lnTo>
                    <a:pt x="3857" y="617"/>
                  </a:lnTo>
                  <a:lnTo>
                    <a:pt x="3849" y="612"/>
                  </a:lnTo>
                  <a:lnTo>
                    <a:pt x="3840" y="605"/>
                  </a:lnTo>
                  <a:lnTo>
                    <a:pt x="3832" y="598"/>
                  </a:lnTo>
                  <a:lnTo>
                    <a:pt x="3823" y="592"/>
                  </a:lnTo>
                  <a:lnTo>
                    <a:pt x="3816" y="584"/>
                  </a:lnTo>
                  <a:lnTo>
                    <a:pt x="3809" y="576"/>
                  </a:lnTo>
                  <a:lnTo>
                    <a:pt x="3803" y="567"/>
                  </a:lnTo>
                  <a:lnTo>
                    <a:pt x="3796" y="559"/>
                  </a:lnTo>
                  <a:lnTo>
                    <a:pt x="3791" y="551"/>
                  </a:lnTo>
                  <a:lnTo>
                    <a:pt x="3785" y="542"/>
                  </a:lnTo>
                  <a:lnTo>
                    <a:pt x="3780" y="531"/>
                  </a:lnTo>
                  <a:lnTo>
                    <a:pt x="3776" y="522"/>
                  </a:lnTo>
                  <a:lnTo>
                    <a:pt x="3772" y="512"/>
                  </a:lnTo>
                  <a:lnTo>
                    <a:pt x="3768" y="501"/>
                  </a:lnTo>
                  <a:lnTo>
                    <a:pt x="3765" y="490"/>
                  </a:lnTo>
                  <a:lnTo>
                    <a:pt x="3763" y="480"/>
                  </a:lnTo>
                  <a:lnTo>
                    <a:pt x="3761" y="469"/>
                  </a:lnTo>
                  <a:lnTo>
                    <a:pt x="3758" y="445"/>
                  </a:lnTo>
                  <a:lnTo>
                    <a:pt x="3757" y="419"/>
                  </a:lnTo>
                  <a:lnTo>
                    <a:pt x="3758" y="394"/>
                  </a:lnTo>
                  <a:lnTo>
                    <a:pt x="3761" y="370"/>
                  </a:lnTo>
                  <a:lnTo>
                    <a:pt x="3765" y="346"/>
                  </a:lnTo>
                  <a:lnTo>
                    <a:pt x="3771" y="324"/>
                  </a:lnTo>
                  <a:lnTo>
                    <a:pt x="3775" y="313"/>
                  </a:lnTo>
                  <a:lnTo>
                    <a:pt x="3779" y="303"/>
                  </a:lnTo>
                  <a:lnTo>
                    <a:pt x="3784" y="293"/>
                  </a:lnTo>
                  <a:lnTo>
                    <a:pt x="3790" y="282"/>
                  </a:lnTo>
                  <a:lnTo>
                    <a:pt x="3795" y="273"/>
                  </a:lnTo>
                  <a:lnTo>
                    <a:pt x="3801" y="264"/>
                  </a:lnTo>
                  <a:lnTo>
                    <a:pt x="3808" y="255"/>
                  </a:lnTo>
                  <a:lnTo>
                    <a:pt x="3814" y="246"/>
                  </a:lnTo>
                  <a:lnTo>
                    <a:pt x="3821" y="238"/>
                  </a:lnTo>
                  <a:lnTo>
                    <a:pt x="3830" y="230"/>
                  </a:lnTo>
                  <a:lnTo>
                    <a:pt x="3838" y="223"/>
                  </a:lnTo>
                  <a:lnTo>
                    <a:pt x="3846" y="217"/>
                  </a:lnTo>
                  <a:lnTo>
                    <a:pt x="3854" y="210"/>
                  </a:lnTo>
                  <a:lnTo>
                    <a:pt x="3863" y="204"/>
                  </a:lnTo>
                  <a:lnTo>
                    <a:pt x="3872" y="199"/>
                  </a:lnTo>
                  <a:lnTo>
                    <a:pt x="3881" y="195"/>
                  </a:lnTo>
                  <a:lnTo>
                    <a:pt x="3891" y="191"/>
                  </a:lnTo>
                  <a:lnTo>
                    <a:pt x="3902" y="187"/>
                  </a:lnTo>
                  <a:lnTo>
                    <a:pt x="3912" y="185"/>
                  </a:lnTo>
                  <a:lnTo>
                    <a:pt x="3922" y="182"/>
                  </a:lnTo>
                  <a:lnTo>
                    <a:pt x="3933" y="179"/>
                  </a:lnTo>
                  <a:lnTo>
                    <a:pt x="3944" y="178"/>
                  </a:lnTo>
                  <a:lnTo>
                    <a:pt x="3956" y="177"/>
                  </a:lnTo>
                  <a:lnTo>
                    <a:pt x="3967" y="177"/>
                  </a:lnTo>
                  <a:lnTo>
                    <a:pt x="3980" y="177"/>
                  </a:lnTo>
                  <a:lnTo>
                    <a:pt x="3991" y="178"/>
                  </a:lnTo>
                  <a:lnTo>
                    <a:pt x="4002" y="181"/>
                  </a:lnTo>
                  <a:lnTo>
                    <a:pt x="4014" y="183"/>
                  </a:lnTo>
                  <a:lnTo>
                    <a:pt x="4024" y="185"/>
                  </a:lnTo>
                  <a:lnTo>
                    <a:pt x="4034" y="188"/>
                  </a:lnTo>
                  <a:lnTo>
                    <a:pt x="4044" y="192"/>
                  </a:lnTo>
                  <a:lnTo>
                    <a:pt x="4054" y="196"/>
                  </a:lnTo>
                  <a:lnTo>
                    <a:pt x="4063" y="201"/>
                  </a:lnTo>
                  <a:lnTo>
                    <a:pt x="4071" y="206"/>
                  </a:lnTo>
                  <a:lnTo>
                    <a:pt x="4079" y="212"/>
                  </a:lnTo>
                  <a:lnTo>
                    <a:pt x="4088" y="220"/>
                  </a:lnTo>
                  <a:lnTo>
                    <a:pt x="4095" y="227"/>
                  </a:lnTo>
                  <a:lnTo>
                    <a:pt x="4102" y="234"/>
                  </a:lnTo>
                  <a:lnTo>
                    <a:pt x="4108" y="242"/>
                  </a:lnTo>
                  <a:lnTo>
                    <a:pt x="4115" y="251"/>
                  </a:lnTo>
                  <a:lnTo>
                    <a:pt x="4124" y="266"/>
                  </a:lnTo>
                  <a:lnTo>
                    <a:pt x="4132" y="281"/>
                  </a:lnTo>
                  <a:lnTo>
                    <a:pt x="4138" y="298"/>
                  </a:lnTo>
                  <a:lnTo>
                    <a:pt x="4143" y="314"/>
                  </a:lnTo>
                  <a:lnTo>
                    <a:pt x="4147" y="332"/>
                  </a:lnTo>
                  <a:lnTo>
                    <a:pt x="4150" y="349"/>
                  </a:lnTo>
                  <a:lnTo>
                    <a:pt x="4152" y="369"/>
                  </a:lnTo>
                  <a:lnTo>
                    <a:pt x="4153" y="388"/>
                  </a:lnTo>
                  <a:lnTo>
                    <a:pt x="4152" y="400"/>
                  </a:lnTo>
                  <a:lnTo>
                    <a:pt x="4152" y="410"/>
                  </a:lnTo>
                  <a:lnTo>
                    <a:pt x="4151" y="419"/>
                  </a:lnTo>
                  <a:lnTo>
                    <a:pt x="4149" y="427"/>
                  </a:lnTo>
                  <a:close/>
                  <a:moveTo>
                    <a:pt x="3836" y="368"/>
                  </a:moveTo>
                  <a:lnTo>
                    <a:pt x="4074" y="368"/>
                  </a:lnTo>
                  <a:lnTo>
                    <a:pt x="4074" y="355"/>
                  </a:lnTo>
                  <a:lnTo>
                    <a:pt x="4073" y="344"/>
                  </a:lnTo>
                  <a:lnTo>
                    <a:pt x="4071" y="332"/>
                  </a:lnTo>
                  <a:lnTo>
                    <a:pt x="4069" y="321"/>
                  </a:lnTo>
                  <a:lnTo>
                    <a:pt x="4066" y="311"/>
                  </a:lnTo>
                  <a:lnTo>
                    <a:pt x="4062" y="301"/>
                  </a:lnTo>
                  <a:lnTo>
                    <a:pt x="4058" y="292"/>
                  </a:lnTo>
                  <a:lnTo>
                    <a:pt x="4052" y="282"/>
                  </a:lnTo>
                  <a:lnTo>
                    <a:pt x="4044" y="271"/>
                  </a:lnTo>
                  <a:lnTo>
                    <a:pt x="4035" y="262"/>
                  </a:lnTo>
                  <a:lnTo>
                    <a:pt x="4026" y="254"/>
                  </a:lnTo>
                  <a:lnTo>
                    <a:pt x="4015" y="247"/>
                  </a:lnTo>
                  <a:lnTo>
                    <a:pt x="4003" y="242"/>
                  </a:lnTo>
                  <a:lnTo>
                    <a:pt x="3990" y="239"/>
                  </a:lnTo>
                  <a:lnTo>
                    <a:pt x="3976" y="237"/>
                  </a:lnTo>
                  <a:lnTo>
                    <a:pt x="3961" y="236"/>
                  </a:lnTo>
                  <a:lnTo>
                    <a:pt x="3947" y="237"/>
                  </a:lnTo>
                  <a:lnTo>
                    <a:pt x="3934" y="239"/>
                  </a:lnTo>
                  <a:lnTo>
                    <a:pt x="3922" y="242"/>
                  </a:lnTo>
                  <a:lnTo>
                    <a:pt x="3910" y="247"/>
                  </a:lnTo>
                  <a:lnTo>
                    <a:pt x="3900" y="254"/>
                  </a:lnTo>
                  <a:lnTo>
                    <a:pt x="3888" y="261"/>
                  </a:lnTo>
                  <a:lnTo>
                    <a:pt x="3879" y="270"/>
                  </a:lnTo>
                  <a:lnTo>
                    <a:pt x="3870" y="280"/>
                  </a:lnTo>
                  <a:lnTo>
                    <a:pt x="3864" y="290"/>
                  </a:lnTo>
                  <a:lnTo>
                    <a:pt x="3857" y="300"/>
                  </a:lnTo>
                  <a:lnTo>
                    <a:pt x="3852" y="310"/>
                  </a:lnTo>
                  <a:lnTo>
                    <a:pt x="3848" y="320"/>
                  </a:lnTo>
                  <a:lnTo>
                    <a:pt x="3844" y="332"/>
                  </a:lnTo>
                  <a:lnTo>
                    <a:pt x="3840" y="343"/>
                  </a:lnTo>
                  <a:lnTo>
                    <a:pt x="3838" y="355"/>
                  </a:lnTo>
                  <a:lnTo>
                    <a:pt x="3836" y="368"/>
                  </a:lnTo>
                  <a:close/>
                  <a:moveTo>
                    <a:pt x="4756" y="559"/>
                  </a:moveTo>
                  <a:lnTo>
                    <a:pt x="4771" y="620"/>
                  </a:lnTo>
                  <a:lnTo>
                    <a:pt x="4756" y="627"/>
                  </a:lnTo>
                  <a:lnTo>
                    <a:pt x="4742" y="632"/>
                  </a:lnTo>
                  <a:lnTo>
                    <a:pt x="4728" y="636"/>
                  </a:lnTo>
                  <a:lnTo>
                    <a:pt x="4711" y="640"/>
                  </a:lnTo>
                  <a:lnTo>
                    <a:pt x="4695" y="643"/>
                  </a:lnTo>
                  <a:lnTo>
                    <a:pt x="4678" y="646"/>
                  </a:lnTo>
                  <a:lnTo>
                    <a:pt x="4660" y="647"/>
                  </a:lnTo>
                  <a:lnTo>
                    <a:pt x="4641" y="648"/>
                  </a:lnTo>
                  <a:lnTo>
                    <a:pt x="4617" y="647"/>
                  </a:lnTo>
                  <a:lnTo>
                    <a:pt x="4593" y="643"/>
                  </a:lnTo>
                  <a:lnTo>
                    <a:pt x="4582" y="641"/>
                  </a:lnTo>
                  <a:lnTo>
                    <a:pt x="4571" y="638"/>
                  </a:lnTo>
                  <a:lnTo>
                    <a:pt x="4560" y="635"/>
                  </a:lnTo>
                  <a:lnTo>
                    <a:pt x="4550" y="631"/>
                  </a:lnTo>
                  <a:lnTo>
                    <a:pt x="4541" y="627"/>
                  </a:lnTo>
                  <a:lnTo>
                    <a:pt x="4530" y="623"/>
                  </a:lnTo>
                  <a:lnTo>
                    <a:pt x="4521" y="618"/>
                  </a:lnTo>
                  <a:lnTo>
                    <a:pt x="4512" y="612"/>
                  </a:lnTo>
                  <a:lnTo>
                    <a:pt x="4504" y="605"/>
                  </a:lnTo>
                  <a:lnTo>
                    <a:pt x="4495" y="599"/>
                  </a:lnTo>
                  <a:lnTo>
                    <a:pt x="4487" y="592"/>
                  </a:lnTo>
                  <a:lnTo>
                    <a:pt x="4479" y="584"/>
                  </a:lnTo>
                  <a:lnTo>
                    <a:pt x="4472" y="576"/>
                  </a:lnTo>
                  <a:lnTo>
                    <a:pt x="4465" y="567"/>
                  </a:lnTo>
                  <a:lnTo>
                    <a:pt x="4458" y="559"/>
                  </a:lnTo>
                  <a:lnTo>
                    <a:pt x="4452" y="550"/>
                  </a:lnTo>
                  <a:lnTo>
                    <a:pt x="4447" y="541"/>
                  </a:lnTo>
                  <a:lnTo>
                    <a:pt x="4442" y="531"/>
                  </a:lnTo>
                  <a:lnTo>
                    <a:pt x="4437" y="521"/>
                  </a:lnTo>
                  <a:lnTo>
                    <a:pt x="4434" y="511"/>
                  </a:lnTo>
                  <a:lnTo>
                    <a:pt x="4430" y="500"/>
                  </a:lnTo>
                  <a:lnTo>
                    <a:pt x="4427" y="489"/>
                  </a:lnTo>
                  <a:lnTo>
                    <a:pt x="4424" y="478"/>
                  </a:lnTo>
                  <a:lnTo>
                    <a:pt x="4421" y="467"/>
                  </a:lnTo>
                  <a:lnTo>
                    <a:pt x="4419" y="442"/>
                  </a:lnTo>
                  <a:lnTo>
                    <a:pt x="4418" y="417"/>
                  </a:lnTo>
                  <a:lnTo>
                    <a:pt x="4418" y="404"/>
                  </a:lnTo>
                  <a:lnTo>
                    <a:pt x="4419" y="391"/>
                  </a:lnTo>
                  <a:lnTo>
                    <a:pt x="4420" y="379"/>
                  </a:lnTo>
                  <a:lnTo>
                    <a:pt x="4423" y="367"/>
                  </a:lnTo>
                  <a:lnTo>
                    <a:pt x="4425" y="355"/>
                  </a:lnTo>
                  <a:lnTo>
                    <a:pt x="4428" y="344"/>
                  </a:lnTo>
                  <a:lnTo>
                    <a:pt x="4431" y="333"/>
                  </a:lnTo>
                  <a:lnTo>
                    <a:pt x="4435" y="321"/>
                  </a:lnTo>
                  <a:lnTo>
                    <a:pt x="4439" y="311"/>
                  </a:lnTo>
                  <a:lnTo>
                    <a:pt x="4444" y="301"/>
                  </a:lnTo>
                  <a:lnTo>
                    <a:pt x="4449" y="291"/>
                  </a:lnTo>
                  <a:lnTo>
                    <a:pt x="4455" y="281"/>
                  </a:lnTo>
                  <a:lnTo>
                    <a:pt x="4462" y="272"/>
                  </a:lnTo>
                  <a:lnTo>
                    <a:pt x="4469" y="263"/>
                  </a:lnTo>
                  <a:lnTo>
                    <a:pt x="4476" y="254"/>
                  </a:lnTo>
                  <a:lnTo>
                    <a:pt x="4484" y="245"/>
                  </a:lnTo>
                  <a:lnTo>
                    <a:pt x="4492" y="237"/>
                  </a:lnTo>
                  <a:lnTo>
                    <a:pt x="4502" y="230"/>
                  </a:lnTo>
                  <a:lnTo>
                    <a:pt x="4511" y="223"/>
                  </a:lnTo>
                  <a:lnTo>
                    <a:pt x="4520" y="215"/>
                  </a:lnTo>
                  <a:lnTo>
                    <a:pt x="4529" y="210"/>
                  </a:lnTo>
                  <a:lnTo>
                    <a:pt x="4540" y="204"/>
                  </a:lnTo>
                  <a:lnTo>
                    <a:pt x="4550" y="199"/>
                  </a:lnTo>
                  <a:lnTo>
                    <a:pt x="4561" y="195"/>
                  </a:lnTo>
                  <a:lnTo>
                    <a:pt x="4573" y="191"/>
                  </a:lnTo>
                  <a:lnTo>
                    <a:pt x="4584" y="188"/>
                  </a:lnTo>
                  <a:lnTo>
                    <a:pt x="4595" y="185"/>
                  </a:lnTo>
                  <a:lnTo>
                    <a:pt x="4607" y="183"/>
                  </a:lnTo>
                  <a:lnTo>
                    <a:pt x="4620" y="181"/>
                  </a:lnTo>
                  <a:lnTo>
                    <a:pt x="4632" y="179"/>
                  </a:lnTo>
                  <a:lnTo>
                    <a:pt x="4645" y="178"/>
                  </a:lnTo>
                  <a:lnTo>
                    <a:pt x="4659" y="178"/>
                  </a:lnTo>
                  <a:lnTo>
                    <a:pt x="4676" y="178"/>
                  </a:lnTo>
                  <a:lnTo>
                    <a:pt x="4692" y="179"/>
                  </a:lnTo>
                  <a:lnTo>
                    <a:pt x="4707" y="182"/>
                  </a:lnTo>
                  <a:lnTo>
                    <a:pt x="4722" y="185"/>
                  </a:lnTo>
                  <a:lnTo>
                    <a:pt x="4736" y="188"/>
                  </a:lnTo>
                  <a:lnTo>
                    <a:pt x="4748" y="192"/>
                  </a:lnTo>
                  <a:lnTo>
                    <a:pt x="4761" y="196"/>
                  </a:lnTo>
                  <a:lnTo>
                    <a:pt x="4772" y="201"/>
                  </a:lnTo>
                  <a:lnTo>
                    <a:pt x="4753" y="265"/>
                  </a:lnTo>
                  <a:lnTo>
                    <a:pt x="4743" y="260"/>
                  </a:lnTo>
                  <a:lnTo>
                    <a:pt x="4733" y="256"/>
                  </a:lnTo>
                  <a:lnTo>
                    <a:pt x="4722" y="251"/>
                  </a:lnTo>
                  <a:lnTo>
                    <a:pt x="4710" y="248"/>
                  </a:lnTo>
                  <a:lnTo>
                    <a:pt x="4698" y="246"/>
                  </a:lnTo>
                  <a:lnTo>
                    <a:pt x="4686" y="244"/>
                  </a:lnTo>
                  <a:lnTo>
                    <a:pt x="4672" y="243"/>
                  </a:lnTo>
                  <a:lnTo>
                    <a:pt x="4659" y="243"/>
                  </a:lnTo>
                  <a:lnTo>
                    <a:pt x="4641" y="244"/>
                  </a:lnTo>
                  <a:lnTo>
                    <a:pt x="4624" y="246"/>
                  </a:lnTo>
                  <a:lnTo>
                    <a:pt x="4607" y="250"/>
                  </a:lnTo>
                  <a:lnTo>
                    <a:pt x="4593" y="256"/>
                  </a:lnTo>
                  <a:lnTo>
                    <a:pt x="4579" y="263"/>
                  </a:lnTo>
                  <a:lnTo>
                    <a:pt x="4565" y="271"/>
                  </a:lnTo>
                  <a:lnTo>
                    <a:pt x="4553" y="281"/>
                  </a:lnTo>
                  <a:lnTo>
                    <a:pt x="4542" y="294"/>
                  </a:lnTo>
                  <a:lnTo>
                    <a:pt x="4531" y="305"/>
                  </a:lnTo>
                  <a:lnTo>
                    <a:pt x="4523" y="318"/>
                  </a:lnTo>
                  <a:lnTo>
                    <a:pt x="4516" y="332"/>
                  </a:lnTo>
                  <a:lnTo>
                    <a:pt x="4511" y="346"/>
                  </a:lnTo>
                  <a:lnTo>
                    <a:pt x="4507" y="362"/>
                  </a:lnTo>
                  <a:lnTo>
                    <a:pt x="4503" y="378"/>
                  </a:lnTo>
                  <a:lnTo>
                    <a:pt x="4502" y="396"/>
                  </a:lnTo>
                  <a:lnTo>
                    <a:pt x="4501" y="413"/>
                  </a:lnTo>
                  <a:lnTo>
                    <a:pt x="4502" y="432"/>
                  </a:lnTo>
                  <a:lnTo>
                    <a:pt x="4504" y="449"/>
                  </a:lnTo>
                  <a:lnTo>
                    <a:pt x="4507" y="467"/>
                  </a:lnTo>
                  <a:lnTo>
                    <a:pt x="4512" y="482"/>
                  </a:lnTo>
                  <a:lnTo>
                    <a:pt x="4518" y="496"/>
                  </a:lnTo>
                  <a:lnTo>
                    <a:pt x="4525" y="511"/>
                  </a:lnTo>
                  <a:lnTo>
                    <a:pt x="4535" y="523"/>
                  </a:lnTo>
                  <a:lnTo>
                    <a:pt x="4545" y="535"/>
                  </a:lnTo>
                  <a:lnTo>
                    <a:pt x="4556" y="546"/>
                  </a:lnTo>
                  <a:lnTo>
                    <a:pt x="4568" y="555"/>
                  </a:lnTo>
                  <a:lnTo>
                    <a:pt x="4581" y="563"/>
                  </a:lnTo>
                  <a:lnTo>
                    <a:pt x="4594" y="569"/>
                  </a:lnTo>
                  <a:lnTo>
                    <a:pt x="4608" y="575"/>
                  </a:lnTo>
                  <a:lnTo>
                    <a:pt x="4624" y="579"/>
                  </a:lnTo>
                  <a:lnTo>
                    <a:pt x="4639" y="581"/>
                  </a:lnTo>
                  <a:lnTo>
                    <a:pt x="4657" y="581"/>
                  </a:lnTo>
                  <a:lnTo>
                    <a:pt x="4669" y="581"/>
                  </a:lnTo>
                  <a:lnTo>
                    <a:pt x="4681" y="580"/>
                  </a:lnTo>
                  <a:lnTo>
                    <a:pt x="4694" y="578"/>
                  </a:lnTo>
                  <a:lnTo>
                    <a:pt x="4706" y="576"/>
                  </a:lnTo>
                  <a:lnTo>
                    <a:pt x="4718" y="572"/>
                  </a:lnTo>
                  <a:lnTo>
                    <a:pt x="4732" y="568"/>
                  </a:lnTo>
                  <a:lnTo>
                    <a:pt x="4744" y="564"/>
                  </a:lnTo>
                  <a:lnTo>
                    <a:pt x="4756" y="559"/>
                  </a:lnTo>
                  <a:close/>
                  <a:moveTo>
                    <a:pt x="5225" y="427"/>
                  </a:moveTo>
                  <a:lnTo>
                    <a:pt x="4913" y="426"/>
                  </a:lnTo>
                  <a:lnTo>
                    <a:pt x="4914" y="445"/>
                  </a:lnTo>
                  <a:lnTo>
                    <a:pt x="4916" y="463"/>
                  </a:lnTo>
                  <a:lnTo>
                    <a:pt x="4920" y="480"/>
                  </a:lnTo>
                  <a:lnTo>
                    <a:pt x="4925" y="495"/>
                  </a:lnTo>
                  <a:lnTo>
                    <a:pt x="4931" y="510"/>
                  </a:lnTo>
                  <a:lnTo>
                    <a:pt x="4939" y="523"/>
                  </a:lnTo>
                  <a:lnTo>
                    <a:pt x="4949" y="535"/>
                  </a:lnTo>
                  <a:lnTo>
                    <a:pt x="4959" y="546"/>
                  </a:lnTo>
                  <a:lnTo>
                    <a:pt x="4969" y="554"/>
                  </a:lnTo>
                  <a:lnTo>
                    <a:pt x="4980" y="562"/>
                  </a:lnTo>
                  <a:lnTo>
                    <a:pt x="4993" y="568"/>
                  </a:lnTo>
                  <a:lnTo>
                    <a:pt x="5006" y="573"/>
                  </a:lnTo>
                  <a:lnTo>
                    <a:pt x="5019" y="577"/>
                  </a:lnTo>
                  <a:lnTo>
                    <a:pt x="5034" y="580"/>
                  </a:lnTo>
                  <a:lnTo>
                    <a:pt x="5049" y="582"/>
                  </a:lnTo>
                  <a:lnTo>
                    <a:pt x="5066" y="582"/>
                  </a:lnTo>
                  <a:lnTo>
                    <a:pt x="5082" y="582"/>
                  </a:lnTo>
                  <a:lnTo>
                    <a:pt x="5099" y="581"/>
                  </a:lnTo>
                  <a:lnTo>
                    <a:pt x="5115" y="579"/>
                  </a:lnTo>
                  <a:lnTo>
                    <a:pt x="5130" y="577"/>
                  </a:lnTo>
                  <a:lnTo>
                    <a:pt x="5146" y="573"/>
                  </a:lnTo>
                  <a:lnTo>
                    <a:pt x="5161" y="569"/>
                  </a:lnTo>
                  <a:lnTo>
                    <a:pt x="5176" y="564"/>
                  </a:lnTo>
                  <a:lnTo>
                    <a:pt x="5189" y="559"/>
                  </a:lnTo>
                  <a:lnTo>
                    <a:pt x="5203" y="618"/>
                  </a:lnTo>
                  <a:lnTo>
                    <a:pt x="5187" y="624"/>
                  </a:lnTo>
                  <a:lnTo>
                    <a:pt x="5171" y="630"/>
                  </a:lnTo>
                  <a:lnTo>
                    <a:pt x="5153" y="635"/>
                  </a:lnTo>
                  <a:lnTo>
                    <a:pt x="5135" y="639"/>
                  </a:lnTo>
                  <a:lnTo>
                    <a:pt x="5116" y="642"/>
                  </a:lnTo>
                  <a:lnTo>
                    <a:pt x="5096" y="644"/>
                  </a:lnTo>
                  <a:lnTo>
                    <a:pt x="5075" y="646"/>
                  </a:lnTo>
                  <a:lnTo>
                    <a:pt x="5054" y="647"/>
                  </a:lnTo>
                  <a:lnTo>
                    <a:pt x="5029" y="646"/>
                  </a:lnTo>
                  <a:lnTo>
                    <a:pt x="5006" y="642"/>
                  </a:lnTo>
                  <a:lnTo>
                    <a:pt x="4995" y="640"/>
                  </a:lnTo>
                  <a:lnTo>
                    <a:pt x="4984" y="637"/>
                  </a:lnTo>
                  <a:lnTo>
                    <a:pt x="4973" y="634"/>
                  </a:lnTo>
                  <a:lnTo>
                    <a:pt x="4963" y="631"/>
                  </a:lnTo>
                  <a:lnTo>
                    <a:pt x="4953" y="627"/>
                  </a:lnTo>
                  <a:lnTo>
                    <a:pt x="4943" y="622"/>
                  </a:lnTo>
                  <a:lnTo>
                    <a:pt x="4934" y="617"/>
                  </a:lnTo>
                  <a:lnTo>
                    <a:pt x="4925" y="612"/>
                  </a:lnTo>
                  <a:lnTo>
                    <a:pt x="4917" y="605"/>
                  </a:lnTo>
                  <a:lnTo>
                    <a:pt x="4909" y="598"/>
                  </a:lnTo>
                  <a:lnTo>
                    <a:pt x="4900" y="592"/>
                  </a:lnTo>
                  <a:lnTo>
                    <a:pt x="4893" y="584"/>
                  </a:lnTo>
                  <a:lnTo>
                    <a:pt x="4886" y="576"/>
                  </a:lnTo>
                  <a:lnTo>
                    <a:pt x="4879" y="567"/>
                  </a:lnTo>
                  <a:lnTo>
                    <a:pt x="4873" y="559"/>
                  </a:lnTo>
                  <a:lnTo>
                    <a:pt x="4866" y="551"/>
                  </a:lnTo>
                  <a:lnTo>
                    <a:pt x="4861" y="542"/>
                  </a:lnTo>
                  <a:lnTo>
                    <a:pt x="4856" y="531"/>
                  </a:lnTo>
                  <a:lnTo>
                    <a:pt x="4852" y="522"/>
                  </a:lnTo>
                  <a:lnTo>
                    <a:pt x="4848" y="512"/>
                  </a:lnTo>
                  <a:lnTo>
                    <a:pt x="4845" y="501"/>
                  </a:lnTo>
                  <a:lnTo>
                    <a:pt x="4842" y="490"/>
                  </a:lnTo>
                  <a:lnTo>
                    <a:pt x="4840" y="480"/>
                  </a:lnTo>
                  <a:lnTo>
                    <a:pt x="4837" y="469"/>
                  </a:lnTo>
                  <a:lnTo>
                    <a:pt x="4835" y="445"/>
                  </a:lnTo>
                  <a:lnTo>
                    <a:pt x="4834" y="419"/>
                  </a:lnTo>
                  <a:lnTo>
                    <a:pt x="4835" y="394"/>
                  </a:lnTo>
                  <a:lnTo>
                    <a:pt x="4837" y="370"/>
                  </a:lnTo>
                  <a:lnTo>
                    <a:pt x="4842" y="346"/>
                  </a:lnTo>
                  <a:lnTo>
                    <a:pt x="4848" y="324"/>
                  </a:lnTo>
                  <a:lnTo>
                    <a:pt x="4852" y="313"/>
                  </a:lnTo>
                  <a:lnTo>
                    <a:pt x="4856" y="303"/>
                  </a:lnTo>
                  <a:lnTo>
                    <a:pt x="4860" y="293"/>
                  </a:lnTo>
                  <a:lnTo>
                    <a:pt x="4865" y="282"/>
                  </a:lnTo>
                  <a:lnTo>
                    <a:pt x="4872" y="273"/>
                  </a:lnTo>
                  <a:lnTo>
                    <a:pt x="4878" y="264"/>
                  </a:lnTo>
                  <a:lnTo>
                    <a:pt x="4884" y="255"/>
                  </a:lnTo>
                  <a:lnTo>
                    <a:pt x="4891" y="246"/>
                  </a:lnTo>
                  <a:lnTo>
                    <a:pt x="4898" y="238"/>
                  </a:lnTo>
                  <a:lnTo>
                    <a:pt x="4905" y="230"/>
                  </a:lnTo>
                  <a:lnTo>
                    <a:pt x="4914" y="223"/>
                  </a:lnTo>
                  <a:lnTo>
                    <a:pt x="4922" y="217"/>
                  </a:lnTo>
                  <a:lnTo>
                    <a:pt x="4930" y="210"/>
                  </a:lnTo>
                  <a:lnTo>
                    <a:pt x="4939" y="204"/>
                  </a:lnTo>
                  <a:lnTo>
                    <a:pt x="4949" y="199"/>
                  </a:lnTo>
                  <a:lnTo>
                    <a:pt x="4958" y="195"/>
                  </a:lnTo>
                  <a:lnTo>
                    <a:pt x="4967" y="191"/>
                  </a:lnTo>
                  <a:lnTo>
                    <a:pt x="4977" y="187"/>
                  </a:lnTo>
                  <a:lnTo>
                    <a:pt x="4988" y="185"/>
                  </a:lnTo>
                  <a:lnTo>
                    <a:pt x="4999" y="182"/>
                  </a:lnTo>
                  <a:lnTo>
                    <a:pt x="5009" y="179"/>
                  </a:lnTo>
                  <a:lnTo>
                    <a:pt x="5021" y="178"/>
                  </a:lnTo>
                  <a:lnTo>
                    <a:pt x="5032" y="177"/>
                  </a:lnTo>
                  <a:lnTo>
                    <a:pt x="5044" y="177"/>
                  </a:lnTo>
                  <a:lnTo>
                    <a:pt x="5055" y="177"/>
                  </a:lnTo>
                  <a:lnTo>
                    <a:pt x="5068" y="178"/>
                  </a:lnTo>
                  <a:lnTo>
                    <a:pt x="5079" y="181"/>
                  </a:lnTo>
                  <a:lnTo>
                    <a:pt x="5090" y="183"/>
                  </a:lnTo>
                  <a:lnTo>
                    <a:pt x="5101" y="185"/>
                  </a:lnTo>
                  <a:lnTo>
                    <a:pt x="5111" y="188"/>
                  </a:lnTo>
                  <a:lnTo>
                    <a:pt x="5120" y="192"/>
                  </a:lnTo>
                  <a:lnTo>
                    <a:pt x="5129" y="196"/>
                  </a:lnTo>
                  <a:lnTo>
                    <a:pt x="5139" y="201"/>
                  </a:lnTo>
                  <a:lnTo>
                    <a:pt x="5148" y="206"/>
                  </a:lnTo>
                  <a:lnTo>
                    <a:pt x="5156" y="212"/>
                  </a:lnTo>
                  <a:lnTo>
                    <a:pt x="5163" y="220"/>
                  </a:lnTo>
                  <a:lnTo>
                    <a:pt x="5172" y="227"/>
                  </a:lnTo>
                  <a:lnTo>
                    <a:pt x="5178" y="234"/>
                  </a:lnTo>
                  <a:lnTo>
                    <a:pt x="5185" y="242"/>
                  </a:lnTo>
                  <a:lnTo>
                    <a:pt x="5191" y="251"/>
                  </a:lnTo>
                  <a:lnTo>
                    <a:pt x="5200" y="266"/>
                  </a:lnTo>
                  <a:lnTo>
                    <a:pt x="5208" y="281"/>
                  </a:lnTo>
                  <a:lnTo>
                    <a:pt x="5215" y="298"/>
                  </a:lnTo>
                  <a:lnTo>
                    <a:pt x="5220" y="314"/>
                  </a:lnTo>
                  <a:lnTo>
                    <a:pt x="5224" y="332"/>
                  </a:lnTo>
                  <a:lnTo>
                    <a:pt x="5227" y="349"/>
                  </a:lnTo>
                  <a:lnTo>
                    <a:pt x="5229" y="369"/>
                  </a:lnTo>
                  <a:lnTo>
                    <a:pt x="5229" y="388"/>
                  </a:lnTo>
                  <a:lnTo>
                    <a:pt x="5229" y="400"/>
                  </a:lnTo>
                  <a:lnTo>
                    <a:pt x="5228" y="410"/>
                  </a:lnTo>
                  <a:lnTo>
                    <a:pt x="5227" y="419"/>
                  </a:lnTo>
                  <a:lnTo>
                    <a:pt x="5225" y="427"/>
                  </a:lnTo>
                  <a:close/>
                  <a:moveTo>
                    <a:pt x="4913" y="368"/>
                  </a:moveTo>
                  <a:lnTo>
                    <a:pt x="5150" y="368"/>
                  </a:lnTo>
                  <a:lnTo>
                    <a:pt x="5150" y="355"/>
                  </a:lnTo>
                  <a:lnTo>
                    <a:pt x="5149" y="344"/>
                  </a:lnTo>
                  <a:lnTo>
                    <a:pt x="5148" y="332"/>
                  </a:lnTo>
                  <a:lnTo>
                    <a:pt x="5145" y="321"/>
                  </a:lnTo>
                  <a:lnTo>
                    <a:pt x="5142" y="311"/>
                  </a:lnTo>
                  <a:lnTo>
                    <a:pt x="5139" y="301"/>
                  </a:lnTo>
                  <a:lnTo>
                    <a:pt x="5134" y="292"/>
                  </a:lnTo>
                  <a:lnTo>
                    <a:pt x="5128" y="282"/>
                  </a:lnTo>
                  <a:lnTo>
                    <a:pt x="5120" y="271"/>
                  </a:lnTo>
                  <a:lnTo>
                    <a:pt x="5112" y="262"/>
                  </a:lnTo>
                  <a:lnTo>
                    <a:pt x="5102" y="254"/>
                  </a:lnTo>
                  <a:lnTo>
                    <a:pt x="5091" y="247"/>
                  </a:lnTo>
                  <a:lnTo>
                    <a:pt x="5079" y="242"/>
                  </a:lnTo>
                  <a:lnTo>
                    <a:pt x="5067" y="239"/>
                  </a:lnTo>
                  <a:lnTo>
                    <a:pt x="5052" y="237"/>
                  </a:lnTo>
                  <a:lnTo>
                    <a:pt x="5037" y="236"/>
                  </a:lnTo>
                  <a:lnTo>
                    <a:pt x="5024" y="237"/>
                  </a:lnTo>
                  <a:lnTo>
                    <a:pt x="5010" y="239"/>
                  </a:lnTo>
                  <a:lnTo>
                    <a:pt x="4998" y="242"/>
                  </a:lnTo>
                  <a:lnTo>
                    <a:pt x="4987" y="247"/>
                  </a:lnTo>
                  <a:lnTo>
                    <a:pt x="4975" y="254"/>
                  </a:lnTo>
                  <a:lnTo>
                    <a:pt x="4965" y="261"/>
                  </a:lnTo>
                  <a:lnTo>
                    <a:pt x="4956" y="270"/>
                  </a:lnTo>
                  <a:lnTo>
                    <a:pt x="4947" y="280"/>
                  </a:lnTo>
                  <a:lnTo>
                    <a:pt x="4940" y="290"/>
                  </a:lnTo>
                  <a:lnTo>
                    <a:pt x="4934" y="300"/>
                  </a:lnTo>
                  <a:lnTo>
                    <a:pt x="4929" y="310"/>
                  </a:lnTo>
                  <a:lnTo>
                    <a:pt x="4924" y="320"/>
                  </a:lnTo>
                  <a:lnTo>
                    <a:pt x="4920" y="332"/>
                  </a:lnTo>
                  <a:lnTo>
                    <a:pt x="4917" y="343"/>
                  </a:lnTo>
                  <a:lnTo>
                    <a:pt x="4914" y="355"/>
                  </a:lnTo>
                  <a:lnTo>
                    <a:pt x="4913" y="368"/>
                  </a:lnTo>
                  <a:close/>
                  <a:moveTo>
                    <a:pt x="5330" y="637"/>
                  </a:moveTo>
                  <a:lnTo>
                    <a:pt x="5330" y="328"/>
                  </a:lnTo>
                  <a:lnTo>
                    <a:pt x="5330" y="291"/>
                  </a:lnTo>
                  <a:lnTo>
                    <a:pt x="5330" y="256"/>
                  </a:lnTo>
                  <a:lnTo>
                    <a:pt x="5329" y="221"/>
                  </a:lnTo>
                  <a:lnTo>
                    <a:pt x="5328" y="188"/>
                  </a:lnTo>
                  <a:lnTo>
                    <a:pt x="5399" y="188"/>
                  </a:lnTo>
                  <a:lnTo>
                    <a:pt x="5402" y="276"/>
                  </a:lnTo>
                  <a:lnTo>
                    <a:pt x="5406" y="276"/>
                  </a:lnTo>
                  <a:lnTo>
                    <a:pt x="5409" y="265"/>
                  </a:lnTo>
                  <a:lnTo>
                    <a:pt x="5414" y="255"/>
                  </a:lnTo>
                  <a:lnTo>
                    <a:pt x="5419" y="245"/>
                  </a:lnTo>
                  <a:lnTo>
                    <a:pt x="5425" y="236"/>
                  </a:lnTo>
                  <a:lnTo>
                    <a:pt x="5432" y="227"/>
                  </a:lnTo>
                  <a:lnTo>
                    <a:pt x="5439" y="219"/>
                  </a:lnTo>
                  <a:lnTo>
                    <a:pt x="5446" y="211"/>
                  </a:lnTo>
                  <a:lnTo>
                    <a:pt x="5454" y="204"/>
                  </a:lnTo>
                  <a:lnTo>
                    <a:pt x="5463" y="198"/>
                  </a:lnTo>
                  <a:lnTo>
                    <a:pt x="5472" y="193"/>
                  </a:lnTo>
                  <a:lnTo>
                    <a:pt x="5481" y="188"/>
                  </a:lnTo>
                  <a:lnTo>
                    <a:pt x="5490" y="185"/>
                  </a:lnTo>
                  <a:lnTo>
                    <a:pt x="5500" y="182"/>
                  </a:lnTo>
                  <a:lnTo>
                    <a:pt x="5510" y="179"/>
                  </a:lnTo>
                  <a:lnTo>
                    <a:pt x="5520" y="177"/>
                  </a:lnTo>
                  <a:lnTo>
                    <a:pt x="5529" y="177"/>
                  </a:lnTo>
                  <a:lnTo>
                    <a:pt x="5541" y="178"/>
                  </a:lnTo>
                  <a:lnTo>
                    <a:pt x="5553" y="181"/>
                  </a:lnTo>
                  <a:lnTo>
                    <a:pt x="5553" y="258"/>
                  </a:lnTo>
                  <a:lnTo>
                    <a:pt x="5539" y="256"/>
                  </a:lnTo>
                  <a:lnTo>
                    <a:pt x="5524" y="255"/>
                  </a:lnTo>
                  <a:lnTo>
                    <a:pt x="5511" y="256"/>
                  </a:lnTo>
                  <a:lnTo>
                    <a:pt x="5498" y="258"/>
                  </a:lnTo>
                  <a:lnTo>
                    <a:pt x="5486" y="261"/>
                  </a:lnTo>
                  <a:lnTo>
                    <a:pt x="5475" y="266"/>
                  </a:lnTo>
                  <a:lnTo>
                    <a:pt x="5464" y="272"/>
                  </a:lnTo>
                  <a:lnTo>
                    <a:pt x="5455" y="280"/>
                  </a:lnTo>
                  <a:lnTo>
                    <a:pt x="5446" y="290"/>
                  </a:lnTo>
                  <a:lnTo>
                    <a:pt x="5438" y="300"/>
                  </a:lnTo>
                  <a:lnTo>
                    <a:pt x="5432" y="310"/>
                  </a:lnTo>
                  <a:lnTo>
                    <a:pt x="5426" y="321"/>
                  </a:lnTo>
                  <a:lnTo>
                    <a:pt x="5421" y="333"/>
                  </a:lnTo>
                  <a:lnTo>
                    <a:pt x="5418" y="344"/>
                  </a:lnTo>
                  <a:lnTo>
                    <a:pt x="5415" y="356"/>
                  </a:lnTo>
                  <a:lnTo>
                    <a:pt x="5413" y="370"/>
                  </a:lnTo>
                  <a:lnTo>
                    <a:pt x="5411" y="383"/>
                  </a:lnTo>
                  <a:lnTo>
                    <a:pt x="5411" y="398"/>
                  </a:lnTo>
                  <a:lnTo>
                    <a:pt x="5411" y="637"/>
                  </a:lnTo>
                  <a:lnTo>
                    <a:pt x="5330" y="637"/>
                  </a:lnTo>
                  <a:close/>
                  <a:moveTo>
                    <a:pt x="5652" y="105"/>
                  </a:moveTo>
                  <a:lnTo>
                    <a:pt x="5732" y="80"/>
                  </a:lnTo>
                  <a:lnTo>
                    <a:pt x="5732" y="188"/>
                  </a:lnTo>
                  <a:lnTo>
                    <a:pt x="5849" y="188"/>
                  </a:lnTo>
                  <a:lnTo>
                    <a:pt x="5849" y="249"/>
                  </a:lnTo>
                  <a:lnTo>
                    <a:pt x="5732" y="249"/>
                  </a:lnTo>
                  <a:lnTo>
                    <a:pt x="5732" y="492"/>
                  </a:lnTo>
                  <a:lnTo>
                    <a:pt x="5733" y="503"/>
                  </a:lnTo>
                  <a:lnTo>
                    <a:pt x="5733" y="513"/>
                  </a:lnTo>
                  <a:lnTo>
                    <a:pt x="5734" y="522"/>
                  </a:lnTo>
                  <a:lnTo>
                    <a:pt x="5736" y="530"/>
                  </a:lnTo>
                  <a:lnTo>
                    <a:pt x="5738" y="539"/>
                  </a:lnTo>
                  <a:lnTo>
                    <a:pt x="5741" y="546"/>
                  </a:lnTo>
                  <a:lnTo>
                    <a:pt x="5744" y="552"/>
                  </a:lnTo>
                  <a:lnTo>
                    <a:pt x="5747" y="557"/>
                  </a:lnTo>
                  <a:lnTo>
                    <a:pt x="5751" y="562"/>
                  </a:lnTo>
                  <a:lnTo>
                    <a:pt x="5756" y="567"/>
                  </a:lnTo>
                  <a:lnTo>
                    <a:pt x="5760" y="570"/>
                  </a:lnTo>
                  <a:lnTo>
                    <a:pt x="5766" y="573"/>
                  </a:lnTo>
                  <a:lnTo>
                    <a:pt x="5773" y="577"/>
                  </a:lnTo>
                  <a:lnTo>
                    <a:pt x="5779" y="578"/>
                  </a:lnTo>
                  <a:lnTo>
                    <a:pt x="5786" y="579"/>
                  </a:lnTo>
                  <a:lnTo>
                    <a:pt x="5793" y="580"/>
                  </a:lnTo>
                  <a:lnTo>
                    <a:pt x="5807" y="579"/>
                  </a:lnTo>
                  <a:lnTo>
                    <a:pt x="5819" y="578"/>
                  </a:lnTo>
                  <a:lnTo>
                    <a:pt x="5830" y="577"/>
                  </a:lnTo>
                  <a:lnTo>
                    <a:pt x="5840" y="573"/>
                  </a:lnTo>
                  <a:lnTo>
                    <a:pt x="5844" y="635"/>
                  </a:lnTo>
                  <a:lnTo>
                    <a:pt x="5829" y="640"/>
                  </a:lnTo>
                  <a:lnTo>
                    <a:pt x="5812" y="644"/>
                  </a:lnTo>
                  <a:lnTo>
                    <a:pt x="5792" y="647"/>
                  </a:lnTo>
                  <a:lnTo>
                    <a:pt x="5772" y="648"/>
                  </a:lnTo>
                  <a:lnTo>
                    <a:pt x="5758" y="647"/>
                  </a:lnTo>
                  <a:lnTo>
                    <a:pt x="5745" y="644"/>
                  </a:lnTo>
                  <a:lnTo>
                    <a:pt x="5733" y="642"/>
                  </a:lnTo>
                  <a:lnTo>
                    <a:pt x="5721" y="638"/>
                  </a:lnTo>
                  <a:lnTo>
                    <a:pt x="5710" y="633"/>
                  </a:lnTo>
                  <a:lnTo>
                    <a:pt x="5701" y="627"/>
                  </a:lnTo>
                  <a:lnTo>
                    <a:pt x="5691" y="620"/>
                  </a:lnTo>
                  <a:lnTo>
                    <a:pt x="5683" y="612"/>
                  </a:lnTo>
                  <a:lnTo>
                    <a:pt x="5676" y="602"/>
                  </a:lnTo>
                  <a:lnTo>
                    <a:pt x="5670" y="591"/>
                  </a:lnTo>
                  <a:lnTo>
                    <a:pt x="5665" y="579"/>
                  </a:lnTo>
                  <a:lnTo>
                    <a:pt x="5660" y="565"/>
                  </a:lnTo>
                  <a:lnTo>
                    <a:pt x="5657" y="550"/>
                  </a:lnTo>
                  <a:lnTo>
                    <a:pt x="5654" y="532"/>
                  </a:lnTo>
                  <a:lnTo>
                    <a:pt x="5652" y="515"/>
                  </a:lnTo>
                  <a:lnTo>
                    <a:pt x="5652" y="495"/>
                  </a:lnTo>
                  <a:lnTo>
                    <a:pt x="5652" y="249"/>
                  </a:lnTo>
                  <a:lnTo>
                    <a:pt x="5583" y="249"/>
                  </a:lnTo>
                  <a:lnTo>
                    <a:pt x="5583" y="188"/>
                  </a:lnTo>
                  <a:lnTo>
                    <a:pt x="5652" y="188"/>
                  </a:lnTo>
                  <a:lnTo>
                    <a:pt x="5652" y="105"/>
                  </a:lnTo>
                  <a:close/>
                  <a:moveTo>
                    <a:pt x="6256" y="362"/>
                  </a:moveTo>
                  <a:lnTo>
                    <a:pt x="6256" y="529"/>
                  </a:lnTo>
                  <a:lnTo>
                    <a:pt x="6257" y="561"/>
                  </a:lnTo>
                  <a:lnTo>
                    <a:pt x="6258" y="589"/>
                  </a:lnTo>
                  <a:lnTo>
                    <a:pt x="6260" y="615"/>
                  </a:lnTo>
                  <a:lnTo>
                    <a:pt x="6263" y="637"/>
                  </a:lnTo>
                  <a:lnTo>
                    <a:pt x="6189" y="637"/>
                  </a:lnTo>
                  <a:lnTo>
                    <a:pt x="6183" y="581"/>
                  </a:lnTo>
                  <a:lnTo>
                    <a:pt x="6180" y="581"/>
                  </a:lnTo>
                  <a:lnTo>
                    <a:pt x="6173" y="588"/>
                  </a:lnTo>
                  <a:lnTo>
                    <a:pt x="6167" y="596"/>
                  </a:lnTo>
                  <a:lnTo>
                    <a:pt x="6160" y="603"/>
                  </a:lnTo>
                  <a:lnTo>
                    <a:pt x="6154" y="610"/>
                  </a:lnTo>
                  <a:lnTo>
                    <a:pt x="6146" y="616"/>
                  </a:lnTo>
                  <a:lnTo>
                    <a:pt x="6138" y="621"/>
                  </a:lnTo>
                  <a:lnTo>
                    <a:pt x="6130" y="626"/>
                  </a:lnTo>
                  <a:lnTo>
                    <a:pt x="6122" y="630"/>
                  </a:lnTo>
                  <a:lnTo>
                    <a:pt x="6113" y="634"/>
                  </a:lnTo>
                  <a:lnTo>
                    <a:pt x="6104" y="637"/>
                  </a:lnTo>
                  <a:lnTo>
                    <a:pt x="6094" y="640"/>
                  </a:lnTo>
                  <a:lnTo>
                    <a:pt x="6085" y="642"/>
                  </a:lnTo>
                  <a:lnTo>
                    <a:pt x="6075" y="644"/>
                  </a:lnTo>
                  <a:lnTo>
                    <a:pt x="6064" y="647"/>
                  </a:lnTo>
                  <a:lnTo>
                    <a:pt x="6053" y="647"/>
                  </a:lnTo>
                  <a:lnTo>
                    <a:pt x="6043" y="648"/>
                  </a:lnTo>
                  <a:lnTo>
                    <a:pt x="6026" y="647"/>
                  </a:lnTo>
                  <a:lnTo>
                    <a:pt x="6012" y="644"/>
                  </a:lnTo>
                  <a:lnTo>
                    <a:pt x="5998" y="641"/>
                  </a:lnTo>
                  <a:lnTo>
                    <a:pt x="5984" y="637"/>
                  </a:lnTo>
                  <a:lnTo>
                    <a:pt x="5972" y="631"/>
                  </a:lnTo>
                  <a:lnTo>
                    <a:pt x="5961" y="625"/>
                  </a:lnTo>
                  <a:lnTo>
                    <a:pt x="5949" y="617"/>
                  </a:lnTo>
                  <a:lnTo>
                    <a:pt x="5939" y="607"/>
                  </a:lnTo>
                  <a:lnTo>
                    <a:pt x="5932" y="598"/>
                  </a:lnTo>
                  <a:lnTo>
                    <a:pt x="5925" y="588"/>
                  </a:lnTo>
                  <a:lnTo>
                    <a:pt x="5919" y="578"/>
                  </a:lnTo>
                  <a:lnTo>
                    <a:pt x="5913" y="566"/>
                  </a:lnTo>
                  <a:lnTo>
                    <a:pt x="5910" y="555"/>
                  </a:lnTo>
                  <a:lnTo>
                    <a:pt x="5907" y="543"/>
                  </a:lnTo>
                  <a:lnTo>
                    <a:pt x="5906" y="531"/>
                  </a:lnTo>
                  <a:lnTo>
                    <a:pt x="5905" y="518"/>
                  </a:lnTo>
                  <a:lnTo>
                    <a:pt x="5905" y="508"/>
                  </a:lnTo>
                  <a:lnTo>
                    <a:pt x="5906" y="498"/>
                  </a:lnTo>
                  <a:lnTo>
                    <a:pt x="5907" y="489"/>
                  </a:lnTo>
                  <a:lnTo>
                    <a:pt x="5909" y="480"/>
                  </a:lnTo>
                  <a:lnTo>
                    <a:pt x="5912" y="471"/>
                  </a:lnTo>
                  <a:lnTo>
                    <a:pt x="5915" y="462"/>
                  </a:lnTo>
                  <a:lnTo>
                    <a:pt x="5919" y="454"/>
                  </a:lnTo>
                  <a:lnTo>
                    <a:pt x="5923" y="446"/>
                  </a:lnTo>
                  <a:lnTo>
                    <a:pt x="5928" y="439"/>
                  </a:lnTo>
                  <a:lnTo>
                    <a:pt x="5933" y="432"/>
                  </a:lnTo>
                  <a:lnTo>
                    <a:pt x="5938" y="424"/>
                  </a:lnTo>
                  <a:lnTo>
                    <a:pt x="5944" y="417"/>
                  </a:lnTo>
                  <a:lnTo>
                    <a:pt x="5951" y="411"/>
                  </a:lnTo>
                  <a:lnTo>
                    <a:pt x="5959" y="405"/>
                  </a:lnTo>
                  <a:lnTo>
                    <a:pt x="5967" y="399"/>
                  </a:lnTo>
                  <a:lnTo>
                    <a:pt x="5975" y="393"/>
                  </a:lnTo>
                  <a:lnTo>
                    <a:pt x="5994" y="383"/>
                  </a:lnTo>
                  <a:lnTo>
                    <a:pt x="6014" y="374"/>
                  </a:lnTo>
                  <a:lnTo>
                    <a:pt x="6036" y="367"/>
                  </a:lnTo>
                  <a:lnTo>
                    <a:pt x="6060" y="362"/>
                  </a:lnTo>
                  <a:lnTo>
                    <a:pt x="6086" y="356"/>
                  </a:lnTo>
                  <a:lnTo>
                    <a:pt x="6114" y="353"/>
                  </a:lnTo>
                  <a:lnTo>
                    <a:pt x="6144" y="351"/>
                  </a:lnTo>
                  <a:lnTo>
                    <a:pt x="6175" y="351"/>
                  </a:lnTo>
                  <a:lnTo>
                    <a:pt x="6175" y="342"/>
                  </a:lnTo>
                  <a:lnTo>
                    <a:pt x="6174" y="329"/>
                  </a:lnTo>
                  <a:lnTo>
                    <a:pt x="6173" y="317"/>
                  </a:lnTo>
                  <a:lnTo>
                    <a:pt x="6171" y="306"/>
                  </a:lnTo>
                  <a:lnTo>
                    <a:pt x="6168" y="296"/>
                  </a:lnTo>
                  <a:lnTo>
                    <a:pt x="6165" y="286"/>
                  </a:lnTo>
                  <a:lnTo>
                    <a:pt x="6161" y="278"/>
                  </a:lnTo>
                  <a:lnTo>
                    <a:pt x="6156" y="271"/>
                  </a:lnTo>
                  <a:lnTo>
                    <a:pt x="6150" y="264"/>
                  </a:lnTo>
                  <a:lnTo>
                    <a:pt x="6143" y="258"/>
                  </a:lnTo>
                  <a:lnTo>
                    <a:pt x="6135" y="253"/>
                  </a:lnTo>
                  <a:lnTo>
                    <a:pt x="6127" y="248"/>
                  </a:lnTo>
                  <a:lnTo>
                    <a:pt x="6118" y="244"/>
                  </a:lnTo>
                  <a:lnTo>
                    <a:pt x="6108" y="241"/>
                  </a:lnTo>
                  <a:lnTo>
                    <a:pt x="6097" y="239"/>
                  </a:lnTo>
                  <a:lnTo>
                    <a:pt x="6085" y="238"/>
                  </a:lnTo>
                  <a:lnTo>
                    <a:pt x="6073" y="238"/>
                  </a:lnTo>
                  <a:lnTo>
                    <a:pt x="6056" y="238"/>
                  </a:lnTo>
                  <a:lnTo>
                    <a:pt x="6041" y="240"/>
                  </a:lnTo>
                  <a:lnTo>
                    <a:pt x="6025" y="242"/>
                  </a:lnTo>
                  <a:lnTo>
                    <a:pt x="6010" y="246"/>
                  </a:lnTo>
                  <a:lnTo>
                    <a:pt x="5996" y="250"/>
                  </a:lnTo>
                  <a:lnTo>
                    <a:pt x="5982" y="257"/>
                  </a:lnTo>
                  <a:lnTo>
                    <a:pt x="5969" y="264"/>
                  </a:lnTo>
                  <a:lnTo>
                    <a:pt x="5957" y="271"/>
                  </a:lnTo>
                  <a:lnTo>
                    <a:pt x="5938" y="218"/>
                  </a:lnTo>
                  <a:lnTo>
                    <a:pt x="5953" y="208"/>
                  </a:lnTo>
                  <a:lnTo>
                    <a:pt x="5970" y="200"/>
                  </a:lnTo>
                  <a:lnTo>
                    <a:pt x="5987" y="193"/>
                  </a:lnTo>
                  <a:lnTo>
                    <a:pt x="6005" y="188"/>
                  </a:lnTo>
                  <a:lnTo>
                    <a:pt x="6024" y="183"/>
                  </a:lnTo>
                  <a:lnTo>
                    <a:pt x="6044" y="179"/>
                  </a:lnTo>
                  <a:lnTo>
                    <a:pt x="6063" y="178"/>
                  </a:lnTo>
                  <a:lnTo>
                    <a:pt x="6085" y="177"/>
                  </a:lnTo>
                  <a:lnTo>
                    <a:pt x="6106" y="178"/>
                  </a:lnTo>
                  <a:lnTo>
                    <a:pt x="6125" y="181"/>
                  </a:lnTo>
                  <a:lnTo>
                    <a:pt x="6143" y="184"/>
                  </a:lnTo>
                  <a:lnTo>
                    <a:pt x="6160" y="189"/>
                  </a:lnTo>
                  <a:lnTo>
                    <a:pt x="6175" y="195"/>
                  </a:lnTo>
                  <a:lnTo>
                    <a:pt x="6189" y="203"/>
                  </a:lnTo>
                  <a:lnTo>
                    <a:pt x="6202" y="212"/>
                  </a:lnTo>
                  <a:lnTo>
                    <a:pt x="6213" y="224"/>
                  </a:lnTo>
                  <a:lnTo>
                    <a:pt x="6223" y="236"/>
                  </a:lnTo>
                  <a:lnTo>
                    <a:pt x="6232" y="249"/>
                  </a:lnTo>
                  <a:lnTo>
                    <a:pt x="6239" y="264"/>
                  </a:lnTo>
                  <a:lnTo>
                    <a:pt x="6245" y="280"/>
                  </a:lnTo>
                  <a:lnTo>
                    <a:pt x="6249" y="299"/>
                  </a:lnTo>
                  <a:lnTo>
                    <a:pt x="6254" y="318"/>
                  </a:lnTo>
                  <a:lnTo>
                    <a:pt x="6255" y="339"/>
                  </a:lnTo>
                  <a:lnTo>
                    <a:pt x="6256" y="362"/>
                  </a:lnTo>
                  <a:close/>
                  <a:moveTo>
                    <a:pt x="6175" y="486"/>
                  </a:moveTo>
                  <a:lnTo>
                    <a:pt x="6175" y="408"/>
                  </a:lnTo>
                  <a:lnTo>
                    <a:pt x="6152" y="408"/>
                  </a:lnTo>
                  <a:lnTo>
                    <a:pt x="6131" y="409"/>
                  </a:lnTo>
                  <a:lnTo>
                    <a:pt x="6111" y="410"/>
                  </a:lnTo>
                  <a:lnTo>
                    <a:pt x="6092" y="413"/>
                  </a:lnTo>
                  <a:lnTo>
                    <a:pt x="6076" y="416"/>
                  </a:lnTo>
                  <a:lnTo>
                    <a:pt x="6060" y="420"/>
                  </a:lnTo>
                  <a:lnTo>
                    <a:pt x="6046" y="425"/>
                  </a:lnTo>
                  <a:lnTo>
                    <a:pt x="6034" y="432"/>
                  </a:lnTo>
                  <a:lnTo>
                    <a:pt x="6022" y="438"/>
                  </a:lnTo>
                  <a:lnTo>
                    <a:pt x="6013" y="445"/>
                  </a:lnTo>
                  <a:lnTo>
                    <a:pt x="6005" y="454"/>
                  </a:lnTo>
                  <a:lnTo>
                    <a:pt x="5999" y="463"/>
                  </a:lnTo>
                  <a:lnTo>
                    <a:pt x="5994" y="474"/>
                  </a:lnTo>
                  <a:lnTo>
                    <a:pt x="5989" y="484"/>
                  </a:lnTo>
                  <a:lnTo>
                    <a:pt x="5987" y="496"/>
                  </a:lnTo>
                  <a:lnTo>
                    <a:pt x="5986" y="509"/>
                  </a:lnTo>
                  <a:lnTo>
                    <a:pt x="5987" y="518"/>
                  </a:lnTo>
                  <a:lnTo>
                    <a:pt x="5988" y="527"/>
                  </a:lnTo>
                  <a:lnTo>
                    <a:pt x="5990" y="534"/>
                  </a:lnTo>
                  <a:lnTo>
                    <a:pt x="5993" y="543"/>
                  </a:lnTo>
                  <a:lnTo>
                    <a:pt x="5996" y="550"/>
                  </a:lnTo>
                  <a:lnTo>
                    <a:pt x="6000" y="556"/>
                  </a:lnTo>
                  <a:lnTo>
                    <a:pt x="6005" y="562"/>
                  </a:lnTo>
                  <a:lnTo>
                    <a:pt x="6010" y="567"/>
                  </a:lnTo>
                  <a:lnTo>
                    <a:pt x="6015" y="571"/>
                  </a:lnTo>
                  <a:lnTo>
                    <a:pt x="6020" y="576"/>
                  </a:lnTo>
                  <a:lnTo>
                    <a:pt x="6026" y="579"/>
                  </a:lnTo>
                  <a:lnTo>
                    <a:pt x="6034" y="582"/>
                  </a:lnTo>
                  <a:lnTo>
                    <a:pt x="6040" y="584"/>
                  </a:lnTo>
                  <a:lnTo>
                    <a:pt x="6047" y="586"/>
                  </a:lnTo>
                  <a:lnTo>
                    <a:pt x="6055" y="587"/>
                  </a:lnTo>
                  <a:lnTo>
                    <a:pt x="6063" y="587"/>
                  </a:lnTo>
                  <a:lnTo>
                    <a:pt x="6073" y="587"/>
                  </a:lnTo>
                  <a:lnTo>
                    <a:pt x="6083" y="585"/>
                  </a:lnTo>
                  <a:lnTo>
                    <a:pt x="6092" y="584"/>
                  </a:lnTo>
                  <a:lnTo>
                    <a:pt x="6100" y="581"/>
                  </a:lnTo>
                  <a:lnTo>
                    <a:pt x="6110" y="578"/>
                  </a:lnTo>
                  <a:lnTo>
                    <a:pt x="6118" y="573"/>
                  </a:lnTo>
                  <a:lnTo>
                    <a:pt x="6126" y="569"/>
                  </a:lnTo>
                  <a:lnTo>
                    <a:pt x="6133" y="563"/>
                  </a:lnTo>
                  <a:lnTo>
                    <a:pt x="6140" y="558"/>
                  </a:lnTo>
                  <a:lnTo>
                    <a:pt x="6146" y="553"/>
                  </a:lnTo>
                  <a:lnTo>
                    <a:pt x="6152" y="547"/>
                  </a:lnTo>
                  <a:lnTo>
                    <a:pt x="6156" y="541"/>
                  </a:lnTo>
                  <a:lnTo>
                    <a:pt x="6161" y="533"/>
                  </a:lnTo>
                  <a:lnTo>
                    <a:pt x="6164" y="526"/>
                  </a:lnTo>
                  <a:lnTo>
                    <a:pt x="6167" y="519"/>
                  </a:lnTo>
                  <a:lnTo>
                    <a:pt x="6170" y="512"/>
                  </a:lnTo>
                  <a:lnTo>
                    <a:pt x="6172" y="506"/>
                  </a:lnTo>
                  <a:lnTo>
                    <a:pt x="6173" y="499"/>
                  </a:lnTo>
                  <a:lnTo>
                    <a:pt x="6174" y="493"/>
                  </a:lnTo>
                  <a:lnTo>
                    <a:pt x="6175" y="486"/>
                  </a:lnTo>
                  <a:close/>
                  <a:moveTo>
                    <a:pt x="6469" y="637"/>
                  </a:moveTo>
                  <a:lnTo>
                    <a:pt x="6387" y="637"/>
                  </a:lnTo>
                  <a:lnTo>
                    <a:pt x="6387" y="188"/>
                  </a:lnTo>
                  <a:lnTo>
                    <a:pt x="6469" y="188"/>
                  </a:lnTo>
                  <a:lnTo>
                    <a:pt x="6469" y="637"/>
                  </a:lnTo>
                  <a:close/>
                  <a:moveTo>
                    <a:pt x="6427" y="105"/>
                  </a:moveTo>
                  <a:lnTo>
                    <a:pt x="6426" y="105"/>
                  </a:lnTo>
                  <a:lnTo>
                    <a:pt x="6416" y="104"/>
                  </a:lnTo>
                  <a:lnTo>
                    <a:pt x="6406" y="101"/>
                  </a:lnTo>
                  <a:lnTo>
                    <a:pt x="6401" y="99"/>
                  </a:lnTo>
                  <a:lnTo>
                    <a:pt x="6397" y="96"/>
                  </a:lnTo>
                  <a:lnTo>
                    <a:pt x="6393" y="93"/>
                  </a:lnTo>
                  <a:lnTo>
                    <a:pt x="6389" y="90"/>
                  </a:lnTo>
                  <a:lnTo>
                    <a:pt x="6383" y="82"/>
                  </a:lnTo>
                  <a:lnTo>
                    <a:pt x="6379" y="72"/>
                  </a:lnTo>
                  <a:lnTo>
                    <a:pt x="6376" y="63"/>
                  </a:lnTo>
                  <a:lnTo>
                    <a:pt x="6375" y="52"/>
                  </a:lnTo>
                  <a:lnTo>
                    <a:pt x="6376" y="42"/>
                  </a:lnTo>
                  <a:lnTo>
                    <a:pt x="6379" y="32"/>
                  </a:lnTo>
                  <a:lnTo>
                    <a:pt x="6384" y="23"/>
                  </a:lnTo>
                  <a:lnTo>
                    <a:pt x="6390" y="16"/>
                  </a:lnTo>
                  <a:lnTo>
                    <a:pt x="6394" y="12"/>
                  </a:lnTo>
                  <a:lnTo>
                    <a:pt x="6398" y="9"/>
                  </a:lnTo>
                  <a:lnTo>
                    <a:pt x="6403" y="6"/>
                  </a:lnTo>
                  <a:lnTo>
                    <a:pt x="6407" y="4"/>
                  </a:lnTo>
                  <a:lnTo>
                    <a:pt x="6417" y="2"/>
                  </a:lnTo>
                  <a:lnTo>
                    <a:pt x="6428" y="0"/>
                  </a:lnTo>
                  <a:lnTo>
                    <a:pt x="6439" y="2"/>
                  </a:lnTo>
                  <a:lnTo>
                    <a:pt x="6449" y="4"/>
                  </a:lnTo>
                  <a:lnTo>
                    <a:pt x="6454" y="6"/>
                  </a:lnTo>
                  <a:lnTo>
                    <a:pt x="6458" y="9"/>
                  </a:lnTo>
                  <a:lnTo>
                    <a:pt x="6462" y="12"/>
                  </a:lnTo>
                  <a:lnTo>
                    <a:pt x="6465" y="15"/>
                  </a:lnTo>
                  <a:lnTo>
                    <a:pt x="6472" y="23"/>
                  </a:lnTo>
                  <a:lnTo>
                    <a:pt x="6476" y="31"/>
                  </a:lnTo>
                  <a:lnTo>
                    <a:pt x="6480" y="42"/>
                  </a:lnTo>
                  <a:lnTo>
                    <a:pt x="6480" y="52"/>
                  </a:lnTo>
                  <a:lnTo>
                    <a:pt x="6480" y="63"/>
                  </a:lnTo>
                  <a:lnTo>
                    <a:pt x="6476" y="72"/>
                  </a:lnTo>
                  <a:lnTo>
                    <a:pt x="6472" y="82"/>
                  </a:lnTo>
                  <a:lnTo>
                    <a:pt x="6465" y="90"/>
                  </a:lnTo>
                  <a:lnTo>
                    <a:pt x="6462" y="93"/>
                  </a:lnTo>
                  <a:lnTo>
                    <a:pt x="6458" y="96"/>
                  </a:lnTo>
                  <a:lnTo>
                    <a:pt x="6454" y="99"/>
                  </a:lnTo>
                  <a:lnTo>
                    <a:pt x="6449" y="101"/>
                  </a:lnTo>
                  <a:lnTo>
                    <a:pt x="6444" y="103"/>
                  </a:lnTo>
                  <a:lnTo>
                    <a:pt x="6438" y="104"/>
                  </a:lnTo>
                  <a:lnTo>
                    <a:pt x="6433" y="104"/>
                  </a:lnTo>
                  <a:lnTo>
                    <a:pt x="6427" y="105"/>
                  </a:lnTo>
                  <a:close/>
                  <a:moveTo>
                    <a:pt x="6604" y="637"/>
                  </a:moveTo>
                  <a:lnTo>
                    <a:pt x="6604" y="309"/>
                  </a:lnTo>
                  <a:lnTo>
                    <a:pt x="6604" y="280"/>
                  </a:lnTo>
                  <a:lnTo>
                    <a:pt x="6603" y="250"/>
                  </a:lnTo>
                  <a:lnTo>
                    <a:pt x="6602" y="220"/>
                  </a:lnTo>
                  <a:lnTo>
                    <a:pt x="6601" y="188"/>
                  </a:lnTo>
                  <a:lnTo>
                    <a:pt x="6673" y="188"/>
                  </a:lnTo>
                  <a:lnTo>
                    <a:pt x="6678" y="262"/>
                  </a:lnTo>
                  <a:lnTo>
                    <a:pt x="6679" y="262"/>
                  </a:lnTo>
                  <a:lnTo>
                    <a:pt x="6684" y="254"/>
                  </a:lnTo>
                  <a:lnTo>
                    <a:pt x="6690" y="245"/>
                  </a:lnTo>
                  <a:lnTo>
                    <a:pt x="6695" y="237"/>
                  </a:lnTo>
                  <a:lnTo>
                    <a:pt x="6703" y="230"/>
                  </a:lnTo>
                  <a:lnTo>
                    <a:pt x="6710" y="223"/>
                  </a:lnTo>
                  <a:lnTo>
                    <a:pt x="6717" y="217"/>
                  </a:lnTo>
                  <a:lnTo>
                    <a:pt x="6725" y="210"/>
                  </a:lnTo>
                  <a:lnTo>
                    <a:pt x="6734" y="204"/>
                  </a:lnTo>
                  <a:lnTo>
                    <a:pt x="6745" y="198"/>
                  </a:lnTo>
                  <a:lnTo>
                    <a:pt x="6756" y="193"/>
                  </a:lnTo>
                  <a:lnTo>
                    <a:pt x="6767" y="188"/>
                  </a:lnTo>
                  <a:lnTo>
                    <a:pt x="6779" y="185"/>
                  </a:lnTo>
                  <a:lnTo>
                    <a:pt x="6790" y="182"/>
                  </a:lnTo>
                  <a:lnTo>
                    <a:pt x="6802" y="179"/>
                  </a:lnTo>
                  <a:lnTo>
                    <a:pt x="6815" y="177"/>
                  </a:lnTo>
                  <a:lnTo>
                    <a:pt x="6828" y="177"/>
                  </a:lnTo>
                  <a:lnTo>
                    <a:pt x="6842" y="178"/>
                  </a:lnTo>
                  <a:lnTo>
                    <a:pt x="6857" y="179"/>
                  </a:lnTo>
                  <a:lnTo>
                    <a:pt x="6870" y="183"/>
                  </a:lnTo>
                  <a:lnTo>
                    <a:pt x="6883" y="187"/>
                  </a:lnTo>
                  <a:lnTo>
                    <a:pt x="6896" y="192"/>
                  </a:lnTo>
                  <a:lnTo>
                    <a:pt x="6908" y="199"/>
                  </a:lnTo>
                  <a:lnTo>
                    <a:pt x="6919" y="206"/>
                  </a:lnTo>
                  <a:lnTo>
                    <a:pt x="6930" y="215"/>
                  </a:lnTo>
                  <a:lnTo>
                    <a:pt x="6937" y="222"/>
                  </a:lnTo>
                  <a:lnTo>
                    <a:pt x="6943" y="229"/>
                  </a:lnTo>
                  <a:lnTo>
                    <a:pt x="6949" y="236"/>
                  </a:lnTo>
                  <a:lnTo>
                    <a:pt x="6954" y="244"/>
                  </a:lnTo>
                  <a:lnTo>
                    <a:pt x="6959" y="251"/>
                  </a:lnTo>
                  <a:lnTo>
                    <a:pt x="6965" y="261"/>
                  </a:lnTo>
                  <a:lnTo>
                    <a:pt x="6969" y="269"/>
                  </a:lnTo>
                  <a:lnTo>
                    <a:pt x="6972" y="279"/>
                  </a:lnTo>
                  <a:lnTo>
                    <a:pt x="6976" y="289"/>
                  </a:lnTo>
                  <a:lnTo>
                    <a:pt x="6978" y="299"/>
                  </a:lnTo>
                  <a:lnTo>
                    <a:pt x="6981" y="309"/>
                  </a:lnTo>
                  <a:lnTo>
                    <a:pt x="6983" y="320"/>
                  </a:lnTo>
                  <a:lnTo>
                    <a:pt x="6985" y="344"/>
                  </a:lnTo>
                  <a:lnTo>
                    <a:pt x="6986" y="369"/>
                  </a:lnTo>
                  <a:lnTo>
                    <a:pt x="6986" y="637"/>
                  </a:lnTo>
                  <a:lnTo>
                    <a:pt x="6905" y="637"/>
                  </a:lnTo>
                  <a:lnTo>
                    <a:pt x="6905" y="378"/>
                  </a:lnTo>
                  <a:lnTo>
                    <a:pt x="6904" y="362"/>
                  </a:lnTo>
                  <a:lnTo>
                    <a:pt x="6903" y="346"/>
                  </a:lnTo>
                  <a:lnTo>
                    <a:pt x="6901" y="333"/>
                  </a:lnTo>
                  <a:lnTo>
                    <a:pt x="6898" y="319"/>
                  </a:lnTo>
                  <a:lnTo>
                    <a:pt x="6895" y="307"/>
                  </a:lnTo>
                  <a:lnTo>
                    <a:pt x="6890" y="297"/>
                  </a:lnTo>
                  <a:lnTo>
                    <a:pt x="6884" y="286"/>
                  </a:lnTo>
                  <a:lnTo>
                    <a:pt x="6878" y="277"/>
                  </a:lnTo>
                  <a:lnTo>
                    <a:pt x="6872" y="270"/>
                  </a:lnTo>
                  <a:lnTo>
                    <a:pt x="6864" y="263"/>
                  </a:lnTo>
                  <a:lnTo>
                    <a:pt x="6856" y="258"/>
                  </a:lnTo>
                  <a:lnTo>
                    <a:pt x="6846" y="253"/>
                  </a:lnTo>
                  <a:lnTo>
                    <a:pt x="6836" y="249"/>
                  </a:lnTo>
                  <a:lnTo>
                    <a:pt x="6825" y="246"/>
                  </a:lnTo>
                  <a:lnTo>
                    <a:pt x="6814" y="244"/>
                  </a:lnTo>
                  <a:lnTo>
                    <a:pt x="6801" y="244"/>
                  </a:lnTo>
                  <a:lnTo>
                    <a:pt x="6791" y="244"/>
                  </a:lnTo>
                  <a:lnTo>
                    <a:pt x="6782" y="245"/>
                  </a:lnTo>
                  <a:lnTo>
                    <a:pt x="6772" y="247"/>
                  </a:lnTo>
                  <a:lnTo>
                    <a:pt x="6764" y="250"/>
                  </a:lnTo>
                  <a:lnTo>
                    <a:pt x="6756" y="254"/>
                  </a:lnTo>
                  <a:lnTo>
                    <a:pt x="6748" y="258"/>
                  </a:lnTo>
                  <a:lnTo>
                    <a:pt x="6740" y="263"/>
                  </a:lnTo>
                  <a:lnTo>
                    <a:pt x="6732" y="268"/>
                  </a:lnTo>
                  <a:lnTo>
                    <a:pt x="6725" y="274"/>
                  </a:lnTo>
                  <a:lnTo>
                    <a:pt x="6719" y="281"/>
                  </a:lnTo>
                  <a:lnTo>
                    <a:pt x="6713" y="289"/>
                  </a:lnTo>
                  <a:lnTo>
                    <a:pt x="6707" y="296"/>
                  </a:lnTo>
                  <a:lnTo>
                    <a:pt x="6703" y="303"/>
                  </a:lnTo>
                  <a:lnTo>
                    <a:pt x="6698" y="311"/>
                  </a:lnTo>
                  <a:lnTo>
                    <a:pt x="6694" y="319"/>
                  </a:lnTo>
                  <a:lnTo>
                    <a:pt x="6691" y="329"/>
                  </a:lnTo>
                  <a:lnTo>
                    <a:pt x="6689" y="337"/>
                  </a:lnTo>
                  <a:lnTo>
                    <a:pt x="6687" y="346"/>
                  </a:lnTo>
                  <a:lnTo>
                    <a:pt x="6686" y="356"/>
                  </a:lnTo>
                  <a:lnTo>
                    <a:pt x="6686" y="367"/>
                  </a:lnTo>
                  <a:lnTo>
                    <a:pt x="6686" y="637"/>
                  </a:lnTo>
                  <a:lnTo>
                    <a:pt x="6604" y="637"/>
                  </a:lnTo>
                  <a:close/>
                  <a:moveTo>
                    <a:pt x="7137" y="105"/>
                  </a:moveTo>
                  <a:lnTo>
                    <a:pt x="7217" y="80"/>
                  </a:lnTo>
                  <a:lnTo>
                    <a:pt x="7217" y="188"/>
                  </a:lnTo>
                  <a:lnTo>
                    <a:pt x="7333" y="188"/>
                  </a:lnTo>
                  <a:lnTo>
                    <a:pt x="7333" y="249"/>
                  </a:lnTo>
                  <a:lnTo>
                    <a:pt x="7217" y="249"/>
                  </a:lnTo>
                  <a:lnTo>
                    <a:pt x="7217" y="492"/>
                  </a:lnTo>
                  <a:lnTo>
                    <a:pt x="7217" y="503"/>
                  </a:lnTo>
                  <a:lnTo>
                    <a:pt x="7218" y="513"/>
                  </a:lnTo>
                  <a:lnTo>
                    <a:pt x="7219" y="522"/>
                  </a:lnTo>
                  <a:lnTo>
                    <a:pt x="7220" y="530"/>
                  </a:lnTo>
                  <a:lnTo>
                    <a:pt x="7223" y="539"/>
                  </a:lnTo>
                  <a:lnTo>
                    <a:pt x="7226" y="546"/>
                  </a:lnTo>
                  <a:lnTo>
                    <a:pt x="7229" y="552"/>
                  </a:lnTo>
                  <a:lnTo>
                    <a:pt x="7233" y="557"/>
                  </a:lnTo>
                  <a:lnTo>
                    <a:pt x="7237" y="562"/>
                  </a:lnTo>
                  <a:lnTo>
                    <a:pt x="7241" y="567"/>
                  </a:lnTo>
                  <a:lnTo>
                    <a:pt x="7246" y="570"/>
                  </a:lnTo>
                  <a:lnTo>
                    <a:pt x="7251" y="573"/>
                  </a:lnTo>
                  <a:lnTo>
                    <a:pt x="7257" y="577"/>
                  </a:lnTo>
                  <a:lnTo>
                    <a:pt x="7264" y="578"/>
                  </a:lnTo>
                  <a:lnTo>
                    <a:pt x="7271" y="579"/>
                  </a:lnTo>
                  <a:lnTo>
                    <a:pt x="7278" y="580"/>
                  </a:lnTo>
                  <a:lnTo>
                    <a:pt x="7291" y="579"/>
                  </a:lnTo>
                  <a:lnTo>
                    <a:pt x="7304" y="578"/>
                  </a:lnTo>
                  <a:lnTo>
                    <a:pt x="7315" y="577"/>
                  </a:lnTo>
                  <a:lnTo>
                    <a:pt x="7325" y="573"/>
                  </a:lnTo>
                  <a:lnTo>
                    <a:pt x="7329" y="635"/>
                  </a:lnTo>
                  <a:lnTo>
                    <a:pt x="7314" y="640"/>
                  </a:lnTo>
                  <a:lnTo>
                    <a:pt x="7296" y="644"/>
                  </a:lnTo>
                  <a:lnTo>
                    <a:pt x="7278" y="647"/>
                  </a:lnTo>
                  <a:lnTo>
                    <a:pt x="7257" y="648"/>
                  </a:lnTo>
                  <a:lnTo>
                    <a:pt x="7243" y="647"/>
                  </a:lnTo>
                  <a:lnTo>
                    <a:pt x="7230" y="644"/>
                  </a:lnTo>
                  <a:lnTo>
                    <a:pt x="7217" y="642"/>
                  </a:lnTo>
                  <a:lnTo>
                    <a:pt x="7206" y="638"/>
                  </a:lnTo>
                  <a:lnTo>
                    <a:pt x="7196" y="633"/>
                  </a:lnTo>
                  <a:lnTo>
                    <a:pt x="7185" y="627"/>
                  </a:lnTo>
                  <a:lnTo>
                    <a:pt x="7176" y="620"/>
                  </a:lnTo>
                  <a:lnTo>
                    <a:pt x="7168" y="612"/>
                  </a:lnTo>
                  <a:lnTo>
                    <a:pt x="7161" y="602"/>
                  </a:lnTo>
                  <a:lnTo>
                    <a:pt x="7155" y="591"/>
                  </a:lnTo>
                  <a:lnTo>
                    <a:pt x="7149" y="579"/>
                  </a:lnTo>
                  <a:lnTo>
                    <a:pt x="7145" y="565"/>
                  </a:lnTo>
                  <a:lnTo>
                    <a:pt x="7141" y="550"/>
                  </a:lnTo>
                  <a:lnTo>
                    <a:pt x="7139" y="532"/>
                  </a:lnTo>
                  <a:lnTo>
                    <a:pt x="7138" y="515"/>
                  </a:lnTo>
                  <a:lnTo>
                    <a:pt x="7137" y="495"/>
                  </a:lnTo>
                  <a:lnTo>
                    <a:pt x="7137" y="249"/>
                  </a:lnTo>
                  <a:lnTo>
                    <a:pt x="7068" y="249"/>
                  </a:lnTo>
                  <a:lnTo>
                    <a:pt x="7068" y="188"/>
                  </a:lnTo>
                  <a:lnTo>
                    <a:pt x="7137" y="188"/>
                  </a:lnTo>
                  <a:lnTo>
                    <a:pt x="7137" y="105"/>
                  </a:lnTo>
                  <a:close/>
                  <a:moveTo>
                    <a:pt x="7366" y="188"/>
                  </a:moveTo>
                  <a:lnTo>
                    <a:pt x="7455" y="188"/>
                  </a:lnTo>
                  <a:lnTo>
                    <a:pt x="7553" y="453"/>
                  </a:lnTo>
                  <a:lnTo>
                    <a:pt x="7560" y="474"/>
                  </a:lnTo>
                  <a:lnTo>
                    <a:pt x="7568" y="495"/>
                  </a:lnTo>
                  <a:lnTo>
                    <a:pt x="7575" y="519"/>
                  </a:lnTo>
                  <a:lnTo>
                    <a:pt x="7582" y="545"/>
                  </a:lnTo>
                  <a:lnTo>
                    <a:pt x="7584" y="545"/>
                  </a:lnTo>
                  <a:lnTo>
                    <a:pt x="7589" y="527"/>
                  </a:lnTo>
                  <a:lnTo>
                    <a:pt x="7595" y="507"/>
                  </a:lnTo>
                  <a:lnTo>
                    <a:pt x="7604" y="481"/>
                  </a:lnTo>
                  <a:lnTo>
                    <a:pt x="7613" y="451"/>
                  </a:lnTo>
                  <a:lnTo>
                    <a:pt x="7701" y="188"/>
                  </a:lnTo>
                  <a:lnTo>
                    <a:pt x="7788" y="188"/>
                  </a:lnTo>
                  <a:lnTo>
                    <a:pt x="7665" y="508"/>
                  </a:lnTo>
                  <a:lnTo>
                    <a:pt x="7654" y="537"/>
                  </a:lnTo>
                  <a:lnTo>
                    <a:pt x="7644" y="564"/>
                  </a:lnTo>
                  <a:lnTo>
                    <a:pt x="7632" y="590"/>
                  </a:lnTo>
                  <a:lnTo>
                    <a:pt x="7623" y="614"/>
                  </a:lnTo>
                  <a:lnTo>
                    <a:pt x="7613" y="635"/>
                  </a:lnTo>
                  <a:lnTo>
                    <a:pt x="7604" y="655"/>
                  </a:lnTo>
                  <a:lnTo>
                    <a:pt x="7595" y="672"/>
                  </a:lnTo>
                  <a:lnTo>
                    <a:pt x="7587" y="688"/>
                  </a:lnTo>
                  <a:lnTo>
                    <a:pt x="7578" y="704"/>
                  </a:lnTo>
                  <a:lnTo>
                    <a:pt x="7569" y="719"/>
                  </a:lnTo>
                  <a:lnTo>
                    <a:pt x="7559" y="733"/>
                  </a:lnTo>
                  <a:lnTo>
                    <a:pt x="7550" y="746"/>
                  </a:lnTo>
                  <a:lnTo>
                    <a:pt x="7541" y="759"/>
                  </a:lnTo>
                  <a:lnTo>
                    <a:pt x="7532" y="770"/>
                  </a:lnTo>
                  <a:lnTo>
                    <a:pt x="7521" y="780"/>
                  </a:lnTo>
                  <a:lnTo>
                    <a:pt x="7512" y="790"/>
                  </a:lnTo>
                  <a:lnTo>
                    <a:pt x="7500" y="800"/>
                  </a:lnTo>
                  <a:lnTo>
                    <a:pt x="7487" y="809"/>
                  </a:lnTo>
                  <a:lnTo>
                    <a:pt x="7474" y="817"/>
                  </a:lnTo>
                  <a:lnTo>
                    <a:pt x="7462" y="825"/>
                  </a:lnTo>
                  <a:lnTo>
                    <a:pt x="7450" y="831"/>
                  </a:lnTo>
                  <a:lnTo>
                    <a:pt x="7437" y="835"/>
                  </a:lnTo>
                  <a:lnTo>
                    <a:pt x="7424" y="839"/>
                  </a:lnTo>
                  <a:lnTo>
                    <a:pt x="7412" y="842"/>
                  </a:lnTo>
                  <a:lnTo>
                    <a:pt x="7391" y="773"/>
                  </a:lnTo>
                  <a:lnTo>
                    <a:pt x="7409" y="766"/>
                  </a:lnTo>
                  <a:lnTo>
                    <a:pt x="7428" y="758"/>
                  </a:lnTo>
                  <a:lnTo>
                    <a:pt x="7445" y="746"/>
                  </a:lnTo>
                  <a:lnTo>
                    <a:pt x="7463" y="733"/>
                  </a:lnTo>
                  <a:lnTo>
                    <a:pt x="7473" y="725"/>
                  </a:lnTo>
                  <a:lnTo>
                    <a:pt x="7482" y="714"/>
                  </a:lnTo>
                  <a:lnTo>
                    <a:pt x="7493" y="704"/>
                  </a:lnTo>
                  <a:lnTo>
                    <a:pt x="7501" y="693"/>
                  </a:lnTo>
                  <a:lnTo>
                    <a:pt x="7509" y="682"/>
                  </a:lnTo>
                  <a:lnTo>
                    <a:pt x="7517" y="669"/>
                  </a:lnTo>
                  <a:lnTo>
                    <a:pt x="7525" y="656"/>
                  </a:lnTo>
                  <a:lnTo>
                    <a:pt x="7531" y="642"/>
                  </a:lnTo>
                  <a:lnTo>
                    <a:pt x="7536" y="631"/>
                  </a:lnTo>
                  <a:lnTo>
                    <a:pt x="7538" y="623"/>
                  </a:lnTo>
                  <a:lnTo>
                    <a:pt x="7536" y="615"/>
                  </a:lnTo>
                  <a:lnTo>
                    <a:pt x="7532" y="601"/>
                  </a:lnTo>
                  <a:lnTo>
                    <a:pt x="7366" y="188"/>
                  </a:lnTo>
                  <a:close/>
                  <a:moveTo>
                    <a:pt x="7898" y="648"/>
                  </a:moveTo>
                  <a:lnTo>
                    <a:pt x="7896" y="648"/>
                  </a:lnTo>
                  <a:lnTo>
                    <a:pt x="7890" y="647"/>
                  </a:lnTo>
                  <a:lnTo>
                    <a:pt x="7885" y="647"/>
                  </a:lnTo>
                  <a:lnTo>
                    <a:pt x="7880" y="644"/>
                  </a:lnTo>
                  <a:lnTo>
                    <a:pt x="7875" y="642"/>
                  </a:lnTo>
                  <a:lnTo>
                    <a:pt x="7871" y="640"/>
                  </a:lnTo>
                  <a:lnTo>
                    <a:pt x="7866" y="637"/>
                  </a:lnTo>
                  <a:lnTo>
                    <a:pt x="7862" y="634"/>
                  </a:lnTo>
                  <a:lnTo>
                    <a:pt x="7857" y="630"/>
                  </a:lnTo>
                  <a:lnTo>
                    <a:pt x="7854" y="626"/>
                  </a:lnTo>
                  <a:lnTo>
                    <a:pt x="7851" y="622"/>
                  </a:lnTo>
                  <a:lnTo>
                    <a:pt x="7848" y="617"/>
                  </a:lnTo>
                  <a:lnTo>
                    <a:pt x="7846" y="612"/>
                  </a:lnTo>
                  <a:lnTo>
                    <a:pt x="7844" y="600"/>
                  </a:lnTo>
                  <a:lnTo>
                    <a:pt x="7843" y="589"/>
                  </a:lnTo>
                  <a:lnTo>
                    <a:pt x="7843" y="583"/>
                  </a:lnTo>
                  <a:lnTo>
                    <a:pt x="7844" y="577"/>
                  </a:lnTo>
                  <a:lnTo>
                    <a:pt x="7845" y="571"/>
                  </a:lnTo>
                  <a:lnTo>
                    <a:pt x="7846" y="565"/>
                  </a:lnTo>
                  <a:lnTo>
                    <a:pt x="7849" y="560"/>
                  </a:lnTo>
                  <a:lnTo>
                    <a:pt x="7851" y="556"/>
                  </a:lnTo>
                  <a:lnTo>
                    <a:pt x="7854" y="551"/>
                  </a:lnTo>
                  <a:lnTo>
                    <a:pt x="7858" y="547"/>
                  </a:lnTo>
                  <a:lnTo>
                    <a:pt x="7863" y="543"/>
                  </a:lnTo>
                  <a:lnTo>
                    <a:pt x="7867" y="540"/>
                  </a:lnTo>
                  <a:lnTo>
                    <a:pt x="7872" y="536"/>
                  </a:lnTo>
                  <a:lnTo>
                    <a:pt x="7876" y="534"/>
                  </a:lnTo>
                  <a:lnTo>
                    <a:pt x="7881" y="532"/>
                  </a:lnTo>
                  <a:lnTo>
                    <a:pt x="7887" y="531"/>
                  </a:lnTo>
                  <a:lnTo>
                    <a:pt x="7892" y="530"/>
                  </a:lnTo>
                  <a:lnTo>
                    <a:pt x="7899" y="530"/>
                  </a:lnTo>
                  <a:lnTo>
                    <a:pt x="7905" y="530"/>
                  </a:lnTo>
                  <a:lnTo>
                    <a:pt x="7910" y="531"/>
                  </a:lnTo>
                  <a:lnTo>
                    <a:pt x="7915" y="532"/>
                  </a:lnTo>
                  <a:lnTo>
                    <a:pt x="7920" y="534"/>
                  </a:lnTo>
                  <a:lnTo>
                    <a:pt x="7925" y="536"/>
                  </a:lnTo>
                  <a:lnTo>
                    <a:pt x="7929" y="540"/>
                  </a:lnTo>
                  <a:lnTo>
                    <a:pt x="7933" y="543"/>
                  </a:lnTo>
                  <a:lnTo>
                    <a:pt x="7938" y="547"/>
                  </a:lnTo>
                  <a:lnTo>
                    <a:pt x="7942" y="551"/>
                  </a:lnTo>
                  <a:lnTo>
                    <a:pt x="7945" y="555"/>
                  </a:lnTo>
                  <a:lnTo>
                    <a:pt x="7947" y="560"/>
                  </a:lnTo>
                  <a:lnTo>
                    <a:pt x="7949" y="565"/>
                  </a:lnTo>
                  <a:lnTo>
                    <a:pt x="7951" y="570"/>
                  </a:lnTo>
                  <a:lnTo>
                    <a:pt x="7952" y="577"/>
                  </a:lnTo>
                  <a:lnTo>
                    <a:pt x="7953" y="583"/>
                  </a:lnTo>
                  <a:lnTo>
                    <a:pt x="7953" y="589"/>
                  </a:lnTo>
                  <a:lnTo>
                    <a:pt x="7952" y="600"/>
                  </a:lnTo>
                  <a:lnTo>
                    <a:pt x="7949" y="612"/>
                  </a:lnTo>
                  <a:lnTo>
                    <a:pt x="7947" y="617"/>
                  </a:lnTo>
                  <a:lnTo>
                    <a:pt x="7945" y="622"/>
                  </a:lnTo>
                  <a:lnTo>
                    <a:pt x="7942" y="626"/>
                  </a:lnTo>
                  <a:lnTo>
                    <a:pt x="7938" y="630"/>
                  </a:lnTo>
                  <a:lnTo>
                    <a:pt x="7933" y="634"/>
                  </a:lnTo>
                  <a:lnTo>
                    <a:pt x="7929" y="637"/>
                  </a:lnTo>
                  <a:lnTo>
                    <a:pt x="7925" y="640"/>
                  </a:lnTo>
                  <a:lnTo>
                    <a:pt x="7920" y="642"/>
                  </a:lnTo>
                  <a:lnTo>
                    <a:pt x="7915" y="644"/>
                  </a:lnTo>
                  <a:lnTo>
                    <a:pt x="7909" y="647"/>
                  </a:lnTo>
                  <a:lnTo>
                    <a:pt x="7904" y="647"/>
                  </a:lnTo>
                  <a:lnTo>
                    <a:pt x="7898" y="648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yriad Pro"/>
              </a:endParaRPr>
            </a:p>
          </p:txBody>
        </p:sp>
      </p:grpSp>
      <p:sp>
        <p:nvSpPr>
          <p:cNvPr id="24" name="TextBox 23"/>
          <p:cNvSpPr txBox="1"/>
          <p:nvPr userDrawn="1"/>
        </p:nvSpPr>
        <p:spPr>
          <a:xfrm>
            <a:off x="5851682" y="4855876"/>
            <a:ext cx="192071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600" dirty="0">
                <a:solidFill>
                  <a:prstClr val="white"/>
                </a:solidFill>
                <a:latin typeface="+mj-lt"/>
              </a:rPr>
              <a:t>|   Copyright © </a:t>
            </a:r>
            <a:r>
              <a:rPr lang="en-US" sz="600" dirty="0" smtClean="0">
                <a:solidFill>
                  <a:prstClr val="white"/>
                </a:solidFill>
                <a:latin typeface="+mj-lt"/>
              </a:rPr>
              <a:t>2019 </a:t>
            </a:r>
            <a:r>
              <a:rPr lang="en-US" sz="600" dirty="0">
                <a:solidFill>
                  <a:prstClr val="white"/>
                </a:solidFill>
                <a:latin typeface="+mj-lt"/>
              </a:rPr>
              <a:t>Tata Consultancy Services Limited</a:t>
            </a:r>
          </a:p>
        </p:txBody>
      </p:sp>
    </p:spTree>
    <p:extLst>
      <p:ext uri="{BB962C8B-B14F-4D97-AF65-F5344CB8AC3E}">
        <p14:creationId xmlns:p14="http://schemas.microsoft.com/office/powerpoint/2010/main" val="37241777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Title slide with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:\Template\Final Image 240614_9-16_Lowres\16-9 B\Rowing-Close-up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93" b="1568"/>
          <a:stretch/>
        </p:blipFill>
        <p:spPr bwMode="auto">
          <a:xfrm>
            <a:off x="-6636" y="0"/>
            <a:ext cx="9149731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/>
          <p:cNvSpPr/>
          <p:nvPr/>
        </p:nvSpPr>
        <p:spPr>
          <a:xfrm flipH="1">
            <a:off x="1066800" y="3486150"/>
            <a:ext cx="8077199" cy="1657350"/>
          </a:xfrm>
          <a:prstGeom prst="rect">
            <a:avLst/>
          </a:prstGeom>
          <a:solidFill>
            <a:srgbClr val="55A51C">
              <a:alpha val="8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endParaRPr lang="en-US" sz="1800" dirty="0">
              <a:latin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71600" y="4090751"/>
            <a:ext cx="5952744" cy="342900"/>
          </a:xfrm>
        </p:spPr>
        <p:txBody>
          <a:bodyPr anchor="t">
            <a:noAutofit/>
          </a:bodyPr>
          <a:lstStyle>
            <a:lvl1pPr algn="l">
              <a:defRPr sz="1800" b="0" cap="none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subtitle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371600" y="3655314"/>
            <a:ext cx="6172200" cy="397764"/>
          </a:xfrm>
        </p:spPr>
        <p:txBody>
          <a:bodyPr anchor="b">
            <a:noAutofit/>
          </a:bodyPr>
          <a:lstStyle>
            <a:lvl1pPr marL="0" indent="0" algn="l">
              <a:buNone/>
              <a:defRPr sz="2300" b="0">
                <a:solidFill>
                  <a:schemeClr val="bg1"/>
                </a:solidFill>
                <a:latin typeface="+mj-lt"/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383144" y="4790550"/>
            <a:ext cx="1778000" cy="283964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Insert Date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999"/>
          <a:stretch/>
        </p:blipFill>
        <p:spPr>
          <a:xfrm flipH="1">
            <a:off x="7303122" y="4721561"/>
            <a:ext cx="1840877" cy="421941"/>
          </a:xfrm>
          <a:prstGeom prst="rect">
            <a:avLst/>
          </a:prstGeom>
        </p:spPr>
      </p:pic>
      <p:sp>
        <p:nvSpPr>
          <p:cNvPr id="20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3561395" y="4844180"/>
            <a:ext cx="2430780" cy="213496"/>
          </a:xfrm>
        </p:spPr>
        <p:txBody>
          <a:bodyPr wrap="none" anchor="ctr">
            <a:normAutofit/>
          </a:bodyPr>
          <a:lstStyle>
            <a:lvl1pPr marL="0" indent="0" algn="r">
              <a:buFont typeface="+mj-lt"/>
              <a:buNone/>
              <a:defRPr sz="850" b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Information Classification</a:t>
            </a:r>
          </a:p>
        </p:txBody>
      </p:sp>
      <p:sp>
        <p:nvSpPr>
          <p:cNvPr id="23" name="Rectangle 22"/>
          <p:cNvSpPr/>
          <p:nvPr/>
        </p:nvSpPr>
        <p:spPr>
          <a:xfrm>
            <a:off x="0" y="3"/>
            <a:ext cx="9144000" cy="569718"/>
          </a:xfrm>
          <a:prstGeom prst="rect">
            <a:avLst/>
          </a:prstGeom>
          <a:gradFill flip="none" rotWithShape="1">
            <a:gsLst>
              <a:gs pos="10000">
                <a:srgbClr val="0067AC"/>
              </a:gs>
              <a:gs pos="100000">
                <a:srgbClr val="56BBED"/>
              </a:gs>
            </a:gsLst>
            <a:lin ang="9120000" scaled="0"/>
            <a:tileRect/>
          </a:gradFill>
          <a:ln w="9525" cap="flat" cmpd="sng" algn="ctr">
            <a:noFill/>
            <a:prstDash val="solid"/>
          </a:ln>
          <a:effectLst/>
        </p:spPr>
        <p:txBody>
          <a:bodyPr lIns="68580" tIns="34290" rIns="68580" bIns="34290"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285753" y="192882"/>
            <a:ext cx="8630823" cy="318254"/>
            <a:chOff x="285753" y="192882"/>
            <a:chExt cx="8630823" cy="318254"/>
          </a:xfrm>
        </p:grpSpPr>
        <p:sp>
          <p:nvSpPr>
            <p:cNvPr id="21" name="Freeform 9"/>
            <p:cNvSpPr>
              <a:spLocks noEditPoints="1"/>
            </p:cNvSpPr>
            <p:nvPr/>
          </p:nvSpPr>
          <p:spPr bwMode="auto">
            <a:xfrm>
              <a:off x="8552482" y="192882"/>
              <a:ext cx="364094" cy="318254"/>
            </a:xfrm>
            <a:custGeom>
              <a:avLst/>
              <a:gdLst/>
              <a:ahLst/>
              <a:cxnLst>
                <a:cxn ang="0">
                  <a:pos x="491" y="5"/>
                </a:cxn>
                <a:cxn ang="0">
                  <a:pos x="581" y="30"/>
                </a:cxn>
                <a:cxn ang="0">
                  <a:pos x="653" y="71"/>
                </a:cxn>
                <a:cxn ang="0">
                  <a:pos x="705" y="124"/>
                </a:cxn>
                <a:cxn ang="0">
                  <a:pos x="602" y="117"/>
                </a:cxn>
                <a:cxn ang="0">
                  <a:pos x="478" y="104"/>
                </a:cxn>
                <a:cxn ang="0">
                  <a:pos x="444" y="106"/>
                </a:cxn>
                <a:cxn ang="0">
                  <a:pos x="432" y="119"/>
                </a:cxn>
                <a:cxn ang="0">
                  <a:pos x="403" y="415"/>
                </a:cxn>
                <a:cxn ang="0">
                  <a:pos x="402" y="115"/>
                </a:cxn>
                <a:cxn ang="0">
                  <a:pos x="388" y="105"/>
                </a:cxn>
                <a:cxn ang="0">
                  <a:pos x="331" y="106"/>
                </a:cxn>
                <a:cxn ang="0">
                  <a:pos x="195" y="124"/>
                </a:cxn>
                <a:cxn ang="0">
                  <a:pos x="140" y="110"/>
                </a:cxn>
                <a:cxn ang="0">
                  <a:pos x="197" y="59"/>
                </a:cxn>
                <a:cxn ang="0">
                  <a:pos x="274" y="22"/>
                </a:cxn>
                <a:cxn ang="0">
                  <a:pos x="367" y="2"/>
                </a:cxn>
                <a:cxn ang="0">
                  <a:pos x="201" y="519"/>
                </a:cxn>
                <a:cxn ang="0">
                  <a:pos x="100" y="519"/>
                </a:cxn>
                <a:cxn ang="0">
                  <a:pos x="0" y="519"/>
                </a:cxn>
                <a:cxn ang="0">
                  <a:pos x="141" y="727"/>
                </a:cxn>
                <a:cxn ang="0">
                  <a:pos x="261" y="727"/>
                </a:cxn>
                <a:cxn ang="0">
                  <a:pos x="303" y="519"/>
                </a:cxn>
                <a:cxn ang="0">
                  <a:pos x="346" y="727"/>
                </a:cxn>
                <a:cxn ang="0">
                  <a:pos x="583" y="519"/>
                </a:cxn>
                <a:cxn ang="0">
                  <a:pos x="483" y="519"/>
                </a:cxn>
                <a:cxn ang="0">
                  <a:pos x="407" y="579"/>
                </a:cxn>
                <a:cxn ang="0">
                  <a:pos x="548" y="579"/>
                </a:cxn>
                <a:cxn ang="0">
                  <a:pos x="587" y="727"/>
                </a:cxn>
                <a:cxn ang="0">
                  <a:pos x="733" y="519"/>
                </a:cxn>
                <a:cxn ang="0">
                  <a:pos x="712" y="602"/>
                </a:cxn>
                <a:cxn ang="0">
                  <a:pos x="731" y="198"/>
                </a:cxn>
                <a:cxn ang="0">
                  <a:pos x="722" y="257"/>
                </a:cxn>
                <a:cxn ang="0">
                  <a:pos x="685" y="316"/>
                </a:cxn>
                <a:cxn ang="0">
                  <a:pos x="622" y="365"/>
                </a:cxn>
                <a:cxn ang="0">
                  <a:pos x="541" y="398"/>
                </a:cxn>
                <a:cxn ang="0">
                  <a:pos x="474" y="183"/>
                </a:cxn>
                <a:cxn ang="0">
                  <a:pos x="477" y="158"/>
                </a:cxn>
                <a:cxn ang="0">
                  <a:pos x="489" y="146"/>
                </a:cxn>
                <a:cxn ang="0">
                  <a:pos x="556" y="148"/>
                </a:cxn>
                <a:cxn ang="0">
                  <a:pos x="669" y="163"/>
                </a:cxn>
                <a:cxn ang="0">
                  <a:pos x="295" y="399"/>
                </a:cxn>
                <a:cxn ang="0">
                  <a:pos x="213" y="365"/>
                </a:cxn>
                <a:cxn ang="0">
                  <a:pos x="150" y="316"/>
                </a:cxn>
                <a:cxn ang="0">
                  <a:pos x="112" y="257"/>
                </a:cxn>
                <a:cxn ang="0">
                  <a:pos x="103" y="198"/>
                </a:cxn>
                <a:cxn ang="0">
                  <a:pos x="136" y="168"/>
                </a:cxn>
                <a:cxn ang="0">
                  <a:pos x="250" y="151"/>
                </a:cxn>
                <a:cxn ang="0">
                  <a:pos x="342" y="144"/>
                </a:cxn>
                <a:cxn ang="0">
                  <a:pos x="357" y="153"/>
                </a:cxn>
                <a:cxn ang="0">
                  <a:pos x="362" y="175"/>
                </a:cxn>
                <a:cxn ang="0">
                  <a:pos x="317" y="405"/>
                </a:cxn>
              </a:cxnLst>
              <a:rect l="0" t="0" r="r" b="b"/>
              <a:pathLst>
                <a:path w="835" h="727">
                  <a:moveTo>
                    <a:pt x="417" y="0"/>
                  </a:moveTo>
                  <a:lnTo>
                    <a:pt x="443" y="0"/>
                  </a:lnTo>
                  <a:lnTo>
                    <a:pt x="467" y="2"/>
                  </a:lnTo>
                  <a:lnTo>
                    <a:pt x="491" y="5"/>
                  </a:lnTo>
                  <a:lnTo>
                    <a:pt x="515" y="9"/>
                  </a:lnTo>
                  <a:lnTo>
                    <a:pt x="538" y="16"/>
                  </a:lnTo>
                  <a:lnTo>
                    <a:pt x="559" y="22"/>
                  </a:lnTo>
                  <a:lnTo>
                    <a:pt x="581" y="30"/>
                  </a:lnTo>
                  <a:lnTo>
                    <a:pt x="600" y="38"/>
                  </a:lnTo>
                  <a:lnTo>
                    <a:pt x="620" y="48"/>
                  </a:lnTo>
                  <a:lnTo>
                    <a:pt x="637" y="59"/>
                  </a:lnTo>
                  <a:lnTo>
                    <a:pt x="653" y="71"/>
                  </a:lnTo>
                  <a:lnTo>
                    <a:pt x="668" y="83"/>
                  </a:lnTo>
                  <a:lnTo>
                    <a:pt x="682" y="96"/>
                  </a:lnTo>
                  <a:lnTo>
                    <a:pt x="694" y="110"/>
                  </a:lnTo>
                  <a:lnTo>
                    <a:pt x="705" y="124"/>
                  </a:lnTo>
                  <a:lnTo>
                    <a:pt x="714" y="139"/>
                  </a:lnTo>
                  <a:lnTo>
                    <a:pt x="676" y="131"/>
                  </a:lnTo>
                  <a:lnTo>
                    <a:pt x="639" y="124"/>
                  </a:lnTo>
                  <a:lnTo>
                    <a:pt x="602" y="117"/>
                  </a:lnTo>
                  <a:lnTo>
                    <a:pt x="567" y="113"/>
                  </a:lnTo>
                  <a:lnTo>
                    <a:pt x="534" y="109"/>
                  </a:lnTo>
                  <a:lnTo>
                    <a:pt x="504" y="106"/>
                  </a:lnTo>
                  <a:lnTo>
                    <a:pt x="478" y="104"/>
                  </a:lnTo>
                  <a:lnTo>
                    <a:pt x="458" y="104"/>
                  </a:lnTo>
                  <a:lnTo>
                    <a:pt x="453" y="104"/>
                  </a:lnTo>
                  <a:lnTo>
                    <a:pt x="448" y="105"/>
                  </a:lnTo>
                  <a:lnTo>
                    <a:pt x="444" y="106"/>
                  </a:lnTo>
                  <a:lnTo>
                    <a:pt x="440" y="109"/>
                  </a:lnTo>
                  <a:lnTo>
                    <a:pt x="436" y="112"/>
                  </a:lnTo>
                  <a:lnTo>
                    <a:pt x="434" y="115"/>
                  </a:lnTo>
                  <a:lnTo>
                    <a:pt x="432" y="119"/>
                  </a:lnTo>
                  <a:lnTo>
                    <a:pt x="432" y="124"/>
                  </a:lnTo>
                  <a:lnTo>
                    <a:pt x="432" y="133"/>
                  </a:lnTo>
                  <a:lnTo>
                    <a:pt x="432" y="415"/>
                  </a:lnTo>
                  <a:lnTo>
                    <a:pt x="403" y="415"/>
                  </a:lnTo>
                  <a:lnTo>
                    <a:pt x="404" y="133"/>
                  </a:lnTo>
                  <a:lnTo>
                    <a:pt x="404" y="124"/>
                  </a:lnTo>
                  <a:lnTo>
                    <a:pt x="403" y="119"/>
                  </a:lnTo>
                  <a:lnTo>
                    <a:pt x="402" y="115"/>
                  </a:lnTo>
                  <a:lnTo>
                    <a:pt x="398" y="112"/>
                  </a:lnTo>
                  <a:lnTo>
                    <a:pt x="395" y="109"/>
                  </a:lnTo>
                  <a:lnTo>
                    <a:pt x="392" y="106"/>
                  </a:lnTo>
                  <a:lnTo>
                    <a:pt x="388" y="105"/>
                  </a:lnTo>
                  <a:lnTo>
                    <a:pt x="382" y="104"/>
                  </a:lnTo>
                  <a:lnTo>
                    <a:pt x="378" y="104"/>
                  </a:lnTo>
                  <a:lnTo>
                    <a:pt x="356" y="104"/>
                  </a:lnTo>
                  <a:lnTo>
                    <a:pt x="331" y="106"/>
                  </a:lnTo>
                  <a:lnTo>
                    <a:pt x="301" y="109"/>
                  </a:lnTo>
                  <a:lnTo>
                    <a:pt x="268" y="113"/>
                  </a:lnTo>
                  <a:lnTo>
                    <a:pt x="232" y="118"/>
                  </a:lnTo>
                  <a:lnTo>
                    <a:pt x="195" y="124"/>
                  </a:lnTo>
                  <a:lnTo>
                    <a:pt x="157" y="131"/>
                  </a:lnTo>
                  <a:lnTo>
                    <a:pt x="121" y="139"/>
                  </a:lnTo>
                  <a:lnTo>
                    <a:pt x="129" y="125"/>
                  </a:lnTo>
                  <a:lnTo>
                    <a:pt x="140" y="110"/>
                  </a:lnTo>
                  <a:lnTo>
                    <a:pt x="152" y="96"/>
                  </a:lnTo>
                  <a:lnTo>
                    <a:pt x="166" y="83"/>
                  </a:lnTo>
                  <a:lnTo>
                    <a:pt x="180" y="71"/>
                  </a:lnTo>
                  <a:lnTo>
                    <a:pt x="197" y="59"/>
                  </a:lnTo>
                  <a:lnTo>
                    <a:pt x="215" y="48"/>
                  </a:lnTo>
                  <a:lnTo>
                    <a:pt x="233" y="38"/>
                  </a:lnTo>
                  <a:lnTo>
                    <a:pt x="254" y="30"/>
                  </a:lnTo>
                  <a:lnTo>
                    <a:pt x="274" y="22"/>
                  </a:lnTo>
                  <a:lnTo>
                    <a:pt x="296" y="16"/>
                  </a:lnTo>
                  <a:lnTo>
                    <a:pt x="319" y="9"/>
                  </a:lnTo>
                  <a:lnTo>
                    <a:pt x="342" y="5"/>
                  </a:lnTo>
                  <a:lnTo>
                    <a:pt x="367" y="2"/>
                  </a:lnTo>
                  <a:lnTo>
                    <a:pt x="392" y="0"/>
                  </a:lnTo>
                  <a:lnTo>
                    <a:pt x="417" y="0"/>
                  </a:lnTo>
                  <a:close/>
                  <a:moveTo>
                    <a:pt x="201" y="579"/>
                  </a:moveTo>
                  <a:lnTo>
                    <a:pt x="201" y="519"/>
                  </a:lnTo>
                  <a:lnTo>
                    <a:pt x="175" y="519"/>
                  </a:lnTo>
                  <a:lnTo>
                    <a:pt x="150" y="519"/>
                  </a:lnTo>
                  <a:lnTo>
                    <a:pt x="125" y="519"/>
                  </a:lnTo>
                  <a:lnTo>
                    <a:pt x="100" y="519"/>
                  </a:lnTo>
                  <a:lnTo>
                    <a:pt x="75" y="519"/>
                  </a:lnTo>
                  <a:lnTo>
                    <a:pt x="49" y="519"/>
                  </a:lnTo>
                  <a:lnTo>
                    <a:pt x="25" y="519"/>
                  </a:lnTo>
                  <a:lnTo>
                    <a:pt x="0" y="519"/>
                  </a:lnTo>
                  <a:lnTo>
                    <a:pt x="0" y="579"/>
                  </a:lnTo>
                  <a:lnTo>
                    <a:pt x="58" y="579"/>
                  </a:lnTo>
                  <a:lnTo>
                    <a:pt x="58" y="727"/>
                  </a:lnTo>
                  <a:lnTo>
                    <a:pt x="141" y="727"/>
                  </a:lnTo>
                  <a:lnTo>
                    <a:pt x="141" y="579"/>
                  </a:lnTo>
                  <a:lnTo>
                    <a:pt x="201" y="579"/>
                  </a:lnTo>
                  <a:close/>
                  <a:moveTo>
                    <a:pt x="303" y="602"/>
                  </a:moveTo>
                  <a:lnTo>
                    <a:pt x="261" y="727"/>
                  </a:lnTo>
                  <a:lnTo>
                    <a:pt x="180" y="727"/>
                  </a:lnTo>
                  <a:lnTo>
                    <a:pt x="260" y="519"/>
                  </a:lnTo>
                  <a:lnTo>
                    <a:pt x="282" y="519"/>
                  </a:lnTo>
                  <a:lnTo>
                    <a:pt x="303" y="519"/>
                  </a:lnTo>
                  <a:lnTo>
                    <a:pt x="326" y="519"/>
                  </a:lnTo>
                  <a:lnTo>
                    <a:pt x="348" y="519"/>
                  </a:lnTo>
                  <a:lnTo>
                    <a:pt x="427" y="727"/>
                  </a:lnTo>
                  <a:lnTo>
                    <a:pt x="346" y="727"/>
                  </a:lnTo>
                  <a:lnTo>
                    <a:pt x="303" y="602"/>
                  </a:lnTo>
                  <a:close/>
                  <a:moveTo>
                    <a:pt x="608" y="579"/>
                  </a:moveTo>
                  <a:lnTo>
                    <a:pt x="608" y="519"/>
                  </a:lnTo>
                  <a:lnTo>
                    <a:pt x="583" y="519"/>
                  </a:lnTo>
                  <a:lnTo>
                    <a:pt x="557" y="519"/>
                  </a:lnTo>
                  <a:lnTo>
                    <a:pt x="532" y="519"/>
                  </a:lnTo>
                  <a:lnTo>
                    <a:pt x="507" y="519"/>
                  </a:lnTo>
                  <a:lnTo>
                    <a:pt x="483" y="519"/>
                  </a:lnTo>
                  <a:lnTo>
                    <a:pt x="458" y="519"/>
                  </a:lnTo>
                  <a:lnTo>
                    <a:pt x="432" y="519"/>
                  </a:lnTo>
                  <a:lnTo>
                    <a:pt x="407" y="519"/>
                  </a:lnTo>
                  <a:lnTo>
                    <a:pt x="407" y="579"/>
                  </a:lnTo>
                  <a:lnTo>
                    <a:pt x="466" y="579"/>
                  </a:lnTo>
                  <a:lnTo>
                    <a:pt x="466" y="727"/>
                  </a:lnTo>
                  <a:lnTo>
                    <a:pt x="548" y="727"/>
                  </a:lnTo>
                  <a:lnTo>
                    <a:pt x="548" y="579"/>
                  </a:lnTo>
                  <a:lnTo>
                    <a:pt x="608" y="579"/>
                  </a:lnTo>
                  <a:close/>
                  <a:moveTo>
                    <a:pt x="712" y="602"/>
                  </a:moveTo>
                  <a:lnTo>
                    <a:pt x="669" y="727"/>
                  </a:lnTo>
                  <a:lnTo>
                    <a:pt x="587" y="727"/>
                  </a:lnTo>
                  <a:lnTo>
                    <a:pt x="667" y="519"/>
                  </a:lnTo>
                  <a:lnTo>
                    <a:pt x="689" y="519"/>
                  </a:lnTo>
                  <a:lnTo>
                    <a:pt x="712" y="519"/>
                  </a:lnTo>
                  <a:lnTo>
                    <a:pt x="733" y="519"/>
                  </a:lnTo>
                  <a:lnTo>
                    <a:pt x="755" y="519"/>
                  </a:lnTo>
                  <a:lnTo>
                    <a:pt x="835" y="727"/>
                  </a:lnTo>
                  <a:lnTo>
                    <a:pt x="754" y="727"/>
                  </a:lnTo>
                  <a:lnTo>
                    <a:pt x="712" y="602"/>
                  </a:lnTo>
                  <a:close/>
                  <a:moveTo>
                    <a:pt x="727" y="172"/>
                  </a:moveTo>
                  <a:lnTo>
                    <a:pt x="729" y="181"/>
                  </a:lnTo>
                  <a:lnTo>
                    <a:pt x="730" y="190"/>
                  </a:lnTo>
                  <a:lnTo>
                    <a:pt x="731" y="198"/>
                  </a:lnTo>
                  <a:lnTo>
                    <a:pt x="731" y="207"/>
                  </a:lnTo>
                  <a:lnTo>
                    <a:pt x="730" y="224"/>
                  </a:lnTo>
                  <a:lnTo>
                    <a:pt x="727" y="240"/>
                  </a:lnTo>
                  <a:lnTo>
                    <a:pt x="722" y="257"/>
                  </a:lnTo>
                  <a:lnTo>
                    <a:pt x="715" y="273"/>
                  </a:lnTo>
                  <a:lnTo>
                    <a:pt x="706" y="288"/>
                  </a:lnTo>
                  <a:lnTo>
                    <a:pt x="696" y="302"/>
                  </a:lnTo>
                  <a:lnTo>
                    <a:pt x="685" y="316"/>
                  </a:lnTo>
                  <a:lnTo>
                    <a:pt x="670" y="329"/>
                  </a:lnTo>
                  <a:lnTo>
                    <a:pt x="656" y="342"/>
                  </a:lnTo>
                  <a:lnTo>
                    <a:pt x="640" y="354"/>
                  </a:lnTo>
                  <a:lnTo>
                    <a:pt x="622" y="365"/>
                  </a:lnTo>
                  <a:lnTo>
                    <a:pt x="604" y="374"/>
                  </a:lnTo>
                  <a:lnTo>
                    <a:pt x="584" y="383"/>
                  </a:lnTo>
                  <a:lnTo>
                    <a:pt x="562" y="392"/>
                  </a:lnTo>
                  <a:lnTo>
                    <a:pt x="541" y="398"/>
                  </a:lnTo>
                  <a:lnTo>
                    <a:pt x="518" y="405"/>
                  </a:lnTo>
                  <a:lnTo>
                    <a:pt x="476" y="202"/>
                  </a:lnTo>
                  <a:lnTo>
                    <a:pt x="475" y="193"/>
                  </a:lnTo>
                  <a:lnTo>
                    <a:pt x="474" y="183"/>
                  </a:lnTo>
                  <a:lnTo>
                    <a:pt x="474" y="175"/>
                  </a:lnTo>
                  <a:lnTo>
                    <a:pt x="474" y="166"/>
                  </a:lnTo>
                  <a:lnTo>
                    <a:pt x="475" y="162"/>
                  </a:lnTo>
                  <a:lnTo>
                    <a:pt x="477" y="158"/>
                  </a:lnTo>
                  <a:lnTo>
                    <a:pt x="479" y="155"/>
                  </a:lnTo>
                  <a:lnTo>
                    <a:pt x="481" y="152"/>
                  </a:lnTo>
                  <a:lnTo>
                    <a:pt x="485" y="149"/>
                  </a:lnTo>
                  <a:lnTo>
                    <a:pt x="489" y="146"/>
                  </a:lnTo>
                  <a:lnTo>
                    <a:pt x="493" y="145"/>
                  </a:lnTo>
                  <a:lnTo>
                    <a:pt x="499" y="144"/>
                  </a:lnTo>
                  <a:lnTo>
                    <a:pt x="528" y="145"/>
                  </a:lnTo>
                  <a:lnTo>
                    <a:pt x="556" y="148"/>
                  </a:lnTo>
                  <a:lnTo>
                    <a:pt x="584" y="151"/>
                  </a:lnTo>
                  <a:lnTo>
                    <a:pt x="613" y="154"/>
                  </a:lnTo>
                  <a:lnTo>
                    <a:pt x="641" y="158"/>
                  </a:lnTo>
                  <a:lnTo>
                    <a:pt x="669" y="163"/>
                  </a:lnTo>
                  <a:lnTo>
                    <a:pt x="699" y="167"/>
                  </a:lnTo>
                  <a:lnTo>
                    <a:pt x="727" y="172"/>
                  </a:lnTo>
                  <a:close/>
                  <a:moveTo>
                    <a:pt x="317" y="405"/>
                  </a:moveTo>
                  <a:lnTo>
                    <a:pt x="295" y="399"/>
                  </a:lnTo>
                  <a:lnTo>
                    <a:pt x="272" y="392"/>
                  </a:lnTo>
                  <a:lnTo>
                    <a:pt x="251" y="384"/>
                  </a:lnTo>
                  <a:lnTo>
                    <a:pt x="231" y="374"/>
                  </a:lnTo>
                  <a:lnTo>
                    <a:pt x="213" y="365"/>
                  </a:lnTo>
                  <a:lnTo>
                    <a:pt x="195" y="354"/>
                  </a:lnTo>
                  <a:lnTo>
                    <a:pt x="179" y="342"/>
                  </a:lnTo>
                  <a:lnTo>
                    <a:pt x="164" y="330"/>
                  </a:lnTo>
                  <a:lnTo>
                    <a:pt x="150" y="316"/>
                  </a:lnTo>
                  <a:lnTo>
                    <a:pt x="138" y="303"/>
                  </a:lnTo>
                  <a:lnTo>
                    <a:pt x="128" y="288"/>
                  </a:lnTo>
                  <a:lnTo>
                    <a:pt x="120" y="273"/>
                  </a:lnTo>
                  <a:lnTo>
                    <a:pt x="112" y="257"/>
                  </a:lnTo>
                  <a:lnTo>
                    <a:pt x="108" y="240"/>
                  </a:lnTo>
                  <a:lnTo>
                    <a:pt x="105" y="224"/>
                  </a:lnTo>
                  <a:lnTo>
                    <a:pt x="103" y="207"/>
                  </a:lnTo>
                  <a:lnTo>
                    <a:pt x="103" y="198"/>
                  </a:lnTo>
                  <a:lnTo>
                    <a:pt x="105" y="190"/>
                  </a:lnTo>
                  <a:lnTo>
                    <a:pt x="106" y="181"/>
                  </a:lnTo>
                  <a:lnTo>
                    <a:pt x="108" y="172"/>
                  </a:lnTo>
                  <a:lnTo>
                    <a:pt x="136" y="168"/>
                  </a:lnTo>
                  <a:lnTo>
                    <a:pt x="165" y="163"/>
                  </a:lnTo>
                  <a:lnTo>
                    <a:pt x="193" y="158"/>
                  </a:lnTo>
                  <a:lnTo>
                    <a:pt x="222" y="154"/>
                  </a:lnTo>
                  <a:lnTo>
                    <a:pt x="250" y="151"/>
                  </a:lnTo>
                  <a:lnTo>
                    <a:pt x="280" y="148"/>
                  </a:lnTo>
                  <a:lnTo>
                    <a:pt x="308" y="145"/>
                  </a:lnTo>
                  <a:lnTo>
                    <a:pt x="337" y="144"/>
                  </a:lnTo>
                  <a:lnTo>
                    <a:pt x="342" y="144"/>
                  </a:lnTo>
                  <a:lnTo>
                    <a:pt x="348" y="145"/>
                  </a:lnTo>
                  <a:lnTo>
                    <a:pt x="351" y="146"/>
                  </a:lnTo>
                  <a:lnTo>
                    <a:pt x="354" y="150"/>
                  </a:lnTo>
                  <a:lnTo>
                    <a:pt x="357" y="153"/>
                  </a:lnTo>
                  <a:lnTo>
                    <a:pt x="358" y="156"/>
                  </a:lnTo>
                  <a:lnTo>
                    <a:pt x="361" y="161"/>
                  </a:lnTo>
                  <a:lnTo>
                    <a:pt x="362" y="165"/>
                  </a:lnTo>
                  <a:lnTo>
                    <a:pt x="362" y="175"/>
                  </a:lnTo>
                  <a:lnTo>
                    <a:pt x="362" y="184"/>
                  </a:lnTo>
                  <a:lnTo>
                    <a:pt x="361" y="194"/>
                  </a:lnTo>
                  <a:lnTo>
                    <a:pt x="359" y="202"/>
                  </a:lnTo>
                  <a:lnTo>
                    <a:pt x="317" y="405"/>
                  </a:lnTo>
                  <a:close/>
                </a:path>
              </a:pathLst>
            </a:custGeom>
            <a:solidFill>
              <a:srgbClr val="FEFEF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yriad Pro"/>
              </a:endParaRPr>
            </a:p>
          </p:txBody>
        </p:sp>
        <p:grpSp>
          <p:nvGrpSpPr>
            <p:cNvPr id="25" name="Group 15"/>
            <p:cNvGrpSpPr/>
            <p:nvPr/>
          </p:nvGrpSpPr>
          <p:grpSpPr>
            <a:xfrm>
              <a:off x="285753" y="250031"/>
              <a:ext cx="1670572" cy="84203"/>
              <a:chOff x="68096" y="6650480"/>
              <a:chExt cx="2503487" cy="127000"/>
            </a:xfrm>
            <a:solidFill>
              <a:schemeClr val="bg1"/>
            </a:solidFill>
          </p:grpSpPr>
          <p:sp>
            <p:nvSpPr>
              <p:cNvPr id="27" name="Freeform 26"/>
              <p:cNvSpPr>
                <a:spLocks noEditPoints="1"/>
              </p:cNvSpPr>
              <p:nvPr/>
            </p:nvSpPr>
            <p:spPr bwMode="auto">
              <a:xfrm>
                <a:off x="1838158" y="6650480"/>
                <a:ext cx="733425" cy="127000"/>
              </a:xfrm>
              <a:custGeom>
                <a:avLst/>
                <a:gdLst/>
                <a:ahLst/>
                <a:cxnLst>
                  <a:cxn ang="0">
                    <a:pos x="3511" y="637"/>
                  </a:cxn>
                  <a:cxn ang="0">
                    <a:pos x="3625" y="591"/>
                  </a:cxn>
                  <a:cxn ang="0">
                    <a:pos x="3691" y="454"/>
                  </a:cxn>
                  <a:cxn ang="0">
                    <a:pos x="3616" y="313"/>
                  </a:cxn>
                  <a:cxn ang="0">
                    <a:pos x="3441" y="224"/>
                  </a:cxn>
                  <a:cxn ang="0">
                    <a:pos x="3415" y="147"/>
                  </a:cxn>
                  <a:cxn ang="0">
                    <a:pos x="3489" y="95"/>
                  </a:cxn>
                  <a:cxn ang="0">
                    <a:pos x="3666" y="31"/>
                  </a:cxn>
                  <a:cxn ang="0">
                    <a:pos x="3447" y="8"/>
                  </a:cxn>
                  <a:cxn ang="0">
                    <a:pos x="3301" y="142"/>
                  </a:cxn>
                  <a:cxn ang="0">
                    <a:pos x="3355" y="299"/>
                  </a:cxn>
                  <a:cxn ang="0">
                    <a:pos x="3534" y="392"/>
                  </a:cxn>
                  <a:cxn ang="0">
                    <a:pos x="3575" y="471"/>
                  </a:cxn>
                  <a:cxn ang="0">
                    <a:pos x="3511" y="540"/>
                  </a:cxn>
                  <a:cxn ang="0">
                    <a:pos x="3327" y="514"/>
                  </a:cxn>
                  <a:cxn ang="0">
                    <a:pos x="3216" y="537"/>
                  </a:cxn>
                  <a:cxn ang="0">
                    <a:pos x="2637" y="544"/>
                  </a:cxn>
                  <a:cxn ang="0">
                    <a:pos x="2502" y="526"/>
                  </a:cxn>
                  <a:cxn ang="0">
                    <a:pos x="2420" y="453"/>
                  </a:cxn>
                  <a:cxn ang="0">
                    <a:pos x="2390" y="282"/>
                  </a:cxn>
                  <a:cxn ang="0">
                    <a:pos x="2435" y="168"/>
                  </a:cxn>
                  <a:cxn ang="0">
                    <a:pos x="2538" y="102"/>
                  </a:cxn>
                  <a:cxn ang="0">
                    <a:pos x="2726" y="118"/>
                  </a:cxn>
                  <a:cxn ang="0">
                    <a:pos x="2566" y="2"/>
                  </a:cxn>
                  <a:cxn ang="0">
                    <a:pos x="2399" y="59"/>
                  </a:cxn>
                  <a:cxn ang="0">
                    <a:pos x="2293" y="190"/>
                  </a:cxn>
                  <a:cxn ang="0">
                    <a:pos x="2272" y="380"/>
                  </a:cxn>
                  <a:cxn ang="0">
                    <a:pos x="2333" y="534"/>
                  </a:cxn>
                  <a:cxn ang="0">
                    <a:pos x="2467" y="623"/>
                  </a:cxn>
                  <a:cxn ang="0">
                    <a:pos x="2684" y="632"/>
                  </a:cxn>
                  <a:cxn ang="0">
                    <a:pos x="1776" y="631"/>
                  </a:cxn>
                  <a:cxn ang="0">
                    <a:pos x="1717" y="518"/>
                  </a:cxn>
                  <a:cxn ang="0">
                    <a:pos x="1447" y="10"/>
                  </a:cxn>
                  <a:cxn ang="0">
                    <a:pos x="1210" y="97"/>
                  </a:cxn>
                  <a:cxn ang="0">
                    <a:pos x="1281" y="178"/>
                  </a:cxn>
                  <a:cxn ang="0">
                    <a:pos x="1231" y="277"/>
                  </a:cxn>
                  <a:cxn ang="0">
                    <a:pos x="1090" y="375"/>
                  </a:cxn>
                  <a:cxn ang="0">
                    <a:pos x="1233" y="415"/>
                  </a:cxn>
                  <a:cxn ang="0">
                    <a:pos x="1297" y="622"/>
                  </a:cxn>
                  <a:cxn ang="0">
                    <a:pos x="1362" y="436"/>
                  </a:cxn>
                  <a:cxn ang="0">
                    <a:pos x="1282" y="337"/>
                  </a:cxn>
                  <a:cxn ang="0">
                    <a:pos x="1374" y="258"/>
                  </a:cxn>
                  <a:cxn ang="0">
                    <a:pos x="1373" y="94"/>
                  </a:cxn>
                  <a:cxn ang="0">
                    <a:pos x="1263" y="17"/>
                  </a:cxn>
                  <a:cxn ang="0">
                    <a:pos x="995" y="15"/>
                  </a:cxn>
                  <a:cxn ang="0">
                    <a:pos x="879" y="537"/>
                  </a:cxn>
                  <a:cxn ang="0">
                    <a:pos x="118" y="637"/>
                  </a:cxn>
                  <a:cxn ang="0">
                    <a:pos x="303" y="613"/>
                  </a:cxn>
                  <a:cxn ang="0">
                    <a:pos x="388" y="526"/>
                  </a:cxn>
                  <a:cxn ang="0">
                    <a:pos x="373" y="355"/>
                  </a:cxn>
                  <a:cxn ang="0">
                    <a:pos x="190" y="247"/>
                  </a:cxn>
                  <a:cxn ang="0">
                    <a:pos x="125" y="177"/>
                  </a:cxn>
                  <a:cxn ang="0">
                    <a:pos x="163" y="107"/>
                  </a:cxn>
                  <a:cxn ang="0">
                    <a:pos x="317" y="108"/>
                  </a:cxn>
                  <a:cxn ang="0">
                    <a:pos x="254" y="1"/>
                  </a:cxn>
                  <a:cxn ang="0">
                    <a:pos x="44" y="77"/>
                  </a:cxn>
                  <a:cxn ang="0">
                    <a:pos x="29" y="253"/>
                  </a:cxn>
                  <a:cxn ang="0">
                    <a:pos x="178" y="359"/>
                  </a:cxn>
                  <a:cxn ang="0">
                    <a:pos x="284" y="437"/>
                  </a:cxn>
                  <a:cxn ang="0">
                    <a:pos x="259" y="524"/>
                  </a:cxn>
                  <a:cxn ang="0">
                    <a:pos x="112" y="540"/>
                  </a:cxn>
                </a:cxnLst>
                <a:rect l="0" t="0" r="r" b="b"/>
                <a:pathLst>
                  <a:path w="3691" h="641">
                    <a:moveTo>
                      <a:pt x="3288" y="601"/>
                    </a:moveTo>
                    <a:lnTo>
                      <a:pt x="3302" y="609"/>
                    </a:lnTo>
                    <a:lnTo>
                      <a:pt x="3319" y="616"/>
                    </a:lnTo>
                    <a:lnTo>
                      <a:pt x="3338" y="622"/>
                    </a:lnTo>
                    <a:lnTo>
                      <a:pt x="3360" y="629"/>
                    </a:lnTo>
                    <a:lnTo>
                      <a:pt x="3382" y="634"/>
                    </a:lnTo>
                    <a:lnTo>
                      <a:pt x="3406" y="637"/>
                    </a:lnTo>
                    <a:lnTo>
                      <a:pt x="3431" y="640"/>
                    </a:lnTo>
                    <a:lnTo>
                      <a:pt x="3455" y="641"/>
                    </a:lnTo>
                    <a:lnTo>
                      <a:pt x="3484" y="640"/>
                    </a:lnTo>
                    <a:lnTo>
                      <a:pt x="3511" y="637"/>
                    </a:lnTo>
                    <a:lnTo>
                      <a:pt x="3524" y="635"/>
                    </a:lnTo>
                    <a:lnTo>
                      <a:pt x="3536" y="632"/>
                    </a:lnTo>
                    <a:lnTo>
                      <a:pt x="3548" y="629"/>
                    </a:lnTo>
                    <a:lnTo>
                      <a:pt x="3559" y="625"/>
                    </a:lnTo>
                    <a:lnTo>
                      <a:pt x="3570" y="621"/>
                    </a:lnTo>
                    <a:lnTo>
                      <a:pt x="3581" y="617"/>
                    </a:lnTo>
                    <a:lnTo>
                      <a:pt x="3590" y="613"/>
                    </a:lnTo>
                    <a:lnTo>
                      <a:pt x="3600" y="608"/>
                    </a:lnTo>
                    <a:lnTo>
                      <a:pt x="3608" y="603"/>
                    </a:lnTo>
                    <a:lnTo>
                      <a:pt x="3618" y="597"/>
                    </a:lnTo>
                    <a:lnTo>
                      <a:pt x="3625" y="591"/>
                    </a:lnTo>
                    <a:lnTo>
                      <a:pt x="3633" y="584"/>
                    </a:lnTo>
                    <a:lnTo>
                      <a:pt x="3639" y="578"/>
                    </a:lnTo>
                    <a:lnTo>
                      <a:pt x="3646" y="571"/>
                    </a:lnTo>
                    <a:lnTo>
                      <a:pt x="3653" y="564"/>
                    </a:lnTo>
                    <a:lnTo>
                      <a:pt x="3658" y="557"/>
                    </a:lnTo>
                    <a:lnTo>
                      <a:pt x="3668" y="541"/>
                    </a:lnTo>
                    <a:lnTo>
                      <a:pt x="3676" y="526"/>
                    </a:lnTo>
                    <a:lnTo>
                      <a:pt x="3682" y="508"/>
                    </a:lnTo>
                    <a:lnTo>
                      <a:pt x="3687" y="491"/>
                    </a:lnTo>
                    <a:lnTo>
                      <a:pt x="3690" y="472"/>
                    </a:lnTo>
                    <a:lnTo>
                      <a:pt x="3691" y="454"/>
                    </a:lnTo>
                    <a:lnTo>
                      <a:pt x="3690" y="437"/>
                    </a:lnTo>
                    <a:lnTo>
                      <a:pt x="3688" y="422"/>
                    </a:lnTo>
                    <a:lnTo>
                      <a:pt x="3684" y="407"/>
                    </a:lnTo>
                    <a:lnTo>
                      <a:pt x="3680" y="393"/>
                    </a:lnTo>
                    <a:lnTo>
                      <a:pt x="3675" y="380"/>
                    </a:lnTo>
                    <a:lnTo>
                      <a:pt x="3668" y="367"/>
                    </a:lnTo>
                    <a:lnTo>
                      <a:pt x="3660" y="355"/>
                    </a:lnTo>
                    <a:lnTo>
                      <a:pt x="3651" y="344"/>
                    </a:lnTo>
                    <a:lnTo>
                      <a:pt x="3640" y="332"/>
                    </a:lnTo>
                    <a:lnTo>
                      <a:pt x="3629" y="322"/>
                    </a:lnTo>
                    <a:lnTo>
                      <a:pt x="3616" y="313"/>
                    </a:lnTo>
                    <a:lnTo>
                      <a:pt x="3601" y="303"/>
                    </a:lnTo>
                    <a:lnTo>
                      <a:pt x="3586" y="294"/>
                    </a:lnTo>
                    <a:lnTo>
                      <a:pt x="3568" y="286"/>
                    </a:lnTo>
                    <a:lnTo>
                      <a:pt x="3550" y="278"/>
                    </a:lnTo>
                    <a:lnTo>
                      <a:pt x="3530" y="270"/>
                    </a:lnTo>
                    <a:lnTo>
                      <a:pt x="3502" y="258"/>
                    </a:lnTo>
                    <a:lnTo>
                      <a:pt x="3477" y="247"/>
                    </a:lnTo>
                    <a:lnTo>
                      <a:pt x="3467" y="242"/>
                    </a:lnTo>
                    <a:lnTo>
                      <a:pt x="3457" y="236"/>
                    </a:lnTo>
                    <a:lnTo>
                      <a:pt x="3448" y="230"/>
                    </a:lnTo>
                    <a:lnTo>
                      <a:pt x="3441" y="224"/>
                    </a:lnTo>
                    <a:lnTo>
                      <a:pt x="3434" y="219"/>
                    </a:lnTo>
                    <a:lnTo>
                      <a:pt x="3428" y="213"/>
                    </a:lnTo>
                    <a:lnTo>
                      <a:pt x="3423" y="206"/>
                    </a:lnTo>
                    <a:lnTo>
                      <a:pt x="3419" y="200"/>
                    </a:lnTo>
                    <a:lnTo>
                      <a:pt x="3416" y="192"/>
                    </a:lnTo>
                    <a:lnTo>
                      <a:pt x="3414" y="184"/>
                    </a:lnTo>
                    <a:lnTo>
                      <a:pt x="3412" y="177"/>
                    </a:lnTo>
                    <a:lnTo>
                      <a:pt x="3412" y="168"/>
                    </a:lnTo>
                    <a:lnTo>
                      <a:pt x="3412" y="162"/>
                    </a:lnTo>
                    <a:lnTo>
                      <a:pt x="3413" y="154"/>
                    </a:lnTo>
                    <a:lnTo>
                      <a:pt x="3415" y="147"/>
                    </a:lnTo>
                    <a:lnTo>
                      <a:pt x="3418" y="141"/>
                    </a:lnTo>
                    <a:lnTo>
                      <a:pt x="3421" y="135"/>
                    </a:lnTo>
                    <a:lnTo>
                      <a:pt x="3426" y="129"/>
                    </a:lnTo>
                    <a:lnTo>
                      <a:pt x="3431" y="122"/>
                    </a:lnTo>
                    <a:lnTo>
                      <a:pt x="3437" y="117"/>
                    </a:lnTo>
                    <a:lnTo>
                      <a:pt x="3443" y="112"/>
                    </a:lnTo>
                    <a:lnTo>
                      <a:pt x="3450" y="107"/>
                    </a:lnTo>
                    <a:lnTo>
                      <a:pt x="3459" y="103"/>
                    </a:lnTo>
                    <a:lnTo>
                      <a:pt x="3469" y="100"/>
                    </a:lnTo>
                    <a:lnTo>
                      <a:pt x="3479" y="97"/>
                    </a:lnTo>
                    <a:lnTo>
                      <a:pt x="3489" y="95"/>
                    </a:lnTo>
                    <a:lnTo>
                      <a:pt x="3502" y="94"/>
                    </a:lnTo>
                    <a:lnTo>
                      <a:pt x="3515" y="94"/>
                    </a:lnTo>
                    <a:lnTo>
                      <a:pt x="3535" y="94"/>
                    </a:lnTo>
                    <a:lnTo>
                      <a:pt x="3555" y="96"/>
                    </a:lnTo>
                    <a:lnTo>
                      <a:pt x="3573" y="100"/>
                    </a:lnTo>
                    <a:lnTo>
                      <a:pt x="3590" y="104"/>
                    </a:lnTo>
                    <a:lnTo>
                      <a:pt x="3604" y="108"/>
                    </a:lnTo>
                    <a:lnTo>
                      <a:pt x="3618" y="113"/>
                    </a:lnTo>
                    <a:lnTo>
                      <a:pt x="3629" y="118"/>
                    </a:lnTo>
                    <a:lnTo>
                      <a:pt x="3638" y="122"/>
                    </a:lnTo>
                    <a:lnTo>
                      <a:pt x="3666" y="31"/>
                    </a:lnTo>
                    <a:lnTo>
                      <a:pt x="3653" y="25"/>
                    </a:lnTo>
                    <a:lnTo>
                      <a:pt x="3638" y="20"/>
                    </a:lnTo>
                    <a:lnTo>
                      <a:pt x="3622" y="14"/>
                    </a:lnTo>
                    <a:lnTo>
                      <a:pt x="3604" y="9"/>
                    </a:lnTo>
                    <a:lnTo>
                      <a:pt x="3585" y="6"/>
                    </a:lnTo>
                    <a:lnTo>
                      <a:pt x="3564" y="3"/>
                    </a:lnTo>
                    <a:lnTo>
                      <a:pt x="3542" y="1"/>
                    </a:lnTo>
                    <a:lnTo>
                      <a:pt x="3517" y="0"/>
                    </a:lnTo>
                    <a:lnTo>
                      <a:pt x="3492" y="1"/>
                    </a:lnTo>
                    <a:lnTo>
                      <a:pt x="3469" y="4"/>
                    </a:lnTo>
                    <a:lnTo>
                      <a:pt x="3447" y="8"/>
                    </a:lnTo>
                    <a:lnTo>
                      <a:pt x="3426" y="14"/>
                    </a:lnTo>
                    <a:lnTo>
                      <a:pt x="3406" y="22"/>
                    </a:lnTo>
                    <a:lnTo>
                      <a:pt x="3389" y="30"/>
                    </a:lnTo>
                    <a:lnTo>
                      <a:pt x="3372" y="40"/>
                    </a:lnTo>
                    <a:lnTo>
                      <a:pt x="3357" y="51"/>
                    </a:lnTo>
                    <a:lnTo>
                      <a:pt x="3343" y="64"/>
                    </a:lnTo>
                    <a:lnTo>
                      <a:pt x="3331" y="77"/>
                    </a:lnTo>
                    <a:lnTo>
                      <a:pt x="3322" y="93"/>
                    </a:lnTo>
                    <a:lnTo>
                      <a:pt x="3312" y="108"/>
                    </a:lnTo>
                    <a:lnTo>
                      <a:pt x="3306" y="124"/>
                    </a:lnTo>
                    <a:lnTo>
                      <a:pt x="3301" y="142"/>
                    </a:lnTo>
                    <a:lnTo>
                      <a:pt x="3298" y="159"/>
                    </a:lnTo>
                    <a:lnTo>
                      <a:pt x="3297" y="179"/>
                    </a:lnTo>
                    <a:lnTo>
                      <a:pt x="3298" y="194"/>
                    </a:lnTo>
                    <a:lnTo>
                      <a:pt x="3300" y="211"/>
                    </a:lnTo>
                    <a:lnTo>
                      <a:pt x="3304" y="225"/>
                    </a:lnTo>
                    <a:lnTo>
                      <a:pt x="3309" y="240"/>
                    </a:lnTo>
                    <a:lnTo>
                      <a:pt x="3316" y="253"/>
                    </a:lnTo>
                    <a:lnTo>
                      <a:pt x="3324" y="265"/>
                    </a:lnTo>
                    <a:lnTo>
                      <a:pt x="3333" y="277"/>
                    </a:lnTo>
                    <a:lnTo>
                      <a:pt x="3343" y="288"/>
                    </a:lnTo>
                    <a:lnTo>
                      <a:pt x="3355" y="299"/>
                    </a:lnTo>
                    <a:lnTo>
                      <a:pt x="3367" y="310"/>
                    </a:lnTo>
                    <a:lnTo>
                      <a:pt x="3381" y="319"/>
                    </a:lnTo>
                    <a:lnTo>
                      <a:pt x="3396" y="328"/>
                    </a:lnTo>
                    <a:lnTo>
                      <a:pt x="3412" y="336"/>
                    </a:lnTo>
                    <a:lnTo>
                      <a:pt x="3429" y="345"/>
                    </a:lnTo>
                    <a:lnTo>
                      <a:pt x="3447" y="352"/>
                    </a:lnTo>
                    <a:lnTo>
                      <a:pt x="3466" y="359"/>
                    </a:lnTo>
                    <a:lnTo>
                      <a:pt x="3492" y="369"/>
                    </a:lnTo>
                    <a:lnTo>
                      <a:pt x="3516" y="381"/>
                    </a:lnTo>
                    <a:lnTo>
                      <a:pt x="3525" y="386"/>
                    </a:lnTo>
                    <a:lnTo>
                      <a:pt x="3534" y="392"/>
                    </a:lnTo>
                    <a:lnTo>
                      <a:pt x="3543" y="397"/>
                    </a:lnTo>
                    <a:lnTo>
                      <a:pt x="3550" y="403"/>
                    </a:lnTo>
                    <a:lnTo>
                      <a:pt x="3556" y="409"/>
                    </a:lnTo>
                    <a:lnTo>
                      <a:pt x="3561" y="417"/>
                    </a:lnTo>
                    <a:lnTo>
                      <a:pt x="3565" y="423"/>
                    </a:lnTo>
                    <a:lnTo>
                      <a:pt x="3569" y="430"/>
                    </a:lnTo>
                    <a:lnTo>
                      <a:pt x="3571" y="437"/>
                    </a:lnTo>
                    <a:lnTo>
                      <a:pt x="3573" y="445"/>
                    </a:lnTo>
                    <a:lnTo>
                      <a:pt x="3575" y="454"/>
                    </a:lnTo>
                    <a:lnTo>
                      <a:pt x="3576" y="462"/>
                    </a:lnTo>
                    <a:lnTo>
                      <a:pt x="3575" y="471"/>
                    </a:lnTo>
                    <a:lnTo>
                      <a:pt x="3573" y="480"/>
                    </a:lnTo>
                    <a:lnTo>
                      <a:pt x="3571" y="489"/>
                    </a:lnTo>
                    <a:lnTo>
                      <a:pt x="3567" y="497"/>
                    </a:lnTo>
                    <a:lnTo>
                      <a:pt x="3563" y="504"/>
                    </a:lnTo>
                    <a:lnTo>
                      <a:pt x="3558" y="511"/>
                    </a:lnTo>
                    <a:lnTo>
                      <a:pt x="3553" y="517"/>
                    </a:lnTo>
                    <a:lnTo>
                      <a:pt x="3546" y="524"/>
                    </a:lnTo>
                    <a:lnTo>
                      <a:pt x="3539" y="529"/>
                    </a:lnTo>
                    <a:lnTo>
                      <a:pt x="3530" y="533"/>
                    </a:lnTo>
                    <a:lnTo>
                      <a:pt x="3521" y="537"/>
                    </a:lnTo>
                    <a:lnTo>
                      <a:pt x="3511" y="540"/>
                    </a:lnTo>
                    <a:lnTo>
                      <a:pt x="3500" y="543"/>
                    </a:lnTo>
                    <a:lnTo>
                      <a:pt x="3488" y="545"/>
                    </a:lnTo>
                    <a:lnTo>
                      <a:pt x="3476" y="546"/>
                    </a:lnTo>
                    <a:lnTo>
                      <a:pt x="3463" y="546"/>
                    </a:lnTo>
                    <a:lnTo>
                      <a:pt x="3441" y="546"/>
                    </a:lnTo>
                    <a:lnTo>
                      <a:pt x="3420" y="543"/>
                    </a:lnTo>
                    <a:lnTo>
                      <a:pt x="3400" y="540"/>
                    </a:lnTo>
                    <a:lnTo>
                      <a:pt x="3379" y="535"/>
                    </a:lnTo>
                    <a:lnTo>
                      <a:pt x="3361" y="529"/>
                    </a:lnTo>
                    <a:lnTo>
                      <a:pt x="3343" y="523"/>
                    </a:lnTo>
                    <a:lnTo>
                      <a:pt x="3327" y="514"/>
                    </a:lnTo>
                    <a:lnTo>
                      <a:pt x="3312" y="507"/>
                    </a:lnTo>
                    <a:lnTo>
                      <a:pt x="3288" y="601"/>
                    </a:lnTo>
                    <a:close/>
                    <a:moveTo>
                      <a:pt x="3188" y="263"/>
                    </a:moveTo>
                    <a:lnTo>
                      <a:pt x="2955" y="263"/>
                    </a:lnTo>
                    <a:lnTo>
                      <a:pt x="2955" y="104"/>
                    </a:lnTo>
                    <a:lnTo>
                      <a:pt x="3202" y="104"/>
                    </a:lnTo>
                    <a:lnTo>
                      <a:pt x="3202" y="10"/>
                    </a:lnTo>
                    <a:lnTo>
                      <a:pt x="2841" y="10"/>
                    </a:lnTo>
                    <a:lnTo>
                      <a:pt x="2841" y="631"/>
                    </a:lnTo>
                    <a:lnTo>
                      <a:pt x="3216" y="631"/>
                    </a:lnTo>
                    <a:lnTo>
                      <a:pt x="3216" y="537"/>
                    </a:lnTo>
                    <a:lnTo>
                      <a:pt x="2955" y="537"/>
                    </a:lnTo>
                    <a:lnTo>
                      <a:pt x="2955" y="355"/>
                    </a:lnTo>
                    <a:lnTo>
                      <a:pt x="3188" y="355"/>
                    </a:lnTo>
                    <a:lnTo>
                      <a:pt x="3188" y="263"/>
                    </a:lnTo>
                    <a:close/>
                    <a:moveTo>
                      <a:pt x="2727" y="523"/>
                    </a:moveTo>
                    <a:lnTo>
                      <a:pt x="2714" y="528"/>
                    </a:lnTo>
                    <a:lnTo>
                      <a:pt x="2701" y="532"/>
                    </a:lnTo>
                    <a:lnTo>
                      <a:pt x="2687" y="536"/>
                    </a:lnTo>
                    <a:lnTo>
                      <a:pt x="2671" y="539"/>
                    </a:lnTo>
                    <a:lnTo>
                      <a:pt x="2655" y="542"/>
                    </a:lnTo>
                    <a:lnTo>
                      <a:pt x="2637" y="544"/>
                    </a:lnTo>
                    <a:lnTo>
                      <a:pt x="2621" y="545"/>
                    </a:lnTo>
                    <a:lnTo>
                      <a:pt x="2604" y="545"/>
                    </a:lnTo>
                    <a:lnTo>
                      <a:pt x="2590" y="545"/>
                    </a:lnTo>
                    <a:lnTo>
                      <a:pt x="2579" y="544"/>
                    </a:lnTo>
                    <a:lnTo>
                      <a:pt x="2567" y="543"/>
                    </a:lnTo>
                    <a:lnTo>
                      <a:pt x="2555" y="541"/>
                    </a:lnTo>
                    <a:lnTo>
                      <a:pt x="2544" y="539"/>
                    </a:lnTo>
                    <a:lnTo>
                      <a:pt x="2533" y="537"/>
                    </a:lnTo>
                    <a:lnTo>
                      <a:pt x="2522" y="534"/>
                    </a:lnTo>
                    <a:lnTo>
                      <a:pt x="2512" y="530"/>
                    </a:lnTo>
                    <a:lnTo>
                      <a:pt x="2502" y="526"/>
                    </a:lnTo>
                    <a:lnTo>
                      <a:pt x="2493" y="522"/>
                    </a:lnTo>
                    <a:lnTo>
                      <a:pt x="2483" y="516"/>
                    </a:lnTo>
                    <a:lnTo>
                      <a:pt x="2475" y="511"/>
                    </a:lnTo>
                    <a:lnTo>
                      <a:pt x="2467" y="505"/>
                    </a:lnTo>
                    <a:lnTo>
                      <a:pt x="2459" y="499"/>
                    </a:lnTo>
                    <a:lnTo>
                      <a:pt x="2451" y="492"/>
                    </a:lnTo>
                    <a:lnTo>
                      <a:pt x="2444" y="486"/>
                    </a:lnTo>
                    <a:lnTo>
                      <a:pt x="2437" y="477"/>
                    </a:lnTo>
                    <a:lnTo>
                      <a:pt x="2431" y="470"/>
                    </a:lnTo>
                    <a:lnTo>
                      <a:pt x="2426" y="462"/>
                    </a:lnTo>
                    <a:lnTo>
                      <a:pt x="2420" y="453"/>
                    </a:lnTo>
                    <a:lnTo>
                      <a:pt x="2414" y="443"/>
                    </a:lnTo>
                    <a:lnTo>
                      <a:pt x="2410" y="434"/>
                    </a:lnTo>
                    <a:lnTo>
                      <a:pt x="2406" y="425"/>
                    </a:lnTo>
                    <a:lnTo>
                      <a:pt x="2402" y="415"/>
                    </a:lnTo>
                    <a:lnTo>
                      <a:pt x="2396" y="393"/>
                    </a:lnTo>
                    <a:lnTo>
                      <a:pt x="2391" y="371"/>
                    </a:lnTo>
                    <a:lnTo>
                      <a:pt x="2389" y="347"/>
                    </a:lnTo>
                    <a:lnTo>
                      <a:pt x="2388" y="322"/>
                    </a:lnTo>
                    <a:lnTo>
                      <a:pt x="2388" y="309"/>
                    </a:lnTo>
                    <a:lnTo>
                      <a:pt x="2389" y="295"/>
                    </a:lnTo>
                    <a:lnTo>
                      <a:pt x="2390" y="282"/>
                    </a:lnTo>
                    <a:lnTo>
                      <a:pt x="2392" y="270"/>
                    </a:lnTo>
                    <a:lnTo>
                      <a:pt x="2394" y="257"/>
                    </a:lnTo>
                    <a:lnTo>
                      <a:pt x="2397" y="246"/>
                    </a:lnTo>
                    <a:lnTo>
                      <a:pt x="2400" y="235"/>
                    </a:lnTo>
                    <a:lnTo>
                      <a:pt x="2403" y="223"/>
                    </a:lnTo>
                    <a:lnTo>
                      <a:pt x="2408" y="213"/>
                    </a:lnTo>
                    <a:lnTo>
                      <a:pt x="2412" y="203"/>
                    </a:lnTo>
                    <a:lnTo>
                      <a:pt x="2418" y="193"/>
                    </a:lnTo>
                    <a:lnTo>
                      <a:pt x="2423" y="184"/>
                    </a:lnTo>
                    <a:lnTo>
                      <a:pt x="2429" y="176"/>
                    </a:lnTo>
                    <a:lnTo>
                      <a:pt x="2435" y="168"/>
                    </a:lnTo>
                    <a:lnTo>
                      <a:pt x="2441" y="159"/>
                    </a:lnTo>
                    <a:lnTo>
                      <a:pt x="2448" y="152"/>
                    </a:lnTo>
                    <a:lnTo>
                      <a:pt x="2457" y="145"/>
                    </a:lnTo>
                    <a:lnTo>
                      <a:pt x="2464" y="139"/>
                    </a:lnTo>
                    <a:lnTo>
                      <a:pt x="2472" y="133"/>
                    </a:lnTo>
                    <a:lnTo>
                      <a:pt x="2480" y="127"/>
                    </a:lnTo>
                    <a:lnTo>
                      <a:pt x="2489" y="121"/>
                    </a:lnTo>
                    <a:lnTo>
                      <a:pt x="2499" y="117"/>
                    </a:lnTo>
                    <a:lnTo>
                      <a:pt x="2508" y="112"/>
                    </a:lnTo>
                    <a:lnTo>
                      <a:pt x="2517" y="109"/>
                    </a:lnTo>
                    <a:lnTo>
                      <a:pt x="2538" y="102"/>
                    </a:lnTo>
                    <a:lnTo>
                      <a:pt x="2559" y="98"/>
                    </a:lnTo>
                    <a:lnTo>
                      <a:pt x="2582" y="95"/>
                    </a:lnTo>
                    <a:lnTo>
                      <a:pt x="2605" y="94"/>
                    </a:lnTo>
                    <a:lnTo>
                      <a:pt x="2623" y="95"/>
                    </a:lnTo>
                    <a:lnTo>
                      <a:pt x="2641" y="96"/>
                    </a:lnTo>
                    <a:lnTo>
                      <a:pt x="2658" y="98"/>
                    </a:lnTo>
                    <a:lnTo>
                      <a:pt x="2673" y="101"/>
                    </a:lnTo>
                    <a:lnTo>
                      <a:pt x="2688" y="105"/>
                    </a:lnTo>
                    <a:lnTo>
                      <a:pt x="2701" y="109"/>
                    </a:lnTo>
                    <a:lnTo>
                      <a:pt x="2714" y="113"/>
                    </a:lnTo>
                    <a:lnTo>
                      <a:pt x="2726" y="118"/>
                    </a:lnTo>
                    <a:lnTo>
                      <a:pt x="2750" y="28"/>
                    </a:lnTo>
                    <a:lnTo>
                      <a:pt x="2740" y="24"/>
                    </a:lnTo>
                    <a:lnTo>
                      <a:pt x="2728" y="19"/>
                    </a:lnTo>
                    <a:lnTo>
                      <a:pt x="2712" y="13"/>
                    </a:lnTo>
                    <a:lnTo>
                      <a:pt x="2695" y="9"/>
                    </a:lnTo>
                    <a:lnTo>
                      <a:pt x="2674" y="6"/>
                    </a:lnTo>
                    <a:lnTo>
                      <a:pt x="2652" y="3"/>
                    </a:lnTo>
                    <a:lnTo>
                      <a:pt x="2627" y="1"/>
                    </a:lnTo>
                    <a:lnTo>
                      <a:pt x="2600" y="0"/>
                    </a:lnTo>
                    <a:lnTo>
                      <a:pt x="2583" y="1"/>
                    </a:lnTo>
                    <a:lnTo>
                      <a:pt x="2566" y="2"/>
                    </a:lnTo>
                    <a:lnTo>
                      <a:pt x="2548" y="4"/>
                    </a:lnTo>
                    <a:lnTo>
                      <a:pt x="2532" y="6"/>
                    </a:lnTo>
                    <a:lnTo>
                      <a:pt x="2515" y="9"/>
                    </a:lnTo>
                    <a:lnTo>
                      <a:pt x="2499" y="13"/>
                    </a:lnTo>
                    <a:lnTo>
                      <a:pt x="2483" y="17"/>
                    </a:lnTo>
                    <a:lnTo>
                      <a:pt x="2468" y="23"/>
                    </a:lnTo>
                    <a:lnTo>
                      <a:pt x="2454" y="29"/>
                    </a:lnTo>
                    <a:lnTo>
                      <a:pt x="2439" y="35"/>
                    </a:lnTo>
                    <a:lnTo>
                      <a:pt x="2426" y="42"/>
                    </a:lnTo>
                    <a:lnTo>
                      <a:pt x="2411" y="50"/>
                    </a:lnTo>
                    <a:lnTo>
                      <a:pt x="2399" y="59"/>
                    </a:lnTo>
                    <a:lnTo>
                      <a:pt x="2387" y="68"/>
                    </a:lnTo>
                    <a:lnTo>
                      <a:pt x="2374" y="77"/>
                    </a:lnTo>
                    <a:lnTo>
                      <a:pt x="2363" y="87"/>
                    </a:lnTo>
                    <a:lnTo>
                      <a:pt x="2352" y="99"/>
                    </a:lnTo>
                    <a:lnTo>
                      <a:pt x="2342" y="110"/>
                    </a:lnTo>
                    <a:lnTo>
                      <a:pt x="2332" y="122"/>
                    </a:lnTo>
                    <a:lnTo>
                      <a:pt x="2323" y="135"/>
                    </a:lnTo>
                    <a:lnTo>
                      <a:pt x="2315" y="148"/>
                    </a:lnTo>
                    <a:lnTo>
                      <a:pt x="2307" y="162"/>
                    </a:lnTo>
                    <a:lnTo>
                      <a:pt x="2300" y="176"/>
                    </a:lnTo>
                    <a:lnTo>
                      <a:pt x="2293" y="190"/>
                    </a:lnTo>
                    <a:lnTo>
                      <a:pt x="2288" y="206"/>
                    </a:lnTo>
                    <a:lnTo>
                      <a:pt x="2283" y="222"/>
                    </a:lnTo>
                    <a:lnTo>
                      <a:pt x="2278" y="239"/>
                    </a:lnTo>
                    <a:lnTo>
                      <a:pt x="2275" y="255"/>
                    </a:lnTo>
                    <a:lnTo>
                      <a:pt x="2272" y="273"/>
                    </a:lnTo>
                    <a:lnTo>
                      <a:pt x="2270" y="290"/>
                    </a:lnTo>
                    <a:lnTo>
                      <a:pt x="2269" y="309"/>
                    </a:lnTo>
                    <a:lnTo>
                      <a:pt x="2269" y="328"/>
                    </a:lnTo>
                    <a:lnTo>
                      <a:pt x="2269" y="346"/>
                    </a:lnTo>
                    <a:lnTo>
                      <a:pt x="2270" y="362"/>
                    </a:lnTo>
                    <a:lnTo>
                      <a:pt x="2272" y="380"/>
                    </a:lnTo>
                    <a:lnTo>
                      <a:pt x="2274" y="395"/>
                    </a:lnTo>
                    <a:lnTo>
                      <a:pt x="2277" y="412"/>
                    </a:lnTo>
                    <a:lnTo>
                      <a:pt x="2281" y="427"/>
                    </a:lnTo>
                    <a:lnTo>
                      <a:pt x="2285" y="441"/>
                    </a:lnTo>
                    <a:lnTo>
                      <a:pt x="2290" y="457"/>
                    </a:lnTo>
                    <a:lnTo>
                      <a:pt x="2295" y="470"/>
                    </a:lnTo>
                    <a:lnTo>
                      <a:pt x="2302" y="484"/>
                    </a:lnTo>
                    <a:lnTo>
                      <a:pt x="2309" y="497"/>
                    </a:lnTo>
                    <a:lnTo>
                      <a:pt x="2317" y="509"/>
                    </a:lnTo>
                    <a:lnTo>
                      <a:pt x="2325" y="522"/>
                    </a:lnTo>
                    <a:lnTo>
                      <a:pt x="2333" y="534"/>
                    </a:lnTo>
                    <a:lnTo>
                      <a:pt x="2343" y="544"/>
                    </a:lnTo>
                    <a:lnTo>
                      <a:pt x="2353" y="555"/>
                    </a:lnTo>
                    <a:lnTo>
                      <a:pt x="2363" y="565"/>
                    </a:lnTo>
                    <a:lnTo>
                      <a:pt x="2374" y="574"/>
                    </a:lnTo>
                    <a:lnTo>
                      <a:pt x="2386" y="583"/>
                    </a:lnTo>
                    <a:lnTo>
                      <a:pt x="2398" y="592"/>
                    </a:lnTo>
                    <a:lnTo>
                      <a:pt x="2411" y="599"/>
                    </a:lnTo>
                    <a:lnTo>
                      <a:pt x="2424" y="606"/>
                    </a:lnTo>
                    <a:lnTo>
                      <a:pt x="2438" y="612"/>
                    </a:lnTo>
                    <a:lnTo>
                      <a:pt x="2452" y="618"/>
                    </a:lnTo>
                    <a:lnTo>
                      <a:pt x="2467" y="623"/>
                    </a:lnTo>
                    <a:lnTo>
                      <a:pt x="2482" y="628"/>
                    </a:lnTo>
                    <a:lnTo>
                      <a:pt x="2499" y="632"/>
                    </a:lnTo>
                    <a:lnTo>
                      <a:pt x="2515" y="635"/>
                    </a:lnTo>
                    <a:lnTo>
                      <a:pt x="2532" y="637"/>
                    </a:lnTo>
                    <a:lnTo>
                      <a:pt x="2549" y="639"/>
                    </a:lnTo>
                    <a:lnTo>
                      <a:pt x="2567" y="640"/>
                    </a:lnTo>
                    <a:lnTo>
                      <a:pt x="2585" y="641"/>
                    </a:lnTo>
                    <a:lnTo>
                      <a:pt x="2612" y="640"/>
                    </a:lnTo>
                    <a:lnTo>
                      <a:pt x="2637" y="638"/>
                    </a:lnTo>
                    <a:lnTo>
                      <a:pt x="2661" y="635"/>
                    </a:lnTo>
                    <a:lnTo>
                      <a:pt x="2684" y="632"/>
                    </a:lnTo>
                    <a:lnTo>
                      <a:pt x="2702" y="628"/>
                    </a:lnTo>
                    <a:lnTo>
                      <a:pt x="2720" y="622"/>
                    </a:lnTo>
                    <a:lnTo>
                      <a:pt x="2734" y="617"/>
                    </a:lnTo>
                    <a:lnTo>
                      <a:pt x="2745" y="612"/>
                    </a:lnTo>
                    <a:lnTo>
                      <a:pt x="2727" y="523"/>
                    </a:lnTo>
                    <a:close/>
                    <a:moveTo>
                      <a:pt x="2058" y="10"/>
                    </a:moveTo>
                    <a:lnTo>
                      <a:pt x="2058" y="631"/>
                    </a:lnTo>
                    <a:lnTo>
                      <a:pt x="2171" y="631"/>
                    </a:lnTo>
                    <a:lnTo>
                      <a:pt x="2171" y="10"/>
                    </a:lnTo>
                    <a:lnTo>
                      <a:pt x="2058" y="10"/>
                    </a:lnTo>
                    <a:close/>
                    <a:moveTo>
                      <a:pt x="1776" y="631"/>
                    </a:moveTo>
                    <a:lnTo>
                      <a:pt x="1991" y="10"/>
                    </a:lnTo>
                    <a:lnTo>
                      <a:pt x="1871" y="10"/>
                    </a:lnTo>
                    <a:lnTo>
                      <a:pt x="1780" y="294"/>
                    </a:lnTo>
                    <a:lnTo>
                      <a:pt x="1771" y="322"/>
                    </a:lnTo>
                    <a:lnTo>
                      <a:pt x="1762" y="351"/>
                    </a:lnTo>
                    <a:lnTo>
                      <a:pt x="1754" y="379"/>
                    </a:lnTo>
                    <a:lnTo>
                      <a:pt x="1746" y="407"/>
                    </a:lnTo>
                    <a:lnTo>
                      <a:pt x="1738" y="435"/>
                    </a:lnTo>
                    <a:lnTo>
                      <a:pt x="1730" y="463"/>
                    </a:lnTo>
                    <a:lnTo>
                      <a:pt x="1724" y="491"/>
                    </a:lnTo>
                    <a:lnTo>
                      <a:pt x="1717" y="518"/>
                    </a:lnTo>
                    <a:lnTo>
                      <a:pt x="1715" y="518"/>
                    </a:lnTo>
                    <a:lnTo>
                      <a:pt x="1709" y="491"/>
                    </a:lnTo>
                    <a:lnTo>
                      <a:pt x="1702" y="462"/>
                    </a:lnTo>
                    <a:lnTo>
                      <a:pt x="1695" y="434"/>
                    </a:lnTo>
                    <a:lnTo>
                      <a:pt x="1688" y="406"/>
                    </a:lnTo>
                    <a:lnTo>
                      <a:pt x="1680" y="379"/>
                    </a:lnTo>
                    <a:lnTo>
                      <a:pt x="1672" y="350"/>
                    </a:lnTo>
                    <a:lnTo>
                      <a:pt x="1663" y="321"/>
                    </a:lnTo>
                    <a:lnTo>
                      <a:pt x="1654" y="292"/>
                    </a:lnTo>
                    <a:lnTo>
                      <a:pt x="1570" y="10"/>
                    </a:lnTo>
                    <a:lnTo>
                      <a:pt x="1447" y="10"/>
                    </a:lnTo>
                    <a:lnTo>
                      <a:pt x="1647" y="631"/>
                    </a:lnTo>
                    <a:lnTo>
                      <a:pt x="1776" y="631"/>
                    </a:lnTo>
                    <a:close/>
                    <a:moveTo>
                      <a:pt x="1090" y="97"/>
                    </a:moveTo>
                    <a:lnTo>
                      <a:pt x="1101" y="95"/>
                    </a:lnTo>
                    <a:lnTo>
                      <a:pt x="1117" y="93"/>
                    </a:lnTo>
                    <a:lnTo>
                      <a:pt x="1136" y="92"/>
                    </a:lnTo>
                    <a:lnTo>
                      <a:pt x="1161" y="91"/>
                    </a:lnTo>
                    <a:lnTo>
                      <a:pt x="1174" y="92"/>
                    </a:lnTo>
                    <a:lnTo>
                      <a:pt x="1187" y="93"/>
                    </a:lnTo>
                    <a:lnTo>
                      <a:pt x="1199" y="95"/>
                    </a:lnTo>
                    <a:lnTo>
                      <a:pt x="1210" y="97"/>
                    </a:lnTo>
                    <a:lnTo>
                      <a:pt x="1222" y="100"/>
                    </a:lnTo>
                    <a:lnTo>
                      <a:pt x="1231" y="105"/>
                    </a:lnTo>
                    <a:lnTo>
                      <a:pt x="1240" y="109"/>
                    </a:lnTo>
                    <a:lnTo>
                      <a:pt x="1248" y="115"/>
                    </a:lnTo>
                    <a:lnTo>
                      <a:pt x="1256" y="121"/>
                    </a:lnTo>
                    <a:lnTo>
                      <a:pt x="1263" y="130"/>
                    </a:lnTo>
                    <a:lnTo>
                      <a:pt x="1268" y="137"/>
                    </a:lnTo>
                    <a:lnTo>
                      <a:pt x="1273" y="146"/>
                    </a:lnTo>
                    <a:lnTo>
                      <a:pt x="1277" y="156"/>
                    </a:lnTo>
                    <a:lnTo>
                      <a:pt x="1279" y="167"/>
                    </a:lnTo>
                    <a:lnTo>
                      <a:pt x="1281" y="178"/>
                    </a:lnTo>
                    <a:lnTo>
                      <a:pt x="1281" y="190"/>
                    </a:lnTo>
                    <a:lnTo>
                      <a:pt x="1281" y="202"/>
                    </a:lnTo>
                    <a:lnTo>
                      <a:pt x="1279" y="212"/>
                    </a:lnTo>
                    <a:lnTo>
                      <a:pt x="1277" y="222"/>
                    </a:lnTo>
                    <a:lnTo>
                      <a:pt x="1273" y="232"/>
                    </a:lnTo>
                    <a:lnTo>
                      <a:pt x="1268" y="242"/>
                    </a:lnTo>
                    <a:lnTo>
                      <a:pt x="1263" y="250"/>
                    </a:lnTo>
                    <a:lnTo>
                      <a:pt x="1255" y="257"/>
                    </a:lnTo>
                    <a:lnTo>
                      <a:pt x="1248" y="264"/>
                    </a:lnTo>
                    <a:lnTo>
                      <a:pt x="1240" y="271"/>
                    </a:lnTo>
                    <a:lnTo>
                      <a:pt x="1231" y="277"/>
                    </a:lnTo>
                    <a:lnTo>
                      <a:pt x="1221" y="281"/>
                    </a:lnTo>
                    <a:lnTo>
                      <a:pt x="1209" y="285"/>
                    </a:lnTo>
                    <a:lnTo>
                      <a:pt x="1197" y="288"/>
                    </a:lnTo>
                    <a:lnTo>
                      <a:pt x="1185" y="291"/>
                    </a:lnTo>
                    <a:lnTo>
                      <a:pt x="1171" y="292"/>
                    </a:lnTo>
                    <a:lnTo>
                      <a:pt x="1158" y="292"/>
                    </a:lnTo>
                    <a:lnTo>
                      <a:pt x="1090" y="292"/>
                    </a:lnTo>
                    <a:lnTo>
                      <a:pt x="1090" y="97"/>
                    </a:lnTo>
                    <a:close/>
                    <a:moveTo>
                      <a:pt x="978" y="631"/>
                    </a:moveTo>
                    <a:lnTo>
                      <a:pt x="1090" y="631"/>
                    </a:lnTo>
                    <a:lnTo>
                      <a:pt x="1090" y="375"/>
                    </a:lnTo>
                    <a:lnTo>
                      <a:pt x="1148" y="375"/>
                    </a:lnTo>
                    <a:lnTo>
                      <a:pt x="1159" y="377"/>
                    </a:lnTo>
                    <a:lnTo>
                      <a:pt x="1170" y="378"/>
                    </a:lnTo>
                    <a:lnTo>
                      <a:pt x="1180" y="380"/>
                    </a:lnTo>
                    <a:lnTo>
                      <a:pt x="1190" y="382"/>
                    </a:lnTo>
                    <a:lnTo>
                      <a:pt x="1198" y="385"/>
                    </a:lnTo>
                    <a:lnTo>
                      <a:pt x="1206" y="389"/>
                    </a:lnTo>
                    <a:lnTo>
                      <a:pt x="1213" y="394"/>
                    </a:lnTo>
                    <a:lnTo>
                      <a:pt x="1221" y="400"/>
                    </a:lnTo>
                    <a:lnTo>
                      <a:pt x="1227" y="407"/>
                    </a:lnTo>
                    <a:lnTo>
                      <a:pt x="1233" y="415"/>
                    </a:lnTo>
                    <a:lnTo>
                      <a:pt x="1238" y="424"/>
                    </a:lnTo>
                    <a:lnTo>
                      <a:pt x="1243" y="433"/>
                    </a:lnTo>
                    <a:lnTo>
                      <a:pt x="1247" y="444"/>
                    </a:lnTo>
                    <a:lnTo>
                      <a:pt x="1251" y="457"/>
                    </a:lnTo>
                    <a:lnTo>
                      <a:pt x="1255" y="470"/>
                    </a:lnTo>
                    <a:lnTo>
                      <a:pt x="1259" y="485"/>
                    </a:lnTo>
                    <a:lnTo>
                      <a:pt x="1272" y="537"/>
                    </a:lnTo>
                    <a:lnTo>
                      <a:pt x="1283" y="579"/>
                    </a:lnTo>
                    <a:lnTo>
                      <a:pt x="1288" y="597"/>
                    </a:lnTo>
                    <a:lnTo>
                      <a:pt x="1292" y="611"/>
                    </a:lnTo>
                    <a:lnTo>
                      <a:pt x="1297" y="622"/>
                    </a:lnTo>
                    <a:lnTo>
                      <a:pt x="1301" y="631"/>
                    </a:lnTo>
                    <a:lnTo>
                      <a:pt x="1417" y="631"/>
                    </a:lnTo>
                    <a:lnTo>
                      <a:pt x="1413" y="619"/>
                    </a:lnTo>
                    <a:lnTo>
                      <a:pt x="1406" y="605"/>
                    </a:lnTo>
                    <a:lnTo>
                      <a:pt x="1401" y="585"/>
                    </a:lnTo>
                    <a:lnTo>
                      <a:pt x="1395" y="565"/>
                    </a:lnTo>
                    <a:lnTo>
                      <a:pt x="1389" y="540"/>
                    </a:lnTo>
                    <a:lnTo>
                      <a:pt x="1382" y="514"/>
                    </a:lnTo>
                    <a:lnTo>
                      <a:pt x="1376" y="487"/>
                    </a:lnTo>
                    <a:lnTo>
                      <a:pt x="1368" y="458"/>
                    </a:lnTo>
                    <a:lnTo>
                      <a:pt x="1362" y="436"/>
                    </a:lnTo>
                    <a:lnTo>
                      <a:pt x="1354" y="416"/>
                    </a:lnTo>
                    <a:lnTo>
                      <a:pt x="1346" y="398"/>
                    </a:lnTo>
                    <a:lnTo>
                      <a:pt x="1336" y="382"/>
                    </a:lnTo>
                    <a:lnTo>
                      <a:pt x="1330" y="374"/>
                    </a:lnTo>
                    <a:lnTo>
                      <a:pt x="1324" y="367"/>
                    </a:lnTo>
                    <a:lnTo>
                      <a:pt x="1318" y="361"/>
                    </a:lnTo>
                    <a:lnTo>
                      <a:pt x="1312" y="355"/>
                    </a:lnTo>
                    <a:lnTo>
                      <a:pt x="1305" y="350"/>
                    </a:lnTo>
                    <a:lnTo>
                      <a:pt x="1298" y="346"/>
                    </a:lnTo>
                    <a:lnTo>
                      <a:pt x="1290" y="342"/>
                    </a:lnTo>
                    <a:lnTo>
                      <a:pt x="1282" y="337"/>
                    </a:lnTo>
                    <a:lnTo>
                      <a:pt x="1282" y="335"/>
                    </a:lnTo>
                    <a:lnTo>
                      <a:pt x="1292" y="330"/>
                    </a:lnTo>
                    <a:lnTo>
                      <a:pt x="1304" y="326"/>
                    </a:lnTo>
                    <a:lnTo>
                      <a:pt x="1314" y="320"/>
                    </a:lnTo>
                    <a:lnTo>
                      <a:pt x="1324" y="314"/>
                    </a:lnTo>
                    <a:lnTo>
                      <a:pt x="1334" y="306"/>
                    </a:lnTo>
                    <a:lnTo>
                      <a:pt x="1343" y="298"/>
                    </a:lnTo>
                    <a:lnTo>
                      <a:pt x="1352" y="289"/>
                    </a:lnTo>
                    <a:lnTo>
                      <a:pt x="1360" y="280"/>
                    </a:lnTo>
                    <a:lnTo>
                      <a:pt x="1367" y="270"/>
                    </a:lnTo>
                    <a:lnTo>
                      <a:pt x="1374" y="258"/>
                    </a:lnTo>
                    <a:lnTo>
                      <a:pt x="1380" y="247"/>
                    </a:lnTo>
                    <a:lnTo>
                      <a:pt x="1385" y="235"/>
                    </a:lnTo>
                    <a:lnTo>
                      <a:pt x="1389" y="222"/>
                    </a:lnTo>
                    <a:lnTo>
                      <a:pt x="1392" y="209"/>
                    </a:lnTo>
                    <a:lnTo>
                      <a:pt x="1394" y="194"/>
                    </a:lnTo>
                    <a:lnTo>
                      <a:pt x="1394" y="180"/>
                    </a:lnTo>
                    <a:lnTo>
                      <a:pt x="1393" y="160"/>
                    </a:lnTo>
                    <a:lnTo>
                      <a:pt x="1391" y="142"/>
                    </a:lnTo>
                    <a:lnTo>
                      <a:pt x="1386" y="124"/>
                    </a:lnTo>
                    <a:lnTo>
                      <a:pt x="1381" y="108"/>
                    </a:lnTo>
                    <a:lnTo>
                      <a:pt x="1373" y="94"/>
                    </a:lnTo>
                    <a:lnTo>
                      <a:pt x="1363" y="79"/>
                    </a:lnTo>
                    <a:lnTo>
                      <a:pt x="1353" y="67"/>
                    </a:lnTo>
                    <a:lnTo>
                      <a:pt x="1341" y="56"/>
                    </a:lnTo>
                    <a:lnTo>
                      <a:pt x="1333" y="49"/>
                    </a:lnTo>
                    <a:lnTo>
                      <a:pt x="1324" y="43"/>
                    </a:lnTo>
                    <a:lnTo>
                      <a:pt x="1315" y="38"/>
                    </a:lnTo>
                    <a:lnTo>
                      <a:pt x="1306" y="33"/>
                    </a:lnTo>
                    <a:lnTo>
                      <a:pt x="1296" y="28"/>
                    </a:lnTo>
                    <a:lnTo>
                      <a:pt x="1285" y="24"/>
                    </a:lnTo>
                    <a:lnTo>
                      <a:pt x="1275" y="21"/>
                    </a:lnTo>
                    <a:lnTo>
                      <a:pt x="1263" y="17"/>
                    </a:lnTo>
                    <a:lnTo>
                      <a:pt x="1238" y="12"/>
                    </a:lnTo>
                    <a:lnTo>
                      <a:pt x="1211" y="8"/>
                    </a:lnTo>
                    <a:lnTo>
                      <a:pt x="1181" y="6"/>
                    </a:lnTo>
                    <a:lnTo>
                      <a:pt x="1150" y="5"/>
                    </a:lnTo>
                    <a:lnTo>
                      <a:pt x="1125" y="5"/>
                    </a:lnTo>
                    <a:lnTo>
                      <a:pt x="1101" y="6"/>
                    </a:lnTo>
                    <a:lnTo>
                      <a:pt x="1078" y="7"/>
                    </a:lnTo>
                    <a:lnTo>
                      <a:pt x="1055" y="9"/>
                    </a:lnTo>
                    <a:lnTo>
                      <a:pt x="1034" y="11"/>
                    </a:lnTo>
                    <a:lnTo>
                      <a:pt x="1014" y="13"/>
                    </a:lnTo>
                    <a:lnTo>
                      <a:pt x="995" y="15"/>
                    </a:lnTo>
                    <a:lnTo>
                      <a:pt x="978" y="19"/>
                    </a:lnTo>
                    <a:lnTo>
                      <a:pt x="978" y="631"/>
                    </a:lnTo>
                    <a:close/>
                    <a:moveTo>
                      <a:pt x="852" y="263"/>
                    </a:moveTo>
                    <a:lnTo>
                      <a:pt x="617" y="263"/>
                    </a:lnTo>
                    <a:lnTo>
                      <a:pt x="617" y="104"/>
                    </a:lnTo>
                    <a:lnTo>
                      <a:pt x="865" y="104"/>
                    </a:lnTo>
                    <a:lnTo>
                      <a:pt x="865" y="10"/>
                    </a:lnTo>
                    <a:lnTo>
                      <a:pt x="504" y="10"/>
                    </a:lnTo>
                    <a:lnTo>
                      <a:pt x="504" y="631"/>
                    </a:lnTo>
                    <a:lnTo>
                      <a:pt x="879" y="631"/>
                    </a:lnTo>
                    <a:lnTo>
                      <a:pt x="879" y="537"/>
                    </a:lnTo>
                    <a:lnTo>
                      <a:pt x="617" y="537"/>
                    </a:lnTo>
                    <a:lnTo>
                      <a:pt x="617" y="355"/>
                    </a:lnTo>
                    <a:lnTo>
                      <a:pt x="852" y="355"/>
                    </a:lnTo>
                    <a:lnTo>
                      <a:pt x="852" y="263"/>
                    </a:lnTo>
                    <a:close/>
                    <a:moveTo>
                      <a:pt x="0" y="601"/>
                    </a:moveTo>
                    <a:lnTo>
                      <a:pt x="14" y="609"/>
                    </a:lnTo>
                    <a:lnTo>
                      <a:pt x="32" y="616"/>
                    </a:lnTo>
                    <a:lnTo>
                      <a:pt x="50" y="622"/>
                    </a:lnTo>
                    <a:lnTo>
                      <a:pt x="72" y="629"/>
                    </a:lnTo>
                    <a:lnTo>
                      <a:pt x="94" y="634"/>
                    </a:lnTo>
                    <a:lnTo>
                      <a:pt x="118" y="637"/>
                    </a:lnTo>
                    <a:lnTo>
                      <a:pt x="143" y="640"/>
                    </a:lnTo>
                    <a:lnTo>
                      <a:pt x="167" y="641"/>
                    </a:lnTo>
                    <a:lnTo>
                      <a:pt x="196" y="640"/>
                    </a:lnTo>
                    <a:lnTo>
                      <a:pt x="224" y="637"/>
                    </a:lnTo>
                    <a:lnTo>
                      <a:pt x="236" y="635"/>
                    </a:lnTo>
                    <a:lnTo>
                      <a:pt x="248" y="632"/>
                    </a:lnTo>
                    <a:lnTo>
                      <a:pt x="261" y="629"/>
                    </a:lnTo>
                    <a:lnTo>
                      <a:pt x="272" y="625"/>
                    </a:lnTo>
                    <a:lnTo>
                      <a:pt x="282" y="621"/>
                    </a:lnTo>
                    <a:lnTo>
                      <a:pt x="293" y="617"/>
                    </a:lnTo>
                    <a:lnTo>
                      <a:pt x="303" y="613"/>
                    </a:lnTo>
                    <a:lnTo>
                      <a:pt x="312" y="608"/>
                    </a:lnTo>
                    <a:lnTo>
                      <a:pt x="321" y="603"/>
                    </a:lnTo>
                    <a:lnTo>
                      <a:pt x="330" y="597"/>
                    </a:lnTo>
                    <a:lnTo>
                      <a:pt x="338" y="591"/>
                    </a:lnTo>
                    <a:lnTo>
                      <a:pt x="345" y="584"/>
                    </a:lnTo>
                    <a:lnTo>
                      <a:pt x="352" y="578"/>
                    </a:lnTo>
                    <a:lnTo>
                      <a:pt x="358" y="571"/>
                    </a:lnTo>
                    <a:lnTo>
                      <a:pt x="365" y="564"/>
                    </a:lnTo>
                    <a:lnTo>
                      <a:pt x="371" y="557"/>
                    </a:lnTo>
                    <a:lnTo>
                      <a:pt x="380" y="541"/>
                    </a:lnTo>
                    <a:lnTo>
                      <a:pt x="388" y="526"/>
                    </a:lnTo>
                    <a:lnTo>
                      <a:pt x="394" y="508"/>
                    </a:lnTo>
                    <a:lnTo>
                      <a:pt x="400" y="491"/>
                    </a:lnTo>
                    <a:lnTo>
                      <a:pt x="402" y="472"/>
                    </a:lnTo>
                    <a:lnTo>
                      <a:pt x="403" y="454"/>
                    </a:lnTo>
                    <a:lnTo>
                      <a:pt x="402" y="437"/>
                    </a:lnTo>
                    <a:lnTo>
                      <a:pt x="401" y="422"/>
                    </a:lnTo>
                    <a:lnTo>
                      <a:pt x="397" y="407"/>
                    </a:lnTo>
                    <a:lnTo>
                      <a:pt x="393" y="393"/>
                    </a:lnTo>
                    <a:lnTo>
                      <a:pt x="387" y="380"/>
                    </a:lnTo>
                    <a:lnTo>
                      <a:pt x="381" y="367"/>
                    </a:lnTo>
                    <a:lnTo>
                      <a:pt x="373" y="355"/>
                    </a:lnTo>
                    <a:lnTo>
                      <a:pt x="364" y="344"/>
                    </a:lnTo>
                    <a:lnTo>
                      <a:pt x="353" y="332"/>
                    </a:lnTo>
                    <a:lnTo>
                      <a:pt x="341" y="322"/>
                    </a:lnTo>
                    <a:lnTo>
                      <a:pt x="328" y="313"/>
                    </a:lnTo>
                    <a:lnTo>
                      <a:pt x="313" y="303"/>
                    </a:lnTo>
                    <a:lnTo>
                      <a:pt x="298" y="294"/>
                    </a:lnTo>
                    <a:lnTo>
                      <a:pt x="281" y="286"/>
                    </a:lnTo>
                    <a:lnTo>
                      <a:pt x="263" y="278"/>
                    </a:lnTo>
                    <a:lnTo>
                      <a:pt x="243" y="270"/>
                    </a:lnTo>
                    <a:lnTo>
                      <a:pt x="215" y="258"/>
                    </a:lnTo>
                    <a:lnTo>
                      <a:pt x="190" y="247"/>
                    </a:lnTo>
                    <a:lnTo>
                      <a:pt x="179" y="242"/>
                    </a:lnTo>
                    <a:lnTo>
                      <a:pt x="169" y="236"/>
                    </a:lnTo>
                    <a:lnTo>
                      <a:pt x="161" y="230"/>
                    </a:lnTo>
                    <a:lnTo>
                      <a:pt x="153" y="224"/>
                    </a:lnTo>
                    <a:lnTo>
                      <a:pt x="146" y="219"/>
                    </a:lnTo>
                    <a:lnTo>
                      <a:pt x="141" y="213"/>
                    </a:lnTo>
                    <a:lnTo>
                      <a:pt x="135" y="206"/>
                    </a:lnTo>
                    <a:lnTo>
                      <a:pt x="131" y="200"/>
                    </a:lnTo>
                    <a:lnTo>
                      <a:pt x="128" y="192"/>
                    </a:lnTo>
                    <a:lnTo>
                      <a:pt x="126" y="184"/>
                    </a:lnTo>
                    <a:lnTo>
                      <a:pt x="125" y="177"/>
                    </a:lnTo>
                    <a:lnTo>
                      <a:pt x="125" y="168"/>
                    </a:lnTo>
                    <a:lnTo>
                      <a:pt x="125" y="162"/>
                    </a:lnTo>
                    <a:lnTo>
                      <a:pt x="126" y="154"/>
                    </a:lnTo>
                    <a:lnTo>
                      <a:pt x="128" y="147"/>
                    </a:lnTo>
                    <a:lnTo>
                      <a:pt x="130" y="141"/>
                    </a:lnTo>
                    <a:lnTo>
                      <a:pt x="134" y="135"/>
                    </a:lnTo>
                    <a:lnTo>
                      <a:pt x="139" y="129"/>
                    </a:lnTo>
                    <a:lnTo>
                      <a:pt x="143" y="122"/>
                    </a:lnTo>
                    <a:lnTo>
                      <a:pt x="149" y="117"/>
                    </a:lnTo>
                    <a:lnTo>
                      <a:pt x="156" y="112"/>
                    </a:lnTo>
                    <a:lnTo>
                      <a:pt x="163" y="107"/>
                    </a:lnTo>
                    <a:lnTo>
                      <a:pt x="171" y="103"/>
                    </a:lnTo>
                    <a:lnTo>
                      <a:pt x="181" y="100"/>
                    </a:lnTo>
                    <a:lnTo>
                      <a:pt x="191" y="97"/>
                    </a:lnTo>
                    <a:lnTo>
                      <a:pt x="202" y="95"/>
                    </a:lnTo>
                    <a:lnTo>
                      <a:pt x="215" y="94"/>
                    </a:lnTo>
                    <a:lnTo>
                      <a:pt x="227" y="94"/>
                    </a:lnTo>
                    <a:lnTo>
                      <a:pt x="248" y="94"/>
                    </a:lnTo>
                    <a:lnTo>
                      <a:pt x="268" y="96"/>
                    </a:lnTo>
                    <a:lnTo>
                      <a:pt x="285" y="100"/>
                    </a:lnTo>
                    <a:lnTo>
                      <a:pt x="302" y="104"/>
                    </a:lnTo>
                    <a:lnTo>
                      <a:pt x="317" y="108"/>
                    </a:lnTo>
                    <a:lnTo>
                      <a:pt x="331" y="113"/>
                    </a:lnTo>
                    <a:lnTo>
                      <a:pt x="342" y="118"/>
                    </a:lnTo>
                    <a:lnTo>
                      <a:pt x="351" y="122"/>
                    </a:lnTo>
                    <a:lnTo>
                      <a:pt x="378" y="31"/>
                    </a:lnTo>
                    <a:lnTo>
                      <a:pt x="366" y="25"/>
                    </a:lnTo>
                    <a:lnTo>
                      <a:pt x="350" y="20"/>
                    </a:lnTo>
                    <a:lnTo>
                      <a:pt x="335" y="14"/>
                    </a:lnTo>
                    <a:lnTo>
                      <a:pt x="316" y="9"/>
                    </a:lnTo>
                    <a:lnTo>
                      <a:pt x="298" y="6"/>
                    </a:lnTo>
                    <a:lnTo>
                      <a:pt x="276" y="3"/>
                    </a:lnTo>
                    <a:lnTo>
                      <a:pt x="254" y="1"/>
                    </a:lnTo>
                    <a:lnTo>
                      <a:pt x="229" y="0"/>
                    </a:lnTo>
                    <a:lnTo>
                      <a:pt x="204" y="1"/>
                    </a:lnTo>
                    <a:lnTo>
                      <a:pt x="182" y="4"/>
                    </a:lnTo>
                    <a:lnTo>
                      <a:pt x="159" y="8"/>
                    </a:lnTo>
                    <a:lnTo>
                      <a:pt x="139" y="14"/>
                    </a:lnTo>
                    <a:lnTo>
                      <a:pt x="119" y="22"/>
                    </a:lnTo>
                    <a:lnTo>
                      <a:pt x="101" y="30"/>
                    </a:lnTo>
                    <a:lnTo>
                      <a:pt x="84" y="40"/>
                    </a:lnTo>
                    <a:lnTo>
                      <a:pt x="70" y="51"/>
                    </a:lnTo>
                    <a:lnTo>
                      <a:pt x="56" y="64"/>
                    </a:lnTo>
                    <a:lnTo>
                      <a:pt x="44" y="77"/>
                    </a:lnTo>
                    <a:lnTo>
                      <a:pt x="34" y="93"/>
                    </a:lnTo>
                    <a:lnTo>
                      <a:pt x="26" y="108"/>
                    </a:lnTo>
                    <a:lnTo>
                      <a:pt x="18" y="124"/>
                    </a:lnTo>
                    <a:lnTo>
                      <a:pt x="14" y="142"/>
                    </a:lnTo>
                    <a:lnTo>
                      <a:pt x="11" y="159"/>
                    </a:lnTo>
                    <a:lnTo>
                      <a:pt x="10" y="179"/>
                    </a:lnTo>
                    <a:lnTo>
                      <a:pt x="11" y="194"/>
                    </a:lnTo>
                    <a:lnTo>
                      <a:pt x="13" y="211"/>
                    </a:lnTo>
                    <a:lnTo>
                      <a:pt x="16" y="225"/>
                    </a:lnTo>
                    <a:lnTo>
                      <a:pt x="21" y="240"/>
                    </a:lnTo>
                    <a:lnTo>
                      <a:pt x="29" y="253"/>
                    </a:lnTo>
                    <a:lnTo>
                      <a:pt x="36" y="265"/>
                    </a:lnTo>
                    <a:lnTo>
                      <a:pt x="45" y="277"/>
                    </a:lnTo>
                    <a:lnTo>
                      <a:pt x="55" y="288"/>
                    </a:lnTo>
                    <a:lnTo>
                      <a:pt x="67" y="299"/>
                    </a:lnTo>
                    <a:lnTo>
                      <a:pt x="80" y="310"/>
                    </a:lnTo>
                    <a:lnTo>
                      <a:pt x="93" y="319"/>
                    </a:lnTo>
                    <a:lnTo>
                      <a:pt x="109" y="328"/>
                    </a:lnTo>
                    <a:lnTo>
                      <a:pt x="124" y="336"/>
                    </a:lnTo>
                    <a:lnTo>
                      <a:pt x="142" y="345"/>
                    </a:lnTo>
                    <a:lnTo>
                      <a:pt x="159" y="352"/>
                    </a:lnTo>
                    <a:lnTo>
                      <a:pt x="178" y="359"/>
                    </a:lnTo>
                    <a:lnTo>
                      <a:pt x="205" y="369"/>
                    </a:lnTo>
                    <a:lnTo>
                      <a:pt x="228" y="381"/>
                    </a:lnTo>
                    <a:lnTo>
                      <a:pt x="238" y="386"/>
                    </a:lnTo>
                    <a:lnTo>
                      <a:pt x="247" y="392"/>
                    </a:lnTo>
                    <a:lnTo>
                      <a:pt x="255" y="397"/>
                    </a:lnTo>
                    <a:lnTo>
                      <a:pt x="262" y="403"/>
                    </a:lnTo>
                    <a:lnTo>
                      <a:pt x="268" y="409"/>
                    </a:lnTo>
                    <a:lnTo>
                      <a:pt x="273" y="417"/>
                    </a:lnTo>
                    <a:lnTo>
                      <a:pt x="278" y="423"/>
                    </a:lnTo>
                    <a:lnTo>
                      <a:pt x="281" y="430"/>
                    </a:lnTo>
                    <a:lnTo>
                      <a:pt x="284" y="437"/>
                    </a:lnTo>
                    <a:lnTo>
                      <a:pt x="287" y="445"/>
                    </a:lnTo>
                    <a:lnTo>
                      <a:pt x="288" y="454"/>
                    </a:lnTo>
                    <a:lnTo>
                      <a:pt x="288" y="462"/>
                    </a:lnTo>
                    <a:lnTo>
                      <a:pt x="288" y="471"/>
                    </a:lnTo>
                    <a:lnTo>
                      <a:pt x="285" y="480"/>
                    </a:lnTo>
                    <a:lnTo>
                      <a:pt x="283" y="489"/>
                    </a:lnTo>
                    <a:lnTo>
                      <a:pt x="280" y="497"/>
                    </a:lnTo>
                    <a:lnTo>
                      <a:pt x="276" y="504"/>
                    </a:lnTo>
                    <a:lnTo>
                      <a:pt x="271" y="511"/>
                    </a:lnTo>
                    <a:lnTo>
                      <a:pt x="265" y="517"/>
                    </a:lnTo>
                    <a:lnTo>
                      <a:pt x="259" y="524"/>
                    </a:lnTo>
                    <a:lnTo>
                      <a:pt x="251" y="529"/>
                    </a:lnTo>
                    <a:lnTo>
                      <a:pt x="242" y="533"/>
                    </a:lnTo>
                    <a:lnTo>
                      <a:pt x="233" y="537"/>
                    </a:lnTo>
                    <a:lnTo>
                      <a:pt x="223" y="540"/>
                    </a:lnTo>
                    <a:lnTo>
                      <a:pt x="213" y="543"/>
                    </a:lnTo>
                    <a:lnTo>
                      <a:pt x="200" y="545"/>
                    </a:lnTo>
                    <a:lnTo>
                      <a:pt x="188" y="546"/>
                    </a:lnTo>
                    <a:lnTo>
                      <a:pt x="175" y="546"/>
                    </a:lnTo>
                    <a:lnTo>
                      <a:pt x="154" y="546"/>
                    </a:lnTo>
                    <a:lnTo>
                      <a:pt x="132" y="543"/>
                    </a:lnTo>
                    <a:lnTo>
                      <a:pt x="112" y="540"/>
                    </a:lnTo>
                    <a:lnTo>
                      <a:pt x="92" y="535"/>
                    </a:lnTo>
                    <a:lnTo>
                      <a:pt x="74" y="529"/>
                    </a:lnTo>
                    <a:lnTo>
                      <a:pt x="56" y="523"/>
                    </a:lnTo>
                    <a:lnTo>
                      <a:pt x="40" y="514"/>
                    </a:lnTo>
                    <a:lnTo>
                      <a:pt x="26" y="507"/>
                    </a:lnTo>
                    <a:lnTo>
                      <a:pt x="0" y="60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bg1"/>
                  </a:solidFill>
                  <a:latin typeface="Myriad Pro"/>
                </a:endParaRPr>
              </a:p>
            </p:txBody>
          </p:sp>
          <p:sp>
            <p:nvSpPr>
              <p:cNvPr id="28" name="Freeform 27"/>
              <p:cNvSpPr>
                <a:spLocks noEditPoints="1"/>
              </p:cNvSpPr>
              <p:nvPr/>
            </p:nvSpPr>
            <p:spPr bwMode="auto">
              <a:xfrm>
                <a:off x="623721" y="6650480"/>
                <a:ext cx="1169987" cy="127000"/>
              </a:xfrm>
              <a:custGeom>
                <a:avLst/>
                <a:gdLst/>
                <a:ahLst/>
                <a:cxnLst>
                  <a:cxn ang="0">
                    <a:pos x="5506" y="10"/>
                  </a:cxn>
                  <a:cxn ang="0">
                    <a:pos x="5169" y="544"/>
                  </a:cxn>
                  <a:cxn ang="0">
                    <a:pos x="5029" y="477"/>
                  </a:cxn>
                  <a:cxn ang="0">
                    <a:pos x="4982" y="270"/>
                  </a:cxn>
                  <a:cxn ang="0">
                    <a:pos x="5063" y="133"/>
                  </a:cxn>
                  <a:cxn ang="0">
                    <a:pos x="5293" y="109"/>
                  </a:cxn>
                  <a:cxn ang="0">
                    <a:pos x="5122" y="6"/>
                  </a:cxn>
                  <a:cxn ang="0">
                    <a:pos x="4924" y="122"/>
                  </a:cxn>
                  <a:cxn ang="0">
                    <a:pos x="4861" y="362"/>
                  </a:cxn>
                  <a:cxn ang="0">
                    <a:pos x="4955" y="565"/>
                  </a:cxn>
                  <a:cxn ang="0">
                    <a:pos x="5175" y="641"/>
                  </a:cxn>
                  <a:cxn ang="0">
                    <a:pos x="4373" y="269"/>
                  </a:cxn>
                  <a:cxn ang="0">
                    <a:pos x="4761" y="631"/>
                  </a:cxn>
                  <a:cxn ang="0">
                    <a:pos x="4630" y="407"/>
                  </a:cxn>
                  <a:cxn ang="0">
                    <a:pos x="3905" y="100"/>
                  </a:cxn>
                  <a:cxn ang="0">
                    <a:pos x="3809" y="456"/>
                  </a:cxn>
                  <a:cxn ang="0">
                    <a:pos x="3020" y="10"/>
                  </a:cxn>
                  <a:cxn ang="0">
                    <a:pos x="2324" y="528"/>
                  </a:cxn>
                  <a:cxn ang="0">
                    <a:pos x="2455" y="633"/>
                  </a:cxn>
                  <a:cxn ang="0">
                    <a:pos x="2663" y="610"/>
                  </a:cxn>
                  <a:cxn ang="0">
                    <a:pos x="2767" y="461"/>
                  </a:cxn>
                  <a:cxn ang="0">
                    <a:pos x="2644" y="481"/>
                  </a:cxn>
                  <a:cxn ang="0">
                    <a:pos x="2470" y="533"/>
                  </a:cxn>
                  <a:cxn ang="0">
                    <a:pos x="1803" y="609"/>
                  </a:cxn>
                  <a:cxn ang="0">
                    <a:pos x="2082" y="617"/>
                  </a:cxn>
                  <a:cxn ang="0">
                    <a:pos x="2191" y="472"/>
                  </a:cxn>
                  <a:cxn ang="0">
                    <a:pos x="2070" y="286"/>
                  </a:cxn>
                  <a:cxn ang="0">
                    <a:pos x="1914" y="177"/>
                  </a:cxn>
                  <a:cxn ang="0">
                    <a:pos x="1991" y="95"/>
                  </a:cxn>
                  <a:cxn ang="0">
                    <a:pos x="2106" y="9"/>
                  </a:cxn>
                  <a:cxn ang="0">
                    <a:pos x="1823" y="93"/>
                  </a:cxn>
                  <a:cxn ang="0">
                    <a:pos x="1869" y="310"/>
                  </a:cxn>
                  <a:cxn ang="0">
                    <a:pos x="2067" y="423"/>
                  </a:cxn>
                  <a:cxn ang="0">
                    <a:pos x="2031" y="533"/>
                  </a:cxn>
                  <a:cxn ang="0">
                    <a:pos x="1789" y="601"/>
                  </a:cxn>
                  <a:cxn ang="0">
                    <a:pos x="1348" y="251"/>
                  </a:cxn>
                  <a:cxn ang="0">
                    <a:pos x="1587" y="422"/>
                  </a:cxn>
                  <a:cxn ang="0">
                    <a:pos x="1300" y="631"/>
                  </a:cxn>
                  <a:cxn ang="0">
                    <a:pos x="679" y="482"/>
                  </a:cxn>
                  <a:cxn ang="0">
                    <a:pos x="668" y="177"/>
                  </a:cxn>
                  <a:cxn ang="0">
                    <a:pos x="807" y="91"/>
                  </a:cxn>
                  <a:cxn ang="0">
                    <a:pos x="944" y="177"/>
                  </a:cxn>
                  <a:cxn ang="0">
                    <a:pos x="933" y="482"/>
                  </a:cxn>
                  <a:cxn ang="0">
                    <a:pos x="804" y="550"/>
                  </a:cxn>
                  <a:cxn ang="0">
                    <a:pos x="993" y="575"/>
                  </a:cxn>
                  <a:cxn ang="0">
                    <a:pos x="1094" y="370"/>
                  </a:cxn>
                  <a:cxn ang="0">
                    <a:pos x="1054" y="137"/>
                  </a:cxn>
                  <a:cxn ang="0">
                    <a:pos x="890" y="9"/>
                  </a:cxn>
                  <a:cxn ang="0">
                    <a:pos x="665" y="37"/>
                  </a:cxn>
                  <a:cxn ang="0">
                    <a:pos x="531" y="209"/>
                  </a:cxn>
                  <a:cxn ang="0">
                    <a:pos x="535" y="452"/>
                  </a:cxn>
                  <a:cxn ang="0">
                    <a:pos x="670" y="611"/>
                  </a:cxn>
                  <a:cxn ang="0">
                    <a:pos x="403" y="539"/>
                  </a:cxn>
                  <a:cxn ang="0">
                    <a:pos x="216" y="516"/>
                  </a:cxn>
                  <a:cxn ang="0">
                    <a:pos x="123" y="371"/>
                  </a:cxn>
                  <a:cxn ang="0">
                    <a:pos x="160" y="176"/>
                  </a:cxn>
                  <a:cxn ang="0">
                    <a:pos x="337" y="94"/>
                  </a:cxn>
                  <a:cxn ang="0">
                    <a:pos x="383" y="3"/>
                  </a:cxn>
                  <a:cxn ang="0">
                    <a:pos x="130" y="59"/>
                  </a:cxn>
                  <a:cxn ang="0">
                    <a:pos x="6" y="255"/>
                  </a:cxn>
                  <a:cxn ang="0">
                    <a:pos x="41" y="497"/>
                  </a:cxn>
                  <a:cxn ang="0">
                    <a:pos x="215" y="628"/>
                  </a:cxn>
                  <a:cxn ang="0">
                    <a:pos x="458" y="523"/>
                  </a:cxn>
                </a:cxnLst>
                <a:rect l="0" t="0" r="r" b="b"/>
                <a:pathLst>
                  <a:path w="5893" h="641">
                    <a:moveTo>
                      <a:pt x="5686" y="631"/>
                    </a:moveTo>
                    <a:lnTo>
                      <a:pt x="5686" y="369"/>
                    </a:lnTo>
                    <a:lnTo>
                      <a:pt x="5893" y="10"/>
                    </a:lnTo>
                    <a:lnTo>
                      <a:pt x="5764" y="10"/>
                    </a:lnTo>
                    <a:lnTo>
                      <a:pt x="5690" y="169"/>
                    </a:lnTo>
                    <a:lnTo>
                      <a:pt x="5675" y="202"/>
                    </a:lnTo>
                    <a:lnTo>
                      <a:pt x="5661" y="232"/>
                    </a:lnTo>
                    <a:lnTo>
                      <a:pt x="5648" y="262"/>
                    </a:lnTo>
                    <a:lnTo>
                      <a:pt x="5636" y="292"/>
                    </a:lnTo>
                    <a:lnTo>
                      <a:pt x="5635" y="292"/>
                    </a:lnTo>
                    <a:lnTo>
                      <a:pt x="5621" y="261"/>
                    </a:lnTo>
                    <a:lnTo>
                      <a:pt x="5609" y="232"/>
                    </a:lnTo>
                    <a:lnTo>
                      <a:pt x="5596" y="202"/>
                    </a:lnTo>
                    <a:lnTo>
                      <a:pt x="5580" y="170"/>
                    </a:lnTo>
                    <a:lnTo>
                      <a:pt x="5506" y="10"/>
                    </a:lnTo>
                    <a:lnTo>
                      <a:pt x="5377" y="10"/>
                    </a:lnTo>
                    <a:lnTo>
                      <a:pt x="5573" y="372"/>
                    </a:lnTo>
                    <a:lnTo>
                      <a:pt x="5573" y="631"/>
                    </a:lnTo>
                    <a:lnTo>
                      <a:pt x="5686" y="631"/>
                    </a:lnTo>
                    <a:close/>
                    <a:moveTo>
                      <a:pt x="5318" y="523"/>
                    </a:moveTo>
                    <a:lnTo>
                      <a:pt x="5306" y="528"/>
                    </a:lnTo>
                    <a:lnTo>
                      <a:pt x="5293" y="532"/>
                    </a:lnTo>
                    <a:lnTo>
                      <a:pt x="5277" y="536"/>
                    </a:lnTo>
                    <a:lnTo>
                      <a:pt x="5262" y="539"/>
                    </a:lnTo>
                    <a:lnTo>
                      <a:pt x="5245" y="542"/>
                    </a:lnTo>
                    <a:lnTo>
                      <a:pt x="5229" y="544"/>
                    </a:lnTo>
                    <a:lnTo>
                      <a:pt x="5211" y="545"/>
                    </a:lnTo>
                    <a:lnTo>
                      <a:pt x="5194" y="545"/>
                    </a:lnTo>
                    <a:lnTo>
                      <a:pt x="5182" y="545"/>
                    </a:lnTo>
                    <a:lnTo>
                      <a:pt x="5169" y="544"/>
                    </a:lnTo>
                    <a:lnTo>
                      <a:pt x="5157" y="543"/>
                    </a:lnTo>
                    <a:lnTo>
                      <a:pt x="5146" y="541"/>
                    </a:lnTo>
                    <a:lnTo>
                      <a:pt x="5134" y="539"/>
                    </a:lnTo>
                    <a:lnTo>
                      <a:pt x="5124" y="537"/>
                    </a:lnTo>
                    <a:lnTo>
                      <a:pt x="5113" y="534"/>
                    </a:lnTo>
                    <a:lnTo>
                      <a:pt x="5104" y="530"/>
                    </a:lnTo>
                    <a:lnTo>
                      <a:pt x="5093" y="526"/>
                    </a:lnTo>
                    <a:lnTo>
                      <a:pt x="5084" y="522"/>
                    </a:lnTo>
                    <a:lnTo>
                      <a:pt x="5075" y="516"/>
                    </a:lnTo>
                    <a:lnTo>
                      <a:pt x="5067" y="511"/>
                    </a:lnTo>
                    <a:lnTo>
                      <a:pt x="5057" y="505"/>
                    </a:lnTo>
                    <a:lnTo>
                      <a:pt x="5050" y="499"/>
                    </a:lnTo>
                    <a:lnTo>
                      <a:pt x="5042" y="492"/>
                    </a:lnTo>
                    <a:lnTo>
                      <a:pt x="5036" y="486"/>
                    </a:lnTo>
                    <a:lnTo>
                      <a:pt x="5029" y="477"/>
                    </a:lnTo>
                    <a:lnTo>
                      <a:pt x="5022" y="470"/>
                    </a:lnTo>
                    <a:lnTo>
                      <a:pt x="5016" y="462"/>
                    </a:lnTo>
                    <a:lnTo>
                      <a:pt x="5011" y="453"/>
                    </a:lnTo>
                    <a:lnTo>
                      <a:pt x="5006" y="443"/>
                    </a:lnTo>
                    <a:lnTo>
                      <a:pt x="5001" y="434"/>
                    </a:lnTo>
                    <a:lnTo>
                      <a:pt x="4997" y="425"/>
                    </a:lnTo>
                    <a:lnTo>
                      <a:pt x="4993" y="415"/>
                    </a:lnTo>
                    <a:lnTo>
                      <a:pt x="4986" y="393"/>
                    </a:lnTo>
                    <a:lnTo>
                      <a:pt x="4982" y="371"/>
                    </a:lnTo>
                    <a:lnTo>
                      <a:pt x="4979" y="347"/>
                    </a:lnTo>
                    <a:lnTo>
                      <a:pt x="4978" y="322"/>
                    </a:lnTo>
                    <a:lnTo>
                      <a:pt x="4979" y="309"/>
                    </a:lnTo>
                    <a:lnTo>
                      <a:pt x="4979" y="295"/>
                    </a:lnTo>
                    <a:lnTo>
                      <a:pt x="4981" y="282"/>
                    </a:lnTo>
                    <a:lnTo>
                      <a:pt x="4982" y="270"/>
                    </a:lnTo>
                    <a:lnTo>
                      <a:pt x="4985" y="257"/>
                    </a:lnTo>
                    <a:lnTo>
                      <a:pt x="4987" y="246"/>
                    </a:lnTo>
                    <a:lnTo>
                      <a:pt x="4991" y="235"/>
                    </a:lnTo>
                    <a:lnTo>
                      <a:pt x="4995" y="223"/>
                    </a:lnTo>
                    <a:lnTo>
                      <a:pt x="4999" y="213"/>
                    </a:lnTo>
                    <a:lnTo>
                      <a:pt x="5004" y="203"/>
                    </a:lnTo>
                    <a:lnTo>
                      <a:pt x="5008" y="193"/>
                    </a:lnTo>
                    <a:lnTo>
                      <a:pt x="5014" y="184"/>
                    </a:lnTo>
                    <a:lnTo>
                      <a:pt x="5019" y="176"/>
                    </a:lnTo>
                    <a:lnTo>
                      <a:pt x="5026" y="168"/>
                    </a:lnTo>
                    <a:lnTo>
                      <a:pt x="5033" y="159"/>
                    </a:lnTo>
                    <a:lnTo>
                      <a:pt x="5040" y="152"/>
                    </a:lnTo>
                    <a:lnTo>
                      <a:pt x="5047" y="145"/>
                    </a:lnTo>
                    <a:lnTo>
                      <a:pt x="5055" y="139"/>
                    </a:lnTo>
                    <a:lnTo>
                      <a:pt x="5063" y="133"/>
                    </a:lnTo>
                    <a:lnTo>
                      <a:pt x="5072" y="127"/>
                    </a:lnTo>
                    <a:lnTo>
                      <a:pt x="5080" y="121"/>
                    </a:lnTo>
                    <a:lnTo>
                      <a:pt x="5089" y="117"/>
                    </a:lnTo>
                    <a:lnTo>
                      <a:pt x="5098" y="112"/>
                    </a:lnTo>
                    <a:lnTo>
                      <a:pt x="5109" y="109"/>
                    </a:lnTo>
                    <a:lnTo>
                      <a:pt x="5129" y="102"/>
                    </a:lnTo>
                    <a:lnTo>
                      <a:pt x="5150" y="98"/>
                    </a:lnTo>
                    <a:lnTo>
                      <a:pt x="5172" y="95"/>
                    </a:lnTo>
                    <a:lnTo>
                      <a:pt x="5196" y="94"/>
                    </a:lnTo>
                    <a:lnTo>
                      <a:pt x="5215" y="95"/>
                    </a:lnTo>
                    <a:lnTo>
                      <a:pt x="5232" y="96"/>
                    </a:lnTo>
                    <a:lnTo>
                      <a:pt x="5248" y="98"/>
                    </a:lnTo>
                    <a:lnTo>
                      <a:pt x="5264" y="101"/>
                    </a:lnTo>
                    <a:lnTo>
                      <a:pt x="5279" y="105"/>
                    </a:lnTo>
                    <a:lnTo>
                      <a:pt x="5293" y="109"/>
                    </a:lnTo>
                    <a:lnTo>
                      <a:pt x="5305" y="113"/>
                    </a:lnTo>
                    <a:lnTo>
                      <a:pt x="5316" y="118"/>
                    </a:lnTo>
                    <a:lnTo>
                      <a:pt x="5341" y="28"/>
                    </a:lnTo>
                    <a:lnTo>
                      <a:pt x="5332" y="24"/>
                    </a:lnTo>
                    <a:lnTo>
                      <a:pt x="5318" y="19"/>
                    </a:lnTo>
                    <a:lnTo>
                      <a:pt x="5303" y="13"/>
                    </a:lnTo>
                    <a:lnTo>
                      <a:pt x="5285" y="9"/>
                    </a:lnTo>
                    <a:lnTo>
                      <a:pt x="5265" y="6"/>
                    </a:lnTo>
                    <a:lnTo>
                      <a:pt x="5242" y="3"/>
                    </a:lnTo>
                    <a:lnTo>
                      <a:pt x="5218" y="1"/>
                    </a:lnTo>
                    <a:lnTo>
                      <a:pt x="5191" y="0"/>
                    </a:lnTo>
                    <a:lnTo>
                      <a:pt x="5173" y="1"/>
                    </a:lnTo>
                    <a:lnTo>
                      <a:pt x="5156" y="2"/>
                    </a:lnTo>
                    <a:lnTo>
                      <a:pt x="5139" y="4"/>
                    </a:lnTo>
                    <a:lnTo>
                      <a:pt x="5122" y="6"/>
                    </a:lnTo>
                    <a:lnTo>
                      <a:pt x="5106" y="9"/>
                    </a:lnTo>
                    <a:lnTo>
                      <a:pt x="5090" y="13"/>
                    </a:lnTo>
                    <a:lnTo>
                      <a:pt x="5075" y="17"/>
                    </a:lnTo>
                    <a:lnTo>
                      <a:pt x="5059" y="23"/>
                    </a:lnTo>
                    <a:lnTo>
                      <a:pt x="5045" y="29"/>
                    </a:lnTo>
                    <a:lnTo>
                      <a:pt x="5031" y="35"/>
                    </a:lnTo>
                    <a:lnTo>
                      <a:pt x="5016" y="42"/>
                    </a:lnTo>
                    <a:lnTo>
                      <a:pt x="5003" y="50"/>
                    </a:lnTo>
                    <a:lnTo>
                      <a:pt x="4989" y="59"/>
                    </a:lnTo>
                    <a:lnTo>
                      <a:pt x="4977" y="68"/>
                    </a:lnTo>
                    <a:lnTo>
                      <a:pt x="4966" y="77"/>
                    </a:lnTo>
                    <a:lnTo>
                      <a:pt x="4955" y="87"/>
                    </a:lnTo>
                    <a:lnTo>
                      <a:pt x="4943" y="99"/>
                    </a:lnTo>
                    <a:lnTo>
                      <a:pt x="4933" y="110"/>
                    </a:lnTo>
                    <a:lnTo>
                      <a:pt x="4924" y="122"/>
                    </a:lnTo>
                    <a:lnTo>
                      <a:pt x="4914" y="135"/>
                    </a:lnTo>
                    <a:lnTo>
                      <a:pt x="4906" y="148"/>
                    </a:lnTo>
                    <a:lnTo>
                      <a:pt x="4898" y="162"/>
                    </a:lnTo>
                    <a:lnTo>
                      <a:pt x="4891" y="176"/>
                    </a:lnTo>
                    <a:lnTo>
                      <a:pt x="4885" y="190"/>
                    </a:lnTo>
                    <a:lnTo>
                      <a:pt x="4879" y="206"/>
                    </a:lnTo>
                    <a:lnTo>
                      <a:pt x="4873" y="222"/>
                    </a:lnTo>
                    <a:lnTo>
                      <a:pt x="4869" y="239"/>
                    </a:lnTo>
                    <a:lnTo>
                      <a:pt x="4866" y="255"/>
                    </a:lnTo>
                    <a:lnTo>
                      <a:pt x="4863" y="273"/>
                    </a:lnTo>
                    <a:lnTo>
                      <a:pt x="4861" y="290"/>
                    </a:lnTo>
                    <a:lnTo>
                      <a:pt x="4860" y="309"/>
                    </a:lnTo>
                    <a:lnTo>
                      <a:pt x="4859" y="328"/>
                    </a:lnTo>
                    <a:lnTo>
                      <a:pt x="4860" y="346"/>
                    </a:lnTo>
                    <a:lnTo>
                      <a:pt x="4861" y="362"/>
                    </a:lnTo>
                    <a:lnTo>
                      <a:pt x="4862" y="380"/>
                    </a:lnTo>
                    <a:lnTo>
                      <a:pt x="4865" y="395"/>
                    </a:lnTo>
                    <a:lnTo>
                      <a:pt x="4868" y="412"/>
                    </a:lnTo>
                    <a:lnTo>
                      <a:pt x="4871" y="427"/>
                    </a:lnTo>
                    <a:lnTo>
                      <a:pt x="4876" y="441"/>
                    </a:lnTo>
                    <a:lnTo>
                      <a:pt x="4881" y="457"/>
                    </a:lnTo>
                    <a:lnTo>
                      <a:pt x="4887" y="470"/>
                    </a:lnTo>
                    <a:lnTo>
                      <a:pt x="4893" y="484"/>
                    </a:lnTo>
                    <a:lnTo>
                      <a:pt x="4900" y="497"/>
                    </a:lnTo>
                    <a:lnTo>
                      <a:pt x="4907" y="509"/>
                    </a:lnTo>
                    <a:lnTo>
                      <a:pt x="4915" y="522"/>
                    </a:lnTo>
                    <a:lnTo>
                      <a:pt x="4925" y="534"/>
                    </a:lnTo>
                    <a:lnTo>
                      <a:pt x="4934" y="544"/>
                    </a:lnTo>
                    <a:lnTo>
                      <a:pt x="4943" y="555"/>
                    </a:lnTo>
                    <a:lnTo>
                      <a:pt x="4955" y="565"/>
                    </a:lnTo>
                    <a:lnTo>
                      <a:pt x="4965" y="574"/>
                    </a:lnTo>
                    <a:lnTo>
                      <a:pt x="4977" y="583"/>
                    </a:lnTo>
                    <a:lnTo>
                      <a:pt x="4989" y="592"/>
                    </a:lnTo>
                    <a:lnTo>
                      <a:pt x="5002" y="599"/>
                    </a:lnTo>
                    <a:lnTo>
                      <a:pt x="5015" y="606"/>
                    </a:lnTo>
                    <a:lnTo>
                      <a:pt x="5029" y="612"/>
                    </a:lnTo>
                    <a:lnTo>
                      <a:pt x="5043" y="618"/>
                    </a:lnTo>
                    <a:lnTo>
                      <a:pt x="5058" y="623"/>
                    </a:lnTo>
                    <a:lnTo>
                      <a:pt x="5074" y="628"/>
                    </a:lnTo>
                    <a:lnTo>
                      <a:pt x="5089" y="632"/>
                    </a:lnTo>
                    <a:lnTo>
                      <a:pt x="5106" y="635"/>
                    </a:lnTo>
                    <a:lnTo>
                      <a:pt x="5122" y="637"/>
                    </a:lnTo>
                    <a:lnTo>
                      <a:pt x="5139" y="639"/>
                    </a:lnTo>
                    <a:lnTo>
                      <a:pt x="5158" y="640"/>
                    </a:lnTo>
                    <a:lnTo>
                      <a:pt x="5175" y="641"/>
                    </a:lnTo>
                    <a:lnTo>
                      <a:pt x="5203" y="640"/>
                    </a:lnTo>
                    <a:lnTo>
                      <a:pt x="5229" y="638"/>
                    </a:lnTo>
                    <a:lnTo>
                      <a:pt x="5253" y="635"/>
                    </a:lnTo>
                    <a:lnTo>
                      <a:pt x="5274" y="632"/>
                    </a:lnTo>
                    <a:lnTo>
                      <a:pt x="5294" y="628"/>
                    </a:lnTo>
                    <a:lnTo>
                      <a:pt x="5310" y="622"/>
                    </a:lnTo>
                    <a:lnTo>
                      <a:pt x="5324" y="617"/>
                    </a:lnTo>
                    <a:lnTo>
                      <a:pt x="5337" y="612"/>
                    </a:lnTo>
                    <a:lnTo>
                      <a:pt x="5318" y="523"/>
                    </a:lnTo>
                    <a:close/>
                    <a:moveTo>
                      <a:pt x="4374" y="631"/>
                    </a:moveTo>
                    <a:lnTo>
                      <a:pt x="4374" y="408"/>
                    </a:lnTo>
                    <a:lnTo>
                      <a:pt x="4374" y="371"/>
                    </a:lnTo>
                    <a:lnTo>
                      <a:pt x="4374" y="335"/>
                    </a:lnTo>
                    <a:lnTo>
                      <a:pt x="4374" y="301"/>
                    </a:lnTo>
                    <a:lnTo>
                      <a:pt x="4373" y="269"/>
                    </a:lnTo>
                    <a:lnTo>
                      <a:pt x="4372" y="237"/>
                    </a:lnTo>
                    <a:lnTo>
                      <a:pt x="4371" y="205"/>
                    </a:lnTo>
                    <a:lnTo>
                      <a:pt x="4370" y="175"/>
                    </a:lnTo>
                    <a:lnTo>
                      <a:pt x="4369" y="144"/>
                    </a:lnTo>
                    <a:lnTo>
                      <a:pt x="4371" y="144"/>
                    </a:lnTo>
                    <a:lnTo>
                      <a:pt x="4383" y="170"/>
                    </a:lnTo>
                    <a:lnTo>
                      <a:pt x="4396" y="198"/>
                    </a:lnTo>
                    <a:lnTo>
                      <a:pt x="4410" y="224"/>
                    </a:lnTo>
                    <a:lnTo>
                      <a:pt x="4423" y="251"/>
                    </a:lnTo>
                    <a:lnTo>
                      <a:pt x="4438" y="279"/>
                    </a:lnTo>
                    <a:lnTo>
                      <a:pt x="4453" y="306"/>
                    </a:lnTo>
                    <a:lnTo>
                      <a:pt x="4468" y="332"/>
                    </a:lnTo>
                    <a:lnTo>
                      <a:pt x="4483" y="358"/>
                    </a:lnTo>
                    <a:lnTo>
                      <a:pt x="4644" y="631"/>
                    </a:lnTo>
                    <a:lnTo>
                      <a:pt x="4761" y="631"/>
                    </a:lnTo>
                    <a:lnTo>
                      <a:pt x="4761" y="10"/>
                    </a:lnTo>
                    <a:lnTo>
                      <a:pt x="4657" y="10"/>
                    </a:lnTo>
                    <a:lnTo>
                      <a:pt x="4657" y="226"/>
                    </a:lnTo>
                    <a:lnTo>
                      <a:pt x="4657" y="261"/>
                    </a:lnTo>
                    <a:lnTo>
                      <a:pt x="4658" y="295"/>
                    </a:lnTo>
                    <a:lnTo>
                      <a:pt x="4658" y="328"/>
                    </a:lnTo>
                    <a:lnTo>
                      <a:pt x="4659" y="360"/>
                    </a:lnTo>
                    <a:lnTo>
                      <a:pt x="4661" y="391"/>
                    </a:lnTo>
                    <a:lnTo>
                      <a:pt x="4662" y="422"/>
                    </a:lnTo>
                    <a:lnTo>
                      <a:pt x="4665" y="453"/>
                    </a:lnTo>
                    <a:lnTo>
                      <a:pt x="4667" y="484"/>
                    </a:lnTo>
                    <a:lnTo>
                      <a:pt x="4665" y="485"/>
                    </a:lnTo>
                    <a:lnTo>
                      <a:pt x="4653" y="459"/>
                    </a:lnTo>
                    <a:lnTo>
                      <a:pt x="4642" y="433"/>
                    </a:lnTo>
                    <a:lnTo>
                      <a:pt x="4630" y="407"/>
                    </a:lnTo>
                    <a:lnTo>
                      <a:pt x="4616" y="381"/>
                    </a:lnTo>
                    <a:lnTo>
                      <a:pt x="4603" y="355"/>
                    </a:lnTo>
                    <a:lnTo>
                      <a:pt x="4589" y="328"/>
                    </a:lnTo>
                    <a:lnTo>
                      <a:pt x="4574" y="302"/>
                    </a:lnTo>
                    <a:lnTo>
                      <a:pt x="4559" y="277"/>
                    </a:lnTo>
                    <a:lnTo>
                      <a:pt x="4399" y="10"/>
                    </a:lnTo>
                    <a:lnTo>
                      <a:pt x="4270" y="10"/>
                    </a:lnTo>
                    <a:lnTo>
                      <a:pt x="4270" y="631"/>
                    </a:lnTo>
                    <a:lnTo>
                      <a:pt x="4374" y="631"/>
                    </a:lnTo>
                    <a:close/>
                    <a:moveTo>
                      <a:pt x="3827" y="369"/>
                    </a:moveTo>
                    <a:lnTo>
                      <a:pt x="3876" y="216"/>
                    </a:lnTo>
                    <a:lnTo>
                      <a:pt x="3884" y="187"/>
                    </a:lnTo>
                    <a:lnTo>
                      <a:pt x="3891" y="158"/>
                    </a:lnTo>
                    <a:lnTo>
                      <a:pt x="3898" y="129"/>
                    </a:lnTo>
                    <a:lnTo>
                      <a:pt x="3905" y="100"/>
                    </a:lnTo>
                    <a:lnTo>
                      <a:pt x="3908" y="100"/>
                    </a:lnTo>
                    <a:lnTo>
                      <a:pt x="3915" y="128"/>
                    </a:lnTo>
                    <a:lnTo>
                      <a:pt x="3922" y="157"/>
                    </a:lnTo>
                    <a:lnTo>
                      <a:pt x="3930" y="187"/>
                    </a:lnTo>
                    <a:lnTo>
                      <a:pt x="3938" y="217"/>
                    </a:lnTo>
                    <a:lnTo>
                      <a:pt x="3988" y="369"/>
                    </a:lnTo>
                    <a:lnTo>
                      <a:pt x="3827" y="369"/>
                    </a:lnTo>
                    <a:close/>
                    <a:moveTo>
                      <a:pt x="4006" y="456"/>
                    </a:moveTo>
                    <a:lnTo>
                      <a:pt x="4063" y="631"/>
                    </a:lnTo>
                    <a:lnTo>
                      <a:pt x="4184" y="631"/>
                    </a:lnTo>
                    <a:lnTo>
                      <a:pt x="3983" y="10"/>
                    </a:lnTo>
                    <a:lnTo>
                      <a:pt x="3839" y="10"/>
                    </a:lnTo>
                    <a:lnTo>
                      <a:pt x="3639" y="631"/>
                    </a:lnTo>
                    <a:lnTo>
                      <a:pt x="3756" y="631"/>
                    </a:lnTo>
                    <a:lnTo>
                      <a:pt x="3809" y="456"/>
                    </a:lnTo>
                    <a:lnTo>
                      <a:pt x="4006" y="456"/>
                    </a:lnTo>
                    <a:close/>
                    <a:moveTo>
                      <a:pt x="3389" y="631"/>
                    </a:moveTo>
                    <a:lnTo>
                      <a:pt x="3502" y="631"/>
                    </a:lnTo>
                    <a:lnTo>
                      <a:pt x="3502" y="105"/>
                    </a:lnTo>
                    <a:lnTo>
                      <a:pt x="3680" y="105"/>
                    </a:lnTo>
                    <a:lnTo>
                      <a:pt x="3680" y="10"/>
                    </a:lnTo>
                    <a:lnTo>
                      <a:pt x="3211" y="10"/>
                    </a:lnTo>
                    <a:lnTo>
                      <a:pt x="3211" y="105"/>
                    </a:lnTo>
                    <a:lnTo>
                      <a:pt x="3389" y="105"/>
                    </a:lnTo>
                    <a:lnTo>
                      <a:pt x="3389" y="631"/>
                    </a:lnTo>
                    <a:close/>
                    <a:moveTo>
                      <a:pt x="2906" y="631"/>
                    </a:moveTo>
                    <a:lnTo>
                      <a:pt x="3275" y="631"/>
                    </a:lnTo>
                    <a:lnTo>
                      <a:pt x="3275" y="536"/>
                    </a:lnTo>
                    <a:lnTo>
                      <a:pt x="3020" y="536"/>
                    </a:lnTo>
                    <a:lnTo>
                      <a:pt x="3020" y="10"/>
                    </a:lnTo>
                    <a:lnTo>
                      <a:pt x="2906" y="10"/>
                    </a:lnTo>
                    <a:lnTo>
                      <a:pt x="2906" y="631"/>
                    </a:lnTo>
                    <a:close/>
                    <a:moveTo>
                      <a:pt x="2293" y="10"/>
                    </a:moveTo>
                    <a:lnTo>
                      <a:pt x="2293" y="365"/>
                    </a:lnTo>
                    <a:lnTo>
                      <a:pt x="2293" y="383"/>
                    </a:lnTo>
                    <a:lnTo>
                      <a:pt x="2294" y="400"/>
                    </a:lnTo>
                    <a:lnTo>
                      <a:pt x="2295" y="417"/>
                    </a:lnTo>
                    <a:lnTo>
                      <a:pt x="2297" y="433"/>
                    </a:lnTo>
                    <a:lnTo>
                      <a:pt x="2299" y="449"/>
                    </a:lnTo>
                    <a:lnTo>
                      <a:pt x="2303" y="463"/>
                    </a:lnTo>
                    <a:lnTo>
                      <a:pt x="2306" y="477"/>
                    </a:lnTo>
                    <a:lnTo>
                      <a:pt x="2310" y="491"/>
                    </a:lnTo>
                    <a:lnTo>
                      <a:pt x="2314" y="503"/>
                    </a:lnTo>
                    <a:lnTo>
                      <a:pt x="2319" y="515"/>
                    </a:lnTo>
                    <a:lnTo>
                      <a:pt x="2324" y="528"/>
                    </a:lnTo>
                    <a:lnTo>
                      <a:pt x="2330" y="538"/>
                    </a:lnTo>
                    <a:lnTo>
                      <a:pt x="2336" y="548"/>
                    </a:lnTo>
                    <a:lnTo>
                      <a:pt x="2343" y="559"/>
                    </a:lnTo>
                    <a:lnTo>
                      <a:pt x="2350" y="568"/>
                    </a:lnTo>
                    <a:lnTo>
                      <a:pt x="2357" y="576"/>
                    </a:lnTo>
                    <a:lnTo>
                      <a:pt x="2365" y="584"/>
                    </a:lnTo>
                    <a:lnTo>
                      <a:pt x="2373" y="592"/>
                    </a:lnTo>
                    <a:lnTo>
                      <a:pt x="2383" y="599"/>
                    </a:lnTo>
                    <a:lnTo>
                      <a:pt x="2392" y="605"/>
                    </a:lnTo>
                    <a:lnTo>
                      <a:pt x="2401" y="611"/>
                    </a:lnTo>
                    <a:lnTo>
                      <a:pt x="2411" y="616"/>
                    </a:lnTo>
                    <a:lnTo>
                      <a:pt x="2422" y="621"/>
                    </a:lnTo>
                    <a:lnTo>
                      <a:pt x="2432" y="625"/>
                    </a:lnTo>
                    <a:lnTo>
                      <a:pt x="2443" y="629"/>
                    </a:lnTo>
                    <a:lnTo>
                      <a:pt x="2455" y="633"/>
                    </a:lnTo>
                    <a:lnTo>
                      <a:pt x="2466" y="635"/>
                    </a:lnTo>
                    <a:lnTo>
                      <a:pt x="2478" y="637"/>
                    </a:lnTo>
                    <a:lnTo>
                      <a:pt x="2503" y="640"/>
                    </a:lnTo>
                    <a:lnTo>
                      <a:pt x="2530" y="641"/>
                    </a:lnTo>
                    <a:lnTo>
                      <a:pt x="2543" y="641"/>
                    </a:lnTo>
                    <a:lnTo>
                      <a:pt x="2556" y="640"/>
                    </a:lnTo>
                    <a:lnTo>
                      <a:pt x="2570" y="639"/>
                    </a:lnTo>
                    <a:lnTo>
                      <a:pt x="2583" y="637"/>
                    </a:lnTo>
                    <a:lnTo>
                      <a:pt x="2595" y="635"/>
                    </a:lnTo>
                    <a:lnTo>
                      <a:pt x="2608" y="632"/>
                    </a:lnTo>
                    <a:lnTo>
                      <a:pt x="2619" y="629"/>
                    </a:lnTo>
                    <a:lnTo>
                      <a:pt x="2631" y="624"/>
                    </a:lnTo>
                    <a:lnTo>
                      <a:pt x="2643" y="620"/>
                    </a:lnTo>
                    <a:lnTo>
                      <a:pt x="2653" y="615"/>
                    </a:lnTo>
                    <a:lnTo>
                      <a:pt x="2663" y="610"/>
                    </a:lnTo>
                    <a:lnTo>
                      <a:pt x="2673" y="604"/>
                    </a:lnTo>
                    <a:lnTo>
                      <a:pt x="2683" y="598"/>
                    </a:lnTo>
                    <a:lnTo>
                      <a:pt x="2692" y="591"/>
                    </a:lnTo>
                    <a:lnTo>
                      <a:pt x="2701" y="582"/>
                    </a:lnTo>
                    <a:lnTo>
                      <a:pt x="2709" y="574"/>
                    </a:lnTo>
                    <a:lnTo>
                      <a:pt x="2718" y="566"/>
                    </a:lnTo>
                    <a:lnTo>
                      <a:pt x="2725" y="557"/>
                    </a:lnTo>
                    <a:lnTo>
                      <a:pt x="2732" y="546"/>
                    </a:lnTo>
                    <a:lnTo>
                      <a:pt x="2738" y="536"/>
                    </a:lnTo>
                    <a:lnTo>
                      <a:pt x="2744" y="525"/>
                    </a:lnTo>
                    <a:lnTo>
                      <a:pt x="2750" y="513"/>
                    </a:lnTo>
                    <a:lnTo>
                      <a:pt x="2755" y="501"/>
                    </a:lnTo>
                    <a:lnTo>
                      <a:pt x="2760" y="489"/>
                    </a:lnTo>
                    <a:lnTo>
                      <a:pt x="2764" y="475"/>
                    </a:lnTo>
                    <a:lnTo>
                      <a:pt x="2767" y="461"/>
                    </a:lnTo>
                    <a:lnTo>
                      <a:pt x="2770" y="446"/>
                    </a:lnTo>
                    <a:lnTo>
                      <a:pt x="2772" y="431"/>
                    </a:lnTo>
                    <a:lnTo>
                      <a:pt x="2774" y="416"/>
                    </a:lnTo>
                    <a:lnTo>
                      <a:pt x="2776" y="399"/>
                    </a:lnTo>
                    <a:lnTo>
                      <a:pt x="2777" y="383"/>
                    </a:lnTo>
                    <a:lnTo>
                      <a:pt x="2777" y="364"/>
                    </a:lnTo>
                    <a:lnTo>
                      <a:pt x="2777" y="10"/>
                    </a:lnTo>
                    <a:lnTo>
                      <a:pt x="2664" y="10"/>
                    </a:lnTo>
                    <a:lnTo>
                      <a:pt x="2664" y="372"/>
                    </a:lnTo>
                    <a:lnTo>
                      <a:pt x="2663" y="394"/>
                    </a:lnTo>
                    <a:lnTo>
                      <a:pt x="2661" y="415"/>
                    </a:lnTo>
                    <a:lnTo>
                      <a:pt x="2659" y="433"/>
                    </a:lnTo>
                    <a:lnTo>
                      <a:pt x="2655" y="451"/>
                    </a:lnTo>
                    <a:lnTo>
                      <a:pt x="2650" y="467"/>
                    </a:lnTo>
                    <a:lnTo>
                      <a:pt x="2644" y="481"/>
                    </a:lnTo>
                    <a:lnTo>
                      <a:pt x="2638" y="495"/>
                    </a:lnTo>
                    <a:lnTo>
                      <a:pt x="2629" y="506"/>
                    </a:lnTo>
                    <a:lnTo>
                      <a:pt x="2620" y="516"/>
                    </a:lnTo>
                    <a:lnTo>
                      <a:pt x="2611" y="526"/>
                    </a:lnTo>
                    <a:lnTo>
                      <a:pt x="2600" y="533"/>
                    </a:lnTo>
                    <a:lnTo>
                      <a:pt x="2588" y="539"/>
                    </a:lnTo>
                    <a:lnTo>
                      <a:pt x="2576" y="544"/>
                    </a:lnTo>
                    <a:lnTo>
                      <a:pt x="2563" y="547"/>
                    </a:lnTo>
                    <a:lnTo>
                      <a:pt x="2548" y="549"/>
                    </a:lnTo>
                    <a:lnTo>
                      <a:pt x="2534" y="549"/>
                    </a:lnTo>
                    <a:lnTo>
                      <a:pt x="2519" y="549"/>
                    </a:lnTo>
                    <a:lnTo>
                      <a:pt x="2506" y="547"/>
                    </a:lnTo>
                    <a:lnTo>
                      <a:pt x="2493" y="543"/>
                    </a:lnTo>
                    <a:lnTo>
                      <a:pt x="2481" y="539"/>
                    </a:lnTo>
                    <a:lnTo>
                      <a:pt x="2470" y="533"/>
                    </a:lnTo>
                    <a:lnTo>
                      <a:pt x="2460" y="526"/>
                    </a:lnTo>
                    <a:lnTo>
                      <a:pt x="2449" y="516"/>
                    </a:lnTo>
                    <a:lnTo>
                      <a:pt x="2441" y="506"/>
                    </a:lnTo>
                    <a:lnTo>
                      <a:pt x="2433" y="495"/>
                    </a:lnTo>
                    <a:lnTo>
                      <a:pt x="2426" y="481"/>
                    </a:lnTo>
                    <a:lnTo>
                      <a:pt x="2421" y="467"/>
                    </a:lnTo>
                    <a:lnTo>
                      <a:pt x="2416" y="451"/>
                    </a:lnTo>
                    <a:lnTo>
                      <a:pt x="2411" y="433"/>
                    </a:lnTo>
                    <a:lnTo>
                      <a:pt x="2408" y="415"/>
                    </a:lnTo>
                    <a:lnTo>
                      <a:pt x="2406" y="394"/>
                    </a:lnTo>
                    <a:lnTo>
                      <a:pt x="2406" y="372"/>
                    </a:lnTo>
                    <a:lnTo>
                      <a:pt x="2406" y="10"/>
                    </a:lnTo>
                    <a:lnTo>
                      <a:pt x="2293" y="10"/>
                    </a:lnTo>
                    <a:close/>
                    <a:moveTo>
                      <a:pt x="1789" y="601"/>
                    </a:moveTo>
                    <a:lnTo>
                      <a:pt x="1803" y="609"/>
                    </a:lnTo>
                    <a:lnTo>
                      <a:pt x="1821" y="616"/>
                    </a:lnTo>
                    <a:lnTo>
                      <a:pt x="1840" y="622"/>
                    </a:lnTo>
                    <a:lnTo>
                      <a:pt x="1861" y="629"/>
                    </a:lnTo>
                    <a:lnTo>
                      <a:pt x="1883" y="634"/>
                    </a:lnTo>
                    <a:lnTo>
                      <a:pt x="1908" y="637"/>
                    </a:lnTo>
                    <a:lnTo>
                      <a:pt x="1932" y="640"/>
                    </a:lnTo>
                    <a:lnTo>
                      <a:pt x="1956" y="641"/>
                    </a:lnTo>
                    <a:lnTo>
                      <a:pt x="1986" y="640"/>
                    </a:lnTo>
                    <a:lnTo>
                      <a:pt x="2013" y="637"/>
                    </a:lnTo>
                    <a:lnTo>
                      <a:pt x="2025" y="635"/>
                    </a:lnTo>
                    <a:lnTo>
                      <a:pt x="2037" y="632"/>
                    </a:lnTo>
                    <a:lnTo>
                      <a:pt x="2050" y="629"/>
                    </a:lnTo>
                    <a:lnTo>
                      <a:pt x="2061" y="625"/>
                    </a:lnTo>
                    <a:lnTo>
                      <a:pt x="2071" y="621"/>
                    </a:lnTo>
                    <a:lnTo>
                      <a:pt x="2082" y="617"/>
                    </a:lnTo>
                    <a:lnTo>
                      <a:pt x="2092" y="613"/>
                    </a:lnTo>
                    <a:lnTo>
                      <a:pt x="2101" y="608"/>
                    </a:lnTo>
                    <a:lnTo>
                      <a:pt x="2110" y="603"/>
                    </a:lnTo>
                    <a:lnTo>
                      <a:pt x="2119" y="597"/>
                    </a:lnTo>
                    <a:lnTo>
                      <a:pt x="2127" y="591"/>
                    </a:lnTo>
                    <a:lnTo>
                      <a:pt x="2134" y="584"/>
                    </a:lnTo>
                    <a:lnTo>
                      <a:pt x="2141" y="578"/>
                    </a:lnTo>
                    <a:lnTo>
                      <a:pt x="2147" y="571"/>
                    </a:lnTo>
                    <a:lnTo>
                      <a:pt x="2154" y="564"/>
                    </a:lnTo>
                    <a:lnTo>
                      <a:pt x="2160" y="557"/>
                    </a:lnTo>
                    <a:lnTo>
                      <a:pt x="2170" y="541"/>
                    </a:lnTo>
                    <a:lnTo>
                      <a:pt x="2177" y="526"/>
                    </a:lnTo>
                    <a:lnTo>
                      <a:pt x="2183" y="508"/>
                    </a:lnTo>
                    <a:lnTo>
                      <a:pt x="2189" y="491"/>
                    </a:lnTo>
                    <a:lnTo>
                      <a:pt x="2191" y="472"/>
                    </a:lnTo>
                    <a:lnTo>
                      <a:pt x="2192" y="454"/>
                    </a:lnTo>
                    <a:lnTo>
                      <a:pt x="2192" y="437"/>
                    </a:lnTo>
                    <a:lnTo>
                      <a:pt x="2190" y="422"/>
                    </a:lnTo>
                    <a:lnTo>
                      <a:pt x="2186" y="407"/>
                    </a:lnTo>
                    <a:lnTo>
                      <a:pt x="2182" y="393"/>
                    </a:lnTo>
                    <a:lnTo>
                      <a:pt x="2176" y="380"/>
                    </a:lnTo>
                    <a:lnTo>
                      <a:pt x="2170" y="367"/>
                    </a:lnTo>
                    <a:lnTo>
                      <a:pt x="2162" y="355"/>
                    </a:lnTo>
                    <a:lnTo>
                      <a:pt x="2153" y="344"/>
                    </a:lnTo>
                    <a:lnTo>
                      <a:pt x="2142" y="332"/>
                    </a:lnTo>
                    <a:lnTo>
                      <a:pt x="2130" y="322"/>
                    </a:lnTo>
                    <a:lnTo>
                      <a:pt x="2117" y="313"/>
                    </a:lnTo>
                    <a:lnTo>
                      <a:pt x="2102" y="303"/>
                    </a:lnTo>
                    <a:lnTo>
                      <a:pt x="2087" y="294"/>
                    </a:lnTo>
                    <a:lnTo>
                      <a:pt x="2070" y="286"/>
                    </a:lnTo>
                    <a:lnTo>
                      <a:pt x="2052" y="278"/>
                    </a:lnTo>
                    <a:lnTo>
                      <a:pt x="2032" y="270"/>
                    </a:lnTo>
                    <a:lnTo>
                      <a:pt x="2004" y="258"/>
                    </a:lnTo>
                    <a:lnTo>
                      <a:pt x="1979" y="247"/>
                    </a:lnTo>
                    <a:lnTo>
                      <a:pt x="1969" y="242"/>
                    </a:lnTo>
                    <a:lnTo>
                      <a:pt x="1958" y="236"/>
                    </a:lnTo>
                    <a:lnTo>
                      <a:pt x="1950" y="230"/>
                    </a:lnTo>
                    <a:lnTo>
                      <a:pt x="1942" y="224"/>
                    </a:lnTo>
                    <a:lnTo>
                      <a:pt x="1936" y="219"/>
                    </a:lnTo>
                    <a:lnTo>
                      <a:pt x="1930" y="213"/>
                    </a:lnTo>
                    <a:lnTo>
                      <a:pt x="1924" y="206"/>
                    </a:lnTo>
                    <a:lnTo>
                      <a:pt x="1920" y="200"/>
                    </a:lnTo>
                    <a:lnTo>
                      <a:pt x="1917" y="192"/>
                    </a:lnTo>
                    <a:lnTo>
                      <a:pt x="1915" y="184"/>
                    </a:lnTo>
                    <a:lnTo>
                      <a:pt x="1914" y="177"/>
                    </a:lnTo>
                    <a:lnTo>
                      <a:pt x="1914" y="168"/>
                    </a:lnTo>
                    <a:lnTo>
                      <a:pt x="1914" y="162"/>
                    </a:lnTo>
                    <a:lnTo>
                      <a:pt x="1915" y="154"/>
                    </a:lnTo>
                    <a:lnTo>
                      <a:pt x="1917" y="147"/>
                    </a:lnTo>
                    <a:lnTo>
                      <a:pt x="1919" y="141"/>
                    </a:lnTo>
                    <a:lnTo>
                      <a:pt x="1923" y="135"/>
                    </a:lnTo>
                    <a:lnTo>
                      <a:pt x="1928" y="129"/>
                    </a:lnTo>
                    <a:lnTo>
                      <a:pt x="1933" y="122"/>
                    </a:lnTo>
                    <a:lnTo>
                      <a:pt x="1938" y="117"/>
                    </a:lnTo>
                    <a:lnTo>
                      <a:pt x="1945" y="112"/>
                    </a:lnTo>
                    <a:lnTo>
                      <a:pt x="1952" y="107"/>
                    </a:lnTo>
                    <a:lnTo>
                      <a:pt x="1960" y="103"/>
                    </a:lnTo>
                    <a:lnTo>
                      <a:pt x="1970" y="100"/>
                    </a:lnTo>
                    <a:lnTo>
                      <a:pt x="1980" y="97"/>
                    </a:lnTo>
                    <a:lnTo>
                      <a:pt x="1991" y="95"/>
                    </a:lnTo>
                    <a:lnTo>
                      <a:pt x="2004" y="94"/>
                    </a:lnTo>
                    <a:lnTo>
                      <a:pt x="2016" y="94"/>
                    </a:lnTo>
                    <a:lnTo>
                      <a:pt x="2037" y="94"/>
                    </a:lnTo>
                    <a:lnTo>
                      <a:pt x="2057" y="96"/>
                    </a:lnTo>
                    <a:lnTo>
                      <a:pt x="2075" y="100"/>
                    </a:lnTo>
                    <a:lnTo>
                      <a:pt x="2092" y="104"/>
                    </a:lnTo>
                    <a:lnTo>
                      <a:pt x="2106" y="108"/>
                    </a:lnTo>
                    <a:lnTo>
                      <a:pt x="2120" y="113"/>
                    </a:lnTo>
                    <a:lnTo>
                      <a:pt x="2131" y="118"/>
                    </a:lnTo>
                    <a:lnTo>
                      <a:pt x="2140" y="122"/>
                    </a:lnTo>
                    <a:lnTo>
                      <a:pt x="2167" y="31"/>
                    </a:lnTo>
                    <a:lnTo>
                      <a:pt x="2155" y="25"/>
                    </a:lnTo>
                    <a:lnTo>
                      <a:pt x="2139" y="20"/>
                    </a:lnTo>
                    <a:lnTo>
                      <a:pt x="2124" y="14"/>
                    </a:lnTo>
                    <a:lnTo>
                      <a:pt x="2106" y="9"/>
                    </a:lnTo>
                    <a:lnTo>
                      <a:pt x="2087" y="6"/>
                    </a:lnTo>
                    <a:lnTo>
                      <a:pt x="2065" y="3"/>
                    </a:lnTo>
                    <a:lnTo>
                      <a:pt x="2043" y="1"/>
                    </a:lnTo>
                    <a:lnTo>
                      <a:pt x="2019" y="0"/>
                    </a:lnTo>
                    <a:lnTo>
                      <a:pt x="1994" y="1"/>
                    </a:lnTo>
                    <a:lnTo>
                      <a:pt x="1971" y="4"/>
                    </a:lnTo>
                    <a:lnTo>
                      <a:pt x="1948" y="8"/>
                    </a:lnTo>
                    <a:lnTo>
                      <a:pt x="1928" y="14"/>
                    </a:lnTo>
                    <a:lnTo>
                      <a:pt x="1908" y="22"/>
                    </a:lnTo>
                    <a:lnTo>
                      <a:pt x="1890" y="30"/>
                    </a:lnTo>
                    <a:lnTo>
                      <a:pt x="1873" y="40"/>
                    </a:lnTo>
                    <a:lnTo>
                      <a:pt x="1859" y="51"/>
                    </a:lnTo>
                    <a:lnTo>
                      <a:pt x="1845" y="64"/>
                    </a:lnTo>
                    <a:lnTo>
                      <a:pt x="1833" y="77"/>
                    </a:lnTo>
                    <a:lnTo>
                      <a:pt x="1823" y="93"/>
                    </a:lnTo>
                    <a:lnTo>
                      <a:pt x="1815" y="108"/>
                    </a:lnTo>
                    <a:lnTo>
                      <a:pt x="1808" y="124"/>
                    </a:lnTo>
                    <a:lnTo>
                      <a:pt x="1803" y="142"/>
                    </a:lnTo>
                    <a:lnTo>
                      <a:pt x="1800" y="159"/>
                    </a:lnTo>
                    <a:lnTo>
                      <a:pt x="1799" y="179"/>
                    </a:lnTo>
                    <a:lnTo>
                      <a:pt x="1800" y="194"/>
                    </a:lnTo>
                    <a:lnTo>
                      <a:pt x="1802" y="211"/>
                    </a:lnTo>
                    <a:lnTo>
                      <a:pt x="1806" y="225"/>
                    </a:lnTo>
                    <a:lnTo>
                      <a:pt x="1811" y="240"/>
                    </a:lnTo>
                    <a:lnTo>
                      <a:pt x="1818" y="253"/>
                    </a:lnTo>
                    <a:lnTo>
                      <a:pt x="1825" y="265"/>
                    </a:lnTo>
                    <a:lnTo>
                      <a:pt x="1834" y="277"/>
                    </a:lnTo>
                    <a:lnTo>
                      <a:pt x="1844" y="288"/>
                    </a:lnTo>
                    <a:lnTo>
                      <a:pt x="1857" y="299"/>
                    </a:lnTo>
                    <a:lnTo>
                      <a:pt x="1869" y="310"/>
                    </a:lnTo>
                    <a:lnTo>
                      <a:pt x="1882" y="319"/>
                    </a:lnTo>
                    <a:lnTo>
                      <a:pt x="1898" y="328"/>
                    </a:lnTo>
                    <a:lnTo>
                      <a:pt x="1913" y="336"/>
                    </a:lnTo>
                    <a:lnTo>
                      <a:pt x="1931" y="345"/>
                    </a:lnTo>
                    <a:lnTo>
                      <a:pt x="1948" y="352"/>
                    </a:lnTo>
                    <a:lnTo>
                      <a:pt x="1967" y="359"/>
                    </a:lnTo>
                    <a:lnTo>
                      <a:pt x="1994" y="369"/>
                    </a:lnTo>
                    <a:lnTo>
                      <a:pt x="2017" y="381"/>
                    </a:lnTo>
                    <a:lnTo>
                      <a:pt x="2027" y="386"/>
                    </a:lnTo>
                    <a:lnTo>
                      <a:pt x="2036" y="392"/>
                    </a:lnTo>
                    <a:lnTo>
                      <a:pt x="2044" y="397"/>
                    </a:lnTo>
                    <a:lnTo>
                      <a:pt x="2051" y="403"/>
                    </a:lnTo>
                    <a:lnTo>
                      <a:pt x="2057" y="409"/>
                    </a:lnTo>
                    <a:lnTo>
                      <a:pt x="2062" y="417"/>
                    </a:lnTo>
                    <a:lnTo>
                      <a:pt x="2067" y="423"/>
                    </a:lnTo>
                    <a:lnTo>
                      <a:pt x="2070" y="430"/>
                    </a:lnTo>
                    <a:lnTo>
                      <a:pt x="2073" y="437"/>
                    </a:lnTo>
                    <a:lnTo>
                      <a:pt x="2075" y="445"/>
                    </a:lnTo>
                    <a:lnTo>
                      <a:pt x="2077" y="454"/>
                    </a:lnTo>
                    <a:lnTo>
                      <a:pt x="2077" y="462"/>
                    </a:lnTo>
                    <a:lnTo>
                      <a:pt x="2077" y="471"/>
                    </a:lnTo>
                    <a:lnTo>
                      <a:pt x="2074" y="480"/>
                    </a:lnTo>
                    <a:lnTo>
                      <a:pt x="2072" y="489"/>
                    </a:lnTo>
                    <a:lnTo>
                      <a:pt x="2069" y="497"/>
                    </a:lnTo>
                    <a:lnTo>
                      <a:pt x="2065" y="504"/>
                    </a:lnTo>
                    <a:lnTo>
                      <a:pt x="2060" y="511"/>
                    </a:lnTo>
                    <a:lnTo>
                      <a:pt x="2054" y="517"/>
                    </a:lnTo>
                    <a:lnTo>
                      <a:pt x="2048" y="524"/>
                    </a:lnTo>
                    <a:lnTo>
                      <a:pt x="2040" y="529"/>
                    </a:lnTo>
                    <a:lnTo>
                      <a:pt x="2031" y="533"/>
                    </a:lnTo>
                    <a:lnTo>
                      <a:pt x="2022" y="537"/>
                    </a:lnTo>
                    <a:lnTo>
                      <a:pt x="2012" y="540"/>
                    </a:lnTo>
                    <a:lnTo>
                      <a:pt x="2002" y="543"/>
                    </a:lnTo>
                    <a:lnTo>
                      <a:pt x="1989" y="545"/>
                    </a:lnTo>
                    <a:lnTo>
                      <a:pt x="1977" y="546"/>
                    </a:lnTo>
                    <a:lnTo>
                      <a:pt x="1965" y="546"/>
                    </a:lnTo>
                    <a:lnTo>
                      <a:pt x="1943" y="546"/>
                    </a:lnTo>
                    <a:lnTo>
                      <a:pt x="1921" y="543"/>
                    </a:lnTo>
                    <a:lnTo>
                      <a:pt x="1901" y="540"/>
                    </a:lnTo>
                    <a:lnTo>
                      <a:pt x="1881" y="535"/>
                    </a:lnTo>
                    <a:lnTo>
                      <a:pt x="1863" y="529"/>
                    </a:lnTo>
                    <a:lnTo>
                      <a:pt x="1845" y="523"/>
                    </a:lnTo>
                    <a:lnTo>
                      <a:pt x="1829" y="514"/>
                    </a:lnTo>
                    <a:lnTo>
                      <a:pt x="1815" y="507"/>
                    </a:lnTo>
                    <a:lnTo>
                      <a:pt x="1789" y="601"/>
                    </a:lnTo>
                    <a:close/>
                    <a:moveTo>
                      <a:pt x="1300" y="631"/>
                    </a:moveTo>
                    <a:lnTo>
                      <a:pt x="1300" y="408"/>
                    </a:lnTo>
                    <a:lnTo>
                      <a:pt x="1300" y="371"/>
                    </a:lnTo>
                    <a:lnTo>
                      <a:pt x="1299" y="335"/>
                    </a:lnTo>
                    <a:lnTo>
                      <a:pt x="1299" y="301"/>
                    </a:lnTo>
                    <a:lnTo>
                      <a:pt x="1298" y="269"/>
                    </a:lnTo>
                    <a:lnTo>
                      <a:pt x="1298" y="237"/>
                    </a:lnTo>
                    <a:lnTo>
                      <a:pt x="1297" y="205"/>
                    </a:lnTo>
                    <a:lnTo>
                      <a:pt x="1295" y="175"/>
                    </a:lnTo>
                    <a:lnTo>
                      <a:pt x="1294" y="144"/>
                    </a:lnTo>
                    <a:lnTo>
                      <a:pt x="1297" y="144"/>
                    </a:lnTo>
                    <a:lnTo>
                      <a:pt x="1308" y="170"/>
                    </a:lnTo>
                    <a:lnTo>
                      <a:pt x="1321" y="198"/>
                    </a:lnTo>
                    <a:lnTo>
                      <a:pt x="1335" y="224"/>
                    </a:lnTo>
                    <a:lnTo>
                      <a:pt x="1348" y="251"/>
                    </a:lnTo>
                    <a:lnTo>
                      <a:pt x="1362" y="279"/>
                    </a:lnTo>
                    <a:lnTo>
                      <a:pt x="1378" y="306"/>
                    </a:lnTo>
                    <a:lnTo>
                      <a:pt x="1392" y="332"/>
                    </a:lnTo>
                    <a:lnTo>
                      <a:pt x="1408" y="358"/>
                    </a:lnTo>
                    <a:lnTo>
                      <a:pt x="1569" y="631"/>
                    </a:lnTo>
                    <a:lnTo>
                      <a:pt x="1686" y="631"/>
                    </a:lnTo>
                    <a:lnTo>
                      <a:pt x="1686" y="10"/>
                    </a:lnTo>
                    <a:lnTo>
                      <a:pt x="1582" y="10"/>
                    </a:lnTo>
                    <a:lnTo>
                      <a:pt x="1582" y="226"/>
                    </a:lnTo>
                    <a:lnTo>
                      <a:pt x="1582" y="261"/>
                    </a:lnTo>
                    <a:lnTo>
                      <a:pt x="1582" y="295"/>
                    </a:lnTo>
                    <a:lnTo>
                      <a:pt x="1583" y="328"/>
                    </a:lnTo>
                    <a:lnTo>
                      <a:pt x="1584" y="360"/>
                    </a:lnTo>
                    <a:lnTo>
                      <a:pt x="1585" y="391"/>
                    </a:lnTo>
                    <a:lnTo>
                      <a:pt x="1587" y="422"/>
                    </a:lnTo>
                    <a:lnTo>
                      <a:pt x="1589" y="453"/>
                    </a:lnTo>
                    <a:lnTo>
                      <a:pt x="1592" y="484"/>
                    </a:lnTo>
                    <a:lnTo>
                      <a:pt x="1589" y="485"/>
                    </a:lnTo>
                    <a:lnTo>
                      <a:pt x="1578" y="459"/>
                    </a:lnTo>
                    <a:lnTo>
                      <a:pt x="1567" y="433"/>
                    </a:lnTo>
                    <a:lnTo>
                      <a:pt x="1555" y="407"/>
                    </a:lnTo>
                    <a:lnTo>
                      <a:pt x="1541" y="381"/>
                    </a:lnTo>
                    <a:lnTo>
                      <a:pt x="1528" y="355"/>
                    </a:lnTo>
                    <a:lnTo>
                      <a:pt x="1513" y="328"/>
                    </a:lnTo>
                    <a:lnTo>
                      <a:pt x="1499" y="302"/>
                    </a:lnTo>
                    <a:lnTo>
                      <a:pt x="1484" y="277"/>
                    </a:lnTo>
                    <a:lnTo>
                      <a:pt x="1324" y="10"/>
                    </a:lnTo>
                    <a:lnTo>
                      <a:pt x="1195" y="10"/>
                    </a:lnTo>
                    <a:lnTo>
                      <a:pt x="1195" y="631"/>
                    </a:lnTo>
                    <a:lnTo>
                      <a:pt x="1300" y="631"/>
                    </a:lnTo>
                    <a:close/>
                    <a:moveTo>
                      <a:pt x="804" y="550"/>
                    </a:moveTo>
                    <a:lnTo>
                      <a:pt x="795" y="549"/>
                    </a:lnTo>
                    <a:lnTo>
                      <a:pt x="785" y="549"/>
                    </a:lnTo>
                    <a:lnTo>
                      <a:pt x="776" y="547"/>
                    </a:lnTo>
                    <a:lnTo>
                      <a:pt x="766" y="545"/>
                    </a:lnTo>
                    <a:lnTo>
                      <a:pt x="757" y="543"/>
                    </a:lnTo>
                    <a:lnTo>
                      <a:pt x="749" y="540"/>
                    </a:lnTo>
                    <a:lnTo>
                      <a:pt x="741" y="536"/>
                    </a:lnTo>
                    <a:lnTo>
                      <a:pt x="733" y="532"/>
                    </a:lnTo>
                    <a:lnTo>
                      <a:pt x="724" y="527"/>
                    </a:lnTo>
                    <a:lnTo>
                      <a:pt x="717" y="523"/>
                    </a:lnTo>
                    <a:lnTo>
                      <a:pt x="710" y="516"/>
                    </a:lnTo>
                    <a:lnTo>
                      <a:pt x="703" y="510"/>
                    </a:lnTo>
                    <a:lnTo>
                      <a:pt x="690" y="497"/>
                    </a:lnTo>
                    <a:lnTo>
                      <a:pt x="679" y="482"/>
                    </a:lnTo>
                    <a:lnTo>
                      <a:pt x="668" y="466"/>
                    </a:lnTo>
                    <a:lnTo>
                      <a:pt x="660" y="449"/>
                    </a:lnTo>
                    <a:lnTo>
                      <a:pt x="651" y="430"/>
                    </a:lnTo>
                    <a:lnTo>
                      <a:pt x="645" y="410"/>
                    </a:lnTo>
                    <a:lnTo>
                      <a:pt x="640" y="389"/>
                    </a:lnTo>
                    <a:lnTo>
                      <a:pt x="637" y="367"/>
                    </a:lnTo>
                    <a:lnTo>
                      <a:pt x="634" y="346"/>
                    </a:lnTo>
                    <a:lnTo>
                      <a:pt x="634" y="322"/>
                    </a:lnTo>
                    <a:lnTo>
                      <a:pt x="634" y="299"/>
                    </a:lnTo>
                    <a:lnTo>
                      <a:pt x="636" y="277"/>
                    </a:lnTo>
                    <a:lnTo>
                      <a:pt x="640" y="255"/>
                    </a:lnTo>
                    <a:lnTo>
                      <a:pt x="645" y="235"/>
                    </a:lnTo>
                    <a:lnTo>
                      <a:pt x="651" y="214"/>
                    </a:lnTo>
                    <a:lnTo>
                      <a:pt x="659" y="194"/>
                    </a:lnTo>
                    <a:lnTo>
                      <a:pt x="668" y="177"/>
                    </a:lnTo>
                    <a:lnTo>
                      <a:pt x="677" y="160"/>
                    </a:lnTo>
                    <a:lnTo>
                      <a:pt x="689" y="145"/>
                    </a:lnTo>
                    <a:lnTo>
                      <a:pt x="702" y="132"/>
                    </a:lnTo>
                    <a:lnTo>
                      <a:pt x="709" y="126"/>
                    </a:lnTo>
                    <a:lnTo>
                      <a:pt x="716" y="119"/>
                    </a:lnTo>
                    <a:lnTo>
                      <a:pt x="723" y="114"/>
                    </a:lnTo>
                    <a:lnTo>
                      <a:pt x="732" y="109"/>
                    </a:lnTo>
                    <a:lnTo>
                      <a:pt x="740" y="105"/>
                    </a:lnTo>
                    <a:lnTo>
                      <a:pt x="748" y="102"/>
                    </a:lnTo>
                    <a:lnTo>
                      <a:pt x="757" y="99"/>
                    </a:lnTo>
                    <a:lnTo>
                      <a:pt x="766" y="96"/>
                    </a:lnTo>
                    <a:lnTo>
                      <a:pt x="776" y="94"/>
                    </a:lnTo>
                    <a:lnTo>
                      <a:pt x="786" y="92"/>
                    </a:lnTo>
                    <a:lnTo>
                      <a:pt x="795" y="91"/>
                    </a:lnTo>
                    <a:lnTo>
                      <a:pt x="807" y="91"/>
                    </a:lnTo>
                    <a:lnTo>
                      <a:pt x="817" y="91"/>
                    </a:lnTo>
                    <a:lnTo>
                      <a:pt x="827" y="92"/>
                    </a:lnTo>
                    <a:lnTo>
                      <a:pt x="836" y="94"/>
                    </a:lnTo>
                    <a:lnTo>
                      <a:pt x="846" y="96"/>
                    </a:lnTo>
                    <a:lnTo>
                      <a:pt x="855" y="99"/>
                    </a:lnTo>
                    <a:lnTo>
                      <a:pt x="864" y="102"/>
                    </a:lnTo>
                    <a:lnTo>
                      <a:pt x="872" y="106"/>
                    </a:lnTo>
                    <a:lnTo>
                      <a:pt x="881" y="110"/>
                    </a:lnTo>
                    <a:lnTo>
                      <a:pt x="889" y="114"/>
                    </a:lnTo>
                    <a:lnTo>
                      <a:pt x="896" y="120"/>
                    </a:lnTo>
                    <a:lnTo>
                      <a:pt x="903" y="126"/>
                    </a:lnTo>
                    <a:lnTo>
                      <a:pt x="910" y="132"/>
                    </a:lnTo>
                    <a:lnTo>
                      <a:pt x="923" y="145"/>
                    </a:lnTo>
                    <a:lnTo>
                      <a:pt x="934" y="160"/>
                    </a:lnTo>
                    <a:lnTo>
                      <a:pt x="944" y="177"/>
                    </a:lnTo>
                    <a:lnTo>
                      <a:pt x="952" y="194"/>
                    </a:lnTo>
                    <a:lnTo>
                      <a:pt x="961" y="214"/>
                    </a:lnTo>
                    <a:lnTo>
                      <a:pt x="967" y="234"/>
                    </a:lnTo>
                    <a:lnTo>
                      <a:pt x="971" y="254"/>
                    </a:lnTo>
                    <a:lnTo>
                      <a:pt x="974" y="275"/>
                    </a:lnTo>
                    <a:lnTo>
                      <a:pt x="976" y="296"/>
                    </a:lnTo>
                    <a:lnTo>
                      <a:pt x="977" y="318"/>
                    </a:lnTo>
                    <a:lnTo>
                      <a:pt x="976" y="343"/>
                    </a:lnTo>
                    <a:lnTo>
                      <a:pt x="974" y="365"/>
                    </a:lnTo>
                    <a:lnTo>
                      <a:pt x="971" y="388"/>
                    </a:lnTo>
                    <a:lnTo>
                      <a:pt x="966" y="409"/>
                    </a:lnTo>
                    <a:lnTo>
                      <a:pt x="960" y="430"/>
                    </a:lnTo>
                    <a:lnTo>
                      <a:pt x="951" y="449"/>
                    </a:lnTo>
                    <a:lnTo>
                      <a:pt x="943" y="467"/>
                    </a:lnTo>
                    <a:lnTo>
                      <a:pt x="933" y="482"/>
                    </a:lnTo>
                    <a:lnTo>
                      <a:pt x="921" y="498"/>
                    </a:lnTo>
                    <a:lnTo>
                      <a:pt x="908" y="511"/>
                    </a:lnTo>
                    <a:lnTo>
                      <a:pt x="901" y="517"/>
                    </a:lnTo>
                    <a:lnTo>
                      <a:pt x="894" y="523"/>
                    </a:lnTo>
                    <a:lnTo>
                      <a:pt x="887" y="528"/>
                    </a:lnTo>
                    <a:lnTo>
                      <a:pt x="878" y="532"/>
                    </a:lnTo>
                    <a:lnTo>
                      <a:pt x="870" y="536"/>
                    </a:lnTo>
                    <a:lnTo>
                      <a:pt x="862" y="540"/>
                    </a:lnTo>
                    <a:lnTo>
                      <a:pt x="854" y="543"/>
                    </a:lnTo>
                    <a:lnTo>
                      <a:pt x="845" y="545"/>
                    </a:lnTo>
                    <a:lnTo>
                      <a:pt x="835" y="547"/>
                    </a:lnTo>
                    <a:lnTo>
                      <a:pt x="826" y="549"/>
                    </a:lnTo>
                    <a:lnTo>
                      <a:pt x="816" y="549"/>
                    </a:lnTo>
                    <a:lnTo>
                      <a:pt x="805" y="550"/>
                    </a:lnTo>
                    <a:lnTo>
                      <a:pt x="804" y="550"/>
                    </a:lnTo>
                    <a:close/>
                    <a:moveTo>
                      <a:pt x="802" y="641"/>
                    </a:moveTo>
                    <a:lnTo>
                      <a:pt x="818" y="641"/>
                    </a:lnTo>
                    <a:lnTo>
                      <a:pt x="833" y="640"/>
                    </a:lnTo>
                    <a:lnTo>
                      <a:pt x="849" y="638"/>
                    </a:lnTo>
                    <a:lnTo>
                      <a:pt x="863" y="636"/>
                    </a:lnTo>
                    <a:lnTo>
                      <a:pt x="878" y="633"/>
                    </a:lnTo>
                    <a:lnTo>
                      <a:pt x="893" y="629"/>
                    </a:lnTo>
                    <a:lnTo>
                      <a:pt x="906" y="624"/>
                    </a:lnTo>
                    <a:lnTo>
                      <a:pt x="920" y="619"/>
                    </a:lnTo>
                    <a:lnTo>
                      <a:pt x="933" y="613"/>
                    </a:lnTo>
                    <a:lnTo>
                      <a:pt x="946" y="607"/>
                    </a:lnTo>
                    <a:lnTo>
                      <a:pt x="959" y="600"/>
                    </a:lnTo>
                    <a:lnTo>
                      <a:pt x="970" y="593"/>
                    </a:lnTo>
                    <a:lnTo>
                      <a:pt x="982" y="584"/>
                    </a:lnTo>
                    <a:lnTo>
                      <a:pt x="993" y="575"/>
                    </a:lnTo>
                    <a:lnTo>
                      <a:pt x="1004" y="566"/>
                    </a:lnTo>
                    <a:lnTo>
                      <a:pt x="1013" y="556"/>
                    </a:lnTo>
                    <a:lnTo>
                      <a:pt x="1023" y="545"/>
                    </a:lnTo>
                    <a:lnTo>
                      <a:pt x="1033" y="533"/>
                    </a:lnTo>
                    <a:lnTo>
                      <a:pt x="1041" y="522"/>
                    </a:lnTo>
                    <a:lnTo>
                      <a:pt x="1049" y="509"/>
                    </a:lnTo>
                    <a:lnTo>
                      <a:pt x="1056" y="496"/>
                    </a:lnTo>
                    <a:lnTo>
                      <a:pt x="1063" y="482"/>
                    </a:lnTo>
                    <a:lnTo>
                      <a:pt x="1070" y="468"/>
                    </a:lnTo>
                    <a:lnTo>
                      <a:pt x="1076" y="453"/>
                    </a:lnTo>
                    <a:lnTo>
                      <a:pt x="1081" y="437"/>
                    </a:lnTo>
                    <a:lnTo>
                      <a:pt x="1085" y="422"/>
                    </a:lnTo>
                    <a:lnTo>
                      <a:pt x="1089" y="405"/>
                    </a:lnTo>
                    <a:lnTo>
                      <a:pt x="1092" y="388"/>
                    </a:lnTo>
                    <a:lnTo>
                      <a:pt x="1094" y="370"/>
                    </a:lnTo>
                    <a:lnTo>
                      <a:pt x="1096" y="352"/>
                    </a:lnTo>
                    <a:lnTo>
                      <a:pt x="1097" y="333"/>
                    </a:lnTo>
                    <a:lnTo>
                      <a:pt x="1097" y="314"/>
                    </a:lnTo>
                    <a:lnTo>
                      <a:pt x="1097" y="297"/>
                    </a:lnTo>
                    <a:lnTo>
                      <a:pt x="1096" y="281"/>
                    </a:lnTo>
                    <a:lnTo>
                      <a:pt x="1095" y="265"/>
                    </a:lnTo>
                    <a:lnTo>
                      <a:pt x="1093" y="250"/>
                    </a:lnTo>
                    <a:lnTo>
                      <a:pt x="1090" y="235"/>
                    </a:lnTo>
                    <a:lnTo>
                      <a:pt x="1087" y="219"/>
                    </a:lnTo>
                    <a:lnTo>
                      <a:pt x="1083" y="205"/>
                    </a:lnTo>
                    <a:lnTo>
                      <a:pt x="1078" y="190"/>
                    </a:lnTo>
                    <a:lnTo>
                      <a:pt x="1073" y="176"/>
                    </a:lnTo>
                    <a:lnTo>
                      <a:pt x="1068" y="163"/>
                    </a:lnTo>
                    <a:lnTo>
                      <a:pt x="1061" y="149"/>
                    </a:lnTo>
                    <a:lnTo>
                      <a:pt x="1054" y="137"/>
                    </a:lnTo>
                    <a:lnTo>
                      <a:pt x="1047" y="124"/>
                    </a:lnTo>
                    <a:lnTo>
                      <a:pt x="1039" y="113"/>
                    </a:lnTo>
                    <a:lnTo>
                      <a:pt x="1031" y="102"/>
                    </a:lnTo>
                    <a:lnTo>
                      <a:pt x="1021" y="91"/>
                    </a:lnTo>
                    <a:lnTo>
                      <a:pt x="1012" y="80"/>
                    </a:lnTo>
                    <a:lnTo>
                      <a:pt x="1002" y="71"/>
                    </a:lnTo>
                    <a:lnTo>
                      <a:pt x="991" y="62"/>
                    </a:lnTo>
                    <a:lnTo>
                      <a:pt x="980" y="52"/>
                    </a:lnTo>
                    <a:lnTo>
                      <a:pt x="969" y="44"/>
                    </a:lnTo>
                    <a:lnTo>
                      <a:pt x="957" y="37"/>
                    </a:lnTo>
                    <a:lnTo>
                      <a:pt x="944" y="30"/>
                    </a:lnTo>
                    <a:lnTo>
                      <a:pt x="932" y="24"/>
                    </a:lnTo>
                    <a:lnTo>
                      <a:pt x="917" y="19"/>
                    </a:lnTo>
                    <a:lnTo>
                      <a:pt x="904" y="13"/>
                    </a:lnTo>
                    <a:lnTo>
                      <a:pt x="890" y="9"/>
                    </a:lnTo>
                    <a:lnTo>
                      <a:pt x="874" y="6"/>
                    </a:lnTo>
                    <a:lnTo>
                      <a:pt x="859" y="3"/>
                    </a:lnTo>
                    <a:lnTo>
                      <a:pt x="844" y="2"/>
                    </a:lnTo>
                    <a:lnTo>
                      <a:pt x="827" y="0"/>
                    </a:lnTo>
                    <a:lnTo>
                      <a:pt x="811" y="0"/>
                    </a:lnTo>
                    <a:lnTo>
                      <a:pt x="794" y="0"/>
                    </a:lnTo>
                    <a:lnTo>
                      <a:pt x="778" y="2"/>
                    </a:lnTo>
                    <a:lnTo>
                      <a:pt x="762" y="3"/>
                    </a:lnTo>
                    <a:lnTo>
                      <a:pt x="747" y="6"/>
                    </a:lnTo>
                    <a:lnTo>
                      <a:pt x="733" y="9"/>
                    </a:lnTo>
                    <a:lnTo>
                      <a:pt x="718" y="13"/>
                    </a:lnTo>
                    <a:lnTo>
                      <a:pt x="704" y="19"/>
                    </a:lnTo>
                    <a:lnTo>
                      <a:pt x="690" y="24"/>
                    </a:lnTo>
                    <a:lnTo>
                      <a:pt x="677" y="30"/>
                    </a:lnTo>
                    <a:lnTo>
                      <a:pt x="665" y="37"/>
                    </a:lnTo>
                    <a:lnTo>
                      <a:pt x="652" y="44"/>
                    </a:lnTo>
                    <a:lnTo>
                      <a:pt x="640" y="52"/>
                    </a:lnTo>
                    <a:lnTo>
                      <a:pt x="629" y="62"/>
                    </a:lnTo>
                    <a:lnTo>
                      <a:pt x="617" y="71"/>
                    </a:lnTo>
                    <a:lnTo>
                      <a:pt x="607" y="80"/>
                    </a:lnTo>
                    <a:lnTo>
                      <a:pt x="597" y="92"/>
                    </a:lnTo>
                    <a:lnTo>
                      <a:pt x="588" y="102"/>
                    </a:lnTo>
                    <a:lnTo>
                      <a:pt x="578" y="114"/>
                    </a:lnTo>
                    <a:lnTo>
                      <a:pt x="570" y="126"/>
                    </a:lnTo>
                    <a:lnTo>
                      <a:pt x="562" y="139"/>
                    </a:lnTo>
                    <a:lnTo>
                      <a:pt x="555" y="151"/>
                    </a:lnTo>
                    <a:lnTo>
                      <a:pt x="549" y="166"/>
                    </a:lnTo>
                    <a:lnTo>
                      <a:pt x="542" y="179"/>
                    </a:lnTo>
                    <a:lnTo>
                      <a:pt x="536" y="194"/>
                    </a:lnTo>
                    <a:lnTo>
                      <a:pt x="531" y="209"/>
                    </a:lnTo>
                    <a:lnTo>
                      <a:pt x="527" y="224"/>
                    </a:lnTo>
                    <a:lnTo>
                      <a:pt x="524" y="241"/>
                    </a:lnTo>
                    <a:lnTo>
                      <a:pt x="521" y="256"/>
                    </a:lnTo>
                    <a:lnTo>
                      <a:pt x="518" y="273"/>
                    </a:lnTo>
                    <a:lnTo>
                      <a:pt x="517" y="290"/>
                    </a:lnTo>
                    <a:lnTo>
                      <a:pt x="516" y="308"/>
                    </a:lnTo>
                    <a:lnTo>
                      <a:pt x="515" y="325"/>
                    </a:lnTo>
                    <a:lnTo>
                      <a:pt x="516" y="342"/>
                    </a:lnTo>
                    <a:lnTo>
                      <a:pt x="517" y="359"/>
                    </a:lnTo>
                    <a:lnTo>
                      <a:pt x="518" y="374"/>
                    </a:lnTo>
                    <a:lnTo>
                      <a:pt x="520" y="391"/>
                    </a:lnTo>
                    <a:lnTo>
                      <a:pt x="523" y="406"/>
                    </a:lnTo>
                    <a:lnTo>
                      <a:pt x="526" y="422"/>
                    </a:lnTo>
                    <a:lnTo>
                      <a:pt x="530" y="436"/>
                    </a:lnTo>
                    <a:lnTo>
                      <a:pt x="535" y="452"/>
                    </a:lnTo>
                    <a:lnTo>
                      <a:pt x="540" y="465"/>
                    </a:lnTo>
                    <a:lnTo>
                      <a:pt x="547" y="479"/>
                    </a:lnTo>
                    <a:lnTo>
                      <a:pt x="553" y="492"/>
                    </a:lnTo>
                    <a:lnTo>
                      <a:pt x="559" y="505"/>
                    </a:lnTo>
                    <a:lnTo>
                      <a:pt x="567" y="517"/>
                    </a:lnTo>
                    <a:lnTo>
                      <a:pt x="575" y="529"/>
                    </a:lnTo>
                    <a:lnTo>
                      <a:pt x="584" y="540"/>
                    </a:lnTo>
                    <a:lnTo>
                      <a:pt x="593" y="551"/>
                    </a:lnTo>
                    <a:lnTo>
                      <a:pt x="602" y="562"/>
                    </a:lnTo>
                    <a:lnTo>
                      <a:pt x="612" y="571"/>
                    </a:lnTo>
                    <a:lnTo>
                      <a:pt x="623" y="580"/>
                    </a:lnTo>
                    <a:lnTo>
                      <a:pt x="634" y="588"/>
                    </a:lnTo>
                    <a:lnTo>
                      <a:pt x="645" y="597"/>
                    </a:lnTo>
                    <a:lnTo>
                      <a:pt x="658" y="604"/>
                    </a:lnTo>
                    <a:lnTo>
                      <a:pt x="670" y="611"/>
                    </a:lnTo>
                    <a:lnTo>
                      <a:pt x="682" y="617"/>
                    </a:lnTo>
                    <a:lnTo>
                      <a:pt x="696" y="622"/>
                    </a:lnTo>
                    <a:lnTo>
                      <a:pt x="710" y="628"/>
                    </a:lnTo>
                    <a:lnTo>
                      <a:pt x="724" y="632"/>
                    </a:lnTo>
                    <a:lnTo>
                      <a:pt x="739" y="635"/>
                    </a:lnTo>
                    <a:lnTo>
                      <a:pt x="753" y="638"/>
                    </a:lnTo>
                    <a:lnTo>
                      <a:pt x="769" y="640"/>
                    </a:lnTo>
                    <a:lnTo>
                      <a:pt x="785" y="641"/>
                    </a:lnTo>
                    <a:lnTo>
                      <a:pt x="801" y="641"/>
                    </a:lnTo>
                    <a:lnTo>
                      <a:pt x="802" y="641"/>
                    </a:lnTo>
                    <a:close/>
                    <a:moveTo>
                      <a:pt x="458" y="523"/>
                    </a:moveTo>
                    <a:lnTo>
                      <a:pt x="447" y="528"/>
                    </a:lnTo>
                    <a:lnTo>
                      <a:pt x="434" y="532"/>
                    </a:lnTo>
                    <a:lnTo>
                      <a:pt x="418" y="536"/>
                    </a:lnTo>
                    <a:lnTo>
                      <a:pt x="403" y="539"/>
                    </a:lnTo>
                    <a:lnTo>
                      <a:pt x="386" y="542"/>
                    </a:lnTo>
                    <a:lnTo>
                      <a:pt x="370" y="544"/>
                    </a:lnTo>
                    <a:lnTo>
                      <a:pt x="352" y="545"/>
                    </a:lnTo>
                    <a:lnTo>
                      <a:pt x="335" y="545"/>
                    </a:lnTo>
                    <a:lnTo>
                      <a:pt x="323" y="545"/>
                    </a:lnTo>
                    <a:lnTo>
                      <a:pt x="310" y="544"/>
                    </a:lnTo>
                    <a:lnTo>
                      <a:pt x="298" y="543"/>
                    </a:lnTo>
                    <a:lnTo>
                      <a:pt x="287" y="541"/>
                    </a:lnTo>
                    <a:lnTo>
                      <a:pt x="275" y="539"/>
                    </a:lnTo>
                    <a:lnTo>
                      <a:pt x="265" y="537"/>
                    </a:lnTo>
                    <a:lnTo>
                      <a:pt x="254" y="534"/>
                    </a:lnTo>
                    <a:lnTo>
                      <a:pt x="243" y="530"/>
                    </a:lnTo>
                    <a:lnTo>
                      <a:pt x="234" y="526"/>
                    </a:lnTo>
                    <a:lnTo>
                      <a:pt x="225" y="522"/>
                    </a:lnTo>
                    <a:lnTo>
                      <a:pt x="216" y="516"/>
                    </a:lnTo>
                    <a:lnTo>
                      <a:pt x="207" y="511"/>
                    </a:lnTo>
                    <a:lnTo>
                      <a:pt x="198" y="505"/>
                    </a:lnTo>
                    <a:lnTo>
                      <a:pt x="191" y="499"/>
                    </a:lnTo>
                    <a:lnTo>
                      <a:pt x="183" y="492"/>
                    </a:lnTo>
                    <a:lnTo>
                      <a:pt x="177" y="486"/>
                    </a:lnTo>
                    <a:lnTo>
                      <a:pt x="169" y="477"/>
                    </a:lnTo>
                    <a:lnTo>
                      <a:pt x="163" y="470"/>
                    </a:lnTo>
                    <a:lnTo>
                      <a:pt x="157" y="462"/>
                    </a:lnTo>
                    <a:lnTo>
                      <a:pt x="152" y="453"/>
                    </a:lnTo>
                    <a:lnTo>
                      <a:pt x="147" y="443"/>
                    </a:lnTo>
                    <a:lnTo>
                      <a:pt x="142" y="434"/>
                    </a:lnTo>
                    <a:lnTo>
                      <a:pt x="138" y="425"/>
                    </a:lnTo>
                    <a:lnTo>
                      <a:pt x="134" y="415"/>
                    </a:lnTo>
                    <a:lnTo>
                      <a:pt x="127" y="393"/>
                    </a:lnTo>
                    <a:lnTo>
                      <a:pt x="123" y="371"/>
                    </a:lnTo>
                    <a:lnTo>
                      <a:pt x="120" y="347"/>
                    </a:lnTo>
                    <a:lnTo>
                      <a:pt x="119" y="322"/>
                    </a:lnTo>
                    <a:lnTo>
                      <a:pt x="119" y="309"/>
                    </a:lnTo>
                    <a:lnTo>
                      <a:pt x="120" y="295"/>
                    </a:lnTo>
                    <a:lnTo>
                      <a:pt x="122" y="282"/>
                    </a:lnTo>
                    <a:lnTo>
                      <a:pt x="123" y="270"/>
                    </a:lnTo>
                    <a:lnTo>
                      <a:pt x="125" y="257"/>
                    </a:lnTo>
                    <a:lnTo>
                      <a:pt x="128" y="246"/>
                    </a:lnTo>
                    <a:lnTo>
                      <a:pt x="131" y="235"/>
                    </a:lnTo>
                    <a:lnTo>
                      <a:pt x="136" y="223"/>
                    </a:lnTo>
                    <a:lnTo>
                      <a:pt x="140" y="213"/>
                    </a:lnTo>
                    <a:lnTo>
                      <a:pt x="145" y="203"/>
                    </a:lnTo>
                    <a:lnTo>
                      <a:pt x="149" y="193"/>
                    </a:lnTo>
                    <a:lnTo>
                      <a:pt x="155" y="184"/>
                    </a:lnTo>
                    <a:lnTo>
                      <a:pt x="160" y="176"/>
                    </a:lnTo>
                    <a:lnTo>
                      <a:pt x="167" y="168"/>
                    </a:lnTo>
                    <a:lnTo>
                      <a:pt x="174" y="159"/>
                    </a:lnTo>
                    <a:lnTo>
                      <a:pt x="181" y="152"/>
                    </a:lnTo>
                    <a:lnTo>
                      <a:pt x="188" y="145"/>
                    </a:lnTo>
                    <a:lnTo>
                      <a:pt x="196" y="139"/>
                    </a:lnTo>
                    <a:lnTo>
                      <a:pt x="204" y="133"/>
                    </a:lnTo>
                    <a:lnTo>
                      <a:pt x="213" y="127"/>
                    </a:lnTo>
                    <a:lnTo>
                      <a:pt x="221" y="121"/>
                    </a:lnTo>
                    <a:lnTo>
                      <a:pt x="230" y="117"/>
                    </a:lnTo>
                    <a:lnTo>
                      <a:pt x="239" y="112"/>
                    </a:lnTo>
                    <a:lnTo>
                      <a:pt x="250" y="109"/>
                    </a:lnTo>
                    <a:lnTo>
                      <a:pt x="270" y="102"/>
                    </a:lnTo>
                    <a:lnTo>
                      <a:pt x="291" y="98"/>
                    </a:lnTo>
                    <a:lnTo>
                      <a:pt x="313" y="95"/>
                    </a:lnTo>
                    <a:lnTo>
                      <a:pt x="337" y="94"/>
                    </a:lnTo>
                    <a:lnTo>
                      <a:pt x="355" y="95"/>
                    </a:lnTo>
                    <a:lnTo>
                      <a:pt x="373" y="96"/>
                    </a:lnTo>
                    <a:lnTo>
                      <a:pt x="389" y="98"/>
                    </a:lnTo>
                    <a:lnTo>
                      <a:pt x="405" y="101"/>
                    </a:lnTo>
                    <a:lnTo>
                      <a:pt x="420" y="105"/>
                    </a:lnTo>
                    <a:lnTo>
                      <a:pt x="434" y="109"/>
                    </a:lnTo>
                    <a:lnTo>
                      <a:pt x="446" y="113"/>
                    </a:lnTo>
                    <a:lnTo>
                      <a:pt x="457" y="118"/>
                    </a:lnTo>
                    <a:lnTo>
                      <a:pt x="482" y="28"/>
                    </a:lnTo>
                    <a:lnTo>
                      <a:pt x="473" y="24"/>
                    </a:lnTo>
                    <a:lnTo>
                      <a:pt x="459" y="19"/>
                    </a:lnTo>
                    <a:lnTo>
                      <a:pt x="444" y="13"/>
                    </a:lnTo>
                    <a:lnTo>
                      <a:pt x="426" y="9"/>
                    </a:lnTo>
                    <a:lnTo>
                      <a:pt x="406" y="6"/>
                    </a:lnTo>
                    <a:lnTo>
                      <a:pt x="383" y="3"/>
                    </a:lnTo>
                    <a:lnTo>
                      <a:pt x="359" y="1"/>
                    </a:lnTo>
                    <a:lnTo>
                      <a:pt x="332" y="0"/>
                    </a:lnTo>
                    <a:lnTo>
                      <a:pt x="314" y="1"/>
                    </a:lnTo>
                    <a:lnTo>
                      <a:pt x="297" y="2"/>
                    </a:lnTo>
                    <a:lnTo>
                      <a:pt x="280" y="4"/>
                    </a:lnTo>
                    <a:lnTo>
                      <a:pt x="263" y="6"/>
                    </a:lnTo>
                    <a:lnTo>
                      <a:pt x="247" y="9"/>
                    </a:lnTo>
                    <a:lnTo>
                      <a:pt x="231" y="13"/>
                    </a:lnTo>
                    <a:lnTo>
                      <a:pt x="216" y="17"/>
                    </a:lnTo>
                    <a:lnTo>
                      <a:pt x="200" y="23"/>
                    </a:lnTo>
                    <a:lnTo>
                      <a:pt x="185" y="29"/>
                    </a:lnTo>
                    <a:lnTo>
                      <a:pt x="172" y="35"/>
                    </a:lnTo>
                    <a:lnTo>
                      <a:pt x="157" y="42"/>
                    </a:lnTo>
                    <a:lnTo>
                      <a:pt x="144" y="50"/>
                    </a:lnTo>
                    <a:lnTo>
                      <a:pt x="130" y="59"/>
                    </a:lnTo>
                    <a:lnTo>
                      <a:pt x="118" y="68"/>
                    </a:lnTo>
                    <a:lnTo>
                      <a:pt x="107" y="77"/>
                    </a:lnTo>
                    <a:lnTo>
                      <a:pt x="94" y="87"/>
                    </a:lnTo>
                    <a:lnTo>
                      <a:pt x="84" y="99"/>
                    </a:lnTo>
                    <a:lnTo>
                      <a:pt x="74" y="110"/>
                    </a:lnTo>
                    <a:lnTo>
                      <a:pt x="65" y="122"/>
                    </a:lnTo>
                    <a:lnTo>
                      <a:pt x="55" y="135"/>
                    </a:lnTo>
                    <a:lnTo>
                      <a:pt x="47" y="148"/>
                    </a:lnTo>
                    <a:lnTo>
                      <a:pt x="39" y="162"/>
                    </a:lnTo>
                    <a:lnTo>
                      <a:pt x="32" y="176"/>
                    </a:lnTo>
                    <a:lnTo>
                      <a:pt x="26" y="190"/>
                    </a:lnTo>
                    <a:lnTo>
                      <a:pt x="19" y="206"/>
                    </a:lnTo>
                    <a:lnTo>
                      <a:pt x="14" y="222"/>
                    </a:lnTo>
                    <a:lnTo>
                      <a:pt x="10" y="239"/>
                    </a:lnTo>
                    <a:lnTo>
                      <a:pt x="6" y="255"/>
                    </a:lnTo>
                    <a:lnTo>
                      <a:pt x="4" y="273"/>
                    </a:lnTo>
                    <a:lnTo>
                      <a:pt x="2" y="290"/>
                    </a:lnTo>
                    <a:lnTo>
                      <a:pt x="1" y="309"/>
                    </a:lnTo>
                    <a:lnTo>
                      <a:pt x="0" y="328"/>
                    </a:lnTo>
                    <a:lnTo>
                      <a:pt x="1" y="346"/>
                    </a:lnTo>
                    <a:lnTo>
                      <a:pt x="2" y="362"/>
                    </a:lnTo>
                    <a:lnTo>
                      <a:pt x="3" y="380"/>
                    </a:lnTo>
                    <a:lnTo>
                      <a:pt x="6" y="395"/>
                    </a:lnTo>
                    <a:lnTo>
                      <a:pt x="9" y="412"/>
                    </a:lnTo>
                    <a:lnTo>
                      <a:pt x="12" y="427"/>
                    </a:lnTo>
                    <a:lnTo>
                      <a:pt x="16" y="441"/>
                    </a:lnTo>
                    <a:lnTo>
                      <a:pt x="22" y="457"/>
                    </a:lnTo>
                    <a:lnTo>
                      <a:pt x="28" y="470"/>
                    </a:lnTo>
                    <a:lnTo>
                      <a:pt x="34" y="484"/>
                    </a:lnTo>
                    <a:lnTo>
                      <a:pt x="41" y="497"/>
                    </a:lnTo>
                    <a:lnTo>
                      <a:pt x="48" y="509"/>
                    </a:lnTo>
                    <a:lnTo>
                      <a:pt x="56" y="522"/>
                    </a:lnTo>
                    <a:lnTo>
                      <a:pt x="66" y="534"/>
                    </a:lnTo>
                    <a:lnTo>
                      <a:pt x="75" y="544"/>
                    </a:lnTo>
                    <a:lnTo>
                      <a:pt x="84" y="555"/>
                    </a:lnTo>
                    <a:lnTo>
                      <a:pt x="95" y="565"/>
                    </a:lnTo>
                    <a:lnTo>
                      <a:pt x="106" y="574"/>
                    </a:lnTo>
                    <a:lnTo>
                      <a:pt x="118" y="583"/>
                    </a:lnTo>
                    <a:lnTo>
                      <a:pt x="130" y="592"/>
                    </a:lnTo>
                    <a:lnTo>
                      <a:pt x="143" y="599"/>
                    </a:lnTo>
                    <a:lnTo>
                      <a:pt x="156" y="606"/>
                    </a:lnTo>
                    <a:lnTo>
                      <a:pt x="169" y="612"/>
                    </a:lnTo>
                    <a:lnTo>
                      <a:pt x="184" y="618"/>
                    </a:lnTo>
                    <a:lnTo>
                      <a:pt x="199" y="623"/>
                    </a:lnTo>
                    <a:lnTo>
                      <a:pt x="215" y="628"/>
                    </a:lnTo>
                    <a:lnTo>
                      <a:pt x="230" y="632"/>
                    </a:lnTo>
                    <a:lnTo>
                      <a:pt x="247" y="635"/>
                    </a:lnTo>
                    <a:lnTo>
                      <a:pt x="263" y="637"/>
                    </a:lnTo>
                    <a:lnTo>
                      <a:pt x="280" y="639"/>
                    </a:lnTo>
                    <a:lnTo>
                      <a:pt x="298" y="640"/>
                    </a:lnTo>
                    <a:lnTo>
                      <a:pt x="316" y="641"/>
                    </a:lnTo>
                    <a:lnTo>
                      <a:pt x="344" y="640"/>
                    </a:lnTo>
                    <a:lnTo>
                      <a:pt x="370" y="638"/>
                    </a:lnTo>
                    <a:lnTo>
                      <a:pt x="393" y="635"/>
                    </a:lnTo>
                    <a:lnTo>
                      <a:pt x="415" y="632"/>
                    </a:lnTo>
                    <a:lnTo>
                      <a:pt x="435" y="628"/>
                    </a:lnTo>
                    <a:lnTo>
                      <a:pt x="451" y="622"/>
                    </a:lnTo>
                    <a:lnTo>
                      <a:pt x="465" y="617"/>
                    </a:lnTo>
                    <a:lnTo>
                      <a:pt x="478" y="612"/>
                    </a:lnTo>
                    <a:lnTo>
                      <a:pt x="458" y="52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bg1"/>
                  </a:solidFill>
                  <a:latin typeface="Myriad Pro"/>
                </a:endParaRPr>
              </a:p>
            </p:txBody>
          </p:sp>
          <p:sp>
            <p:nvSpPr>
              <p:cNvPr id="36" name="Freeform 35"/>
              <p:cNvSpPr>
                <a:spLocks noEditPoints="1"/>
              </p:cNvSpPr>
              <p:nvPr/>
            </p:nvSpPr>
            <p:spPr bwMode="auto">
              <a:xfrm>
                <a:off x="68096" y="6652068"/>
                <a:ext cx="493712" cy="123825"/>
              </a:xfrm>
              <a:custGeom>
                <a:avLst/>
                <a:gdLst/>
                <a:ahLst/>
                <a:cxnLst>
                  <a:cxn ang="0">
                    <a:pos x="598" y="179"/>
                  </a:cxn>
                  <a:cxn ang="0">
                    <a:pos x="598" y="0"/>
                  </a:cxn>
                  <a:cxn ang="0">
                    <a:pos x="524" y="0"/>
                  </a:cxn>
                  <a:cxn ang="0">
                    <a:pos x="449" y="0"/>
                  </a:cxn>
                  <a:cxn ang="0">
                    <a:pos x="374" y="0"/>
                  </a:cxn>
                  <a:cxn ang="0">
                    <a:pos x="299" y="0"/>
                  </a:cxn>
                  <a:cxn ang="0">
                    <a:pos x="224" y="0"/>
                  </a:cxn>
                  <a:cxn ang="0">
                    <a:pos x="150" y="0"/>
                  </a:cxn>
                  <a:cxn ang="0">
                    <a:pos x="75" y="0"/>
                  </a:cxn>
                  <a:cxn ang="0">
                    <a:pos x="0" y="0"/>
                  </a:cxn>
                  <a:cxn ang="0">
                    <a:pos x="0" y="179"/>
                  </a:cxn>
                  <a:cxn ang="0">
                    <a:pos x="176" y="179"/>
                  </a:cxn>
                  <a:cxn ang="0">
                    <a:pos x="176" y="621"/>
                  </a:cxn>
                  <a:cxn ang="0">
                    <a:pos x="423" y="621"/>
                  </a:cxn>
                  <a:cxn ang="0">
                    <a:pos x="423" y="179"/>
                  </a:cxn>
                  <a:cxn ang="0">
                    <a:pos x="598" y="179"/>
                  </a:cxn>
                  <a:cxn ang="0">
                    <a:pos x="907" y="250"/>
                  </a:cxn>
                  <a:cxn ang="0">
                    <a:pos x="781" y="621"/>
                  </a:cxn>
                  <a:cxn ang="0">
                    <a:pos x="539" y="621"/>
                  </a:cxn>
                  <a:cxn ang="0">
                    <a:pos x="776" y="0"/>
                  </a:cxn>
                  <a:cxn ang="0">
                    <a:pos x="809" y="0"/>
                  </a:cxn>
                  <a:cxn ang="0">
                    <a:pos x="842" y="0"/>
                  </a:cxn>
                  <a:cxn ang="0">
                    <a:pos x="874" y="0"/>
                  </a:cxn>
                  <a:cxn ang="0">
                    <a:pos x="907" y="0"/>
                  </a:cxn>
                  <a:cxn ang="0">
                    <a:pos x="939" y="0"/>
                  </a:cxn>
                  <a:cxn ang="0">
                    <a:pos x="972" y="0"/>
                  </a:cxn>
                  <a:cxn ang="0">
                    <a:pos x="1005" y="0"/>
                  </a:cxn>
                  <a:cxn ang="0">
                    <a:pos x="1038" y="0"/>
                  </a:cxn>
                  <a:cxn ang="0">
                    <a:pos x="1275" y="621"/>
                  </a:cxn>
                  <a:cxn ang="0">
                    <a:pos x="1033" y="621"/>
                  </a:cxn>
                  <a:cxn ang="0">
                    <a:pos x="907" y="250"/>
                  </a:cxn>
                  <a:cxn ang="0">
                    <a:pos x="1814" y="179"/>
                  </a:cxn>
                  <a:cxn ang="0">
                    <a:pos x="1814" y="0"/>
                  </a:cxn>
                  <a:cxn ang="0">
                    <a:pos x="1740" y="0"/>
                  </a:cxn>
                  <a:cxn ang="0">
                    <a:pos x="1665" y="0"/>
                  </a:cxn>
                  <a:cxn ang="0">
                    <a:pos x="1590" y="0"/>
                  </a:cxn>
                  <a:cxn ang="0">
                    <a:pos x="1515" y="0"/>
                  </a:cxn>
                  <a:cxn ang="0">
                    <a:pos x="1440" y="0"/>
                  </a:cxn>
                  <a:cxn ang="0">
                    <a:pos x="1366" y="0"/>
                  </a:cxn>
                  <a:cxn ang="0">
                    <a:pos x="1291" y="0"/>
                  </a:cxn>
                  <a:cxn ang="0">
                    <a:pos x="1216" y="0"/>
                  </a:cxn>
                  <a:cxn ang="0">
                    <a:pos x="1216" y="179"/>
                  </a:cxn>
                  <a:cxn ang="0">
                    <a:pos x="1391" y="179"/>
                  </a:cxn>
                  <a:cxn ang="0">
                    <a:pos x="1391" y="621"/>
                  </a:cxn>
                  <a:cxn ang="0">
                    <a:pos x="1639" y="621"/>
                  </a:cxn>
                  <a:cxn ang="0">
                    <a:pos x="1639" y="179"/>
                  </a:cxn>
                  <a:cxn ang="0">
                    <a:pos x="1814" y="179"/>
                  </a:cxn>
                  <a:cxn ang="0">
                    <a:pos x="2123" y="250"/>
                  </a:cxn>
                  <a:cxn ang="0">
                    <a:pos x="1996" y="621"/>
                  </a:cxn>
                  <a:cxn ang="0">
                    <a:pos x="1754" y="621"/>
                  </a:cxn>
                  <a:cxn ang="0">
                    <a:pos x="1991" y="0"/>
                  </a:cxn>
                  <a:cxn ang="0">
                    <a:pos x="2024" y="0"/>
                  </a:cxn>
                  <a:cxn ang="0">
                    <a:pos x="2057" y="0"/>
                  </a:cxn>
                  <a:cxn ang="0">
                    <a:pos x="2090" y="0"/>
                  </a:cxn>
                  <a:cxn ang="0">
                    <a:pos x="2123" y="0"/>
                  </a:cxn>
                  <a:cxn ang="0">
                    <a:pos x="2155" y="0"/>
                  </a:cxn>
                  <a:cxn ang="0">
                    <a:pos x="2188" y="0"/>
                  </a:cxn>
                  <a:cxn ang="0">
                    <a:pos x="2220" y="0"/>
                  </a:cxn>
                  <a:cxn ang="0">
                    <a:pos x="2253" y="0"/>
                  </a:cxn>
                  <a:cxn ang="0">
                    <a:pos x="2491" y="621"/>
                  </a:cxn>
                  <a:cxn ang="0">
                    <a:pos x="2248" y="621"/>
                  </a:cxn>
                  <a:cxn ang="0">
                    <a:pos x="2123" y="250"/>
                  </a:cxn>
                </a:cxnLst>
                <a:rect l="0" t="0" r="r" b="b"/>
                <a:pathLst>
                  <a:path w="2491" h="621">
                    <a:moveTo>
                      <a:pt x="598" y="179"/>
                    </a:moveTo>
                    <a:lnTo>
                      <a:pt x="598" y="0"/>
                    </a:lnTo>
                    <a:lnTo>
                      <a:pt x="524" y="0"/>
                    </a:lnTo>
                    <a:lnTo>
                      <a:pt x="449" y="0"/>
                    </a:lnTo>
                    <a:lnTo>
                      <a:pt x="374" y="0"/>
                    </a:lnTo>
                    <a:lnTo>
                      <a:pt x="299" y="0"/>
                    </a:lnTo>
                    <a:lnTo>
                      <a:pt x="224" y="0"/>
                    </a:lnTo>
                    <a:lnTo>
                      <a:pt x="150" y="0"/>
                    </a:lnTo>
                    <a:lnTo>
                      <a:pt x="75" y="0"/>
                    </a:lnTo>
                    <a:lnTo>
                      <a:pt x="0" y="0"/>
                    </a:lnTo>
                    <a:lnTo>
                      <a:pt x="0" y="179"/>
                    </a:lnTo>
                    <a:lnTo>
                      <a:pt x="176" y="179"/>
                    </a:lnTo>
                    <a:lnTo>
                      <a:pt x="176" y="621"/>
                    </a:lnTo>
                    <a:lnTo>
                      <a:pt x="423" y="621"/>
                    </a:lnTo>
                    <a:lnTo>
                      <a:pt x="423" y="179"/>
                    </a:lnTo>
                    <a:lnTo>
                      <a:pt x="598" y="179"/>
                    </a:lnTo>
                    <a:close/>
                    <a:moveTo>
                      <a:pt x="907" y="250"/>
                    </a:moveTo>
                    <a:lnTo>
                      <a:pt x="781" y="621"/>
                    </a:lnTo>
                    <a:lnTo>
                      <a:pt x="539" y="621"/>
                    </a:lnTo>
                    <a:lnTo>
                      <a:pt x="776" y="0"/>
                    </a:lnTo>
                    <a:lnTo>
                      <a:pt x="809" y="0"/>
                    </a:lnTo>
                    <a:lnTo>
                      <a:pt x="842" y="0"/>
                    </a:lnTo>
                    <a:lnTo>
                      <a:pt x="874" y="0"/>
                    </a:lnTo>
                    <a:lnTo>
                      <a:pt x="907" y="0"/>
                    </a:lnTo>
                    <a:lnTo>
                      <a:pt x="939" y="0"/>
                    </a:lnTo>
                    <a:lnTo>
                      <a:pt x="972" y="0"/>
                    </a:lnTo>
                    <a:lnTo>
                      <a:pt x="1005" y="0"/>
                    </a:lnTo>
                    <a:lnTo>
                      <a:pt x="1038" y="0"/>
                    </a:lnTo>
                    <a:lnTo>
                      <a:pt x="1275" y="621"/>
                    </a:lnTo>
                    <a:lnTo>
                      <a:pt x="1033" y="621"/>
                    </a:lnTo>
                    <a:lnTo>
                      <a:pt x="907" y="250"/>
                    </a:lnTo>
                    <a:close/>
                    <a:moveTo>
                      <a:pt x="1814" y="179"/>
                    </a:moveTo>
                    <a:lnTo>
                      <a:pt x="1814" y="0"/>
                    </a:lnTo>
                    <a:lnTo>
                      <a:pt x="1740" y="0"/>
                    </a:lnTo>
                    <a:lnTo>
                      <a:pt x="1665" y="0"/>
                    </a:lnTo>
                    <a:lnTo>
                      <a:pt x="1590" y="0"/>
                    </a:lnTo>
                    <a:lnTo>
                      <a:pt x="1515" y="0"/>
                    </a:lnTo>
                    <a:lnTo>
                      <a:pt x="1440" y="0"/>
                    </a:lnTo>
                    <a:lnTo>
                      <a:pt x="1366" y="0"/>
                    </a:lnTo>
                    <a:lnTo>
                      <a:pt x="1291" y="0"/>
                    </a:lnTo>
                    <a:lnTo>
                      <a:pt x="1216" y="0"/>
                    </a:lnTo>
                    <a:lnTo>
                      <a:pt x="1216" y="179"/>
                    </a:lnTo>
                    <a:lnTo>
                      <a:pt x="1391" y="179"/>
                    </a:lnTo>
                    <a:lnTo>
                      <a:pt x="1391" y="621"/>
                    </a:lnTo>
                    <a:lnTo>
                      <a:pt x="1639" y="621"/>
                    </a:lnTo>
                    <a:lnTo>
                      <a:pt x="1639" y="179"/>
                    </a:lnTo>
                    <a:lnTo>
                      <a:pt x="1814" y="179"/>
                    </a:lnTo>
                    <a:close/>
                    <a:moveTo>
                      <a:pt x="2123" y="250"/>
                    </a:moveTo>
                    <a:lnTo>
                      <a:pt x="1996" y="621"/>
                    </a:lnTo>
                    <a:lnTo>
                      <a:pt x="1754" y="621"/>
                    </a:lnTo>
                    <a:lnTo>
                      <a:pt x="1991" y="0"/>
                    </a:lnTo>
                    <a:lnTo>
                      <a:pt x="2024" y="0"/>
                    </a:lnTo>
                    <a:lnTo>
                      <a:pt x="2057" y="0"/>
                    </a:lnTo>
                    <a:lnTo>
                      <a:pt x="2090" y="0"/>
                    </a:lnTo>
                    <a:lnTo>
                      <a:pt x="2123" y="0"/>
                    </a:lnTo>
                    <a:lnTo>
                      <a:pt x="2155" y="0"/>
                    </a:lnTo>
                    <a:lnTo>
                      <a:pt x="2188" y="0"/>
                    </a:lnTo>
                    <a:lnTo>
                      <a:pt x="2220" y="0"/>
                    </a:lnTo>
                    <a:lnTo>
                      <a:pt x="2253" y="0"/>
                    </a:lnTo>
                    <a:lnTo>
                      <a:pt x="2491" y="621"/>
                    </a:lnTo>
                    <a:lnTo>
                      <a:pt x="2248" y="621"/>
                    </a:lnTo>
                    <a:lnTo>
                      <a:pt x="2123" y="25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bg1"/>
                  </a:solidFill>
                  <a:latin typeface="Myriad Pro"/>
                </a:endParaRPr>
              </a:p>
            </p:txBody>
          </p:sp>
        </p:grpSp>
        <p:sp>
          <p:nvSpPr>
            <p:cNvPr id="26" name="Freeform 25"/>
            <p:cNvSpPr>
              <a:spLocks noEditPoints="1"/>
            </p:cNvSpPr>
            <p:nvPr/>
          </p:nvSpPr>
          <p:spPr bwMode="auto">
            <a:xfrm>
              <a:off x="1409510" y="392855"/>
              <a:ext cx="878871" cy="92839"/>
            </a:xfrm>
            <a:custGeom>
              <a:avLst/>
              <a:gdLst/>
              <a:ahLst/>
              <a:cxnLst>
                <a:cxn ang="0">
                  <a:pos x="805" y="637"/>
                </a:cxn>
                <a:cxn ang="0">
                  <a:pos x="996" y="219"/>
                </a:cxn>
                <a:cxn ang="0">
                  <a:pos x="1304" y="357"/>
                </a:cxn>
                <a:cxn ang="0">
                  <a:pos x="1069" y="644"/>
                </a:cxn>
                <a:cxn ang="0">
                  <a:pos x="1040" y="573"/>
                </a:cxn>
                <a:cxn ang="0">
                  <a:pos x="1182" y="280"/>
                </a:cxn>
                <a:cxn ang="0">
                  <a:pos x="1457" y="426"/>
                </a:cxn>
                <a:cxn ang="0">
                  <a:pos x="1680" y="639"/>
                </a:cxn>
                <a:cxn ang="0">
                  <a:pos x="1384" y="480"/>
                </a:cxn>
                <a:cxn ang="0">
                  <a:pos x="1565" y="178"/>
                </a:cxn>
                <a:cxn ang="0">
                  <a:pos x="1772" y="419"/>
                </a:cxn>
                <a:cxn ang="0">
                  <a:pos x="1479" y="300"/>
                </a:cxn>
                <a:cxn ang="0">
                  <a:pos x="2054" y="179"/>
                </a:cxn>
                <a:cxn ang="0">
                  <a:pos x="2260" y="188"/>
                </a:cxn>
                <a:cxn ang="0">
                  <a:pos x="2257" y="15"/>
                </a:cxn>
                <a:cxn ang="0">
                  <a:pos x="2523" y="568"/>
                </a:cxn>
                <a:cxn ang="0">
                  <a:pos x="2483" y="627"/>
                </a:cxn>
                <a:cxn ang="0">
                  <a:pos x="2395" y="282"/>
                </a:cxn>
                <a:cxn ang="0">
                  <a:pos x="2669" y="201"/>
                </a:cxn>
                <a:cxn ang="0">
                  <a:pos x="2657" y="282"/>
                </a:cxn>
                <a:cxn ang="0">
                  <a:pos x="2858" y="220"/>
                </a:cxn>
                <a:cxn ang="0">
                  <a:pos x="3192" y="222"/>
                </a:cxn>
                <a:cxn ang="0">
                  <a:pos x="3092" y="249"/>
                </a:cxn>
                <a:cxn ang="0">
                  <a:pos x="3666" y="632"/>
                </a:cxn>
                <a:cxn ang="0">
                  <a:pos x="3354" y="500"/>
                </a:cxn>
                <a:cxn ang="0">
                  <a:pos x="3484" y="195"/>
                </a:cxn>
                <a:cxn ang="0">
                  <a:pos x="3516" y="256"/>
                </a:cxn>
                <a:cxn ang="0">
                  <a:pos x="3592" y="581"/>
                </a:cxn>
                <a:cxn ang="0">
                  <a:pos x="4055" y="577"/>
                </a:cxn>
                <a:cxn ang="0">
                  <a:pos x="3803" y="567"/>
                </a:cxn>
                <a:cxn ang="0">
                  <a:pos x="3854" y="210"/>
                </a:cxn>
                <a:cxn ang="0">
                  <a:pos x="4132" y="281"/>
                </a:cxn>
                <a:cxn ang="0">
                  <a:pos x="3947" y="237"/>
                </a:cxn>
                <a:cxn ang="0">
                  <a:pos x="4571" y="638"/>
                </a:cxn>
                <a:cxn ang="0">
                  <a:pos x="4425" y="355"/>
                </a:cxn>
                <a:cxn ang="0">
                  <a:pos x="4692" y="179"/>
                </a:cxn>
                <a:cxn ang="0">
                  <a:pos x="4503" y="378"/>
                </a:cxn>
                <a:cxn ang="0">
                  <a:pos x="4914" y="445"/>
                </a:cxn>
                <a:cxn ang="0">
                  <a:pos x="5116" y="642"/>
                </a:cxn>
                <a:cxn ang="0">
                  <a:pos x="4837" y="469"/>
                </a:cxn>
                <a:cxn ang="0">
                  <a:pos x="5032" y="177"/>
                </a:cxn>
                <a:cxn ang="0">
                  <a:pos x="5225" y="427"/>
                </a:cxn>
                <a:cxn ang="0">
                  <a:pos x="4929" y="310"/>
                </a:cxn>
                <a:cxn ang="0">
                  <a:pos x="5520" y="177"/>
                </a:cxn>
                <a:cxn ang="0">
                  <a:pos x="5849" y="249"/>
                </a:cxn>
                <a:cxn ang="0">
                  <a:pos x="5745" y="644"/>
                </a:cxn>
                <a:cxn ang="0">
                  <a:pos x="6173" y="588"/>
                </a:cxn>
                <a:cxn ang="0">
                  <a:pos x="5907" y="543"/>
                </a:cxn>
                <a:cxn ang="0">
                  <a:pos x="6173" y="317"/>
                </a:cxn>
                <a:cxn ang="0">
                  <a:pos x="6044" y="179"/>
                </a:cxn>
                <a:cxn ang="0">
                  <a:pos x="6022" y="438"/>
                </a:cxn>
                <a:cxn ang="0">
                  <a:pos x="6118" y="573"/>
                </a:cxn>
                <a:cxn ang="0">
                  <a:pos x="6379" y="72"/>
                </a:cxn>
                <a:cxn ang="0">
                  <a:pos x="6454" y="99"/>
                </a:cxn>
                <a:cxn ang="0">
                  <a:pos x="6815" y="177"/>
                </a:cxn>
                <a:cxn ang="0">
                  <a:pos x="6901" y="333"/>
                </a:cxn>
                <a:cxn ang="0">
                  <a:pos x="6691" y="329"/>
                </a:cxn>
                <a:cxn ang="0">
                  <a:pos x="7278" y="580"/>
                </a:cxn>
                <a:cxn ang="0">
                  <a:pos x="7137" y="188"/>
                </a:cxn>
                <a:cxn ang="0">
                  <a:pos x="7541" y="759"/>
                </a:cxn>
                <a:cxn ang="0">
                  <a:pos x="7366" y="188"/>
                </a:cxn>
                <a:cxn ang="0">
                  <a:pos x="7881" y="532"/>
                </a:cxn>
                <a:cxn ang="0">
                  <a:pos x="7920" y="642"/>
                </a:cxn>
              </a:cxnLst>
              <a:rect l="0" t="0" r="r" b="b"/>
              <a:pathLst>
                <a:path w="7953" h="842">
                  <a:moveTo>
                    <a:pt x="324" y="277"/>
                  </a:moveTo>
                  <a:lnTo>
                    <a:pt x="324" y="344"/>
                  </a:lnTo>
                  <a:lnTo>
                    <a:pt x="81" y="344"/>
                  </a:lnTo>
                  <a:lnTo>
                    <a:pt x="81" y="569"/>
                  </a:lnTo>
                  <a:lnTo>
                    <a:pt x="352" y="569"/>
                  </a:lnTo>
                  <a:lnTo>
                    <a:pt x="352" y="637"/>
                  </a:lnTo>
                  <a:lnTo>
                    <a:pt x="0" y="637"/>
                  </a:lnTo>
                  <a:lnTo>
                    <a:pt x="0" y="11"/>
                  </a:lnTo>
                  <a:lnTo>
                    <a:pt x="338" y="11"/>
                  </a:lnTo>
                  <a:lnTo>
                    <a:pt x="338" y="79"/>
                  </a:lnTo>
                  <a:lnTo>
                    <a:pt x="81" y="79"/>
                  </a:lnTo>
                  <a:lnTo>
                    <a:pt x="81" y="277"/>
                  </a:lnTo>
                  <a:lnTo>
                    <a:pt x="324" y="277"/>
                  </a:lnTo>
                  <a:close/>
                  <a:moveTo>
                    <a:pt x="401" y="188"/>
                  </a:moveTo>
                  <a:lnTo>
                    <a:pt x="492" y="188"/>
                  </a:lnTo>
                  <a:lnTo>
                    <a:pt x="556" y="284"/>
                  </a:lnTo>
                  <a:lnTo>
                    <a:pt x="566" y="300"/>
                  </a:lnTo>
                  <a:lnTo>
                    <a:pt x="578" y="317"/>
                  </a:lnTo>
                  <a:lnTo>
                    <a:pt x="589" y="337"/>
                  </a:lnTo>
                  <a:lnTo>
                    <a:pt x="601" y="357"/>
                  </a:lnTo>
                  <a:lnTo>
                    <a:pt x="604" y="357"/>
                  </a:lnTo>
                  <a:lnTo>
                    <a:pt x="614" y="340"/>
                  </a:lnTo>
                  <a:lnTo>
                    <a:pt x="625" y="321"/>
                  </a:lnTo>
                  <a:lnTo>
                    <a:pt x="636" y="303"/>
                  </a:lnTo>
                  <a:lnTo>
                    <a:pt x="649" y="283"/>
                  </a:lnTo>
                  <a:lnTo>
                    <a:pt x="712" y="188"/>
                  </a:lnTo>
                  <a:lnTo>
                    <a:pt x="800" y="188"/>
                  </a:lnTo>
                  <a:lnTo>
                    <a:pt x="646" y="405"/>
                  </a:lnTo>
                  <a:lnTo>
                    <a:pt x="805" y="637"/>
                  </a:lnTo>
                  <a:lnTo>
                    <a:pt x="712" y="637"/>
                  </a:lnTo>
                  <a:lnTo>
                    <a:pt x="646" y="535"/>
                  </a:lnTo>
                  <a:lnTo>
                    <a:pt x="635" y="520"/>
                  </a:lnTo>
                  <a:lnTo>
                    <a:pt x="624" y="501"/>
                  </a:lnTo>
                  <a:lnTo>
                    <a:pt x="612" y="481"/>
                  </a:lnTo>
                  <a:lnTo>
                    <a:pt x="598" y="457"/>
                  </a:lnTo>
                  <a:lnTo>
                    <a:pt x="596" y="457"/>
                  </a:lnTo>
                  <a:lnTo>
                    <a:pt x="588" y="472"/>
                  </a:lnTo>
                  <a:lnTo>
                    <a:pt x="578" y="490"/>
                  </a:lnTo>
                  <a:lnTo>
                    <a:pt x="564" y="511"/>
                  </a:lnTo>
                  <a:lnTo>
                    <a:pt x="549" y="535"/>
                  </a:lnTo>
                  <a:lnTo>
                    <a:pt x="484" y="637"/>
                  </a:lnTo>
                  <a:lnTo>
                    <a:pt x="394" y="637"/>
                  </a:lnTo>
                  <a:lnTo>
                    <a:pt x="553" y="408"/>
                  </a:lnTo>
                  <a:lnTo>
                    <a:pt x="401" y="188"/>
                  </a:lnTo>
                  <a:close/>
                  <a:moveTo>
                    <a:pt x="883" y="820"/>
                  </a:moveTo>
                  <a:lnTo>
                    <a:pt x="883" y="334"/>
                  </a:lnTo>
                  <a:lnTo>
                    <a:pt x="883" y="298"/>
                  </a:lnTo>
                  <a:lnTo>
                    <a:pt x="882" y="261"/>
                  </a:lnTo>
                  <a:lnTo>
                    <a:pt x="881" y="224"/>
                  </a:lnTo>
                  <a:lnTo>
                    <a:pt x="880" y="188"/>
                  </a:lnTo>
                  <a:lnTo>
                    <a:pt x="953" y="188"/>
                  </a:lnTo>
                  <a:lnTo>
                    <a:pt x="957" y="265"/>
                  </a:lnTo>
                  <a:lnTo>
                    <a:pt x="958" y="265"/>
                  </a:lnTo>
                  <a:lnTo>
                    <a:pt x="965" y="255"/>
                  </a:lnTo>
                  <a:lnTo>
                    <a:pt x="972" y="244"/>
                  </a:lnTo>
                  <a:lnTo>
                    <a:pt x="979" y="235"/>
                  </a:lnTo>
                  <a:lnTo>
                    <a:pt x="988" y="227"/>
                  </a:lnTo>
                  <a:lnTo>
                    <a:pt x="996" y="219"/>
                  </a:lnTo>
                  <a:lnTo>
                    <a:pt x="1005" y="211"/>
                  </a:lnTo>
                  <a:lnTo>
                    <a:pt x="1014" y="205"/>
                  </a:lnTo>
                  <a:lnTo>
                    <a:pt x="1024" y="199"/>
                  </a:lnTo>
                  <a:lnTo>
                    <a:pt x="1034" y="194"/>
                  </a:lnTo>
                  <a:lnTo>
                    <a:pt x="1045" y="190"/>
                  </a:lnTo>
                  <a:lnTo>
                    <a:pt x="1055" y="186"/>
                  </a:lnTo>
                  <a:lnTo>
                    <a:pt x="1068" y="183"/>
                  </a:lnTo>
                  <a:lnTo>
                    <a:pt x="1079" y="181"/>
                  </a:lnTo>
                  <a:lnTo>
                    <a:pt x="1091" y="178"/>
                  </a:lnTo>
                  <a:lnTo>
                    <a:pt x="1105" y="177"/>
                  </a:lnTo>
                  <a:lnTo>
                    <a:pt x="1118" y="177"/>
                  </a:lnTo>
                  <a:lnTo>
                    <a:pt x="1138" y="178"/>
                  </a:lnTo>
                  <a:lnTo>
                    <a:pt x="1157" y="182"/>
                  </a:lnTo>
                  <a:lnTo>
                    <a:pt x="1166" y="184"/>
                  </a:lnTo>
                  <a:lnTo>
                    <a:pt x="1176" y="187"/>
                  </a:lnTo>
                  <a:lnTo>
                    <a:pt x="1185" y="190"/>
                  </a:lnTo>
                  <a:lnTo>
                    <a:pt x="1193" y="193"/>
                  </a:lnTo>
                  <a:lnTo>
                    <a:pt x="1201" y="198"/>
                  </a:lnTo>
                  <a:lnTo>
                    <a:pt x="1210" y="202"/>
                  </a:lnTo>
                  <a:lnTo>
                    <a:pt x="1218" y="207"/>
                  </a:lnTo>
                  <a:lnTo>
                    <a:pt x="1225" y="213"/>
                  </a:lnTo>
                  <a:lnTo>
                    <a:pt x="1240" y="226"/>
                  </a:lnTo>
                  <a:lnTo>
                    <a:pt x="1254" y="241"/>
                  </a:lnTo>
                  <a:lnTo>
                    <a:pt x="1266" y="258"/>
                  </a:lnTo>
                  <a:lnTo>
                    <a:pt x="1277" y="275"/>
                  </a:lnTo>
                  <a:lnTo>
                    <a:pt x="1287" y="294"/>
                  </a:lnTo>
                  <a:lnTo>
                    <a:pt x="1294" y="314"/>
                  </a:lnTo>
                  <a:lnTo>
                    <a:pt x="1300" y="335"/>
                  </a:lnTo>
                  <a:lnTo>
                    <a:pt x="1304" y="357"/>
                  </a:lnTo>
                  <a:lnTo>
                    <a:pt x="1307" y="381"/>
                  </a:lnTo>
                  <a:lnTo>
                    <a:pt x="1308" y="406"/>
                  </a:lnTo>
                  <a:lnTo>
                    <a:pt x="1307" y="434"/>
                  </a:lnTo>
                  <a:lnTo>
                    <a:pt x="1304" y="460"/>
                  </a:lnTo>
                  <a:lnTo>
                    <a:pt x="1302" y="473"/>
                  </a:lnTo>
                  <a:lnTo>
                    <a:pt x="1299" y="485"/>
                  </a:lnTo>
                  <a:lnTo>
                    <a:pt x="1296" y="497"/>
                  </a:lnTo>
                  <a:lnTo>
                    <a:pt x="1292" y="509"/>
                  </a:lnTo>
                  <a:lnTo>
                    <a:pt x="1288" y="520"/>
                  </a:lnTo>
                  <a:lnTo>
                    <a:pt x="1283" y="530"/>
                  </a:lnTo>
                  <a:lnTo>
                    <a:pt x="1278" y="541"/>
                  </a:lnTo>
                  <a:lnTo>
                    <a:pt x="1272" y="551"/>
                  </a:lnTo>
                  <a:lnTo>
                    <a:pt x="1266" y="560"/>
                  </a:lnTo>
                  <a:lnTo>
                    <a:pt x="1260" y="569"/>
                  </a:lnTo>
                  <a:lnTo>
                    <a:pt x="1253" y="579"/>
                  </a:lnTo>
                  <a:lnTo>
                    <a:pt x="1245" y="587"/>
                  </a:lnTo>
                  <a:lnTo>
                    <a:pt x="1231" y="601"/>
                  </a:lnTo>
                  <a:lnTo>
                    <a:pt x="1215" y="614"/>
                  </a:lnTo>
                  <a:lnTo>
                    <a:pt x="1207" y="619"/>
                  </a:lnTo>
                  <a:lnTo>
                    <a:pt x="1198" y="624"/>
                  </a:lnTo>
                  <a:lnTo>
                    <a:pt x="1190" y="628"/>
                  </a:lnTo>
                  <a:lnTo>
                    <a:pt x="1181" y="632"/>
                  </a:lnTo>
                  <a:lnTo>
                    <a:pt x="1163" y="638"/>
                  </a:lnTo>
                  <a:lnTo>
                    <a:pt x="1144" y="643"/>
                  </a:lnTo>
                  <a:lnTo>
                    <a:pt x="1123" y="647"/>
                  </a:lnTo>
                  <a:lnTo>
                    <a:pt x="1103" y="648"/>
                  </a:lnTo>
                  <a:lnTo>
                    <a:pt x="1091" y="647"/>
                  </a:lnTo>
                  <a:lnTo>
                    <a:pt x="1079" y="646"/>
                  </a:lnTo>
                  <a:lnTo>
                    <a:pt x="1069" y="644"/>
                  </a:lnTo>
                  <a:lnTo>
                    <a:pt x="1058" y="642"/>
                  </a:lnTo>
                  <a:lnTo>
                    <a:pt x="1048" y="640"/>
                  </a:lnTo>
                  <a:lnTo>
                    <a:pt x="1038" y="637"/>
                  </a:lnTo>
                  <a:lnTo>
                    <a:pt x="1029" y="633"/>
                  </a:lnTo>
                  <a:lnTo>
                    <a:pt x="1019" y="629"/>
                  </a:lnTo>
                  <a:lnTo>
                    <a:pt x="1011" y="625"/>
                  </a:lnTo>
                  <a:lnTo>
                    <a:pt x="1003" y="620"/>
                  </a:lnTo>
                  <a:lnTo>
                    <a:pt x="996" y="614"/>
                  </a:lnTo>
                  <a:lnTo>
                    <a:pt x="989" y="607"/>
                  </a:lnTo>
                  <a:lnTo>
                    <a:pt x="981" y="600"/>
                  </a:lnTo>
                  <a:lnTo>
                    <a:pt x="975" y="593"/>
                  </a:lnTo>
                  <a:lnTo>
                    <a:pt x="969" y="585"/>
                  </a:lnTo>
                  <a:lnTo>
                    <a:pt x="964" y="577"/>
                  </a:lnTo>
                  <a:lnTo>
                    <a:pt x="964" y="820"/>
                  </a:lnTo>
                  <a:lnTo>
                    <a:pt x="883" y="820"/>
                  </a:lnTo>
                  <a:close/>
                  <a:moveTo>
                    <a:pt x="964" y="377"/>
                  </a:moveTo>
                  <a:lnTo>
                    <a:pt x="964" y="454"/>
                  </a:lnTo>
                  <a:lnTo>
                    <a:pt x="964" y="468"/>
                  </a:lnTo>
                  <a:lnTo>
                    <a:pt x="966" y="480"/>
                  </a:lnTo>
                  <a:lnTo>
                    <a:pt x="969" y="492"/>
                  </a:lnTo>
                  <a:lnTo>
                    <a:pt x="972" y="504"/>
                  </a:lnTo>
                  <a:lnTo>
                    <a:pt x="977" y="515"/>
                  </a:lnTo>
                  <a:lnTo>
                    <a:pt x="983" y="525"/>
                  </a:lnTo>
                  <a:lnTo>
                    <a:pt x="991" y="535"/>
                  </a:lnTo>
                  <a:lnTo>
                    <a:pt x="1000" y="546"/>
                  </a:lnTo>
                  <a:lnTo>
                    <a:pt x="1009" y="554"/>
                  </a:lnTo>
                  <a:lnTo>
                    <a:pt x="1018" y="562"/>
                  </a:lnTo>
                  <a:lnTo>
                    <a:pt x="1029" y="568"/>
                  </a:lnTo>
                  <a:lnTo>
                    <a:pt x="1040" y="573"/>
                  </a:lnTo>
                  <a:lnTo>
                    <a:pt x="1051" y="578"/>
                  </a:lnTo>
                  <a:lnTo>
                    <a:pt x="1064" y="581"/>
                  </a:lnTo>
                  <a:lnTo>
                    <a:pt x="1077" y="583"/>
                  </a:lnTo>
                  <a:lnTo>
                    <a:pt x="1090" y="583"/>
                  </a:lnTo>
                  <a:lnTo>
                    <a:pt x="1106" y="583"/>
                  </a:lnTo>
                  <a:lnTo>
                    <a:pt x="1120" y="580"/>
                  </a:lnTo>
                  <a:lnTo>
                    <a:pt x="1133" y="577"/>
                  </a:lnTo>
                  <a:lnTo>
                    <a:pt x="1147" y="571"/>
                  </a:lnTo>
                  <a:lnTo>
                    <a:pt x="1159" y="564"/>
                  </a:lnTo>
                  <a:lnTo>
                    <a:pt x="1170" y="556"/>
                  </a:lnTo>
                  <a:lnTo>
                    <a:pt x="1181" y="547"/>
                  </a:lnTo>
                  <a:lnTo>
                    <a:pt x="1190" y="535"/>
                  </a:lnTo>
                  <a:lnTo>
                    <a:pt x="1198" y="523"/>
                  </a:lnTo>
                  <a:lnTo>
                    <a:pt x="1205" y="510"/>
                  </a:lnTo>
                  <a:lnTo>
                    <a:pt x="1212" y="495"/>
                  </a:lnTo>
                  <a:lnTo>
                    <a:pt x="1217" y="480"/>
                  </a:lnTo>
                  <a:lnTo>
                    <a:pt x="1221" y="463"/>
                  </a:lnTo>
                  <a:lnTo>
                    <a:pt x="1224" y="447"/>
                  </a:lnTo>
                  <a:lnTo>
                    <a:pt x="1226" y="428"/>
                  </a:lnTo>
                  <a:lnTo>
                    <a:pt x="1226" y="410"/>
                  </a:lnTo>
                  <a:lnTo>
                    <a:pt x="1226" y="392"/>
                  </a:lnTo>
                  <a:lnTo>
                    <a:pt x="1224" y="376"/>
                  </a:lnTo>
                  <a:lnTo>
                    <a:pt x="1221" y="360"/>
                  </a:lnTo>
                  <a:lnTo>
                    <a:pt x="1218" y="345"/>
                  </a:lnTo>
                  <a:lnTo>
                    <a:pt x="1213" y="331"/>
                  </a:lnTo>
                  <a:lnTo>
                    <a:pt x="1206" y="317"/>
                  </a:lnTo>
                  <a:lnTo>
                    <a:pt x="1200" y="305"/>
                  </a:lnTo>
                  <a:lnTo>
                    <a:pt x="1192" y="293"/>
                  </a:lnTo>
                  <a:lnTo>
                    <a:pt x="1182" y="280"/>
                  </a:lnTo>
                  <a:lnTo>
                    <a:pt x="1172" y="271"/>
                  </a:lnTo>
                  <a:lnTo>
                    <a:pt x="1160" y="262"/>
                  </a:lnTo>
                  <a:lnTo>
                    <a:pt x="1149" y="255"/>
                  </a:lnTo>
                  <a:lnTo>
                    <a:pt x="1136" y="249"/>
                  </a:lnTo>
                  <a:lnTo>
                    <a:pt x="1122" y="245"/>
                  </a:lnTo>
                  <a:lnTo>
                    <a:pt x="1108" y="243"/>
                  </a:lnTo>
                  <a:lnTo>
                    <a:pt x="1092" y="242"/>
                  </a:lnTo>
                  <a:lnTo>
                    <a:pt x="1082" y="243"/>
                  </a:lnTo>
                  <a:lnTo>
                    <a:pt x="1072" y="244"/>
                  </a:lnTo>
                  <a:lnTo>
                    <a:pt x="1062" y="246"/>
                  </a:lnTo>
                  <a:lnTo>
                    <a:pt x="1052" y="249"/>
                  </a:lnTo>
                  <a:lnTo>
                    <a:pt x="1042" y="254"/>
                  </a:lnTo>
                  <a:lnTo>
                    <a:pt x="1033" y="258"/>
                  </a:lnTo>
                  <a:lnTo>
                    <a:pt x="1024" y="264"/>
                  </a:lnTo>
                  <a:lnTo>
                    <a:pt x="1015" y="270"/>
                  </a:lnTo>
                  <a:lnTo>
                    <a:pt x="1007" y="277"/>
                  </a:lnTo>
                  <a:lnTo>
                    <a:pt x="999" y="285"/>
                  </a:lnTo>
                  <a:lnTo>
                    <a:pt x="993" y="294"/>
                  </a:lnTo>
                  <a:lnTo>
                    <a:pt x="987" y="303"/>
                  </a:lnTo>
                  <a:lnTo>
                    <a:pt x="981" y="312"/>
                  </a:lnTo>
                  <a:lnTo>
                    <a:pt x="976" y="321"/>
                  </a:lnTo>
                  <a:lnTo>
                    <a:pt x="972" y="333"/>
                  </a:lnTo>
                  <a:lnTo>
                    <a:pt x="969" y="344"/>
                  </a:lnTo>
                  <a:lnTo>
                    <a:pt x="967" y="353"/>
                  </a:lnTo>
                  <a:lnTo>
                    <a:pt x="965" y="363"/>
                  </a:lnTo>
                  <a:lnTo>
                    <a:pt x="964" y="370"/>
                  </a:lnTo>
                  <a:lnTo>
                    <a:pt x="964" y="377"/>
                  </a:lnTo>
                  <a:close/>
                  <a:moveTo>
                    <a:pt x="1771" y="427"/>
                  </a:moveTo>
                  <a:lnTo>
                    <a:pt x="1457" y="426"/>
                  </a:lnTo>
                  <a:lnTo>
                    <a:pt x="1458" y="445"/>
                  </a:lnTo>
                  <a:lnTo>
                    <a:pt x="1460" y="463"/>
                  </a:lnTo>
                  <a:lnTo>
                    <a:pt x="1464" y="480"/>
                  </a:lnTo>
                  <a:lnTo>
                    <a:pt x="1469" y="495"/>
                  </a:lnTo>
                  <a:lnTo>
                    <a:pt x="1477" y="510"/>
                  </a:lnTo>
                  <a:lnTo>
                    <a:pt x="1484" y="523"/>
                  </a:lnTo>
                  <a:lnTo>
                    <a:pt x="1493" y="535"/>
                  </a:lnTo>
                  <a:lnTo>
                    <a:pt x="1504" y="546"/>
                  </a:lnTo>
                  <a:lnTo>
                    <a:pt x="1515" y="554"/>
                  </a:lnTo>
                  <a:lnTo>
                    <a:pt x="1526" y="562"/>
                  </a:lnTo>
                  <a:lnTo>
                    <a:pt x="1537" y="568"/>
                  </a:lnTo>
                  <a:lnTo>
                    <a:pt x="1551" y="573"/>
                  </a:lnTo>
                  <a:lnTo>
                    <a:pt x="1564" y="577"/>
                  </a:lnTo>
                  <a:lnTo>
                    <a:pt x="1578" y="580"/>
                  </a:lnTo>
                  <a:lnTo>
                    <a:pt x="1594" y="582"/>
                  </a:lnTo>
                  <a:lnTo>
                    <a:pt x="1610" y="582"/>
                  </a:lnTo>
                  <a:lnTo>
                    <a:pt x="1628" y="582"/>
                  </a:lnTo>
                  <a:lnTo>
                    <a:pt x="1644" y="581"/>
                  </a:lnTo>
                  <a:lnTo>
                    <a:pt x="1660" y="579"/>
                  </a:lnTo>
                  <a:lnTo>
                    <a:pt x="1676" y="577"/>
                  </a:lnTo>
                  <a:lnTo>
                    <a:pt x="1690" y="573"/>
                  </a:lnTo>
                  <a:lnTo>
                    <a:pt x="1706" y="569"/>
                  </a:lnTo>
                  <a:lnTo>
                    <a:pt x="1720" y="564"/>
                  </a:lnTo>
                  <a:lnTo>
                    <a:pt x="1735" y="559"/>
                  </a:lnTo>
                  <a:lnTo>
                    <a:pt x="1748" y="618"/>
                  </a:lnTo>
                  <a:lnTo>
                    <a:pt x="1733" y="624"/>
                  </a:lnTo>
                  <a:lnTo>
                    <a:pt x="1715" y="630"/>
                  </a:lnTo>
                  <a:lnTo>
                    <a:pt x="1698" y="635"/>
                  </a:lnTo>
                  <a:lnTo>
                    <a:pt x="1680" y="639"/>
                  </a:lnTo>
                  <a:lnTo>
                    <a:pt x="1661" y="642"/>
                  </a:lnTo>
                  <a:lnTo>
                    <a:pt x="1641" y="644"/>
                  </a:lnTo>
                  <a:lnTo>
                    <a:pt x="1621" y="646"/>
                  </a:lnTo>
                  <a:lnTo>
                    <a:pt x="1599" y="647"/>
                  </a:lnTo>
                  <a:lnTo>
                    <a:pt x="1574" y="646"/>
                  </a:lnTo>
                  <a:lnTo>
                    <a:pt x="1551" y="642"/>
                  </a:lnTo>
                  <a:lnTo>
                    <a:pt x="1539" y="640"/>
                  </a:lnTo>
                  <a:lnTo>
                    <a:pt x="1528" y="637"/>
                  </a:lnTo>
                  <a:lnTo>
                    <a:pt x="1518" y="634"/>
                  </a:lnTo>
                  <a:lnTo>
                    <a:pt x="1507" y="631"/>
                  </a:lnTo>
                  <a:lnTo>
                    <a:pt x="1497" y="627"/>
                  </a:lnTo>
                  <a:lnTo>
                    <a:pt x="1488" y="622"/>
                  </a:lnTo>
                  <a:lnTo>
                    <a:pt x="1479" y="617"/>
                  </a:lnTo>
                  <a:lnTo>
                    <a:pt x="1469" y="612"/>
                  </a:lnTo>
                  <a:lnTo>
                    <a:pt x="1461" y="605"/>
                  </a:lnTo>
                  <a:lnTo>
                    <a:pt x="1453" y="598"/>
                  </a:lnTo>
                  <a:lnTo>
                    <a:pt x="1445" y="592"/>
                  </a:lnTo>
                  <a:lnTo>
                    <a:pt x="1438" y="584"/>
                  </a:lnTo>
                  <a:lnTo>
                    <a:pt x="1430" y="576"/>
                  </a:lnTo>
                  <a:lnTo>
                    <a:pt x="1423" y="567"/>
                  </a:lnTo>
                  <a:lnTo>
                    <a:pt x="1417" y="559"/>
                  </a:lnTo>
                  <a:lnTo>
                    <a:pt x="1412" y="551"/>
                  </a:lnTo>
                  <a:lnTo>
                    <a:pt x="1406" y="542"/>
                  </a:lnTo>
                  <a:lnTo>
                    <a:pt x="1402" y="531"/>
                  </a:lnTo>
                  <a:lnTo>
                    <a:pt x="1397" y="522"/>
                  </a:lnTo>
                  <a:lnTo>
                    <a:pt x="1393" y="512"/>
                  </a:lnTo>
                  <a:lnTo>
                    <a:pt x="1389" y="501"/>
                  </a:lnTo>
                  <a:lnTo>
                    <a:pt x="1386" y="490"/>
                  </a:lnTo>
                  <a:lnTo>
                    <a:pt x="1384" y="480"/>
                  </a:lnTo>
                  <a:lnTo>
                    <a:pt x="1382" y="469"/>
                  </a:lnTo>
                  <a:lnTo>
                    <a:pt x="1379" y="445"/>
                  </a:lnTo>
                  <a:lnTo>
                    <a:pt x="1378" y="419"/>
                  </a:lnTo>
                  <a:lnTo>
                    <a:pt x="1379" y="394"/>
                  </a:lnTo>
                  <a:lnTo>
                    <a:pt x="1382" y="370"/>
                  </a:lnTo>
                  <a:lnTo>
                    <a:pt x="1386" y="346"/>
                  </a:lnTo>
                  <a:lnTo>
                    <a:pt x="1392" y="324"/>
                  </a:lnTo>
                  <a:lnTo>
                    <a:pt x="1397" y="313"/>
                  </a:lnTo>
                  <a:lnTo>
                    <a:pt x="1401" y="303"/>
                  </a:lnTo>
                  <a:lnTo>
                    <a:pt x="1406" y="293"/>
                  </a:lnTo>
                  <a:lnTo>
                    <a:pt x="1411" y="282"/>
                  </a:lnTo>
                  <a:lnTo>
                    <a:pt x="1416" y="273"/>
                  </a:lnTo>
                  <a:lnTo>
                    <a:pt x="1422" y="264"/>
                  </a:lnTo>
                  <a:lnTo>
                    <a:pt x="1428" y="255"/>
                  </a:lnTo>
                  <a:lnTo>
                    <a:pt x="1436" y="246"/>
                  </a:lnTo>
                  <a:lnTo>
                    <a:pt x="1443" y="238"/>
                  </a:lnTo>
                  <a:lnTo>
                    <a:pt x="1451" y="230"/>
                  </a:lnTo>
                  <a:lnTo>
                    <a:pt x="1458" y="223"/>
                  </a:lnTo>
                  <a:lnTo>
                    <a:pt x="1466" y="217"/>
                  </a:lnTo>
                  <a:lnTo>
                    <a:pt x="1476" y="210"/>
                  </a:lnTo>
                  <a:lnTo>
                    <a:pt x="1484" y="204"/>
                  </a:lnTo>
                  <a:lnTo>
                    <a:pt x="1493" y="199"/>
                  </a:lnTo>
                  <a:lnTo>
                    <a:pt x="1502" y="195"/>
                  </a:lnTo>
                  <a:lnTo>
                    <a:pt x="1513" y="191"/>
                  </a:lnTo>
                  <a:lnTo>
                    <a:pt x="1522" y="187"/>
                  </a:lnTo>
                  <a:lnTo>
                    <a:pt x="1532" y="185"/>
                  </a:lnTo>
                  <a:lnTo>
                    <a:pt x="1543" y="182"/>
                  </a:lnTo>
                  <a:lnTo>
                    <a:pt x="1554" y="179"/>
                  </a:lnTo>
                  <a:lnTo>
                    <a:pt x="1565" y="178"/>
                  </a:lnTo>
                  <a:lnTo>
                    <a:pt x="1576" y="177"/>
                  </a:lnTo>
                  <a:lnTo>
                    <a:pt x="1589" y="177"/>
                  </a:lnTo>
                  <a:lnTo>
                    <a:pt x="1601" y="177"/>
                  </a:lnTo>
                  <a:lnTo>
                    <a:pt x="1612" y="178"/>
                  </a:lnTo>
                  <a:lnTo>
                    <a:pt x="1624" y="181"/>
                  </a:lnTo>
                  <a:lnTo>
                    <a:pt x="1635" y="183"/>
                  </a:lnTo>
                  <a:lnTo>
                    <a:pt x="1645" y="185"/>
                  </a:lnTo>
                  <a:lnTo>
                    <a:pt x="1655" y="188"/>
                  </a:lnTo>
                  <a:lnTo>
                    <a:pt x="1665" y="192"/>
                  </a:lnTo>
                  <a:lnTo>
                    <a:pt x="1675" y="196"/>
                  </a:lnTo>
                  <a:lnTo>
                    <a:pt x="1683" y="201"/>
                  </a:lnTo>
                  <a:lnTo>
                    <a:pt x="1692" y="206"/>
                  </a:lnTo>
                  <a:lnTo>
                    <a:pt x="1701" y="212"/>
                  </a:lnTo>
                  <a:lnTo>
                    <a:pt x="1708" y="220"/>
                  </a:lnTo>
                  <a:lnTo>
                    <a:pt x="1716" y="227"/>
                  </a:lnTo>
                  <a:lnTo>
                    <a:pt x="1723" y="234"/>
                  </a:lnTo>
                  <a:lnTo>
                    <a:pt x="1729" y="242"/>
                  </a:lnTo>
                  <a:lnTo>
                    <a:pt x="1736" y="251"/>
                  </a:lnTo>
                  <a:lnTo>
                    <a:pt x="1745" y="266"/>
                  </a:lnTo>
                  <a:lnTo>
                    <a:pt x="1753" y="281"/>
                  </a:lnTo>
                  <a:lnTo>
                    <a:pt x="1759" y="298"/>
                  </a:lnTo>
                  <a:lnTo>
                    <a:pt x="1764" y="314"/>
                  </a:lnTo>
                  <a:lnTo>
                    <a:pt x="1768" y="332"/>
                  </a:lnTo>
                  <a:lnTo>
                    <a:pt x="1772" y="349"/>
                  </a:lnTo>
                  <a:lnTo>
                    <a:pt x="1774" y="369"/>
                  </a:lnTo>
                  <a:lnTo>
                    <a:pt x="1774" y="388"/>
                  </a:lnTo>
                  <a:lnTo>
                    <a:pt x="1774" y="400"/>
                  </a:lnTo>
                  <a:lnTo>
                    <a:pt x="1773" y="410"/>
                  </a:lnTo>
                  <a:lnTo>
                    <a:pt x="1772" y="419"/>
                  </a:lnTo>
                  <a:lnTo>
                    <a:pt x="1771" y="427"/>
                  </a:lnTo>
                  <a:close/>
                  <a:moveTo>
                    <a:pt x="1457" y="368"/>
                  </a:moveTo>
                  <a:lnTo>
                    <a:pt x="1696" y="368"/>
                  </a:lnTo>
                  <a:lnTo>
                    <a:pt x="1696" y="355"/>
                  </a:lnTo>
                  <a:lnTo>
                    <a:pt x="1694" y="344"/>
                  </a:lnTo>
                  <a:lnTo>
                    <a:pt x="1692" y="332"/>
                  </a:lnTo>
                  <a:lnTo>
                    <a:pt x="1690" y="321"/>
                  </a:lnTo>
                  <a:lnTo>
                    <a:pt x="1687" y="311"/>
                  </a:lnTo>
                  <a:lnTo>
                    <a:pt x="1683" y="301"/>
                  </a:lnTo>
                  <a:lnTo>
                    <a:pt x="1678" y="292"/>
                  </a:lnTo>
                  <a:lnTo>
                    <a:pt x="1673" y="282"/>
                  </a:lnTo>
                  <a:lnTo>
                    <a:pt x="1666" y="271"/>
                  </a:lnTo>
                  <a:lnTo>
                    <a:pt x="1656" y="262"/>
                  </a:lnTo>
                  <a:lnTo>
                    <a:pt x="1646" y="254"/>
                  </a:lnTo>
                  <a:lnTo>
                    <a:pt x="1636" y="247"/>
                  </a:lnTo>
                  <a:lnTo>
                    <a:pt x="1624" y="242"/>
                  </a:lnTo>
                  <a:lnTo>
                    <a:pt x="1611" y="239"/>
                  </a:lnTo>
                  <a:lnTo>
                    <a:pt x="1597" y="237"/>
                  </a:lnTo>
                  <a:lnTo>
                    <a:pt x="1583" y="236"/>
                  </a:lnTo>
                  <a:lnTo>
                    <a:pt x="1568" y="237"/>
                  </a:lnTo>
                  <a:lnTo>
                    <a:pt x="1555" y="239"/>
                  </a:lnTo>
                  <a:lnTo>
                    <a:pt x="1542" y="242"/>
                  </a:lnTo>
                  <a:lnTo>
                    <a:pt x="1531" y="247"/>
                  </a:lnTo>
                  <a:lnTo>
                    <a:pt x="1520" y="254"/>
                  </a:lnTo>
                  <a:lnTo>
                    <a:pt x="1510" y="261"/>
                  </a:lnTo>
                  <a:lnTo>
                    <a:pt x="1500" y="270"/>
                  </a:lnTo>
                  <a:lnTo>
                    <a:pt x="1491" y="280"/>
                  </a:lnTo>
                  <a:lnTo>
                    <a:pt x="1485" y="290"/>
                  </a:lnTo>
                  <a:lnTo>
                    <a:pt x="1479" y="300"/>
                  </a:lnTo>
                  <a:lnTo>
                    <a:pt x="1474" y="310"/>
                  </a:lnTo>
                  <a:lnTo>
                    <a:pt x="1468" y="320"/>
                  </a:lnTo>
                  <a:lnTo>
                    <a:pt x="1464" y="332"/>
                  </a:lnTo>
                  <a:lnTo>
                    <a:pt x="1461" y="343"/>
                  </a:lnTo>
                  <a:lnTo>
                    <a:pt x="1459" y="355"/>
                  </a:lnTo>
                  <a:lnTo>
                    <a:pt x="1457" y="368"/>
                  </a:lnTo>
                  <a:close/>
                  <a:moveTo>
                    <a:pt x="1875" y="637"/>
                  </a:moveTo>
                  <a:lnTo>
                    <a:pt x="1875" y="328"/>
                  </a:lnTo>
                  <a:lnTo>
                    <a:pt x="1875" y="291"/>
                  </a:lnTo>
                  <a:lnTo>
                    <a:pt x="1874" y="256"/>
                  </a:lnTo>
                  <a:lnTo>
                    <a:pt x="1873" y="221"/>
                  </a:lnTo>
                  <a:lnTo>
                    <a:pt x="1872" y="188"/>
                  </a:lnTo>
                  <a:lnTo>
                    <a:pt x="1944" y="188"/>
                  </a:lnTo>
                  <a:lnTo>
                    <a:pt x="1946" y="276"/>
                  </a:lnTo>
                  <a:lnTo>
                    <a:pt x="1950" y="276"/>
                  </a:lnTo>
                  <a:lnTo>
                    <a:pt x="1954" y="265"/>
                  </a:lnTo>
                  <a:lnTo>
                    <a:pt x="1959" y="255"/>
                  </a:lnTo>
                  <a:lnTo>
                    <a:pt x="1964" y="245"/>
                  </a:lnTo>
                  <a:lnTo>
                    <a:pt x="1970" y="236"/>
                  </a:lnTo>
                  <a:lnTo>
                    <a:pt x="1976" y="227"/>
                  </a:lnTo>
                  <a:lnTo>
                    <a:pt x="1983" y="219"/>
                  </a:lnTo>
                  <a:lnTo>
                    <a:pt x="1991" y="211"/>
                  </a:lnTo>
                  <a:lnTo>
                    <a:pt x="2000" y="204"/>
                  </a:lnTo>
                  <a:lnTo>
                    <a:pt x="2008" y="198"/>
                  </a:lnTo>
                  <a:lnTo>
                    <a:pt x="2017" y="193"/>
                  </a:lnTo>
                  <a:lnTo>
                    <a:pt x="2026" y="188"/>
                  </a:lnTo>
                  <a:lnTo>
                    <a:pt x="2036" y="185"/>
                  </a:lnTo>
                  <a:lnTo>
                    <a:pt x="2045" y="182"/>
                  </a:lnTo>
                  <a:lnTo>
                    <a:pt x="2054" y="179"/>
                  </a:lnTo>
                  <a:lnTo>
                    <a:pt x="2064" y="177"/>
                  </a:lnTo>
                  <a:lnTo>
                    <a:pt x="2075" y="177"/>
                  </a:lnTo>
                  <a:lnTo>
                    <a:pt x="2087" y="178"/>
                  </a:lnTo>
                  <a:lnTo>
                    <a:pt x="2097" y="181"/>
                  </a:lnTo>
                  <a:lnTo>
                    <a:pt x="2097" y="258"/>
                  </a:lnTo>
                  <a:lnTo>
                    <a:pt x="2084" y="256"/>
                  </a:lnTo>
                  <a:lnTo>
                    <a:pt x="2069" y="255"/>
                  </a:lnTo>
                  <a:lnTo>
                    <a:pt x="2055" y="256"/>
                  </a:lnTo>
                  <a:lnTo>
                    <a:pt x="2043" y="258"/>
                  </a:lnTo>
                  <a:lnTo>
                    <a:pt x="2032" y="261"/>
                  </a:lnTo>
                  <a:lnTo>
                    <a:pt x="2020" y="266"/>
                  </a:lnTo>
                  <a:lnTo>
                    <a:pt x="2010" y="272"/>
                  </a:lnTo>
                  <a:lnTo>
                    <a:pt x="2000" y="280"/>
                  </a:lnTo>
                  <a:lnTo>
                    <a:pt x="1990" y="290"/>
                  </a:lnTo>
                  <a:lnTo>
                    <a:pt x="1982" y="300"/>
                  </a:lnTo>
                  <a:lnTo>
                    <a:pt x="1976" y="310"/>
                  </a:lnTo>
                  <a:lnTo>
                    <a:pt x="1971" y="321"/>
                  </a:lnTo>
                  <a:lnTo>
                    <a:pt x="1966" y="333"/>
                  </a:lnTo>
                  <a:lnTo>
                    <a:pt x="1963" y="344"/>
                  </a:lnTo>
                  <a:lnTo>
                    <a:pt x="1960" y="356"/>
                  </a:lnTo>
                  <a:lnTo>
                    <a:pt x="1958" y="370"/>
                  </a:lnTo>
                  <a:lnTo>
                    <a:pt x="1957" y="383"/>
                  </a:lnTo>
                  <a:lnTo>
                    <a:pt x="1955" y="398"/>
                  </a:lnTo>
                  <a:lnTo>
                    <a:pt x="1955" y="637"/>
                  </a:lnTo>
                  <a:lnTo>
                    <a:pt x="1875" y="637"/>
                  </a:lnTo>
                  <a:close/>
                  <a:moveTo>
                    <a:pt x="2260" y="637"/>
                  </a:moveTo>
                  <a:lnTo>
                    <a:pt x="2178" y="637"/>
                  </a:lnTo>
                  <a:lnTo>
                    <a:pt x="2178" y="188"/>
                  </a:lnTo>
                  <a:lnTo>
                    <a:pt x="2260" y="188"/>
                  </a:lnTo>
                  <a:lnTo>
                    <a:pt x="2260" y="637"/>
                  </a:lnTo>
                  <a:close/>
                  <a:moveTo>
                    <a:pt x="2219" y="105"/>
                  </a:moveTo>
                  <a:lnTo>
                    <a:pt x="2217" y="105"/>
                  </a:lnTo>
                  <a:lnTo>
                    <a:pt x="2206" y="104"/>
                  </a:lnTo>
                  <a:lnTo>
                    <a:pt x="2197" y="101"/>
                  </a:lnTo>
                  <a:lnTo>
                    <a:pt x="2193" y="99"/>
                  </a:lnTo>
                  <a:lnTo>
                    <a:pt x="2189" y="96"/>
                  </a:lnTo>
                  <a:lnTo>
                    <a:pt x="2185" y="93"/>
                  </a:lnTo>
                  <a:lnTo>
                    <a:pt x="2181" y="90"/>
                  </a:lnTo>
                  <a:lnTo>
                    <a:pt x="2174" y="82"/>
                  </a:lnTo>
                  <a:lnTo>
                    <a:pt x="2170" y="72"/>
                  </a:lnTo>
                  <a:lnTo>
                    <a:pt x="2167" y="63"/>
                  </a:lnTo>
                  <a:lnTo>
                    <a:pt x="2166" y="52"/>
                  </a:lnTo>
                  <a:lnTo>
                    <a:pt x="2167" y="42"/>
                  </a:lnTo>
                  <a:lnTo>
                    <a:pt x="2170" y="32"/>
                  </a:lnTo>
                  <a:lnTo>
                    <a:pt x="2174" y="23"/>
                  </a:lnTo>
                  <a:lnTo>
                    <a:pt x="2182" y="16"/>
                  </a:lnTo>
                  <a:lnTo>
                    <a:pt x="2185" y="12"/>
                  </a:lnTo>
                  <a:lnTo>
                    <a:pt x="2189" y="9"/>
                  </a:lnTo>
                  <a:lnTo>
                    <a:pt x="2194" y="6"/>
                  </a:lnTo>
                  <a:lnTo>
                    <a:pt x="2198" y="4"/>
                  </a:lnTo>
                  <a:lnTo>
                    <a:pt x="2208" y="2"/>
                  </a:lnTo>
                  <a:lnTo>
                    <a:pt x="2220" y="0"/>
                  </a:lnTo>
                  <a:lnTo>
                    <a:pt x="2230" y="2"/>
                  </a:lnTo>
                  <a:lnTo>
                    <a:pt x="2240" y="4"/>
                  </a:lnTo>
                  <a:lnTo>
                    <a:pt x="2244" y="6"/>
                  </a:lnTo>
                  <a:lnTo>
                    <a:pt x="2249" y="9"/>
                  </a:lnTo>
                  <a:lnTo>
                    <a:pt x="2253" y="12"/>
                  </a:lnTo>
                  <a:lnTo>
                    <a:pt x="2257" y="15"/>
                  </a:lnTo>
                  <a:lnTo>
                    <a:pt x="2263" y="23"/>
                  </a:lnTo>
                  <a:lnTo>
                    <a:pt x="2268" y="31"/>
                  </a:lnTo>
                  <a:lnTo>
                    <a:pt x="2270" y="42"/>
                  </a:lnTo>
                  <a:lnTo>
                    <a:pt x="2271" y="52"/>
                  </a:lnTo>
                  <a:lnTo>
                    <a:pt x="2270" y="63"/>
                  </a:lnTo>
                  <a:lnTo>
                    <a:pt x="2268" y="72"/>
                  </a:lnTo>
                  <a:lnTo>
                    <a:pt x="2263" y="82"/>
                  </a:lnTo>
                  <a:lnTo>
                    <a:pt x="2257" y="90"/>
                  </a:lnTo>
                  <a:lnTo>
                    <a:pt x="2253" y="93"/>
                  </a:lnTo>
                  <a:lnTo>
                    <a:pt x="2249" y="96"/>
                  </a:lnTo>
                  <a:lnTo>
                    <a:pt x="2244" y="99"/>
                  </a:lnTo>
                  <a:lnTo>
                    <a:pt x="2240" y="101"/>
                  </a:lnTo>
                  <a:lnTo>
                    <a:pt x="2235" y="103"/>
                  </a:lnTo>
                  <a:lnTo>
                    <a:pt x="2230" y="104"/>
                  </a:lnTo>
                  <a:lnTo>
                    <a:pt x="2224" y="104"/>
                  </a:lnTo>
                  <a:lnTo>
                    <a:pt x="2219" y="105"/>
                  </a:lnTo>
                  <a:close/>
                  <a:moveTo>
                    <a:pt x="2755" y="427"/>
                  </a:moveTo>
                  <a:lnTo>
                    <a:pt x="2441" y="426"/>
                  </a:lnTo>
                  <a:lnTo>
                    <a:pt x="2443" y="445"/>
                  </a:lnTo>
                  <a:lnTo>
                    <a:pt x="2446" y="463"/>
                  </a:lnTo>
                  <a:lnTo>
                    <a:pt x="2449" y="480"/>
                  </a:lnTo>
                  <a:lnTo>
                    <a:pt x="2454" y="495"/>
                  </a:lnTo>
                  <a:lnTo>
                    <a:pt x="2461" y="510"/>
                  </a:lnTo>
                  <a:lnTo>
                    <a:pt x="2469" y="523"/>
                  </a:lnTo>
                  <a:lnTo>
                    <a:pt x="2478" y="535"/>
                  </a:lnTo>
                  <a:lnTo>
                    <a:pt x="2489" y="546"/>
                  </a:lnTo>
                  <a:lnTo>
                    <a:pt x="2499" y="554"/>
                  </a:lnTo>
                  <a:lnTo>
                    <a:pt x="2510" y="562"/>
                  </a:lnTo>
                  <a:lnTo>
                    <a:pt x="2523" y="568"/>
                  </a:lnTo>
                  <a:lnTo>
                    <a:pt x="2535" y="573"/>
                  </a:lnTo>
                  <a:lnTo>
                    <a:pt x="2548" y="577"/>
                  </a:lnTo>
                  <a:lnTo>
                    <a:pt x="2564" y="580"/>
                  </a:lnTo>
                  <a:lnTo>
                    <a:pt x="2579" y="582"/>
                  </a:lnTo>
                  <a:lnTo>
                    <a:pt x="2595" y="582"/>
                  </a:lnTo>
                  <a:lnTo>
                    <a:pt x="2612" y="582"/>
                  </a:lnTo>
                  <a:lnTo>
                    <a:pt x="2628" y="581"/>
                  </a:lnTo>
                  <a:lnTo>
                    <a:pt x="2644" y="579"/>
                  </a:lnTo>
                  <a:lnTo>
                    <a:pt x="2660" y="577"/>
                  </a:lnTo>
                  <a:lnTo>
                    <a:pt x="2676" y="573"/>
                  </a:lnTo>
                  <a:lnTo>
                    <a:pt x="2690" y="569"/>
                  </a:lnTo>
                  <a:lnTo>
                    <a:pt x="2705" y="564"/>
                  </a:lnTo>
                  <a:lnTo>
                    <a:pt x="2719" y="559"/>
                  </a:lnTo>
                  <a:lnTo>
                    <a:pt x="2732" y="618"/>
                  </a:lnTo>
                  <a:lnTo>
                    <a:pt x="2717" y="624"/>
                  </a:lnTo>
                  <a:lnTo>
                    <a:pt x="2700" y="630"/>
                  </a:lnTo>
                  <a:lnTo>
                    <a:pt x="2683" y="635"/>
                  </a:lnTo>
                  <a:lnTo>
                    <a:pt x="2664" y="639"/>
                  </a:lnTo>
                  <a:lnTo>
                    <a:pt x="2645" y="642"/>
                  </a:lnTo>
                  <a:lnTo>
                    <a:pt x="2625" y="644"/>
                  </a:lnTo>
                  <a:lnTo>
                    <a:pt x="2605" y="646"/>
                  </a:lnTo>
                  <a:lnTo>
                    <a:pt x="2583" y="647"/>
                  </a:lnTo>
                  <a:lnTo>
                    <a:pt x="2559" y="646"/>
                  </a:lnTo>
                  <a:lnTo>
                    <a:pt x="2535" y="642"/>
                  </a:lnTo>
                  <a:lnTo>
                    <a:pt x="2524" y="640"/>
                  </a:lnTo>
                  <a:lnTo>
                    <a:pt x="2512" y="637"/>
                  </a:lnTo>
                  <a:lnTo>
                    <a:pt x="2502" y="634"/>
                  </a:lnTo>
                  <a:lnTo>
                    <a:pt x="2492" y="631"/>
                  </a:lnTo>
                  <a:lnTo>
                    <a:pt x="2483" y="627"/>
                  </a:lnTo>
                  <a:lnTo>
                    <a:pt x="2472" y="622"/>
                  </a:lnTo>
                  <a:lnTo>
                    <a:pt x="2463" y="617"/>
                  </a:lnTo>
                  <a:lnTo>
                    <a:pt x="2455" y="612"/>
                  </a:lnTo>
                  <a:lnTo>
                    <a:pt x="2446" y="605"/>
                  </a:lnTo>
                  <a:lnTo>
                    <a:pt x="2437" y="598"/>
                  </a:lnTo>
                  <a:lnTo>
                    <a:pt x="2429" y="592"/>
                  </a:lnTo>
                  <a:lnTo>
                    <a:pt x="2422" y="584"/>
                  </a:lnTo>
                  <a:lnTo>
                    <a:pt x="2415" y="576"/>
                  </a:lnTo>
                  <a:lnTo>
                    <a:pt x="2409" y="567"/>
                  </a:lnTo>
                  <a:lnTo>
                    <a:pt x="2401" y="559"/>
                  </a:lnTo>
                  <a:lnTo>
                    <a:pt x="2396" y="551"/>
                  </a:lnTo>
                  <a:lnTo>
                    <a:pt x="2391" y="542"/>
                  </a:lnTo>
                  <a:lnTo>
                    <a:pt x="2386" y="531"/>
                  </a:lnTo>
                  <a:lnTo>
                    <a:pt x="2382" y="522"/>
                  </a:lnTo>
                  <a:lnTo>
                    <a:pt x="2378" y="512"/>
                  </a:lnTo>
                  <a:lnTo>
                    <a:pt x="2374" y="501"/>
                  </a:lnTo>
                  <a:lnTo>
                    <a:pt x="2371" y="490"/>
                  </a:lnTo>
                  <a:lnTo>
                    <a:pt x="2369" y="480"/>
                  </a:lnTo>
                  <a:lnTo>
                    <a:pt x="2366" y="469"/>
                  </a:lnTo>
                  <a:lnTo>
                    <a:pt x="2363" y="445"/>
                  </a:lnTo>
                  <a:lnTo>
                    <a:pt x="2362" y="419"/>
                  </a:lnTo>
                  <a:lnTo>
                    <a:pt x="2363" y="394"/>
                  </a:lnTo>
                  <a:lnTo>
                    <a:pt x="2366" y="370"/>
                  </a:lnTo>
                  <a:lnTo>
                    <a:pt x="2371" y="346"/>
                  </a:lnTo>
                  <a:lnTo>
                    <a:pt x="2377" y="324"/>
                  </a:lnTo>
                  <a:lnTo>
                    <a:pt x="2381" y="313"/>
                  </a:lnTo>
                  <a:lnTo>
                    <a:pt x="2385" y="303"/>
                  </a:lnTo>
                  <a:lnTo>
                    <a:pt x="2390" y="293"/>
                  </a:lnTo>
                  <a:lnTo>
                    <a:pt x="2395" y="282"/>
                  </a:lnTo>
                  <a:lnTo>
                    <a:pt x="2400" y="273"/>
                  </a:lnTo>
                  <a:lnTo>
                    <a:pt x="2407" y="264"/>
                  </a:lnTo>
                  <a:lnTo>
                    <a:pt x="2414" y="255"/>
                  </a:lnTo>
                  <a:lnTo>
                    <a:pt x="2420" y="246"/>
                  </a:lnTo>
                  <a:lnTo>
                    <a:pt x="2427" y="238"/>
                  </a:lnTo>
                  <a:lnTo>
                    <a:pt x="2435" y="230"/>
                  </a:lnTo>
                  <a:lnTo>
                    <a:pt x="2444" y="223"/>
                  </a:lnTo>
                  <a:lnTo>
                    <a:pt x="2452" y="217"/>
                  </a:lnTo>
                  <a:lnTo>
                    <a:pt x="2460" y="210"/>
                  </a:lnTo>
                  <a:lnTo>
                    <a:pt x="2468" y="204"/>
                  </a:lnTo>
                  <a:lnTo>
                    <a:pt x="2477" y="199"/>
                  </a:lnTo>
                  <a:lnTo>
                    <a:pt x="2487" y="195"/>
                  </a:lnTo>
                  <a:lnTo>
                    <a:pt x="2497" y="191"/>
                  </a:lnTo>
                  <a:lnTo>
                    <a:pt x="2507" y="187"/>
                  </a:lnTo>
                  <a:lnTo>
                    <a:pt x="2518" y="185"/>
                  </a:lnTo>
                  <a:lnTo>
                    <a:pt x="2528" y="182"/>
                  </a:lnTo>
                  <a:lnTo>
                    <a:pt x="2539" y="179"/>
                  </a:lnTo>
                  <a:lnTo>
                    <a:pt x="2549" y="178"/>
                  </a:lnTo>
                  <a:lnTo>
                    <a:pt x="2562" y="177"/>
                  </a:lnTo>
                  <a:lnTo>
                    <a:pt x="2573" y="177"/>
                  </a:lnTo>
                  <a:lnTo>
                    <a:pt x="2585" y="177"/>
                  </a:lnTo>
                  <a:lnTo>
                    <a:pt x="2597" y="178"/>
                  </a:lnTo>
                  <a:lnTo>
                    <a:pt x="2608" y="181"/>
                  </a:lnTo>
                  <a:lnTo>
                    <a:pt x="2619" y="183"/>
                  </a:lnTo>
                  <a:lnTo>
                    <a:pt x="2630" y="185"/>
                  </a:lnTo>
                  <a:lnTo>
                    <a:pt x="2640" y="188"/>
                  </a:lnTo>
                  <a:lnTo>
                    <a:pt x="2650" y="192"/>
                  </a:lnTo>
                  <a:lnTo>
                    <a:pt x="2659" y="196"/>
                  </a:lnTo>
                  <a:lnTo>
                    <a:pt x="2669" y="201"/>
                  </a:lnTo>
                  <a:lnTo>
                    <a:pt x="2677" y="206"/>
                  </a:lnTo>
                  <a:lnTo>
                    <a:pt x="2685" y="212"/>
                  </a:lnTo>
                  <a:lnTo>
                    <a:pt x="2693" y="220"/>
                  </a:lnTo>
                  <a:lnTo>
                    <a:pt x="2700" y="227"/>
                  </a:lnTo>
                  <a:lnTo>
                    <a:pt x="2708" y="234"/>
                  </a:lnTo>
                  <a:lnTo>
                    <a:pt x="2714" y="242"/>
                  </a:lnTo>
                  <a:lnTo>
                    <a:pt x="2721" y="251"/>
                  </a:lnTo>
                  <a:lnTo>
                    <a:pt x="2729" y="266"/>
                  </a:lnTo>
                  <a:lnTo>
                    <a:pt x="2737" y="281"/>
                  </a:lnTo>
                  <a:lnTo>
                    <a:pt x="2744" y="298"/>
                  </a:lnTo>
                  <a:lnTo>
                    <a:pt x="2749" y="314"/>
                  </a:lnTo>
                  <a:lnTo>
                    <a:pt x="2753" y="332"/>
                  </a:lnTo>
                  <a:lnTo>
                    <a:pt x="2756" y="349"/>
                  </a:lnTo>
                  <a:lnTo>
                    <a:pt x="2758" y="369"/>
                  </a:lnTo>
                  <a:lnTo>
                    <a:pt x="2759" y="388"/>
                  </a:lnTo>
                  <a:lnTo>
                    <a:pt x="2758" y="400"/>
                  </a:lnTo>
                  <a:lnTo>
                    <a:pt x="2758" y="410"/>
                  </a:lnTo>
                  <a:lnTo>
                    <a:pt x="2757" y="419"/>
                  </a:lnTo>
                  <a:lnTo>
                    <a:pt x="2755" y="427"/>
                  </a:lnTo>
                  <a:close/>
                  <a:moveTo>
                    <a:pt x="2441" y="368"/>
                  </a:moveTo>
                  <a:lnTo>
                    <a:pt x="2680" y="368"/>
                  </a:lnTo>
                  <a:lnTo>
                    <a:pt x="2680" y="355"/>
                  </a:lnTo>
                  <a:lnTo>
                    <a:pt x="2679" y="344"/>
                  </a:lnTo>
                  <a:lnTo>
                    <a:pt x="2677" y="332"/>
                  </a:lnTo>
                  <a:lnTo>
                    <a:pt x="2675" y="321"/>
                  </a:lnTo>
                  <a:lnTo>
                    <a:pt x="2672" y="311"/>
                  </a:lnTo>
                  <a:lnTo>
                    <a:pt x="2668" y="301"/>
                  </a:lnTo>
                  <a:lnTo>
                    <a:pt x="2663" y="292"/>
                  </a:lnTo>
                  <a:lnTo>
                    <a:pt x="2657" y="282"/>
                  </a:lnTo>
                  <a:lnTo>
                    <a:pt x="2650" y="271"/>
                  </a:lnTo>
                  <a:lnTo>
                    <a:pt x="2641" y="262"/>
                  </a:lnTo>
                  <a:lnTo>
                    <a:pt x="2632" y="254"/>
                  </a:lnTo>
                  <a:lnTo>
                    <a:pt x="2620" y="247"/>
                  </a:lnTo>
                  <a:lnTo>
                    <a:pt x="2609" y="242"/>
                  </a:lnTo>
                  <a:lnTo>
                    <a:pt x="2596" y="239"/>
                  </a:lnTo>
                  <a:lnTo>
                    <a:pt x="2581" y="237"/>
                  </a:lnTo>
                  <a:lnTo>
                    <a:pt x="2567" y="236"/>
                  </a:lnTo>
                  <a:lnTo>
                    <a:pt x="2552" y="237"/>
                  </a:lnTo>
                  <a:lnTo>
                    <a:pt x="2540" y="239"/>
                  </a:lnTo>
                  <a:lnTo>
                    <a:pt x="2528" y="242"/>
                  </a:lnTo>
                  <a:lnTo>
                    <a:pt x="2515" y="247"/>
                  </a:lnTo>
                  <a:lnTo>
                    <a:pt x="2504" y="254"/>
                  </a:lnTo>
                  <a:lnTo>
                    <a:pt x="2494" y="261"/>
                  </a:lnTo>
                  <a:lnTo>
                    <a:pt x="2485" y="270"/>
                  </a:lnTo>
                  <a:lnTo>
                    <a:pt x="2475" y="280"/>
                  </a:lnTo>
                  <a:lnTo>
                    <a:pt x="2469" y="290"/>
                  </a:lnTo>
                  <a:lnTo>
                    <a:pt x="2463" y="300"/>
                  </a:lnTo>
                  <a:lnTo>
                    <a:pt x="2458" y="310"/>
                  </a:lnTo>
                  <a:lnTo>
                    <a:pt x="2454" y="320"/>
                  </a:lnTo>
                  <a:lnTo>
                    <a:pt x="2450" y="332"/>
                  </a:lnTo>
                  <a:lnTo>
                    <a:pt x="2446" y="343"/>
                  </a:lnTo>
                  <a:lnTo>
                    <a:pt x="2444" y="355"/>
                  </a:lnTo>
                  <a:lnTo>
                    <a:pt x="2441" y="368"/>
                  </a:lnTo>
                  <a:close/>
                  <a:moveTo>
                    <a:pt x="2860" y="637"/>
                  </a:moveTo>
                  <a:lnTo>
                    <a:pt x="2860" y="309"/>
                  </a:lnTo>
                  <a:lnTo>
                    <a:pt x="2860" y="280"/>
                  </a:lnTo>
                  <a:lnTo>
                    <a:pt x="2859" y="250"/>
                  </a:lnTo>
                  <a:lnTo>
                    <a:pt x="2858" y="220"/>
                  </a:lnTo>
                  <a:lnTo>
                    <a:pt x="2856" y="188"/>
                  </a:lnTo>
                  <a:lnTo>
                    <a:pt x="2929" y="188"/>
                  </a:lnTo>
                  <a:lnTo>
                    <a:pt x="2933" y="262"/>
                  </a:lnTo>
                  <a:lnTo>
                    <a:pt x="2935" y="262"/>
                  </a:lnTo>
                  <a:lnTo>
                    <a:pt x="2940" y="254"/>
                  </a:lnTo>
                  <a:lnTo>
                    <a:pt x="2945" y="245"/>
                  </a:lnTo>
                  <a:lnTo>
                    <a:pt x="2951" y="237"/>
                  </a:lnTo>
                  <a:lnTo>
                    <a:pt x="2958" y="230"/>
                  </a:lnTo>
                  <a:lnTo>
                    <a:pt x="2964" y="223"/>
                  </a:lnTo>
                  <a:lnTo>
                    <a:pt x="2973" y="217"/>
                  </a:lnTo>
                  <a:lnTo>
                    <a:pt x="2981" y="210"/>
                  </a:lnTo>
                  <a:lnTo>
                    <a:pt x="2989" y="204"/>
                  </a:lnTo>
                  <a:lnTo>
                    <a:pt x="3000" y="198"/>
                  </a:lnTo>
                  <a:lnTo>
                    <a:pt x="3011" y="193"/>
                  </a:lnTo>
                  <a:lnTo>
                    <a:pt x="3022" y="188"/>
                  </a:lnTo>
                  <a:lnTo>
                    <a:pt x="3033" y="185"/>
                  </a:lnTo>
                  <a:lnTo>
                    <a:pt x="3046" y="182"/>
                  </a:lnTo>
                  <a:lnTo>
                    <a:pt x="3058" y="179"/>
                  </a:lnTo>
                  <a:lnTo>
                    <a:pt x="3070" y="177"/>
                  </a:lnTo>
                  <a:lnTo>
                    <a:pt x="3084" y="177"/>
                  </a:lnTo>
                  <a:lnTo>
                    <a:pt x="3098" y="178"/>
                  </a:lnTo>
                  <a:lnTo>
                    <a:pt x="3112" y="179"/>
                  </a:lnTo>
                  <a:lnTo>
                    <a:pt x="3126" y="183"/>
                  </a:lnTo>
                  <a:lnTo>
                    <a:pt x="3139" y="187"/>
                  </a:lnTo>
                  <a:lnTo>
                    <a:pt x="3151" y="192"/>
                  </a:lnTo>
                  <a:lnTo>
                    <a:pt x="3163" y="199"/>
                  </a:lnTo>
                  <a:lnTo>
                    <a:pt x="3174" y="206"/>
                  </a:lnTo>
                  <a:lnTo>
                    <a:pt x="3185" y="215"/>
                  </a:lnTo>
                  <a:lnTo>
                    <a:pt x="3192" y="222"/>
                  </a:lnTo>
                  <a:lnTo>
                    <a:pt x="3199" y="229"/>
                  </a:lnTo>
                  <a:lnTo>
                    <a:pt x="3205" y="236"/>
                  </a:lnTo>
                  <a:lnTo>
                    <a:pt x="3210" y="244"/>
                  </a:lnTo>
                  <a:lnTo>
                    <a:pt x="3215" y="251"/>
                  </a:lnTo>
                  <a:lnTo>
                    <a:pt x="3219" y="261"/>
                  </a:lnTo>
                  <a:lnTo>
                    <a:pt x="3223" y="269"/>
                  </a:lnTo>
                  <a:lnTo>
                    <a:pt x="3228" y="279"/>
                  </a:lnTo>
                  <a:lnTo>
                    <a:pt x="3231" y="289"/>
                  </a:lnTo>
                  <a:lnTo>
                    <a:pt x="3234" y="299"/>
                  </a:lnTo>
                  <a:lnTo>
                    <a:pt x="3236" y="309"/>
                  </a:lnTo>
                  <a:lnTo>
                    <a:pt x="3238" y="320"/>
                  </a:lnTo>
                  <a:lnTo>
                    <a:pt x="3241" y="344"/>
                  </a:lnTo>
                  <a:lnTo>
                    <a:pt x="3242" y="369"/>
                  </a:lnTo>
                  <a:lnTo>
                    <a:pt x="3242" y="637"/>
                  </a:lnTo>
                  <a:lnTo>
                    <a:pt x="3160" y="637"/>
                  </a:lnTo>
                  <a:lnTo>
                    <a:pt x="3160" y="378"/>
                  </a:lnTo>
                  <a:lnTo>
                    <a:pt x="3160" y="362"/>
                  </a:lnTo>
                  <a:lnTo>
                    <a:pt x="3159" y="346"/>
                  </a:lnTo>
                  <a:lnTo>
                    <a:pt x="3157" y="333"/>
                  </a:lnTo>
                  <a:lnTo>
                    <a:pt x="3154" y="319"/>
                  </a:lnTo>
                  <a:lnTo>
                    <a:pt x="3150" y="307"/>
                  </a:lnTo>
                  <a:lnTo>
                    <a:pt x="3145" y="297"/>
                  </a:lnTo>
                  <a:lnTo>
                    <a:pt x="3140" y="286"/>
                  </a:lnTo>
                  <a:lnTo>
                    <a:pt x="3134" y="277"/>
                  </a:lnTo>
                  <a:lnTo>
                    <a:pt x="3127" y="270"/>
                  </a:lnTo>
                  <a:lnTo>
                    <a:pt x="3120" y="263"/>
                  </a:lnTo>
                  <a:lnTo>
                    <a:pt x="3111" y="258"/>
                  </a:lnTo>
                  <a:lnTo>
                    <a:pt x="3102" y="253"/>
                  </a:lnTo>
                  <a:lnTo>
                    <a:pt x="3092" y="249"/>
                  </a:lnTo>
                  <a:lnTo>
                    <a:pt x="3081" y="246"/>
                  </a:lnTo>
                  <a:lnTo>
                    <a:pt x="3069" y="244"/>
                  </a:lnTo>
                  <a:lnTo>
                    <a:pt x="3056" y="244"/>
                  </a:lnTo>
                  <a:lnTo>
                    <a:pt x="3047" y="244"/>
                  </a:lnTo>
                  <a:lnTo>
                    <a:pt x="3037" y="245"/>
                  </a:lnTo>
                  <a:lnTo>
                    <a:pt x="3028" y="247"/>
                  </a:lnTo>
                  <a:lnTo>
                    <a:pt x="3020" y="250"/>
                  </a:lnTo>
                  <a:lnTo>
                    <a:pt x="3012" y="254"/>
                  </a:lnTo>
                  <a:lnTo>
                    <a:pt x="3004" y="258"/>
                  </a:lnTo>
                  <a:lnTo>
                    <a:pt x="2995" y="263"/>
                  </a:lnTo>
                  <a:lnTo>
                    <a:pt x="2988" y="268"/>
                  </a:lnTo>
                  <a:lnTo>
                    <a:pt x="2981" y="274"/>
                  </a:lnTo>
                  <a:lnTo>
                    <a:pt x="2974" y="281"/>
                  </a:lnTo>
                  <a:lnTo>
                    <a:pt x="2968" y="289"/>
                  </a:lnTo>
                  <a:lnTo>
                    <a:pt x="2962" y="296"/>
                  </a:lnTo>
                  <a:lnTo>
                    <a:pt x="2958" y="303"/>
                  </a:lnTo>
                  <a:lnTo>
                    <a:pt x="2953" y="311"/>
                  </a:lnTo>
                  <a:lnTo>
                    <a:pt x="2950" y="319"/>
                  </a:lnTo>
                  <a:lnTo>
                    <a:pt x="2947" y="329"/>
                  </a:lnTo>
                  <a:lnTo>
                    <a:pt x="2945" y="337"/>
                  </a:lnTo>
                  <a:lnTo>
                    <a:pt x="2943" y="346"/>
                  </a:lnTo>
                  <a:lnTo>
                    <a:pt x="2942" y="356"/>
                  </a:lnTo>
                  <a:lnTo>
                    <a:pt x="2942" y="367"/>
                  </a:lnTo>
                  <a:lnTo>
                    <a:pt x="2942" y="637"/>
                  </a:lnTo>
                  <a:lnTo>
                    <a:pt x="2860" y="637"/>
                  </a:lnTo>
                  <a:close/>
                  <a:moveTo>
                    <a:pt x="3680" y="559"/>
                  </a:moveTo>
                  <a:lnTo>
                    <a:pt x="3694" y="620"/>
                  </a:lnTo>
                  <a:lnTo>
                    <a:pt x="3681" y="627"/>
                  </a:lnTo>
                  <a:lnTo>
                    <a:pt x="3666" y="632"/>
                  </a:lnTo>
                  <a:lnTo>
                    <a:pt x="3651" y="636"/>
                  </a:lnTo>
                  <a:lnTo>
                    <a:pt x="3635" y="640"/>
                  </a:lnTo>
                  <a:lnTo>
                    <a:pt x="3619" y="643"/>
                  </a:lnTo>
                  <a:lnTo>
                    <a:pt x="3602" y="646"/>
                  </a:lnTo>
                  <a:lnTo>
                    <a:pt x="3584" y="647"/>
                  </a:lnTo>
                  <a:lnTo>
                    <a:pt x="3566" y="648"/>
                  </a:lnTo>
                  <a:lnTo>
                    <a:pt x="3541" y="647"/>
                  </a:lnTo>
                  <a:lnTo>
                    <a:pt x="3517" y="643"/>
                  </a:lnTo>
                  <a:lnTo>
                    <a:pt x="3506" y="641"/>
                  </a:lnTo>
                  <a:lnTo>
                    <a:pt x="3495" y="638"/>
                  </a:lnTo>
                  <a:lnTo>
                    <a:pt x="3484" y="635"/>
                  </a:lnTo>
                  <a:lnTo>
                    <a:pt x="3474" y="631"/>
                  </a:lnTo>
                  <a:lnTo>
                    <a:pt x="3464" y="627"/>
                  </a:lnTo>
                  <a:lnTo>
                    <a:pt x="3455" y="623"/>
                  </a:lnTo>
                  <a:lnTo>
                    <a:pt x="3445" y="618"/>
                  </a:lnTo>
                  <a:lnTo>
                    <a:pt x="3436" y="612"/>
                  </a:lnTo>
                  <a:lnTo>
                    <a:pt x="3427" y="605"/>
                  </a:lnTo>
                  <a:lnTo>
                    <a:pt x="3419" y="599"/>
                  </a:lnTo>
                  <a:lnTo>
                    <a:pt x="3410" y="592"/>
                  </a:lnTo>
                  <a:lnTo>
                    <a:pt x="3403" y="584"/>
                  </a:lnTo>
                  <a:lnTo>
                    <a:pt x="3395" y="576"/>
                  </a:lnTo>
                  <a:lnTo>
                    <a:pt x="3389" y="567"/>
                  </a:lnTo>
                  <a:lnTo>
                    <a:pt x="3382" y="559"/>
                  </a:lnTo>
                  <a:lnTo>
                    <a:pt x="3377" y="550"/>
                  </a:lnTo>
                  <a:lnTo>
                    <a:pt x="3370" y="541"/>
                  </a:lnTo>
                  <a:lnTo>
                    <a:pt x="3365" y="531"/>
                  </a:lnTo>
                  <a:lnTo>
                    <a:pt x="3361" y="521"/>
                  </a:lnTo>
                  <a:lnTo>
                    <a:pt x="3357" y="511"/>
                  </a:lnTo>
                  <a:lnTo>
                    <a:pt x="3354" y="500"/>
                  </a:lnTo>
                  <a:lnTo>
                    <a:pt x="3351" y="489"/>
                  </a:lnTo>
                  <a:lnTo>
                    <a:pt x="3348" y="478"/>
                  </a:lnTo>
                  <a:lnTo>
                    <a:pt x="3346" y="467"/>
                  </a:lnTo>
                  <a:lnTo>
                    <a:pt x="3343" y="442"/>
                  </a:lnTo>
                  <a:lnTo>
                    <a:pt x="3342" y="417"/>
                  </a:lnTo>
                  <a:lnTo>
                    <a:pt x="3342" y="404"/>
                  </a:lnTo>
                  <a:lnTo>
                    <a:pt x="3343" y="391"/>
                  </a:lnTo>
                  <a:lnTo>
                    <a:pt x="3344" y="379"/>
                  </a:lnTo>
                  <a:lnTo>
                    <a:pt x="3346" y="367"/>
                  </a:lnTo>
                  <a:lnTo>
                    <a:pt x="3348" y="355"/>
                  </a:lnTo>
                  <a:lnTo>
                    <a:pt x="3351" y="344"/>
                  </a:lnTo>
                  <a:lnTo>
                    <a:pt x="3354" y="333"/>
                  </a:lnTo>
                  <a:lnTo>
                    <a:pt x="3358" y="321"/>
                  </a:lnTo>
                  <a:lnTo>
                    <a:pt x="3363" y="311"/>
                  </a:lnTo>
                  <a:lnTo>
                    <a:pt x="3367" y="301"/>
                  </a:lnTo>
                  <a:lnTo>
                    <a:pt x="3373" y="291"/>
                  </a:lnTo>
                  <a:lnTo>
                    <a:pt x="3379" y="281"/>
                  </a:lnTo>
                  <a:lnTo>
                    <a:pt x="3386" y="272"/>
                  </a:lnTo>
                  <a:lnTo>
                    <a:pt x="3393" y="263"/>
                  </a:lnTo>
                  <a:lnTo>
                    <a:pt x="3400" y="254"/>
                  </a:lnTo>
                  <a:lnTo>
                    <a:pt x="3408" y="245"/>
                  </a:lnTo>
                  <a:lnTo>
                    <a:pt x="3417" y="237"/>
                  </a:lnTo>
                  <a:lnTo>
                    <a:pt x="3425" y="230"/>
                  </a:lnTo>
                  <a:lnTo>
                    <a:pt x="3434" y="223"/>
                  </a:lnTo>
                  <a:lnTo>
                    <a:pt x="3443" y="215"/>
                  </a:lnTo>
                  <a:lnTo>
                    <a:pt x="3454" y="210"/>
                  </a:lnTo>
                  <a:lnTo>
                    <a:pt x="3464" y="204"/>
                  </a:lnTo>
                  <a:lnTo>
                    <a:pt x="3474" y="199"/>
                  </a:lnTo>
                  <a:lnTo>
                    <a:pt x="3484" y="195"/>
                  </a:lnTo>
                  <a:lnTo>
                    <a:pt x="3496" y="191"/>
                  </a:lnTo>
                  <a:lnTo>
                    <a:pt x="3507" y="188"/>
                  </a:lnTo>
                  <a:lnTo>
                    <a:pt x="3519" y="185"/>
                  </a:lnTo>
                  <a:lnTo>
                    <a:pt x="3532" y="183"/>
                  </a:lnTo>
                  <a:lnTo>
                    <a:pt x="3544" y="181"/>
                  </a:lnTo>
                  <a:lnTo>
                    <a:pt x="3556" y="179"/>
                  </a:lnTo>
                  <a:lnTo>
                    <a:pt x="3570" y="178"/>
                  </a:lnTo>
                  <a:lnTo>
                    <a:pt x="3583" y="178"/>
                  </a:lnTo>
                  <a:lnTo>
                    <a:pt x="3599" y="178"/>
                  </a:lnTo>
                  <a:lnTo>
                    <a:pt x="3616" y="179"/>
                  </a:lnTo>
                  <a:lnTo>
                    <a:pt x="3631" y="182"/>
                  </a:lnTo>
                  <a:lnTo>
                    <a:pt x="3646" y="185"/>
                  </a:lnTo>
                  <a:lnTo>
                    <a:pt x="3659" y="188"/>
                  </a:lnTo>
                  <a:lnTo>
                    <a:pt x="3672" y="192"/>
                  </a:lnTo>
                  <a:lnTo>
                    <a:pt x="3685" y="196"/>
                  </a:lnTo>
                  <a:lnTo>
                    <a:pt x="3696" y="201"/>
                  </a:lnTo>
                  <a:lnTo>
                    <a:pt x="3678" y="265"/>
                  </a:lnTo>
                  <a:lnTo>
                    <a:pt x="3667" y="260"/>
                  </a:lnTo>
                  <a:lnTo>
                    <a:pt x="3656" y="256"/>
                  </a:lnTo>
                  <a:lnTo>
                    <a:pt x="3646" y="251"/>
                  </a:lnTo>
                  <a:lnTo>
                    <a:pt x="3633" y="248"/>
                  </a:lnTo>
                  <a:lnTo>
                    <a:pt x="3622" y="246"/>
                  </a:lnTo>
                  <a:lnTo>
                    <a:pt x="3609" y="244"/>
                  </a:lnTo>
                  <a:lnTo>
                    <a:pt x="3596" y="243"/>
                  </a:lnTo>
                  <a:lnTo>
                    <a:pt x="3583" y="243"/>
                  </a:lnTo>
                  <a:lnTo>
                    <a:pt x="3565" y="244"/>
                  </a:lnTo>
                  <a:lnTo>
                    <a:pt x="3548" y="246"/>
                  </a:lnTo>
                  <a:lnTo>
                    <a:pt x="3532" y="250"/>
                  </a:lnTo>
                  <a:lnTo>
                    <a:pt x="3516" y="256"/>
                  </a:lnTo>
                  <a:lnTo>
                    <a:pt x="3502" y="263"/>
                  </a:lnTo>
                  <a:lnTo>
                    <a:pt x="3489" y="271"/>
                  </a:lnTo>
                  <a:lnTo>
                    <a:pt x="3476" y="281"/>
                  </a:lnTo>
                  <a:lnTo>
                    <a:pt x="3465" y="294"/>
                  </a:lnTo>
                  <a:lnTo>
                    <a:pt x="3456" y="305"/>
                  </a:lnTo>
                  <a:lnTo>
                    <a:pt x="3447" y="318"/>
                  </a:lnTo>
                  <a:lnTo>
                    <a:pt x="3440" y="332"/>
                  </a:lnTo>
                  <a:lnTo>
                    <a:pt x="3434" y="346"/>
                  </a:lnTo>
                  <a:lnTo>
                    <a:pt x="3430" y="362"/>
                  </a:lnTo>
                  <a:lnTo>
                    <a:pt x="3427" y="378"/>
                  </a:lnTo>
                  <a:lnTo>
                    <a:pt x="3425" y="396"/>
                  </a:lnTo>
                  <a:lnTo>
                    <a:pt x="3424" y="413"/>
                  </a:lnTo>
                  <a:lnTo>
                    <a:pt x="3425" y="432"/>
                  </a:lnTo>
                  <a:lnTo>
                    <a:pt x="3427" y="449"/>
                  </a:lnTo>
                  <a:lnTo>
                    <a:pt x="3430" y="467"/>
                  </a:lnTo>
                  <a:lnTo>
                    <a:pt x="3435" y="482"/>
                  </a:lnTo>
                  <a:lnTo>
                    <a:pt x="3441" y="496"/>
                  </a:lnTo>
                  <a:lnTo>
                    <a:pt x="3449" y="511"/>
                  </a:lnTo>
                  <a:lnTo>
                    <a:pt x="3458" y="523"/>
                  </a:lnTo>
                  <a:lnTo>
                    <a:pt x="3468" y="535"/>
                  </a:lnTo>
                  <a:lnTo>
                    <a:pt x="3479" y="546"/>
                  </a:lnTo>
                  <a:lnTo>
                    <a:pt x="3492" y="555"/>
                  </a:lnTo>
                  <a:lnTo>
                    <a:pt x="3505" y="563"/>
                  </a:lnTo>
                  <a:lnTo>
                    <a:pt x="3518" y="569"/>
                  </a:lnTo>
                  <a:lnTo>
                    <a:pt x="3533" y="575"/>
                  </a:lnTo>
                  <a:lnTo>
                    <a:pt x="3548" y="579"/>
                  </a:lnTo>
                  <a:lnTo>
                    <a:pt x="3564" y="581"/>
                  </a:lnTo>
                  <a:lnTo>
                    <a:pt x="3580" y="581"/>
                  </a:lnTo>
                  <a:lnTo>
                    <a:pt x="3592" y="581"/>
                  </a:lnTo>
                  <a:lnTo>
                    <a:pt x="3605" y="580"/>
                  </a:lnTo>
                  <a:lnTo>
                    <a:pt x="3618" y="578"/>
                  </a:lnTo>
                  <a:lnTo>
                    <a:pt x="3630" y="576"/>
                  </a:lnTo>
                  <a:lnTo>
                    <a:pt x="3643" y="572"/>
                  </a:lnTo>
                  <a:lnTo>
                    <a:pt x="3655" y="568"/>
                  </a:lnTo>
                  <a:lnTo>
                    <a:pt x="3667" y="564"/>
                  </a:lnTo>
                  <a:lnTo>
                    <a:pt x="3680" y="559"/>
                  </a:lnTo>
                  <a:close/>
                  <a:moveTo>
                    <a:pt x="4149" y="427"/>
                  </a:moveTo>
                  <a:lnTo>
                    <a:pt x="3836" y="426"/>
                  </a:lnTo>
                  <a:lnTo>
                    <a:pt x="3837" y="445"/>
                  </a:lnTo>
                  <a:lnTo>
                    <a:pt x="3840" y="463"/>
                  </a:lnTo>
                  <a:lnTo>
                    <a:pt x="3843" y="480"/>
                  </a:lnTo>
                  <a:lnTo>
                    <a:pt x="3848" y="495"/>
                  </a:lnTo>
                  <a:lnTo>
                    <a:pt x="3855" y="510"/>
                  </a:lnTo>
                  <a:lnTo>
                    <a:pt x="3864" y="523"/>
                  </a:lnTo>
                  <a:lnTo>
                    <a:pt x="3873" y="535"/>
                  </a:lnTo>
                  <a:lnTo>
                    <a:pt x="3883" y="546"/>
                  </a:lnTo>
                  <a:lnTo>
                    <a:pt x="3893" y="554"/>
                  </a:lnTo>
                  <a:lnTo>
                    <a:pt x="3905" y="562"/>
                  </a:lnTo>
                  <a:lnTo>
                    <a:pt x="3917" y="568"/>
                  </a:lnTo>
                  <a:lnTo>
                    <a:pt x="3929" y="573"/>
                  </a:lnTo>
                  <a:lnTo>
                    <a:pt x="3943" y="577"/>
                  </a:lnTo>
                  <a:lnTo>
                    <a:pt x="3958" y="580"/>
                  </a:lnTo>
                  <a:lnTo>
                    <a:pt x="3973" y="582"/>
                  </a:lnTo>
                  <a:lnTo>
                    <a:pt x="3989" y="582"/>
                  </a:lnTo>
                  <a:lnTo>
                    <a:pt x="4006" y="582"/>
                  </a:lnTo>
                  <a:lnTo>
                    <a:pt x="4023" y="581"/>
                  </a:lnTo>
                  <a:lnTo>
                    <a:pt x="4038" y="579"/>
                  </a:lnTo>
                  <a:lnTo>
                    <a:pt x="4055" y="577"/>
                  </a:lnTo>
                  <a:lnTo>
                    <a:pt x="4070" y="573"/>
                  </a:lnTo>
                  <a:lnTo>
                    <a:pt x="4084" y="569"/>
                  </a:lnTo>
                  <a:lnTo>
                    <a:pt x="4099" y="564"/>
                  </a:lnTo>
                  <a:lnTo>
                    <a:pt x="4113" y="559"/>
                  </a:lnTo>
                  <a:lnTo>
                    <a:pt x="4127" y="618"/>
                  </a:lnTo>
                  <a:lnTo>
                    <a:pt x="4111" y="624"/>
                  </a:lnTo>
                  <a:lnTo>
                    <a:pt x="4095" y="630"/>
                  </a:lnTo>
                  <a:lnTo>
                    <a:pt x="4077" y="635"/>
                  </a:lnTo>
                  <a:lnTo>
                    <a:pt x="4059" y="639"/>
                  </a:lnTo>
                  <a:lnTo>
                    <a:pt x="4039" y="642"/>
                  </a:lnTo>
                  <a:lnTo>
                    <a:pt x="4020" y="644"/>
                  </a:lnTo>
                  <a:lnTo>
                    <a:pt x="3999" y="646"/>
                  </a:lnTo>
                  <a:lnTo>
                    <a:pt x="3978" y="647"/>
                  </a:lnTo>
                  <a:lnTo>
                    <a:pt x="3953" y="646"/>
                  </a:lnTo>
                  <a:lnTo>
                    <a:pt x="3929" y="642"/>
                  </a:lnTo>
                  <a:lnTo>
                    <a:pt x="3918" y="640"/>
                  </a:lnTo>
                  <a:lnTo>
                    <a:pt x="3907" y="637"/>
                  </a:lnTo>
                  <a:lnTo>
                    <a:pt x="3896" y="634"/>
                  </a:lnTo>
                  <a:lnTo>
                    <a:pt x="3886" y="631"/>
                  </a:lnTo>
                  <a:lnTo>
                    <a:pt x="3877" y="627"/>
                  </a:lnTo>
                  <a:lnTo>
                    <a:pt x="3867" y="622"/>
                  </a:lnTo>
                  <a:lnTo>
                    <a:pt x="3857" y="617"/>
                  </a:lnTo>
                  <a:lnTo>
                    <a:pt x="3849" y="612"/>
                  </a:lnTo>
                  <a:lnTo>
                    <a:pt x="3840" y="605"/>
                  </a:lnTo>
                  <a:lnTo>
                    <a:pt x="3832" y="598"/>
                  </a:lnTo>
                  <a:lnTo>
                    <a:pt x="3823" y="592"/>
                  </a:lnTo>
                  <a:lnTo>
                    <a:pt x="3816" y="584"/>
                  </a:lnTo>
                  <a:lnTo>
                    <a:pt x="3809" y="576"/>
                  </a:lnTo>
                  <a:lnTo>
                    <a:pt x="3803" y="567"/>
                  </a:lnTo>
                  <a:lnTo>
                    <a:pt x="3796" y="559"/>
                  </a:lnTo>
                  <a:lnTo>
                    <a:pt x="3791" y="551"/>
                  </a:lnTo>
                  <a:lnTo>
                    <a:pt x="3785" y="542"/>
                  </a:lnTo>
                  <a:lnTo>
                    <a:pt x="3780" y="531"/>
                  </a:lnTo>
                  <a:lnTo>
                    <a:pt x="3776" y="522"/>
                  </a:lnTo>
                  <a:lnTo>
                    <a:pt x="3772" y="512"/>
                  </a:lnTo>
                  <a:lnTo>
                    <a:pt x="3768" y="501"/>
                  </a:lnTo>
                  <a:lnTo>
                    <a:pt x="3765" y="490"/>
                  </a:lnTo>
                  <a:lnTo>
                    <a:pt x="3763" y="480"/>
                  </a:lnTo>
                  <a:lnTo>
                    <a:pt x="3761" y="469"/>
                  </a:lnTo>
                  <a:lnTo>
                    <a:pt x="3758" y="445"/>
                  </a:lnTo>
                  <a:lnTo>
                    <a:pt x="3757" y="419"/>
                  </a:lnTo>
                  <a:lnTo>
                    <a:pt x="3758" y="394"/>
                  </a:lnTo>
                  <a:lnTo>
                    <a:pt x="3761" y="370"/>
                  </a:lnTo>
                  <a:lnTo>
                    <a:pt x="3765" y="346"/>
                  </a:lnTo>
                  <a:lnTo>
                    <a:pt x="3771" y="324"/>
                  </a:lnTo>
                  <a:lnTo>
                    <a:pt x="3775" y="313"/>
                  </a:lnTo>
                  <a:lnTo>
                    <a:pt x="3779" y="303"/>
                  </a:lnTo>
                  <a:lnTo>
                    <a:pt x="3784" y="293"/>
                  </a:lnTo>
                  <a:lnTo>
                    <a:pt x="3790" y="282"/>
                  </a:lnTo>
                  <a:lnTo>
                    <a:pt x="3795" y="273"/>
                  </a:lnTo>
                  <a:lnTo>
                    <a:pt x="3801" y="264"/>
                  </a:lnTo>
                  <a:lnTo>
                    <a:pt x="3808" y="255"/>
                  </a:lnTo>
                  <a:lnTo>
                    <a:pt x="3814" y="246"/>
                  </a:lnTo>
                  <a:lnTo>
                    <a:pt x="3821" y="238"/>
                  </a:lnTo>
                  <a:lnTo>
                    <a:pt x="3830" y="230"/>
                  </a:lnTo>
                  <a:lnTo>
                    <a:pt x="3838" y="223"/>
                  </a:lnTo>
                  <a:lnTo>
                    <a:pt x="3846" y="217"/>
                  </a:lnTo>
                  <a:lnTo>
                    <a:pt x="3854" y="210"/>
                  </a:lnTo>
                  <a:lnTo>
                    <a:pt x="3863" y="204"/>
                  </a:lnTo>
                  <a:lnTo>
                    <a:pt x="3872" y="199"/>
                  </a:lnTo>
                  <a:lnTo>
                    <a:pt x="3881" y="195"/>
                  </a:lnTo>
                  <a:lnTo>
                    <a:pt x="3891" y="191"/>
                  </a:lnTo>
                  <a:lnTo>
                    <a:pt x="3902" y="187"/>
                  </a:lnTo>
                  <a:lnTo>
                    <a:pt x="3912" y="185"/>
                  </a:lnTo>
                  <a:lnTo>
                    <a:pt x="3922" y="182"/>
                  </a:lnTo>
                  <a:lnTo>
                    <a:pt x="3933" y="179"/>
                  </a:lnTo>
                  <a:lnTo>
                    <a:pt x="3944" y="178"/>
                  </a:lnTo>
                  <a:lnTo>
                    <a:pt x="3956" y="177"/>
                  </a:lnTo>
                  <a:lnTo>
                    <a:pt x="3967" y="177"/>
                  </a:lnTo>
                  <a:lnTo>
                    <a:pt x="3980" y="177"/>
                  </a:lnTo>
                  <a:lnTo>
                    <a:pt x="3991" y="178"/>
                  </a:lnTo>
                  <a:lnTo>
                    <a:pt x="4002" y="181"/>
                  </a:lnTo>
                  <a:lnTo>
                    <a:pt x="4014" y="183"/>
                  </a:lnTo>
                  <a:lnTo>
                    <a:pt x="4024" y="185"/>
                  </a:lnTo>
                  <a:lnTo>
                    <a:pt x="4034" y="188"/>
                  </a:lnTo>
                  <a:lnTo>
                    <a:pt x="4044" y="192"/>
                  </a:lnTo>
                  <a:lnTo>
                    <a:pt x="4054" y="196"/>
                  </a:lnTo>
                  <a:lnTo>
                    <a:pt x="4063" y="201"/>
                  </a:lnTo>
                  <a:lnTo>
                    <a:pt x="4071" y="206"/>
                  </a:lnTo>
                  <a:lnTo>
                    <a:pt x="4079" y="212"/>
                  </a:lnTo>
                  <a:lnTo>
                    <a:pt x="4088" y="220"/>
                  </a:lnTo>
                  <a:lnTo>
                    <a:pt x="4095" y="227"/>
                  </a:lnTo>
                  <a:lnTo>
                    <a:pt x="4102" y="234"/>
                  </a:lnTo>
                  <a:lnTo>
                    <a:pt x="4108" y="242"/>
                  </a:lnTo>
                  <a:lnTo>
                    <a:pt x="4115" y="251"/>
                  </a:lnTo>
                  <a:lnTo>
                    <a:pt x="4124" y="266"/>
                  </a:lnTo>
                  <a:lnTo>
                    <a:pt x="4132" y="281"/>
                  </a:lnTo>
                  <a:lnTo>
                    <a:pt x="4138" y="298"/>
                  </a:lnTo>
                  <a:lnTo>
                    <a:pt x="4143" y="314"/>
                  </a:lnTo>
                  <a:lnTo>
                    <a:pt x="4147" y="332"/>
                  </a:lnTo>
                  <a:lnTo>
                    <a:pt x="4150" y="349"/>
                  </a:lnTo>
                  <a:lnTo>
                    <a:pt x="4152" y="369"/>
                  </a:lnTo>
                  <a:lnTo>
                    <a:pt x="4153" y="388"/>
                  </a:lnTo>
                  <a:lnTo>
                    <a:pt x="4152" y="400"/>
                  </a:lnTo>
                  <a:lnTo>
                    <a:pt x="4152" y="410"/>
                  </a:lnTo>
                  <a:lnTo>
                    <a:pt x="4151" y="419"/>
                  </a:lnTo>
                  <a:lnTo>
                    <a:pt x="4149" y="427"/>
                  </a:lnTo>
                  <a:close/>
                  <a:moveTo>
                    <a:pt x="3836" y="368"/>
                  </a:moveTo>
                  <a:lnTo>
                    <a:pt x="4074" y="368"/>
                  </a:lnTo>
                  <a:lnTo>
                    <a:pt x="4074" y="355"/>
                  </a:lnTo>
                  <a:lnTo>
                    <a:pt x="4073" y="344"/>
                  </a:lnTo>
                  <a:lnTo>
                    <a:pt x="4071" y="332"/>
                  </a:lnTo>
                  <a:lnTo>
                    <a:pt x="4069" y="321"/>
                  </a:lnTo>
                  <a:lnTo>
                    <a:pt x="4066" y="311"/>
                  </a:lnTo>
                  <a:lnTo>
                    <a:pt x="4062" y="301"/>
                  </a:lnTo>
                  <a:lnTo>
                    <a:pt x="4058" y="292"/>
                  </a:lnTo>
                  <a:lnTo>
                    <a:pt x="4052" y="282"/>
                  </a:lnTo>
                  <a:lnTo>
                    <a:pt x="4044" y="271"/>
                  </a:lnTo>
                  <a:lnTo>
                    <a:pt x="4035" y="262"/>
                  </a:lnTo>
                  <a:lnTo>
                    <a:pt x="4026" y="254"/>
                  </a:lnTo>
                  <a:lnTo>
                    <a:pt x="4015" y="247"/>
                  </a:lnTo>
                  <a:lnTo>
                    <a:pt x="4003" y="242"/>
                  </a:lnTo>
                  <a:lnTo>
                    <a:pt x="3990" y="239"/>
                  </a:lnTo>
                  <a:lnTo>
                    <a:pt x="3976" y="237"/>
                  </a:lnTo>
                  <a:lnTo>
                    <a:pt x="3961" y="236"/>
                  </a:lnTo>
                  <a:lnTo>
                    <a:pt x="3947" y="237"/>
                  </a:lnTo>
                  <a:lnTo>
                    <a:pt x="3934" y="239"/>
                  </a:lnTo>
                  <a:lnTo>
                    <a:pt x="3922" y="242"/>
                  </a:lnTo>
                  <a:lnTo>
                    <a:pt x="3910" y="247"/>
                  </a:lnTo>
                  <a:lnTo>
                    <a:pt x="3900" y="254"/>
                  </a:lnTo>
                  <a:lnTo>
                    <a:pt x="3888" y="261"/>
                  </a:lnTo>
                  <a:lnTo>
                    <a:pt x="3879" y="270"/>
                  </a:lnTo>
                  <a:lnTo>
                    <a:pt x="3870" y="280"/>
                  </a:lnTo>
                  <a:lnTo>
                    <a:pt x="3864" y="290"/>
                  </a:lnTo>
                  <a:lnTo>
                    <a:pt x="3857" y="300"/>
                  </a:lnTo>
                  <a:lnTo>
                    <a:pt x="3852" y="310"/>
                  </a:lnTo>
                  <a:lnTo>
                    <a:pt x="3848" y="320"/>
                  </a:lnTo>
                  <a:lnTo>
                    <a:pt x="3844" y="332"/>
                  </a:lnTo>
                  <a:lnTo>
                    <a:pt x="3840" y="343"/>
                  </a:lnTo>
                  <a:lnTo>
                    <a:pt x="3838" y="355"/>
                  </a:lnTo>
                  <a:lnTo>
                    <a:pt x="3836" y="368"/>
                  </a:lnTo>
                  <a:close/>
                  <a:moveTo>
                    <a:pt x="4756" y="559"/>
                  </a:moveTo>
                  <a:lnTo>
                    <a:pt x="4771" y="620"/>
                  </a:lnTo>
                  <a:lnTo>
                    <a:pt x="4756" y="627"/>
                  </a:lnTo>
                  <a:lnTo>
                    <a:pt x="4742" y="632"/>
                  </a:lnTo>
                  <a:lnTo>
                    <a:pt x="4728" y="636"/>
                  </a:lnTo>
                  <a:lnTo>
                    <a:pt x="4711" y="640"/>
                  </a:lnTo>
                  <a:lnTo>
                    <a:pt x="4695" y="643"/>
                  </a:lnTo>
                  <a:lnTo>
                    <a:pt x="4678" y="646"/>
                  </a:lnTo>
                  <a:lnTo>
                    <a:pt x="4660" y="647"/>
                  </a:lnTo>
                  <a:lnTo>
                    <a:pt x="4641" y="648"/>
                  </a:lnTo>
                  <a:lnTo>
                    <a:pt x="4617" y="647"/>
                  </a:lnTo>
                  <a:lnTo>
                    <a:pt x="4593" y="643"/>
                  </a:lnTo>
                  <a:lnTo>
                    <a:pt x="4582" y="641"/>
                  </a:lnTo>
                  <a:lnTo>
                    <a:pt x="4571" y="638"/>
                  </a:lnTo>
                  <a:lnTo>
                    <a:pt x="4560" y="635"/>
                  </a:lnTo>
                  <a:lnTo>
                    <a:pt x="4550" y="631"/>
                  </a:lnTo>
                  <a:lnTo>
                    <a:pt x="4541" y="627"/>
                  </a:lnTo>
                  <a:lnTo>
                    <a:pt x="4530" y="623"/>
                  </a:lnTo>
                  <a:lnTo>
                    <a:pt x="4521" y="618"/>
                  </a:lnTo>
                  <a:lnTo>
                    <a:pt x="4512" y="612"/>
                  </a:lnTo>
                  <a:lnTo>
                    <a:pt x="4504" y="605"/>
                  </a:lnTo>
                  <a:lnTo>
                    <a:pt x="4495" y="599"/>
                  </a:lnTo>
                  <a:lnTo>
                    <a:pt x="4487" y="592"/>
                  </a:lnTo>
                  <a:lnTo>
                    <a:pt x="4479" y="584"/>
                  </a:lnTo>
                  <a:lnTo>
                    <a:pt x="4472" y="576"/>
                  </a:lnTo>
                  <a:lnTo>
                    <a:pt x="4465" y="567"/>
                  </a:lnTo>
                  <a:lnTo>
                    <a:pt x="4458" y="559"/>
                  </a:lnTo>
                  <a:lnTo>
                    <a:pt x="4452" y="550"/>
                  </a:lnTo>
                  <a:lnTo>
                    <a:pt x="4447" y="541"/>
                  </a:lnTo>
                  <a:lnTo>
                    <a:pt x="4442" y="531"/>
                  </a:lnTo>
                  <a:lnTo>
                    <a:pt x="4437" y="521"/>
                  </a:lnTo>
                  <a:lnTo>
                    <a:pt x="4434" y="511"/>
                  </a:lnTo>
                  <a:lnTo>
                    <a:pt x="4430" y="500"/>
                  </a:lnTo>
                  <a:lnTo>
                    <a:pt x="4427" y="489"/>
                  </a:lnTo>
                  <a:lnTo>
                    <a:pt x="4424" y="478"/>
                  </a:lnTo>
                  <a:lnTo>
                    <a:pt x="4421" y="467"/>
                  </a:lnTo>
                  <a:lnTo>
                    <a:pt x="4419" y="442"/>
                  </a:lnTo>
                  <a:lnTo>
                    <a:pt x="4418" y="417"/>
                  </a:lnTo>
                  <a:lnTo>
                    <a:pt x="4418" y="404"/>
                  </a:lnTo>
                  <a:lnTo>
                    <a:pt x="4419" y="391"/>
                  </a:lnTo>
                  <a:lnTo>
                    <a:pt x="4420" y="379"/>
                  </a:lnTo>
                  <a:lnTo>
                    <a:pt x="4423" y="367"/>
                  </a:lnTo>
                  <a:lnTo>
                    <a:pt x="4425" y="355"/>
                  </a:lnTo>
                  <a:lnTo>
                    <a:pt x="4428" y="344"/>
                  </a:lnTo>
                  <a:lnTo>
                    <a:pt x="4431" y="333"/>
                  </a:lnTo>
                  <a:lnTo>
                    <a:pt x="4435" y="321"/>
                  </a:lnTo>
                  <a:lnTo>
                    <a:pt x="4439" y="311"/>
                  </a:lnTo>
                  <a:lnTo>
                    <a:pt x="4444" y="301"/>
                  </a:lnTo>
                  <a:lnTo>
                    <a:pt x="4449" y="291"/>
                  </a:lnTo>
                  <a:lnTo>
                    <a:pt x="4455" y="281"/>
                  </a:lnTo>
                  <a:lnTo>
                    <a:pt x="4462" y="272"/>
                  </a:lnTo>
                  <a:lnTo>
                    <a:pt x="4469" y="263"/>
                  </a:lnTo>
                  <a:lnTo>
                    <a:pt x="4476" y="254"/>
                  </a:lnTo>
                  <a:lnTo>
                    <a:pt x="4484" y="245"/>
                  </a:lnTo>
                  <a:lnTo>
                    <a:pt x="4492" y="237"/>
                  </a:lnTo>
                  <a:lnTo>
                    <a:pt x="4502" y="230"/>
                  </a:lnTo>
                  <a:lnTo>
                    <a:pt x="4511" y="223"/>
                  </a:lnTo>
                  <a:lnTo>
                    <a:pt x="4520" y="215"/>
                  </a:lnTo>
                  <a:lnTo>
                    <a:pt x="4529" y="210"/>
                  </a:lnTo>
                  <a:lnTo>
                    <a:pt x="4540" y="204"/>
                  </a:lnTo>
                  <a:lnTo>
                    <a:pt x="4550" y="199"/>
                  </a:lnTo>
                  <a:lnTo>
                    <a:pt x="4561" y="195"/>
                  </a:lnTo>
                  <a:lnTo>
                    <a:pt x="4573" y="191"/>
                  </a:lnTo>
                  <a:lnTo>
                    <a:pt x="4584" y="188"/>
                  </a:lnTo>
                  <a:lnTo>
                    <a:pt x="4595" y="185"/>
                  </a:lnTo>
                  <a:lnTo>
                    <a:pt x="4607" y="183"/>
                  </a:lnTo>
                  <a:lnTo>
                    <a:pt x="4620" y="181"/>
                  </a:lnTo>
                  <a:lnTo>
                    <a:pt x="4632" y="179"/>
                  </a:lnTo>
                  <a:lnTo>
                    <a:pt x="4645" y="178"/>
                  </a:lnTo>
                  <a:lnTo>
                    <a:pt x="4659" y="178"/>
                  </a:lnTo>
                  <a:lnTo>
                    <a:pt x="4676" y="178"/>
                  </a:lnTo>
                  <a:lnTo>
                    <a:pt x="4692" y="179"/>
                  </a:lnTo>
                  <a:lnTo>
                    <a:pt x="4707" y="182"/>
                  </a:lnTo>
                  <a:lnTo>
                    <a:pt x="4722" y="185"/>
                  </a:lnTo>
                  <a:lnTo>
                    <a:pt x="4736" y="188"/>
                  </a:lnTo>
                  <a:lnTo>
                    <a:pt x="4748" y="192"/>
                  </a:lnTo>
                  <a:lnTo>
                    <a:pt x="4761" y="196"/>
                  </a:lnTo>
                  <a:lnTo>
                    <a:pt x="4772" y="201"/>
                  </a:lnTo>
                  <a:lnTo>
                    <a:pt x="4753" y="265"/>
                  </a:lnTo>
                  <a:lnTo>
                    <a:pt x="4743" y="260"/>
                  </a:lnTo>
                  <a:lnTo>
                    <a:pt x="4733" y="256"/>
                  </a:lnTo>
                  <a:lnTo>
                    <a:pt x="4722" y="251"/>
                  </a:lnTo>
                  <a:lnTo>
                    <a:pt x="4710" y="248"/>
                  </a:lnTo>
                  <a:lnTo>
                    <a:pt x="4698" y="246"/>
                  </a:lnTo>
                  <a:lnTo>
                    <a:pt x="4686" y="244"/>
                  </a:lnTo>
                  <a:lnTo>
                    <a:pt x="4672" y="243"/>
                  </a:lnTo>
                  <a:lnTo>
                    <a:pt x="4659" y="243"/>
                  </a:lnTo>
                  <a:lnTo>
                    <a:pt x="4641" y="244"/>
                  </a:lnTo>
                  <a:lnTo>
                    <a:pt x="4624" y="246"/>
                  </a:lnTo>
                  <a:lnTo>
                    <a:pt x="4607" y="250"/>
                  </a:lnTo>
                  <a:lnTo>
                    <a:pt x="4593" y="256"/>
                  </a:lnTo>
                  <a:lnTo>
                    <a:pt x="4579" y="263"/>
                  </a:lnTo>
                  <a:lnTo>
                    <a:pt x="4565" y="271"/>
                  </a:lnTo>
                  <a:lnTo>
                    <a:pt x="4553" y="281"/>
                  </a:lnTo>
                  <a:lnTo>
                    <a:pt x="4542" y="294"/>
                  </a:lnTo>
                  <a:lnTo>
                    <a:pt x="4531" y="305"/>
                  </a:lnTo>
                  <a:lnTo>
                    <a:pt x="4523" y="318"/>
                  </a:lnTo>
                  <a:lnTo>
                    <a:pt x="4516" y="332"/>
                  </a:lnTo>
                  <a:lnTo>
                    <a:pt x="4511" y="346"/>
                  </a:lnTo>
                  <a:lnTo>
                    <a:pt x="4507" y="362"/>
                  </a:lnTo>
                  <a:lnTo>
                    <a:pt x="4503" y="378"/>
                  </a:lnTo>
                  <a:lnTo>
                    <a:pt x="4502" y="396"/>
                  </a:lnTo>
                  <a:lnTo>
                    <a:pt x="4501" y="413"/>
                  </a:lnTo>
                  <a:lnTo>
                    <a:pt x="4502" y="432"/>
                  </a:lnTo>
                  <a:lnTo>
                    <a:pt x="4504" y="449"/>
                  </a:lnTo>
                  <a:lnTo>
                    <a:pt x="4507" y="467"/>
                  </a:lnTo>
                  <a:lnTo>
                    <a:pt x="4512" y="482"/>
                  </a:lnTo>
                  <a:lnTo>
                    <a:pt x="4518" y="496"/>
                  </a:lnTo>
                  <a:lnTo>
                    <a:pt x="4525" y="511"/>
                  </a:lnTo>
                  <a:lnTo>
                    <a:pt x="4535" y="523"/>
                  </a:lnTo>
                  <a:lnTo>
                    <a:pt x="4545" y="535"/>
                  </a:lnTo>
                  <a:lnTo>
                    <a:pt x="4556" y="546"/>
                  </a:lnTo>
                  <a:lnTo>
                    <a:pt x="4568" y="555"/>
                  </a:lnTo>
                  <a:lnTo>
                    <a:pt x="4581" y="563"/>
                  </a:lnTo>
                  <a:lnTo>
                    <a:pt x="4594" y="569"/>
                  </a:lnTo>
                  <a:lnTo>
                    <a:pt x="4608" y="575"/>
                  </a:lnTo>
                  <a:lnTo>
                    <a:pt x="4624" y="579"/>
                  </a:lnTo>
                  <a:lnTo>
                    <a:pt x="4639" y="581"/>
                  </a:lnTo>
                  <a:lnTo>
                    <a:pt x="4657" y="581"/>
                  </a:lnTo>
                  <a:lnTo>
                    <a:pt x="4669" y="581"/>
                  </a:lnTo>
                  <a:lnTo>
                    <a:pt x="4681" y="580"/>
                  </a:lnTo>
                  <a:lnTo>
                    <a:pt x="4694" y="578"/>
                  </a:lnTo>
                  <a:lnTo>
                    <a:pt x="4706" y="576"/>
                  </a:lnTo>
                  <a:lnTo>
                    <a:pt x="4718" y="572"/>
                  </a:lnTo>
                  <a:lnTo>
                    <a:pt x="4732" y="568"/>
                  </a:lnTo>
                  <a:lnTo>
                    <a:pt x="4744" y="564"/>
                  </a:lnTo>
                  <a:lnTo>
                    <a:pt x="4756" y="559"/>
                  </a:lnTo>
                  <a:close/>
                  <a:moveTo>
                    <a:pt x="5225" y="427"/>
                  </a:moveTo>
                  <a:lnTo>
                    <a:pt x="4913" y="426"/>
                  </a:lnTo>
                  <a:lnTo>
                    <a:pt x="4914" y="445"/>
                  </a:lnTo>
                  <a:lnTo>
                    <a:pt x="4916" y="463"/>
                  </a:lnTo>
                  <a:lnTo>
                    <a:pt x="4920" y="480"/>
                  </a:lnTo>
                  <a:lnTo>
                    <a:pt x="4925" y="495"/>
                  </a:lnTo>
                  <a:lnTo>
                    <a:pt x="4931" y="510"/>
                  </a:lnTo>
                  <a:lnTo>
                    <a:pt x="4939" y="523"/>
                  </a:lnTo>
                  <a:lnTo>
                    <a:pt x="4949" y="535"/>
                  </a:lnTo>
                  <a:lnTo>
                    <a:pt x="4959" y="546"/>
                  </a:lnTo>
                  <a:lnTo>
                    <a:pt x="4969" y="554"/>
                  </a:lnTo>
                  <a:lnTo>
                    <a:pt x="4980" y="562"/>
                  </a:lnTo>
                  <a:lnTo>
                    <a:pt x="4993" y="568"/>
                  </a:lnTo>
                  <a:lnTo>
                    <a:pt x="5006" y="573"/>
                  </a:lnTo>
                  <a:lnTo>
                    <a:pt x="5019" y="577"/>
                  </a:lnTo>
                  <a:lnTo>
                    <a:pt x="5034" y="580"/>
                  </a:lnTo>
                  <a:lnTo>
                    <a:pt x="5049" y="582"/>
                  </a:lnTo>
                  <a:lnTo>
                    <a:pt x="5066" y="582"/>
                  </a:lnTo>
                  <a:lnTo>
                    <a:pt x="5082" y="582"/>
                  </a:lnTo>
                  <a:lnTo>
                    <a:pt x="5099" y="581"/>
                  </a:lnTo>
                  <a:lnTo>
                    <a:pt x="5115" y="579"/>
                  </a:lnTo>
                  <a:lnTo>
                    <a:pt x="5130" y="577"/>
                  </a:lnTo>
                  <a:lnTo>
                    <a:pt x="5146" y="573"/>
                  </a:lnTo>
                  <a:lnTo>
                    <a:pt x="5161" y="569"/>
                  </a:lnTo>
                  <a:lnTo>
                    <a:pt x="5176" y="564"/>
                  </a:lnTo>
                  <a:lnTo>
                    <a:pt x="5189" y="559"/>
                  </a:lnTo>
                  <a:lnTo>
                    <a:pt x="5203" y="618"/>
                  </a:lnTo>
                  <a:lnTo>
                    <a:pt x="5187" y="624"/>
                  </a:lnTo>
                  <a:lnTo>
                    <a:pt x="5171" y="630"/>
                  </a:lnTo>
                  <a:lnTo>
                    <a:pt x="5153" y="635"/>
                  </a:lnTo>
                  <a:lnTo>
                    <a:pt x="5135" y="639"/>
                  </a:lnTo>
                  <a:lnTo>
                    <a:pt x="5116" y="642"/>
                  </a:lnTo>
                  <a:lnTo>
                    <a:pt x="5096" y="644"/>
                  </a:lnTo>
                  <a:lnTo>
                    <a:pt x="5075" y="646"/>
                  </a:lnTo>
                  <a:lnTo>
                    <a:pt x="5054" y="647"/>
                  </a:lnTo>
                  <a:lnTo>
                    <a:pt x="5029" y="646"/>
                  </a:lnTo>
                  <a:lnTo>
                    <a:pt x="5006" y="642"/>
                  </a:lnTo>
                  <a:lnTo>
                    <a:pt x="4995" y="640"/>
                  </a:lnTo>
                  <a:lnTo>
                    <a:pt x="4984" y="637"/>
                  </a:lnTo>
                  <a:lnTo>
                    <a:pt x="4973" y="634"/>
                  </a:lnTo>
                  <a:lnTo>
                    <a:pt x="4963" y="631"/>
                  </a:lnTo>
                  <a:lnTo>
                    <a:pt x="4953" y="627"/>
                  </a:lnTo>
                  <a:lnTo>
                    <a:pt x="4943" y="622"/>
                  </a:lnTo>
                  <a:lnTo>
                    <a:pt x="4934" y="617"/>
                  </a:lnTo>
                  <a:lnTo>
                    <a:pt x="4925" y="612"/>
                  </a:lnTo>
                  <a:lnTo>
                    <a:pt x="4917" y="605"/>
                  </a:lnTo>
                  <a:lnTo>
                    <a:pt x="4909" y="598"/>
                  </a:lnTo>
                  <a:lnTo>
                    <a:pt x="4900" y="592"/>
                  </a:lnTo>
                  <a:lnTo>
                    <a:pt x="4893" y="584"/>
                  </a:lnTo>
                  <a:lnTo>
                    <a:pt x="4886" y="576"/>
                  </a:lnTo>
                  <a:lnTo>
                    <a:pt x="4879" y="567"/>
                  </a:lnTo>
                  <a:lnTo>
                    <a:pt x="4873" y="559"/>
                  </a:lnTo>
                  <a:lnTo>
                    <a:pt x="4866" y="551"/>
                  </a:lnTo>
                  <a:lnTo>
                    <a:pt x="4861" y="542"/>
                  </a:lnTo>
                  <a:lnTo>
                    <a:pt x="4856" y="531"/>
                  </a:lnTo>
                  <a:lnTo>
                    <a:pt x="4852" y="522"/>
                  </a:lnTo>
                  <a:lnTo>
                    <a:pt x="4848" y="512"/>
                  </a:lnTo>
                  <a:lnTo>
                    <a:pt x="4845" y="501"/>
                  </a:lnTo>
                  <a:lnTo>
                    <a:pt x="4842" y="490"/>
                  </a:lnTo>
                  <a:lnTo>
                    <a:pt x="4840" y="480"/>
                  </a:lnTo>
                  <a:lnTo>
                    <a:pt x="4837" y="469"/>
                  </a:lnTo>
                  <a:lnTo>
                    <a:pt x="4835" y="445"/>
                  </a:lnTo>
                  <a:lnTo>
                    <a:pt x="4834" y="419"/>
                  </a:lnTo>
                  <a:lnTo>
                    <a:pt x="4835" y="394"/>
                  </a:lnTo>
                  <a:lnTo>
                    <a:pt x="4837" y="370"/>
                  </a:lnTo>
                  <a:lnTo>
                    <a:pt x="4842" y="346"/>
                  </a:lnTo>
                  <a:lnTo>
                    <a:pt x="4848" y="324"/>
                  </a:lnTo>
                  <a:lnTo>
                    <a:pt x="4852" y="313"/>
                  </a:lnTo>
                  <a:lnTo>
                    <a:pt x="4856" y="303"/>
                  </a:lnTo>
                  <a:lnTo>
                    <a:pt x="4860" y="293"/>
                  </a:lnTo>
                  <a:lnTo>
                    <a:pt x="4865" y="282"/>
                  </a:lnTo>
                  <a:lnTo>
                    <a:pt x="4872" y="273"/>
                  </a:lnTo>
                  <a:lnTo>
                    <a:pt x="4878" y="264"/>
                  </a:lnTo>
                  <a:lnTo>
                    <a:pt x="4884" y="255"/>
                  </a:lnTo>
                  <a:lnTo>
                    <a:pt x="4891" y="246"/>
                  </a:lnTo>
                  <a:lnTo>
                    <a:pt x="4898" y="238"/>
                  </a:lnTo>
                  <a:lnTo>
                    <a:pt x="4905" y="230"/>
                  </a:lnTo>
                  <a:lnTo>
                    <a:pt x="4914" y="223"/>
                  </a:lnTo>
                  <a:lnTo>
                    <a:pt x="4922" y="217"/>
                  </a:lnTo>
                  <a:lnTo>
                    <a:pt x="4930" y="210"/>
                  </a:lnTo>
                  <a:lnTo>
                    <a:pt x="4939" y="204"/>
                  </a:lnTo>
                  <a:lnTo>
                    <a:pt x="4949" y="199"/>
                  </a:lnTo>
                  <a:lnTo>
                    <a:pt x="4958" y="195"/>
                  </a:lnTo>
                  <a:lnTo>
                    <a:pt x="4967" y="191"/>
                  </a:lnTo>
                  <a:lnTo>
                    <a:pt x="4977" y="187"/>
                  </a:lnTo>
                  <a:lnTo>
                    <a:pt x="4988" y="185"/>
                  </a:lnTo>
                  <a:lnTo>
                    <a:pt x="4999" y="182"/>
                  </a:lnTo>
                  <a:lnTo>
                    <a:pt x="5009" y="179"/>
                  </a:lnTo>
                  <a:lnTo>
                    <a:pt x="5021" y="178"/>
                  </a:lnTo>
                  <a:lnTo>
                    <a:pt x="5032" y="177"/>
                  </a:lnTo>
                  <a:lnTo>
                    <a:pt x="5044" y="177"/>
                  </a:lnTo>
                  <a:lnTo>
                    <a:pt x="5055" y="177"/>
                  </a:lnTo>
                  <a:lnTo>
                    <a:pt x="5068" y="178"/>
                  </a:lnTo>
                  <a:lnTo>
                    <a:pt x="5079" y="181"/>
                  </a:lnTo>
                  <a:lnTo>
                    <a:pt x="5090" y="183"/>
                  </a:lnTo>
                  <a:lnTo>
                    <a:pt x="5101" y="185"/>
                  </a:lnTo>
                  <a:lnTo>
                    <a:pt x="5111" y="188"/>
                  </a:lnTo>
                  <a:lnTo>
                    <a:pt x="5120" y="192"/>
                  </a:lnTo>
                  <a:lnTo>
                    <a:pt x="5129" y="196"/>
                  </a:lnTo>
                  <a:lnTo>
                    <a:pt x="5139" y="201"/>
                  </a:lnTo>
                  <a:lnTo>
                    <a:pt x="5148" y="206"/>
                  </a:lnTo>
                  <a:lnTo>
                    <a:pt x="5156" y="212"/>
                  </a:lnTo>
                  <a:lnTo>
                    <a:pt x="5163" y="220"/>
                  </a:lnTo>
                  <a:lnTo>
                    <a:pt x="5172" y="227"/>
                  </a:lnTo>
                  <a:lnTo>
                    <a:pt x="5178" y="234"/>
                  </a:lnTo>
                  <a:lnTo>
                    <a:pt x="5185" y="242"/>
                  </a:lnTo>
                  <a:lnTo>
                    <a:pt x="5191" y="251"/>
                  </a:lnTo>
                  <a:lnTo>
                    <a:pt x="5200" y="266"/>
                  </a:lnTo>
                  <a:lnTo>
                    <a:pt x="5208" y="281"/>
                  </a:lnTo>
                  <a:lnTo>
                    <a:pt x="5215" y="298"/>
                  </a:lnTo>
                  <a:lnTo>
                    <a:pt x="5220" y="314"/>
                  </a:lnTo>
                  <a:lnTo>
                    <a:pt x="5224" y="332"/>
                  </a:lnTo>
                  <a:lnTo>
                    <a:pt x="5227" y="349"/>
                  </a:lnTo>
                  <a:lnTo>
                    <a:pt x="5229" y="369"/>
                  </a:lnTo>
                  <a:lnTo>
                    <a:pt x="5229" y="388"/>
                  </a:lnTo>
                  <a:lnTo>
                    <a:pt x="5229" y="400"/>
                  </a:lnTo>
                  <a:lnTo>
                    <a:pt x="5228" y="410"/>
                  </a:lnTo>
                  <a:lnTo>
                    <a:pt x="5227" y="419"/>
                  </a:lnTo>
                  <a:lnTo>
                    <a:pt x="5225" y="427"/>
                  </a:lnTo>
                  <a:close/>
                  <a:moveTo>
                    <a:pt x="4913" y="368"/>
                  </a:moveTo>
                  <a:lnTo>
                    <a:pt x="5150" y="368"/>
                  </a:lnTo>
                  <a:lnTo>
                    <a:pt x="5150" y="355"/>
                  </a:lnTo>
                  <a:lnTo>
                    <a:pt x="5149" y="344"/>
                  </a:lnTo>
                  <a:lnTo>
                    <a:pt x="5148" y="332"/>
                  </a:lnTo>
                  <a:lnTo>
                    <a:pt x="5145" y="321"/>
                  </a:lnTo>
                  <a:lnTo>
                    <a:pt x="5142" y="311"/>
                  </a:lnTo>
                  <a:lnTo>
                    <a:pt x="5139" y="301"/>
                  </a:lnTo>
                  <a:lnTo>
                    <a:pt x="5134" y="292"/>
                  </a:lnTo>
                  <a:lnTo>
                    <a:pt x="5128" y="282"/>
                  </a:lnTo>
                  <a:lnTo>
                    <a:pt x="5120" y="271"/>
                  </a:lnTo>
                  <a:lnTo>
                    <a:pt x="5112" y="262"/>
                  </a:lnTo>
                  <a:lnTo>
                    <a:pt x="5102" y="254"/>
                  </a:lnTo>
                  <a:lnTo>
                    <a:pt x="5091" y="247"/>
                  </a:lnTo>
                  <a:lnTo>
                    <a:pt x="5079" y="242"/>
                  </a:lnTo>
                  <a:lnTo>
                    <a:pt x="5067" y="239"/>
                  </a:lnTo>
                  <a:lnTo>
                    <a:pt x="5052" y="237"/>
                  </a:lnTo>
                  <a:lnTo>
                    <a:pt x="5037" y="236"/>
                  </a:lnTo>
                  <a:lnTo>
                    <a:pt x="5024" y="237"/>
                  </a:lnTo>
                  <a:lnTo>
                    <a:pt x="5010" y="239"/>
                  </a:lnTo>
                  <a:lnTo>
                    <a:pt x="4998" y="242"/>
                  </a:lnTo>
                  <a:lnTo>
                    <a:pt x="4987" y="247"/>
                  </a:lnTo>
                  <a:lnTo>
                    <a:pt x="4975" y="254"/>
                  </a:lnTo>
                  <a:lnTo>
                    <a:pt x="4965" y="261"/>
                  </a:lnTo>
                  <a:lnTo>
                    <a:pt x="4956" y="270"/>
                  </a:lnTo>
                  <a:lnTo>
                    <a:pt x="4947" y="280"/>
                  </a:lnTo>
                  <a:lnTo>
                    <a:pt x="4940" y="290"/>
                  </a:lnTo>
                  <a:lnTo>
                    <a:pt x="4934" y="300"/>
                  </a:lnTo>
                  <a:lnTo>
                    <a:pt x="4929" y="310"/>
                  </a:lnTo>
                  <a:lnTo>
                    <a:pt x="4924" y="320"/>
                  </a:lnTo>
                  <a:lnTo>
                    <a:pt x="4920" y="332"/>
                  </a:lnTo>
                  <a:lnTo>
                    <a:pt x="4917" y="343"/>
                  </a:lnTo>
                  <a:lnTo>
                    <a:pt x="4914" y="355"/>
                  </a:lnTo>
                  <a:lnTo>
                    <a:pt x="4913" y="368"/>
                  </a:lnTo>
                  <a:close/>
                  <a:moveTo>
                    <a:pt x="5330" y="637"/>
                  </a:moveTo>
                  <a:lnTo>
                    <a:pt x="5330" y="328"/>
                  </a:lnTo>
                  <a:lnTo>
                    <a:pt x="5330" y="291"/>
                  </a:lnTo>
                  <a:lnTo>
                    <a:pt x="5330" y="256"/>
                  </a:lnTo>
                  <a:lnTo>
                    <a:pt x="5329" y="221"/>
                  </a:lnTo>
                  <a:lnTo>
                    <a:pt x="5328" y="188"/>
                  </a:lnTo>
                  <a:lnTo>
                    <a:pt x="5399" y="188"/>
                  </a:lnTo>
                  <a:lnTo>
                    <a:pt x="5402" y="276"/>
                  </a:lnTo>
                  <a:lnTo>
                    <a:pt x="5406" y="276"/>
                  </a:lnTo>
                  <a:lnTo>
                    <a:pt x="5409" y="265"/>
                  </a:lnTo>
                  <a:lnTo>
                    <a:pt x="5414" y="255"/>
                  </a:lnTo>
                  <a:lnTo>
                    <a:pt x="5419" y="245"/>
                  </a:lnTo>
                  <a:lnTo>
                    <a:pt x="5425" y="236"/>
                  </a:lnTo>
                  <a:lnTo>
                    <a:pt x="5432" y="227"/>
                  </a:lnTo>
                  <a:lnTo>
                    <a:pt x="5439" y="219"/>
                  </a:lnTo>
                  <a:lnTo>
                    <a:pt x="5446" y="211"/>
                  </a:lnTo>
                  <a:lnTo>
                    <a:pt x="5454" y="204"/>
                  </a:lnTo>
                  <a:lnTo>
                    <a:pt x="5463" y="198"/>
                  </a:lnTo>
                  <a:lnTo>
                    <a:pt x="5472" y="193"/>
                  </a:lnTo>
                  <a:lnTo>
                    <a:pt x="5481" y="188"/>
                  </a:lnTo>
                  <a:lnTo>
                    <a:pt x="5490" y="185"/>
                  </a:lnTo>
                  <a:lnTo>
                    <a:pt x="5500" y="182"/>
                  </a:lnTo>
                  <a:lnTo>
                    <a:pt x="5510" y="179"/>
                  </a:lnTo>
                  <a:lnTo>
                    <a:pt x="5520" y="177"/>
                  </a:lnTo>
                  <a:lnTo>
                    <a:pt x="5529" y="177"/>
                  </a:lnTo>
                  <a:lnTo>
                    <a:pt x="5541" y="178"/>
                  </a:lnTo>
                  <a:lnTo>
                    <a:pt x="5553" y="181"/>
                  </a:lnTo>
                  <a:lnTo>
                    <a:pt x="5553" y="258"/>
                  </a:lnTo>
                  <a:lnTo>
                    <a:pt x="5539" y="256"/>
                  </a:lnTo>
                  <a:lnTo>
                    <a:pt x="5524" y="255"/>
                  </a:lnTo>
                  <a:lnTo>
                    <a:pt x="5511" y="256"/>
                  </a:lnTo>
                  <a:lnTo>
                    <a:pt x="5498" y="258"/>
                  </a:lnTo>
                  <a:lnTo>
                    <a:pt x="5486" y="261"/>
                  </a:lnTo>
                  <a:lnTo>
                    <a:pt x="5475" y="266"/>
                  </a:lnTo>
                  <a:lnTo>
                    <a:pt x="5464" y="272"/>
                  </a:lnTo>
                  <a:lnTo>
                    <a:pt x="5455" y="280"/>
                  </a:lnTo>
                  <a:lnTo>
                    <a:pt x="5446" y="290"/>
                  </a:lnTo>
                  <a:lnTo>
                    <a:pt x="5438" y="300"/>
                  </a:lnTo>
                  <a:lnTo>
                    <a:pt x="5432" y="310"/>
                  </a:lnTo>
                  <a:lnTo>
                    <a:pt x="5426" y="321"/>
                  </a:lnTo>
                  <a:lnTo>
                    <a:pt x="5421" y="333"/>
                  </a:lnTo>
                  <a:lnTo>
                    <a:pt x="5418" y="344"/>
                  </a:lnTo>
                  <a:lnTo>
                    <a:pt x="5415" y="356"/>
                  </a:lnTo>
                  <a:lnTo>
                    <a:pt x="5413" y="370"/>
                  </a:lnTo>
                  <a:lnTo>
                    <a:pt x="5411" y="383"/>
                  </a:lnTo>
                  <a:lnTo>
                    <a:pt x="5411" y="398"/>
                  </a:lnTo>
                  <a:lnTo>
                    <a:pt x="5411" y="637"/>
                  </a:lnTo>
                  <a:lnTo>
                    <a:pt x="5330" y="637"/>
                  </a:lnTo>
                  <a:close/>
                  <a:moveTo>
                    <a:pt x="5652" y="105"/>
                  </a:moveTo>
                  <a:lnTo>
                    <a:pt x="5732" y="80"/>
                  </a:lnTo>
                  <a:lnTo>
                    <a:pt x="5732" y="188"/>
                  </a:lnTo>
                  <a:lnTo>
                    <a:pt x="5849" y="188"/>
                  </a:lnTo>
                  <a:lnTo>
                    <a:pt x="5849" y="249"/>
                  </a:lnTo>
                  <a:lnTo>
                    <a:pt x="5732" y="249"/>
                  </a:lnTo>
                  <a:lnTo>
                    <a:pt x="5732" y="492"/>
                  </a:lnTo>
                  <a:lnTo>
                    <a:pt x="5733" y="503"/>
                  </a:lnTo>
                  <a:lnTo>
                    <a:pt x="5733" y="513"/>
                  </a:lnTo>
                  <a:lnTo>
                    <a:pt x="5734" y="522"/>
                  </a:lnTo>
                  <a:lnTo>
                    <a:pt x="5736" y="530"/>
                  </a:lnTo>
                  <a:lnTo>
                    <a:pt x="5738" y="539"/>
                  </a:lnTo>
                  <a:lnTo>
                    <a:pt x="5741" y="546"/>
                  </a:lnTo>
                  <a:lnTo>
                    <a:pt x="5744" y="552"/>
                  </a:lnTo>
                  <a:lnTo>
                    <a:pt x="5747" y="557"/>
                  </a:lnTo>
                  <a:lnTo>
                    <a:pt x="5751" y="562"/>
                  </a:lnTo>
                  <a:lnTo>
                    <a:pt x="5756" y="567"/>
                  </a:lnTo>
                  <a:lnTo>
                    <a:pt x="5760" y="570"/>
                  </a:lnTo>
                  <a:lnTo>
                    <a:pt x="5766" y="573"/>
                  </a:lnTo>
                  <a:lnTo>
                    <a:pt x="5773" y="577"/>
                  </a:lnTo>
                  <a:lnTo>
                    <a:pt x="5779" y="578"/>
                  </a:lnTo>
                  <a:lnTo>
                    <a:pt x="5786" y="579"/>
                  </a:lnTo>
                  <a:lnTo>
                    <a:pt x="5793" y="580"/>
                  </a:lnTo>
                  <a:lnTo>
                    <a:pt x="5807" y="579"/>
                  </a:lnTo>
                  <a:lnTo>
                    <a:pt x="5819" y="578"/>
                  </a:lnTo>
                  <a:lnTo>
                    <a:pt x="5830" y="577"/>
                  </a:lnTo>
                  <a:lnTo>
                    <a:pt x="5840" y="573"/>
                  </a:lnTo>
                  <a:lnTo>
                    <a:pt x="5844" y="635"/>
                  </a:lnTo>
                  <a:lnTo>
                    <a:pt x="5829" y="640"/>
                  </a:lnTo>
                  <a:lnTo>
                    <a:pt x="5812" y="644"/>
                  </a:lnTo>
                  <a:lnTo>
                    <a:pt x="5792" y="647"/>
                  </a:lnTo>
                  <a:lnTo>
                    <a:pt x="5772" y="648"/>
                  </a:lnTo>
                  <a:lnTo>
                    <a:pt x="5758" y="647"/>
                  </a:lnTo>
                  <a:lnTo>
                    <a:pt x="5745" y="644"/>
                  </a:lnTo>
                  <a:lnTo>
                    <a:pt x="5733" y="642"/>
                  </a:lnTo>
                  <a:lnTo>
                    <a:pt x="5721" y="638"/>
                  </a:lnTo>
                  <a:lnTo>
                    <a:pt x="5710" y="633"/>
                  </a:lnTo>
                  <a:lnTo>
                    <a:pt x="5701" y="627"/>
                  </a:lnTo>
                  <a:lnTo>
                    <a:pt x="5691" y="620"/>
                  </a:lnTo>
                  <a:lnTo>
                    <a:pt x="5683" y="612"/>
                  </a:lnTo>
                  <a:lnTo>
                    <a:pt x="5676" y="602"/>
                  </a:lnTo>
                  <a:lnTo>
                    <a:pt x="5670" y="591"/>
                  </a:lnTo>
                  <a:lnTo>
                    <a:pt x="5665" y="579"/>
                  </a:lnTo>
                  <a:lnTo>
                    <a:pt x="5660" y="565"/>
                  </a:lnTo>
                  <a:lnTo>
                    <a:pt x="5657" y="550"/>
                  </a:lnTo>
                  <a:lnTo>
                    <a:pt x="5654" y="532"/>
                  </a:lnTo>
                  <a:lnTo>
                    <a:pt x="5652" y="515"/>
                  </a:lnTo>
                  <a:lnTo>
                    <a:pt x="5652" y="495"/>
                  </a:lnTo>
                  <a:lnTo>
                    <a:pt x="5652" y="249"/>
                  </a:lnTo>
                  <a:lnTo>
                    <a:pt x="5583" y="249"/>
                  </a:lnTo>
                  <a:lnTo>
                    <a:pt x="5583" y="188"/>
                  </a:lnTo>
                  <a:lnTo>
                    <a:pt x="5652" y="188"/>
                  </a:lnTo>
                  <a:lnTo>
                    <a:pt x="5652" y="105"/>
                  </a:lnTo>
                  <a:close/>
                  <a:moveTo>
                    <a:pt x="6256" y="362"/>
                  </a:moveTo>
                  <a:lnTo>
                    <a:pt x="6256" y="529"/>
                  </a:lnTo>
                  <a:lnTo>
                    <a:pt x="6257" y="561"/>
                  </a:lnTo>
                  <a:lnTo>
                    <a:pt x="6258" y="589"/>
                  </a:lnTo>
                  <a:lnTo>
                    <a:pt x="6260" y="615"/>
                  </a:lnTo>
                  <a:lnTo>
                    <a:pt x="6263" y="637"/>
                  </a:lnTo>
                  <a:lnTo>
                    <a:pt x="6189" y="637"/>
                  </a:lnTo>
                  <a:lnTo>
                    <a:pt x="6183" y="581"/>
                  </a:lnTo>
                  <a:lnTo>
                    <a:pt x="6180" y="581"/>
                  </a:lnTo>
                  <a:lnTo>
                    <a:pt x="6173" y="588"/>
                  </a:lnTo>
                  <a:lnTo>
                    <a:pt x="6167" y="596"/>
                  </a:lnTo>
                  <a:lnTo>
                    <a:pt x="6160" y="603"/>
                  </a:lnTo>
                  <a:lnTo>
                    <a:pt x="6154" y="610"/>
                  </a:lnTo>
                  <a:lnTo>
                    <a:pt x="6146" y="616"/>
                  </a:lnTo>
                  <a:lnTo>
                    <a:pt x="6138" y="621"/>
                  </a:lnTo>
                  <a:lnTo>
                    <a:pt x="6130" y="626"/>
                  </a:lnTo>
                  <a:lnTo>
                    <a:pt x="6122" y="630"/>
                  </a:lnTo>
                  <a:lnTo>
                    <a:pt x="6113" y="634"/>
                  </a:lnTo>
                  <a:lnTo>
                    <a:pt x="6104" y="637"/>
                  </a:lnTo>
                  <a:lnTo>
                    <a:pt x="6094" y="640"/>
                  </a:lnTo>
                  <a:lnTo>
                    <a:pt x="6085" y="642"/>
                  </a:lnTo>
                  <a:lnTo>
                    <a:pt x="6075" y="644"/>
                  </a:lnTo>
                  <a:lnTo>
                    <a:pt x="6064" y="647"/>
                  </a:lnTo>
                  <a:lnTo>
                    <a:pt x="6053" y="647"/>
                  </a:lnTo>
                  <a:lnTo>
                    <a:pt x="6043" y="648"/>
                  </a:lnTo>
                  <a:lnTo>
                    <a:pt x="6026" y="647"/>
                  </a:lnTo>
                  <a:lnTo>
                    <a:pt x="6012" y="644"/>
                  </a:lnTo>
                  <a:lnTo>
                    <a:pt x="5998" y="641"/>
                  </a:lnTo>
                  <a:lnTo>
                    <a:pt x="5984" y="637"/>
                  </a:lnTo>
                  <a:lnTo>
                    <a:pt x="5972" y="631"/>
                  </a:lnTo>
                  <a:lnTo>
                    <a:pt x="5961" y="625"/>
                  </a:lnTo>
                  <a:lnTo>
                    <a:pt x="5949" y="617"/>
                  </a:lnTo>
                  <a:lnTo>
                    <a:pt x="5939" y="607"/>
                  </a:lnTo>
                  <a:lnTo>
                    <a:pt x="5932" y="598"/>
                  </a:lnTo>
                  <a:lnTo>
                    <a:pt x="5925" y="588"/>
                  </a:lnTo>
                  <a:lnTo>
                    <a:pt x="5919" y="578"/>
                  </a:lnTo>
                  <a:lnTo>
                    <a:pt x="5913" y="566"/>
                  </a:lnTo>
                  <a:lnTo>
                    <a:pt x="5910" y="555"/>
                  </a:lnTo>
                  <a:lnTo>
                    <a:pt x="5907" y="543"/>
                  </a:lnTo>
                  <a:lnTo>
                    <a:pt x="5906" y="531"/>
                  </a:lnTo>
                  <a:lnTo>
                    <a:pt x="5905" y="518"/>
                  </a:lnTo>
                  <a:lnTo>
                    <a:pt x="5905" y="508"/>
                  </a:lnTo>
                  <a:lnTo>
                    <a:pt x="5906" y="498"/>
                  </a:lnTo>
                  <a:lnTo>
                    <a:pt x="5907" y="489"/>
                  </a:lnTo>
                  <a:lnTo>
                    <a:pt x="5909" y="480"/>
                  </a:lnTo>
                  <a:lnTo>
                    <a:pt x="5912" y="471"/>
                  </a:lnTo>
                  <a:lnTo>
                    <a:pt x="5915" y="462"/>
                  </a:lnTo>
                  <a:lnTo>
                    <a:pt x="5919" y="454"/>
                  </a:lnTo>
                  <a:lnTo>
                    <a:pt x="5923" y="446"/>
                  </a:lnTo>
                  <a:lnTo>
                    <a:pt x="5928" y="439"/>
                  </a:lnTo>
                  <a:lnTo>
                    <a:pt x="5933" y="432"/>
                  </a:lnTo>
                  <a:lnTo>
                    <a:pt x="5938" y="424"/>
                  </a:lnTo>
                  <a:lnTo>
                    <a:pt x="5944" y="417"/>
                  </a:lnTo>
                  <a:lnTo>
                    <a:pt x="5951" y="411"/>
                  </a:lnTo>
                  <a:lnTo>
                    <a:pt x="5959" y="405"/>
                  </a:lnTo>
                  <a:lnTo>
                    <a:pt x="5967" y="399"/>
                  </a:lnTo>
                  <a:lnTo>
                    <a:pt x="5975" y="393"/>
                  </a:lnTo>
                  <a:lnTo>
                    <a:pt x="5994" y="383"/>
                  </a:lnTo>
                  <a:lnTo>
                    <a:pt x="6014" y="374"/>
                  </a:lnTo>
                  <a:lnTo>
                    <a:pt x="6036" y="367"/>
                  </a:lnTo>
                  <a:lnTo>
                    <a:pt x="6060" y="362"/>
                  </a:lnTo>
                  <a:lnTo>
                    <a:pt x="6086" y="356"/>
                  </a:lnTo>
                  <a:lnTo>
                    <a:pt x="6114" y="353"/>
                  </a:lnTo>
                  <a:lnTo>
                    <a:pt x="6144" y="351"/>
                  </a:lnTo>
                  <a:lnTo>
                    <a:pt x="6175" y="351"/>
                  </a:lnTo>
                  <a:lnTo>
                    <a:pt x="6175" y="342"/>
                  </a:lnTo>
                  <a:lnTo>
                    <a:pt x="6174" y="329"/>
                  </a:lnTo>
                  <a:lnTo>
                    <a:pt x="6173" y="317"/>
                  </a:lnTo>
                  <a:lnTo>
                    <a:pt x="6171" y="306"/>
                  </a:lnTo>
                  <a:lnTo>
                    <a:pt x="6168" y="296"/>
                  </a:lnTo>
                  <a:lnTo>
                    <a:pt x="6165" y="286"/>
                  </a:lnTo>
                  <a:lnTo>
                    <a:pt x="6161" y="278"/>
                  </a:lnTo>
                  <a:lnTo>
                    <a:pt x="6156" y="271"/>
                  </a:lnTo>
                  <a:lnTo>
                    <a:pt x="6150" y="264"/>
                  </a:lnTo>
                  <a:lnTo>
                    <a:pt x="6143" y="258"/>
                  </a:lnTo>
                  <a:lnTo>
                    <a:pt x="6135" y="253"/>
                  </a:lnTo>
                  <a:lnTo>
                    <a:pt x="6127" y="248"/>
                  </a:lnTo>
                  <a:lnTo>
                    <a:pt x="6118" y="244"/>
                  </a:lnTo>
                  <a:lnTo>
                    <a:pt x="6108" y="241"/>
                  </a:lnTo>
                  <a:lnTo>
                    <a:pt x="6097" y="239"/>
                  </a:lnTo>
                  <a:lnTo>
                    <a:pt x="6085" y="238"/>
                  </a:lnTo>
                  <a:lnTo>
                    <a:pt x="6073" y="238"/>
                  </a:lnTo>
                  <a:lnTo>
                    <a:pt x="6056" y="238"/>
                  </a:lnTo>
                  <a:lnTo>
                    <a:pt x="6041" y="240"/>
                  </a:lnTo>
                  <a:lnTo>
                    <a:pt x="6025" y="242"/>
                  </a:lnTo>
                  <a:lnTo>
                    <a:pt x="6010" y="246"/>
                  </a:lnTo>
                  <a:lnTo>
                    <a:pt x="5996" y="250"/>
                  </a:lnTo>
                  <a:lnTo>
                    <a:pt x="5982" y="257"/>
                  </a:lnTo>
                  <a:lnTo>
                    <a:pt x="5969" y="264"/>
                  </a:lnTo>
                  <a:lnTo>
                    <a:pt x="5957" y="271"/>
                  </a:lnTo>
                  <a:lnTo>
                    <a:pt x="5938" y="218"/>
                  </a:lnTo>
                  <a:lnTo>
                    <a:pt x="5953" y="208"/>
                  </a:lnTo>
                  <a:lnTo>
                    <a:pt x="5970" y="200"/>
                  </a:lnTo>
                  <a:lnTo>
                    <a:pt x="5987" y="193"/>
                  </a:lnTo>
                  <a:lnTo>
                    <a:pt x="6005" y="188"/>
                  </a:lnTo>
                  <a:lnTo>
                    <a:pt x="6024" y="183"/>
                  </a:lnTo>
                  <a:lnTo>
                    <a:pt x="6044" y="179"/>
                  </a:lnTo>
                  <a:lnTo>
                    <a:pt x="6063" y="178"/>
                  </a:lnTo>
                  <a:lnTo>
                    <a:pt x="6085" y="177"/>
                  </a:lnTo>
                  <a:lnTo>
                    <a:pt x="6106" y="178"/>
                  </a:lnTo>
                  <a:lnTo>
                    <a:pt x="6125" y="181"/>
                  </a:lnTo>
                  <a:lnTo>
                    <a:pt x="6143" y="184"/>
                  </a:lnTo>
                  <a:lnTo>
                    <a:pt x="6160" y="189"/>
                  </a:lnTo>
                  <a:lnTo>
                    <a:pt x="6175" y="195"/>
                  </a:lnTo>
                  <a:lnTo>
                    <a:pt x="6189" y="203"/>
                  </a:lnTo>
                  <a:lnTo>
                    <a:pt x="6202" y="212"/>
                  </a:lnTo>
                  <a:lnTo>
                    <a:pt x="6213" y="224"/>
                  </a:lnTo>
                  <a:lnTo>
                    <a:pt x="6223" y="236"/>
                  </a:lnTo>
                  <a:lnTo>
                    <a:pt x="6232" y="249"/>
                  </a:lnTo>
                  <a:lnTo>
                    <a:pt x="6239" y="264"/>
                  </a:lnTo>
                  <a:lnTo>
                    <a:pt x="6245" y="280"/>
                  </a:lnTo>
                  <a:lnTo>
                    <a:pt x="6249" y="299"/>
                  </a:lnTo>
                  <a:lnTo>
                    <a:pt x="6254" y="318"/>
                  </a:lnTo>
                  <a:lnTo>
                    <a:pt x="6255" y="339"/>
                  </a:lnTo>
                  <a:lnTo>
                    <a:pt x="6256" y="362"/>
                  </a:lnTo>
                  <a:close/>
                  <a:moveTo>
                    <a:pt x="6175" y="486"/>
                  </a:moveTo>
                  <a:lnTo>
                    <a:pt x="6175" y="408"/>
                  </a:lnTo>
                  <a:lnTo>
                    <a:pt x="6152" y="408"/>
                  </a:lnTo>
                  <a:lnTo>
                    <a:pt x="6131" y="409"/>
                  </a:lnTo>
                  <a:lnTo>
                    <a:pt x="6111" y="410"/>
                  </a:lnTo>
                  <a:lnTo>
                    <a:pt x="6092" y="413"/>
                  </a:lnTo>
                  <a:lnTo>
                    <a:pt x="6076" y="416"/>
                  </a:lnTo>
                  <a:lnTo>
                    <a:pt x="6060" y="420"/>
                  </a:lnTo>
                  <a:lnTo>
                    <a:pt x="6046" y="425"/>
                  </a:lnTo>
                  <a:lnTo>
                    <a:pt x="6034" y="432"/>
                  </a:lnTo>
                  <a:lnTo>
                    <a:pt x="6022" y="438"/>
                  </a:lnTo>
                  <a:lnTo>
                    <a:pt x="6013" y="445"/>
                  </a:lnTo>
                  <a:lnTo>
                    <a:pt x="6005" y="454"/>
                  </a:lnTo>
                  <a:lnTo>
                    <a:pt x="5999" y="463"/>
                  </a:lnTo>
                  <a:lnTo>
                    <a:pt x="5994" y="474"/>
                  </a:lnTo>
                  <a:lnTo>
                    <a:pt x="5989" y="484"/>
                  </a:lnTo>
                  <a:lnTo>
                    <a:pt x="5987" y="496"/>
                  </a:lnTo>
                  <a:lnTo>
                    <a:pt x="5986" y="509"/>
                  </a:lnTo>
                  <a:lnTo>
                    <a:pt x="5987" y="518"/>
                  </a:lnTo>
                  <a:lnTo>
                    <a:pt x="5988" y="527"/>
                  </a:lnTo>
                  <a:lnTo>
                    <a:pt x="5990" y="534"/>
                  </a:lnTo>
                  <a:lnTo>
                    <a:pt x="5993" y="543"/>
                  </a:lnTo>
                  <a:lnTo>
                    <a:pt x="5996" y="550"/>
                  </a:lnTo>
                  <a:lnTo>
                    <a:pt x="6000" y="556"/>
                  </a:lnTo>
                  <a:lnTo>
                    <a:pt x="6005" y="562"/>
                  </a:lnTo>
                  <a:lnTo>
                    <a:pt x="6010" y="567"/>
                  </a:lnTo>
                  <a:lnTo>
                    <a:pt x="6015" y="571"/>
                  </a:lnTo>
                  <a:lnTo>
                    <a:pt x="6020" y="576"/>
                  </a:lnTo>
                  <a:lnTo>
                    <a:pt x="6026" y="579"/>
                  </a:lnTo>
                  <a:lnTo>
                    <a:pt x="6034" y="582"/>
                  </a:lnTo>
                  <a:lnTo>
                    <a:pt x="6040" y="584"/>
                  </a:lnTo>
                  <a:lnTo>
                    <a:pt x="6047" y="586"/>
                  </a:lnTo>
                  <a:lnTo>
                    <a:pt x="6055" y="587"/>
                  </a:lnTo>
                  <a:lnTo>
                    <a:pt x="6063" y="587"/>
                  </a:lnTo>
                  <a:lnTo>
                    <a:pt x="6073" y="587"/>
                  </a:lnTo>
                  <a:lnTo>
                    <a:pt x="6083" y="585"/>
                  </a:lnTo>
                  <a:lnTo>
                    <a:pt x="6092" y="584"/>
                  </a:lnTo>
                  <a:lnTo>
                    <a:pt x="6100" y="581"/>
                  </a:lnTo>
                  <a:lnTo>
                    <a:pt x="6110" y="578"/>
                  </a:lnTo>
                  <a:lnTo>
                    <a:pt x="6118" y="573"/>
                  </a:lnTo>
                  <a:lnTo>
                    <a:pt x="6126" y="569"/>
                  </a:lnTo>
                  <a:lnTo>
                    <a:pt x="6133" y="563"/>
                  </a:lnTo>
                  <a:lnTo>
                    <a:pt x="6140" y="558"/>
                  </a:lnTo>
                  <a:lnTo>
                    <a:pt x="6146" y="553"/>
                  </a:lnTo>
                  <a:lnTo>
                    <a:pt x="6152" y="547"/>
                  </a:lnTo>
                  <a:lnTo>
                    <a:pt x="6156" y="541"/>
                  </a:lnTo>
                  <a:lnTo>
                    <a:pt x="6161" y="533"/>
                  </a:lnTo>
                  <a:lnTo>
                    <a:pt x="6164" y="526"/>
                  </a:lnTo>
                  <a:lnTo>
                    <a:pt x="6167" y="519"/>
                  </a:lnTo>
                  <a:lnTo>
                    <a:pt x="6170" y="512"/>
                  </a:lnTo>
                  <a:lnTo>
                    <a:pt x="6172" y="506"/>
                  </a:lnTo>
                  <a:lnTo>
                    <a:pt x="6173" y="499"/>
                  </a:lnTo>
                  <a:lnTo>
                    <a:pt x="6174" y="493"/>
                  </a:lnTo>
                  <a:lnTo>
                    <a:pt x="6175" y="486"/>
                  </a:lnTo>
                  <a:close/>
                  <a:moveTo>
                    <a:pt x="6469" y="637"/>
                  </a:moveTo>
                  <a:lnTo>
                    <a:pt x="6387" y="637"/>
                  </a:lnTo>
                  <a:lnTo>
                    <a:pt x="6387" y="188"/>
                  </a:lnTo>
                  <a:lnTo>
                    <a:pt x="6469" y="188"/>
                  </a:lnTo>
                  <a:lnTo>
                    <a:pt x="6469" y="637"/>
                  </a:lnTo>
                  <a:close/>
                  <a:moveTo>
                    <a:pt x="6427" y="105"/>
                  </a:moveTo>
                  <a:lnTo>
                    <a:pt x="6426" y="105"/>
                  </a:lnTo>
                  <a:lnTo>
                    <a:pt x="6416" y="104"/>
                  </a:lnTo>
                  <a:lnTo>
                    <a:pt x="6406" y="101"/>
                  </a:lnTo>
                  <a:lnTo>
                    <a:pt x="6401" y="99"/>
                  </a:lnTo>
                  <a:lnTo>
                    <a:pt x="6397" y="96"/>
                  </a:lnTo>
                  <a:lnTo>
                    <a:pt x="6393" y="93"/>
                  </a:lnTo>
                  <a:lnTo>
                    <a:pt x="6389" y="90"/>
                  </a:lnTo>
                  <a:lnTo>
                    <a:pt x="6383" y="82"/>
                  </a:lnTo>
                  <a:lnTo>
                    <a:pt x="6379" y="72"/>
                  </a:lnTo>
                  <a:lnTo>
                    <a:pt x="6376" y="63"/>
                  </a:lnTo>
                  <a:lnTo>
                    <a:pt x="6375" y="52"/>
                  </a:lnTo>
                  <a:lnTo>
                    <a:pt x="6376" y="42"/>
                  </a:lnTo>
                  <a:lnTo>
                    <a:pt x="6379" y="32"/>
                  </a:lnTo>
                  <a:lnTo>
                    <a:pt x="6384" y="23"/>
                  </a:lnTo>
                  <a:lnTo>
                    <a:pt x="6390" y="16"/>
                  </a:lnTo>
                  <a:lnTo>
                    <a:pt x="6394" y="12"/>
                  </a:lnTo>
                  <a:lnTo>
                    <a:pt x="6398" y="9"/>
                  </a:lnTo>
                  <a:lnTo>
                    <a:pt x="6403" y="6"/>
                  </a:lnTo>
                  <a:lnTo>
                    <a:pt x="6407" y="4"/>
                  </a:lnTo>
                  <a:lnTo>
                    <a:pt x="6417" y="2"/>
                  </a:lnTo>
                  <a:lnTo>
                    <a:pt x="6428" y="0"/>
                  </a:lnTo>
                  <a:lnTo>
                    <a:pt x="6439" y="2"/>
                  </a:lnTo>
                  <a:lnTo>
                    <a:pt x="6449" y="4"/>
                  </a:lnTo>
                  <a:lnTo>
                    <a:pt x="6454" y="6"/>
                  </a:lnTo>
                  <a:lnTo>
                    <a:pt x="6458" y="9"/>
                  </a:lnTo>
                  <a:lnTo>
                    <a:pt x="6462" y="12"/>
                  </a:lnTo>
                  <a:lnTo>
                    <a:pt x="6465" y="15"/>
                  </a:lnTo>
                  <a:lnTo>
                    <a:pt x="6472" y="23"/>
                  </a:lnTo>
                  <a:lnTo>
                    <a:pt x="6476" y="31"/>
                  </a:lnTo>
                  <a:lnTo>
                    <a:pt x="6480" y="42"/>
                  </a:lnTo>
                  <a:lnTo>
                    <a:pt x="6480" y="52"/>
                  </a:lnTo>
                  <a:lnTo>
                    <a:pt x="6480" y="63"/>
                  </a:lnTo>
                  <a:lnTo>
                    <a:pt x="6476" y="72"/>
                  </a:lnTo>
                  <a:lnTo>
                    <a:pt x="6472" y="82"/>
                  </a:lnTo>
                  <a:lnTo>
                    <a:pt x="6465" y="90"/>
                  </a:lnTo>
                  <a:lnTo>
                    <a:pt x="6462" y="93"/>
                  </a:lnTo>
                  <a:lnTo>
                    <a:pt x="6458" y="96"/>
                  </a:lnTo>
                  <a:lnTo>
                    <a:pt x="6454" y="99"/>
                  </a:lnTo>
                  <a:lnTo>
                    <a:pt x="6449" y="101"/>
                  </a:lnTo>
                  <a:lnTo>
                    <a:pt x="6444" y="103"/>
                  </a:lnTo>
                  <a:lnTo>
                    <a:pt x="6438" y="104"/>
                  </a:lnTo>
                  <a:lnTo>
                    <a:pt x="6433" y="104"/>
                  </a:lnTo>
                  <a:lnTo>
                    <a:pt x="6427" y="105"/>
                  </a:lnTo>
                  <a:close/>
                  <a:moveTo>
                    <a:pt x="6604" y="637"/>
                  </a:moveTo>
                  <a:lnTo>
                    <a:pt x="6604" y="309"/>
                  </a:lnTo>
                  <a:lnTo>
                    <a:pt x="6604" y="280"/>
                  </a:lnTo>
                  <a:lnTo>
                    <a:pt x="6603" y="250"/>
                  </a:lnTo>
                  <a:lnTo>
                    <a:pt x="6602" y="220"/>
                  </a:lnTo>
                  <a:lnTo>
                    <a:pt x="6601" y="188"/>
                  </a:lnTo>
                  <a:lnTo>
                    <a:pt x="6673" y="188"/>
                  </a:lnTo>
                  <a:lnTo>
                    <a:pt x="6678" y="262"/>
                  </a:lnTo>
                  <a:lnTo>
                    <a:pt x="6679" y="262"/>
                  </a:lnTo>
                  <a:lnTo>
                    <a:pt x="6684" y="254"/>
                  </a:lnTo>
                  <a:lnTo>
                    <a:pt x="6690" y="245"/>
                  </a:lnTo>
                  <a:lnTo>
                    <a:pt x="6695" y="237"/>
                  </a:lnTo>
                  <a:lnTo>
                    <a:pt x="6703" y="230"/>
                  </a:lnTo>
                  <a:lnTo>
                    <a:pt x="6710" y="223"/>
                  </a:lnTo>
                  <a:lnTo>
                    <a:pt x="6717" y="217"/>
                  </a:lnTo>
                  <a:lnTo>
                    <a:pt x="6725" y="210"/>
                  </a:lnTo>
                  <a:lnTo>
                    <a:pt x="6734" y="204"/>
                  </a:lnTo>
                  <a:lnTo>
                    <a:pt x="6745" y="198"/>
                  </a:lnTo>
                  <a:lnTo>
                    <a:pt x="6756" y="193"/>
                  </a:lnTo>
                  <a:lnTo>
                    <a:pt x="6767" y="188"/>
                  </a:lnTo>
                  <a:lnTo>
                    <a:pt x="6779" y="185"/>
                  </a:lnTo>
                  <a:lnTo>
                    <a:pt x="6790" y="182"/>
                  </a:lnTo>
                  <a:lnTo>
                    <a:pt x="6802" y="179"/>
                  </a:lnTo>
                  <a:lnTo>
                    <a:pt x="6815" y="177"/>
                  </a:lnTo>
                  <a:lnTo>
                    <a:pt x="6828" y="177"/>
                  </a:lnTo>
                  <a:lnTo>
                    <a:pt x="6842" y="178"/>
                  </a:lnTo>
                  <a:lnTo>
                    <a:pt x="6857" y="179"/>
                  </a:lnTo>
                  <a:lnTo>
                    <a:pt x="6870" y="183"/>
                  </a:lnTo>
                  <a:lnTo>
                    <a:pt x="6883" y="187"/>
                  </a:lnTo>
                  <a:lnTo>
                    <a:pt x="6896" y="192"/>
                  </a:lnTo>
                  <a:lnTo>
                    <a:pt x="6908" y="199"/>
                  </a:lnTo>
                  <a:lnTo>
                    <a:pt x="6919" y="206"/>
                  </a:lnTo>
                  <a:lnTo>
                    <a:pt x="6930" y="215"/>
                  </a:lnTo>
                  <a:lnTo>
                    <a:pt x="6937" y="222"/>
                  </a:lnTo>
                  <a:lnTo>
                    <a:pt x="6943" y="229"/>
                  </a:lnTo>
                  <a:lnTo>
                    <a:pt x="6949" y="236"/>
                  </a:lnTo>
                  <a:lnTo>
                    <a:pt x="6954" y="244"/>
                  </a:lnTo>
                  <a:lnTo>
                    <a:pt x="6959" y="251"/>
                  </a:lnTo>
                  <a:lnTo>
                    <a:pt x="6965" y="261"/>
                  </a:lnTo>
                  <a:lnTo>
                    <a:pt x="6969" y="269"/>
                  </a:lnTo>
                  <a:lnTo>
                    <a:pt x="6972" y="279"/>
                  </a:lnTo>
                  <a:lnTo>
                    <a:pt x="6976" y="289"/>
                  </a:lnTo>
                  <a:lnTo>
                    <a:pt x="6978" y="299"/>
                  </a:lnTo>
                  <a:lnTo>
                    <a:pt x="6981" y="309"/>
                  </a:lnTo>
                  <a:lnTo>
                    <a:pt x="6983" y="320"/>
                  </a:lnTo>
                  <a:lnTo>
                    <a:pt x="6985" y="344"/>
                  </a:lnTo>
                  <a:lnTo>
                    <a:pt x="6986" y="369"/>
                  </a:lnTo>
                  <a:lnTo>
                    <a:pt x="6986" y="637"/>
                  </a:lnTo>
                  <a:lnTo>
                    <a:pt x="6905" y="637"/>
                  </a:lnTo>
                  <a:lnTo>
                    <a:pt x="6905" y="378"/>
                  </a:lnTo>
                  <a:lnTo>
                    <a:pt x="6904" y="362"/>
                  </a:lnTo>
                  <a:lnTo>
                    <a:pt x="6903" y="346"/>
                  </a:lnTo>
                  <a:lnTo>
                    <a:pt x="6901" y="333"/>
                  </a:lnTo>
                  <a:lnTo>
                    <a:pt x="6898" y="319"/>
                  </a:lnTo>
                  <a:lnTo>
                    <a:pt x="6895" y="307"/>
                  </a:lnTo>
                  <a:lnTo>
                    <a:pt x="6890" y="297"/>
                  </a:lnTo>
                  <a:lnTo>
                    <a:pt x="6884" y="286"/>
                  </a:lnTo>
                  <a:lnTo>
                    <a:pt x="6878" y="277"/>
                  </a:lnTo>
                  <a:lnTo>
                    <a:pt x="6872" y="270"/>
                  </a:lnTo>
                  <a:lnTo>
                    <a:pt x="6864" y="263"/>
                  </a:lnTo>
                  <a:lnTo>
                    <a:pt x="6856" y="258"/>
                  </a:lnTo>
                  <a:lnTo>
                    <a:pt x="6846" y="253"/>
                  </a:lnTo>
                  <a:lnTo>
                    <a:pt x="6836" y="249"/>
                  </a:lnTo>
                  <a:lnTo>
                    <a:pt x="6825" y="246"/>
                  </a:lnTo>
                  <a:lnTo>
                    <a:pt x="6814" y="244"/>
                  </a:lnTo>
                  <a:lnTo>
                    <a:pt x="6801" y="244"/>
                  </a:lnTo>
                  <a:lnTo>
                    <a:pt x="6791" y="244"/>
                  </a:lnTo>
                  <a:lnTo>
                    <a:pt x="6782" y="245"/>
                  </a:lnTo>
                  <a:lnTo>
                    <a:pt x="6772" y="247"/>
                  </a:lnTo>
                  <a:lnTo>
                    <a:pt x="6764" y="250"/>
                  </a:lnTo>
                  <a:lnTo>
                    <a:pt x="6756" y="254"/>
                  </a:lnTo>
                  <a:lnTo>
                    <a:pt x="6748" y="258"/>
                  </a:lnTo>
                  <a:lnTo>
                    <a:pt x="6740" y="263"/>
                  </a:lnTo>
                  <a:lnTo>
                    <a:pt x="6732" y="268"/>
                  </a:lnTo>
                  <a:lnTo>
                    <a:pt x="6725" y="274"/>
                  </a:lnTo>
                  <a:lnTo>
                    <a:pt x="6719" y="281"/>
                  </a:lnTo>
                  <a:lnTo>
                    <a:pt x="6713" y="289"/>
                  </a:lnTo>
                  <a:lnTo>
                    <a:pt x="6707" y="296"/>
                  </a:lnTo>
                  <a:lnTo>
                    <a:pt x="6703" y="303"/>
                  </a:lnTo>
                  <a:lnTo>
                    <a:pt x="6698" y="311"/>
                  </a:lnTo>
                  <a:lnTo>
                    <a:pt x="6694" y="319"/>
                  </a:lnTo>
                  <a:lnTo>
                    <a:pt x="6691" y="329"/>
                  </a:lnTo>
                  <a:lnTo>
                    <a:pt x="6689" y="337"/>
                  </a:lnTo>
                  <a:lnTo>
                    <a:pt x="6687" y="346"/>
                  </a:lnTo>
                  <a:lnTo>
                    <a:pt x="6686" y="356"/>
                  </a:lnTo>
                  <a:lnTo>
                    <a:pt x="6686" y="367"/>
                  </a:lnTo>
                  <a:lnTo>
                    <a:pt x="6686" y="637"/>
                  </a:lnTo>
                  <a:lnTo>
                    <a:pt x="6604" y="637"/>
                  </a:lnTo>
                  <a:close/>
                  <a:moveTo>
                    <a:pt x="7137" y="105"/>
                  </a:moveTo>
                  <a:lnTo>
                    <a:pt x="7217" y="80"/>
                  </a:lnTo>
                  <a:lnTo>
                    <a:pt x="7217" y="188"/>
                  </a:lnTo>
                  <a:lnTo>
                    <a:pt x="7333" y="188"/>
                  </a:lnTo>
                  <a:lnTo>
                    <a:pt x="7333" y="249"/>
                  </a:lnTo>
                  <a:lnTo>
                    <a:pt x="7217" y="249"/>
                  </a:lnTo>
                  <a:lnTo>
                    <a:pt x="7217" y="492"/>
                  </a:lnTo>
                  <a:lnTo>
                    <a:pt x="7217" y="503"/>
                  </a:lnTo>
                  <a:lnTo>
                    <a:pt x="7218" y="513"/>
                  </a:lnTo>
                  <a:lnTo>
                    <a:pt x="7219" y="522"/>
                  </a:lnTo>
                  <a:lnTo>
                    <a:pt x="7220" y="530"/>
                  </a:lnTo>
                  <a:lnTo>
                    <a:pt x="7223" y="539"/>
                  </a:lnTo>
                  <a:lnTo>
                    <a:pt x="7226" y="546"/>
                  </a:lnTo>
                  <a:lnTo>
                    <a:pt x="7229" y="552"/>
                  </a:lnTo>
                  <a:lnTo>
                    <a:pt x="7233" y="557"/>
                  </a:lnTo>
                  <a:lnTo>
                    <a:pt x="7237" y="562"/>
                  </a:lnTo>
                  <a:lnTo>
                    <a:pt x="7241" y="567"/>
                  </a:lnTo>
                  <a:lnTo>
                    <a:pt x="7246" y="570"/>
                  </a:lnTo>
                  <a:lnTo>
                    <a:pt x="7251" y="573"/>
                  </a:lnTo>
                  <a:lnTo>
                    <a:pt x="7257" y="577"/>
                  </a:lnTo>
                  <a:lnTo>
                    <a:pt x="7264" y="578"/>
                  </a:lnTo>
                  <a:lnTo>
                    <a:pt x="7271" y="579"/>
                  </a:lnTo>
                  <a:lnTo>
                    <a:pt x="7278" y="580"/>
                  </a:lnTo>
                  <a:lnTo>
                    <a:pt x="7291" y="579"/>
                  </a:lnTo>
                  <a:lnTo>
                    <a:pt x="7304" y="578"/>
                  </a:lnTo>
                  <a:lnTo>
                    <a:pt x="7315" y="577"/>
                  </a:lnTo>
                  <a:lnTo>
                    <a:pt x="7325" y="573"/>
                  </a:lnTo>
                  <a:lnTo>
                    <a:pt x="7329" y="635"/>
                  </a:lnTo>
                  <a:lnTo>
                    <a:pt x="7314" y="640"/>
                  </a:lnTo>
                  <a:lnTo>
                    <a:pt x="7296" y="644"/>
                  </a:lnTo>
                  <a:lnTo>
                    <a:pt x="7278" y="647"/>
                  </a:lnTo>
                  <a:lnTo>
                    <a:pt x="7257" y="648"/>
                  </a:lnTo>
                  <a:lnTo>
                    <a:pt x="7243" y="647"/>
                  </a:lnTo>
                  <a:lnTo>
                    <a:pt x="7230" y="644"/>
                  </a:lnTo>
                  <a:lnTo>
                    <a:pt x="7217" y="642"/>
                  </a:lnTo>
                  <a:lnTo>
                    <a:pt x="7206" y="638"/>
                  </a:lnTo>
                  <a:lnTo>
                    <a:pt x="7196" y="633"/>
                  </a:lnTo>
                  <a:lnTo>
                    <a:pt x="7185" y="627"/>
                  </a:lnTo>
                  <a:lnTo>
                    <a:pt x="7176" y="620"/>
                  </a:lnTo>
                  <a:lnTo>
                    <a:pt x="7168" y="612"/>
                  </a:lnTo>
                  <a:lnTo>
                    <a:pt x="7161" y="602"/>
                  </a:lnTo>
                  <a:lnTo>
                    <a:pt x="7155" y="591"/>
                  </a:lnTo>
                  <a:lnTo>
                    <a:pt x="7149" y="579"/>
                  </a:lnTo>
                  <a:lnTo>
                    <a:pt x="7145" y="565"/>
                  </a:lnTo>
                  <a:lnTo>
                    <a:pt x="7141" y="550"/>
                  </a:lnTo>
                  <a:lnTo>
                    <a:pt x="7139" y="532"/>
                  </a:lnTo>
                  <a:lnTo>
                    <a:pt x="7138" y="515"/>
                  </a:lnTo>
                  <a:lnTo>
                    <a:pt x="7137" y="495"/>
                  </a:lnTo>
                  <a:lnTo>
                    <a:pt x="7137" y="249"/>
                  </a:lnTo>
                  <a:lnTo>
                    <a:pt x="7068" y="249"/>
                  </a:lnTo>
                  <a:lnTo>
                    <a:pt x="7068" y="188"/>
                  </a:lnTo>
                  <a:lnTo>
                    <a:pt x="7137" y="188"/>
                  </a:lnTo>
                  <a:lnTo>
                    <a:pt x="7137" y="105"/>
                  </a:lnTo>
                  <a:close/>
                  <a:moveTo>
                    <a:pt x="7366" y="188"/>
                  </a:moveTo>
                  <a:lnTo>
                    <a:pt x="7455" y="188"/>
                  </a:lnTo>
                  <a:lnTo>
                    <a:pt x="7553" y="453"/>
                  </a:lnTo>
                  <a:lnTo>
                    <a:pt x="7560" y="474"/>
                  </a:lnTo>
                  <a:lnTo>
                    <a:pt x="7568" y="495"/>
                  </a:lnTo>
                  <a:lnTo>
                    <a:pt x="7575" y="519"/>
                  </a:lnTo>
                  <a:lnTo>
                    <a:pt x="7582" y="545"/>
                  </a:lnTo>
                  <a:lnTo>
                    <a:pt x="7584" y="545"/>
                  </a:lnTo>
                  <a:lnTo>
                    <a:pt x="7589" y="527"/>
                  </a:lnTo>
                  <a:lnTo>
                    <a:pt x="7595" y="507"/>
                  </a:lnTo>
                  <a:lnTo>
                    <a:pt x="7604" y="481"/>
                  </a:lnTo>
                  <a:lnTo>
                    <a:pt x="7613" y="451"/>
                  </a:lnTo>
                  <a:lnTo>
                    <a:pt x="7701" y="188"/>
                  </a:lnTo>
                  <a:lnTo>
                    <a:pt x="7788" y="188"/>
                  </a:lnTo>
                  <a:lnTo>
                    <a:pt x="7665" y="508"/>
                  </a:lnTo>
                  <a:lnTo>
                    <a:pt x="7654" y="537"/>
                  </a:lnTo>
                  <a:lnTo>
                    <a:pt x="7644" y="564"/>
                  </a:lnTo>
                  <a:lnTo>
                    <a:pt x="7632" y="590"/>
                  </a:lnTo>
                  <a:lnTo>
                    <a:pt x="7623" y="614"/>
                  </a:lnTo>
                  <a:lnTo>
                    <a:pt x="7613" y="635"/>
                  </a:lnTo>
                  <a:lnTo>
                    <a:pt x="7604" y="655"/>
                  </a:lnTo>
                  <a:lnTo>
                    <a:pt x="7595" y="672"/>
                  </a:lnTo>
                  <a:lnTo>
                    <a:pt x="7587" y="688"/>
                  </a:lnTo>
                  <a:lnTo>
                    <a:pt x="7578" y="704"/>
                  </a:lnTo>
                  <a:lnTo>
                    <a:pt x="7569" y="719"/>
                  </a:lnTo>
                  <a:lnTo>
                    <a:pt x="7559" y="733"/>
                  </a:lnTo>
                  <a:lnTo>
                    <a:pt x="7550" y="746"/>
                  </a:lnTo>
                  <a:lnTo>
                    <a:pt x="7541" y="759"/>
                  </a:lnTo>
                  <a:lnTo>
                    <a:pt x="7532" y="770"/>
                  </a:lnTo>
                  <a:lnTo>
                    <a:pt x="7521" y="780"/>
                  </a:lnTo>
                  <a:lnTo>
                    <a:pt x="7512" y="790"/>
                  </a:lnTo>
                  <a:lnTo>
                    <a:pt x="7500" y="800"/>
                  </a:lnTo>
                  <a:lnTo>
                    <a:pt x="7487" y="809"/>
                  </a:lnTo>
                  <a:lnTo>
                    <a:pt x="7474" y="817"/>
                  </a:lnTo>
                  <a:lnTo>
                    <a:pt x="7462" y="825"/>
                  </a:lnTo>
                  <a:lnTo>
                    <a:pt x="7450" y="831"/>
                  </a:lnTo>
                  <a:lnTo>
                    <a:pt x="7437" y="835"/>
                  </a:lnTo>
                  <a:lnTo>
                    <a:pt x="7424" y="839"/>
                  </a:lnTo>
                  <a:lnTo>
                    <a:pt x="7412" y="842"/>
                  </a:lnTo>
                  <a:lnTo>
                    <a:pt x="7391" y="773"/>
                  </a:lnTo>
                  <a:lnTo>
                    <a:pt x="7409" y="766"/>
                  </a:lnTo>
                  <a:lnTo>
                    <a:pt x="7428" y="758"/>
                  </a:lnTo>
                  <a:lnTo>
                    <a:pt x="7445" y="746"/>
                  </a:lnTo>
                  <a:lnTo>
                    <a:pt x="7463" y="733"/>
                  </a:lnTo>
                  <a:lnTo>
                    <a:pt x="7473" y="725"/>
                  </a:lnTo>
                  <a:lnTo>
                    <a:pt x="7482" y="714"/>
                  </a:lnTo>
                  <a:lnTo>
                    <a:pt x="7493" y="704"/>
                  </a:lnTo>
                  <a:lnTo>
                    <a:pt x="7501" y="693"/>
                  </a:lnTo>
                  <a:lnTo>
                    <a:pt x="7509" y="682"/>
                  </a:lnTo>
                  <a:lnTo>
                    <a:pt x="7517" y="669"/>
                  </a:lnTo>
                  <a:lnTo>
                    <a:pt x="7525" y="656"/>
                  </a:lnTo>
                  <a:lnTo>
                    <a:pt x="7531" y="642"/>
                  </a:lnTo>
                  <a:lnTo>
                    <a:pt x="7536" y="631"/>
                  </a:lnTo>
                  <a:lnTo>
                    <a:pt x="7538" y="623"/>
                  </a:lnTo>
                  <a:lnTo>
                    <a:pt x="7536" y="615"/>
                  </a:lnTo>
                  <a:lnTo>
                    <a:pt x="7532" y="601"/>
                  </a:lnTo>
                  <a:lnTo>
                    <a:pt x="7366" y="188"/>
                  </a:lnTo>
                  <a:close/>
                  <a:moveTo>
                    <a:pt x="7898" y="648"/>
                  </a:moveTo>
                  <a:lnTo>
                    <a:pt x="7896" y="648"/>
                  </a:lnTo>
                  <a:lnTo>
                    <a:pt x="7890" y="647"/>
                  </a:lnTo>
                  <a:lnTo>
                    <a:pt x="7885" y="647"/>
                  </a:lnTo>
                  <a:lnTo>
                    <a:pt x="7880" y="644"/>
                  </a:lnTo>
                  <a:lnTo>
                    <a:pt x="7875" y="642"/>
                  </a:lnTo>
                  <a:lnTo>
                    <a:pt x="7871" y="640"/>
                  </a:lnTo>
                  <a:lnTo>
                    <a:pt x="7866" y="637"/>
                  </a:lnTo>
                  <a:lnTo>
                    <a:pt x="7862" y="634"/>
                  </a:lnTo>
                  <a:lnTo>
                    <a:pt x="7857" y="630"/>
                  </a:lnTo>
                  <a:lnTo>
                    <a:pt x="7854" y="626"/>
                  </a:lnTo>
                  <a:lnTo>
                    <a:pt x="7851" y="622"/>
                  </a:lnTo>
                  <a:lnTo>
                    <a:pt x="7848" y="617"/>
                  </a:lnTo>
                  <a:lnTo>
                    <a:pt x="7846" y="612"/>
                  </a:lnTo>
                  <a:lnTo>
                    <a:pt x="7844" y="600"/>
                  </a:lnTo>
                  <a:lnTo>
                    <a:pt x="7843" y="589"/>
                  </a:lnTo>
                  <a:lnTo>
                    <a:pt x="7843" y="583"/>
                  </a:lnTo>
                  <a:lnTo>
                    <a:pt x="7844" y="577"/>
                  </a:lnTo>
                  <a:lnTo>
                    <a:pt x="7845" y="571"/>
                  </a:lnTo>
                  <a:lnTo>
                    <a:pt x="7846" y="565"/>
                  </a:lnTo>
                  <a:lnTo>
                    <a:pt x="7849" y="560"/>
                  </a:lnTo>
                  <a:lnTo>
                    <a:pt x="7851" y="556"/>
                  </a:lnTo>
                  <a:lnTo>
                    <a:pt x="7854" y="551"/>
                  </a:lnTo>
                  <a:lnTo>
                    <a:pt x="7858" y="547"/>
                  </a:lnTo>
                  <a:lnTo>
                    <a:pt x="7863" y="543"/>
                  </a:lnTo>
                  <a:lnTo>
                    <a:pt x="7867" y="540"/>
                  </a:lnTo>
                  <a:lnTo>
                    <a:pt x="7872" y="536"/>
                  </a:lnTo>
                  <a:lnTo>
                    <a:pt x="7876" y="534"/>
                  </a:lnTo>
                  <a:lnTo>
                    <a:pt x="7881" y="532"/>
                  </a:lnTo>
                  <a:lnTo>
                    <a:pt x="7887" y="531"/>
                  </a:lnTo>
                  <a:lnTo>
                    <a:pt x="7892" y="530"/>
                  </a:lnTo>
                  <a:lnTo>
                    <a:pt x="7899" y="530"/>
                  </a:lnTo>
                  <a:lnTo>
                    <a:pt x="7905" y="530"/>
                  </a:lnTo>
                  <a:lnTo>
                    <a:pt x="7910" y="531"/>
                  </a:lnTo>
                  <a:lnTo>
                    <a:pt x="7915" y="532"/>
                  </a:lnTo>
                  <a:lnTo>
                    <a:pt x="7920" y="534"/>
                  </a:lnTo>
                  <a:lnTo>
                    <a:pt x="7925" y="536"/>
                  </a:lnTo>
                  <a:lnTo>
                    <a:pt x="7929" y="540"/>
                  </a:lnTo>
                  <a:lnTo>
                    <a:pt x="7933" y="543"/>
                  </a:lnTo>
                  <a:lnTo>
                    <a:pt x="7938" y="547"/>
                  </a:lnTo>
                  <a:lnTo>
                    <a:pt x="7942" y="551"/>
                  </a:lnTo>
                  <a:lnTo>
                    <a:pt x="7945" y="555"/>
                  </a:lnTo>
                  <a:lnTo>
                    <a:pt x="7947" y="560"/>
                  </a:lnTo>
                  <a:lnTo>
                    <a:pt x="7949" y="565"/>
                  </a:lnTo>
                  <a:lnTo>
                    <a:pt x="7951" y="570"/>
                  </a:lnTo>
                  <a:lnTo>
                    <a:pt x="7952" y="577"/>
                  </a:lnTo>
                  <a:lnTo>
                    <a:pt x="7953" y="583"/>
                  </a:lnTo>
                  <a:lnTo>
                    <a:pt x="7953" y="589"/>
                  </a:lnTo>
                  <a:lnTo>
                    <a:pt x="7952" y="600"/>
                  </a:lnTo>
                  <a:lnTo>
                    <a:pt x="7949" y="612"/>
                  </a:lnTo>
                  <a:lnTo>
                    <a:pt x="7947" y="617"/>
                  </a:lnTo>
                  <a:lnTo>
                    <a:pt x="7945" y="622"/>
                  </a:lnTo>
                  <a:lnTo>
                    <a:pt x="7942" y="626"/>
                  </a:lnTo>
                  <a:lnTo>
                    <a:pt x="7938" y="630"/>
                  </a:lnTo>
                  <a:lnTo>
                    <a:pt x="7933" y="634"/>
                  </a:lnTo>
                  <a:lnTo>
                    <a:pt x="7929" y="637"/>
                  </a:lnTo>
                  <a:lnTo>
                    <a:pt x="7925" y="640"/>
                  </a:lnTo>
                  <a:lnTo>
                    <a:pt x="7920" y="642"/>
                  </a:lnTo>
                  <a:lnTo>
                    <a:pt x="7915" y="644"/>
                  </a:lnTo>
                  <a:lnTo>
                    <a:pt x="7909" y="647"/>
                  </a:lnTo>
                  <a:lnTo>
                    <a:pt x="7904" y="647"/>
                  </a:lnTo>
                  <a:lnTo>
                    <a:pt x="7898" y="648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yriad Pro"/>
              </a:endParaRPr>
            </a:p>
          </p:txBody>
        </p:sp>
      </p:grpSp>
      <p:sp>
        <p:nvSpPr>
          <p:cNvPr id="30" name="TextBox 29"/>
          <p:cNvSpPr txBox="1"/>
          <p:nvPr userDrawn="1"/>
        </p:nvSpPr>
        <p:spPr>
          <a:xfrm>
            <a:off x="5851682" y="4855876"/>
            <a:ext cx="192071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600" dirty="0">
                <a:solidFill>
                  <a:prstClr val="white"/>
                </a:solidFill>
                <a:latin typeface="+mj-lt"/>
              </a:rPr>
              <a:t>|   Copyright © </a:t>
            </a:r>
            <a:r>
              <a:rPr lang="en-US" sz="600" dirty="0" smtClean="0">
                <a:solidFill>
                  <a:prstClr val="white"/>
                </a:solidFill>
                <a:latin typeface="+mj-lt"/>
              </a:rPr>
              <a:t>2019 </a:t>
            </a:r>
            <a:r>
              <a:rPr lang="en-US" sz="600" dirty="0">
                <a:solidFill>
                  <a:prstClr val="white"/>
                </a:solidFill>
                <a:latin typeface="+mj-lt"/>
              </a:rPr>
              <a:t>Tata Consultancy Services Limited</a:t>
            </a:r>
          </a:p>
        </p:txBody>
      </p:sp>
    </p:spTree>
    <p:extLst>
      <p:ext uri="{BB962C8B-B14F-4D97-AF65-F5344CB8AC3E}">
        <p14:creationId xmlns:p14="http://schemas.microsoft.com/office/powerpoint/2010/main" val="26335534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slide with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:\Template\Final Image 240614_9-16_Lowres\16-9 B\Picture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5"/>
          <a:stretch/>
        </p:blipFill>
        <p:spPr bwMode="auto">
          <a:xfrm>
            <a:off x="0" y="3"/>
            <a:ext cx="9144000" cy="5143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/>
          <p:cNvSpPr/>
          <p:nvPr/>
        </p:nvSpPr>
        <p:spPr>
          <a:xfrm flipH="1">
            <a:off x="1066800" y="3486150"/>
            <a:ext cx="8077199" cy="1657350"/>
          </a:xfrm>
          <a:prstGeom prst="rect">
            <a:avLst/>
          </a:prstGeom>
          <a:solidFill>
            <a:schemeClr val="tx1">
              <a:alpha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endParaRPr lang="en-US" sz="1800" dirty="0">
              <a:latin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71600" y="4090751"/>
            <a:ext cx="5952744" cy="342900"/>
          </a:xfrm>
        </p:spPr>
        <p:txBody>
          <a:bodyPr anchor="t">
            <a:noAutofit/>
          </a:bodyPr>
          <a:lstStyle>
            <a:lvl1pPr algn="l">
              <a:defRPr sz="1800" b="0" cap="none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subtitle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371600" y="3655314"/>
            <a:ext cx="6172200" cy="397764"/>
          </a:xfrm>
        </p:spPr>
        <p:txBody>
          <a:bodyPr anchor="b">
            <a:noAutofit/>
          </a:bodyPr>
          <a:lstStyle>
            <a:lvl1pPr marL="0" indent="0" algn="l">
              <a:buNone/>
              <a:defRPr sz="2300" b="0">
                <a:solidFill>
                  <a:schemeClr val="bg1"/>
                </a:solidFill>
                <a:latin typeface="+mj-lt"/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383144" y="4790550"/>
            <a:ext cx="1778000" cy="283964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Insert Date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999"/>
          <a:stretch/>
        </p:blipFill>
        <p:spPr>
          <a:xfrm flipH="1">
            <a:off x="7303122" y="4721561"/>
            <a:ext cx="1840877" cy="421941"/>
          </a:xfrm>
          <a:prstGeom prst="rect">
            <a:avLst/>
          </a:prstGeom>
        </p:spPr>
      </p:pic>
      <p:sp>
        <p:nvSpPr>
          <p:cNvPr id="20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3561395" y="4844180"/>
            <a:ext cx="2430780" cy="213496"/>
          </a:xfrm>
        </p:spPr>
        <p:txBody>
          <a:bodyPr wrap="none" anchor="ctr">
            <a:normAutofit/>
          </a:bodyPr>
          <a:lstStyle>
            <a:lvl1pPr marL="0" indent="0" algn="r">
              <a:buFont typeface="+mj-lt"/>
              <a:buNone/>
              <a:defRPr sz="850" b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Information Classification</a:t>
            </a:r>
          </a:p>
        </p:txBody>
      </p:sp>
      <p:sp>
        <p:nvSpPr>
          <p:cNvPr id="17" name="Rectangle 16"/>
          <p:cNvSpPr/>
          <p:nvPr/>
        </p:nvSpPr>
        <p:spPr>
          <a:xfrm>
            <a:off x="0" y="3"/>
            <a:ext cx="9144000" cy="569718"/>
          </a:xfrm>
          <a:prstGeom prst="rect">
            <a:avLst/>
          </a:prstGeom>
          <a:gradFill flip="none" rotWithShape="1">
            <a:gsLst>
              <a:gs pos="10000">
                <a:srgbClr val="0067AC"/>
              </a:gs>
              <a:gs pos="100000">
                <a:srgbClr val="56BBED"/>
              </a:gs>
            </a:gsLst>
            <a:lin ang="9120000" scaled="0"/>
            <a:tileRect/>
          </a:gradFill>
          <a:ln w="9525" cap="flat" cmpd="sng" algn="ctr">
            <a:noFill/>
            <a:prstDash val="solid"/>
          </a:ln>
          <a:effectLst/>
        </p:spPr>
        <p:txBody>
          <a:bodyPr lIns="68580" tIns="34290" rIns="68580" bIns="34290"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285753" y="192882"/>
            <a:ext cx="8630823" cy="318254"/>
            <a:chOff x="285753" y="192882"/>
            <a:chExt cx="8630823" cy="318254"/>
          </a:xfrm>
        </p:grpSpPr>
        <p:sp>
          <p:nvSpPr>
            <p:cNvPr id="21" name="Freeform 9"/>
            <p:cNvSpPr>
              <a:spLocks noEditPoints="1"/>
            </p:cNvSpPr>
            <p:nvPr/>
          </p:nvSpPr>
          <p:spPr bwMode="auto">
            <a:xfrm>
              <a:off x="8552482" y="192882"/>
              <a:ext cx="364094" cy="318254"/>
            </a:xfrm>
            <a:custGeom>
              <a:avLst/>
              <a:gdLst/>
              <a:ahLst/>
              <a:cxnLst>
                <a:cxn ang="0">
                  <a:pos x="491" y="5"/>
                </a:cxn>
                <a:cxn ang="0">
                  <a:pos x="581" y="30"/>
                </a:cxn>
                <a:cxn ang="0">
                  <a:pos x="653" y="71"/>
                </a:cxn>
                <a:cxn ang="0">
                  <a:pos x="705" y="124"/>
                </a:cxn>
                <a:cxn ang="0">
                  <a:pos x="602" y="117"/>
                </a:cxn>
                <a:cxn ang="0">
                  <a:pos x="478" y="104"/>
                </a:cxn>
                <a:cxn ang="0">
                  <a:pos x="444" y="106"/>
                </a:cxn>
                <a:cxn ang="0">
                  <a:pos x="432" y="119"/>
                </a:cxn>
                <a:cxn ang="0">
                  <a:pos x="403" y="415"/>
                </a:cxn>
                <a:cxn ang="0">
                  <a:pos x="402" y="115"/>
                </a:cxn>
                <a:cxn ang="0">
                  <a:pos x="388" y="105"/>
                </a:cxn>
                <a:cxn ang="0">
                  <a:pos x="331" y="106"/>
                </a:cxn>
                <a:cxn ang="0">
                  <a:pos x="195" y="124"/>
                </a:cxn>
                <a:cxn ang="0">
                  <a:pos x="140" y="110"/>
                </a:cxn>
                <a:cxn ang="0">
                  <a:pos x="197" y="59"/>
                </a:cxn>
                <a:cxn ang="0">
                  <a:pos x="274" y="22"/>
                </a:cxn>
                <a:cxn ang="0">
                  <a:pos x="367" y="2"/>
                </a:cxn>
                <a:cxn ang="0">
                  <a:pos x="201" y="519"/>
                </a:cxn>
                <a:cxn ang="0">
                  <a:pos x="100" y="519"/>
                </a:cxn>
                <a:cxn ang="0">
                  <a:pos x="0" y="519"/>
                </a:cxn>
                <a:cxn ang="0">
                  <a:pos x="141" y="727"/>
                </a:cxn>
                <a:cxn ang="0">
                  <a:pos x="261" y="727"/>
                </a:cxn>
                <a:cxn ang="0">
                  <a:pos x="303" y="519"/>
                </a:cxn>
                <a:cxn ang="0">
                  <a:pos x="346" y="727"/>
                </a:cxn>
                <a:cxn ang="0">
                  <a:pos x="583" y="519"/>
                </a:cxn>
                <a:cxn ang="0">
                  <a:pos x="483" y="519"/>
                </a:cxn>
                <a:cxn ang="0">
                  <a:pos x="407" y="579"/>
                </a:cxn>
                <a:cxn ang="0">
                  <a:pos x="548" y="579"/>
                </a:cxn>
                <a:cxn ang="0">
                  <a:pos x="587" y="727"/>
                </a:cxn>
                <a:cxn ang="0">
                  <a:pos x="733" y="519"/>
                </a:cxn>
                <a:cxn ang="0">
                  <a:pos x="712" y="602"/>
                </a:cxn>
                <a:cxn ang="0">
                  <a:pos x="731" y="198"/>
                </a:cxn>
                <a:cxn ang="0">
                  <a:pos x="722" y="257"/>
                </a:cxn>
                <a:cxn ang="0">
                  <a:pos x="685" y="316"/>
                </a:cxn>
                <a:cxn ang="0">
                  <a:pos x="622" y="365"/>
                </a:cxn>
                <a:cxn ang="0">
                  <a:pos x="541" y="398"/>
                </a:cxn>
                <a:cxn ang="0">
                  <a:pos x="474" y="183"/>
                </a:cxn>
                <a:cxn ang="0">
                  <a:pos x="477" y="158"/>
                </a:cxn>
                <a:cxn ang="0">
                  <a:pos x="489" y="146"/>
                </a:cxn>
                <a:cxn ang="0">
                  <a:pos x="556" y="148"/>
                </a:cxn>
                <a:cxn ang="0">
                  <a:pos x="669" y="163"/>
                </a:cxn>
                <a:cxn ang="0">
                  <a:pos x="295" y="399"/>
                </a:cxn>
                <a:cxn ang="0">
                  <a:pos x="213" y="365"/>
                </a:cxn>
                <a:cxn ang="0">
                  <a:pos x="150" y="316"/>
                </a:cxn>
                <a:cxn ang="0">
                  <a:pos x="112" y="257"/>
                </a:cxn>
                <a:cxn ang="0">
                  <a:pos x="103" y="198"/>
                </a:cxn>
                <a:cxn ang="0">
                  <a:pos x="136" y="168"/>
                </a:cxn>
                <a:cxn ang="0">
                  <a:pos x="250" y="151"/>
                </a:cxn>
                <a:cxn ang="0">
                  <a:pos x="342" y="144"/>
                </a:cxn>
                <a:cxn ang="0">
                  <a:pos x="357" y="153"/>
                </a:cxn>
                <a:cxn ang="0">
                  <a:pos x="362" y="175"/>
                </a:cxn>
                <a:cxn ang="0">
                  <a:pos x="317" y="405"/>
                </a:cxn>
              </a:cxnLst>
              <a:rect l="0" t="0" r="r" b="b"/>
              <a:pathLst>
                <a:path w="835" h="727">
                  <a:moveTo>
                    <a:pt x="417" y="0"/>
                  </a:moveTo>
                  <a:lnTo>
                    <a:pt x="443" y="0"/>
                  </a:lnTo>
                  <a:lnTo>
                    <a:pt x="467" y="2"/>
                  </a:lnTo>
                  <a:lnTo>
                    <a:pt x="491" y="5"/>
                  </a:lnTo>
                  <a:lnTo>
                    <a:pt x="515" y="9"/>
                  </a:lnTo>
                  <a:lnTo>
                    <a:pt x="538" y="16"/>
                  </a:lnTo>
                  <a:lnTo>
                    <a:pt x="559" y="22"/>
                  </a:lnTo>
                  <a:lnTo>
                    <a:pt x="581" y="30"/>
                  </a:lnTo>
                  <a:lnTo>
                    <a:pt x="600" y="38"/>
                  </a:lnTo>
                  <a:lnTo>
                    <a:pt x="620" y="48"/>
                  </a:lnTo>
                  <a:lnTo>
                    <a:pt x="637" y="59"/>
                  </a:lnTo>
                  <a:lnTo>
                    <a:pt x="653" y="71"/>
                  </a:lnTo>
                  <a:lnTo>
                    <a:pt x="668" y="83"/>
                  </a:lnTo>
                  <a:lnTo>
                    <a:pt x="682" y="96"/>
                  </a:lnTo>
                  <a:lnTo>
                    <a:pt x="694" y="110"/>
                  </a:lnTo>
                  <a:lnTo>
                    <a:pt x="705" y="124"/>
                  </a:lnTo>
                  <a:lnTo>
                    <a:pt x="714" y="139"/>
                  </a:lnTo>
                  <a:lnTo>
                    <a:pt x="676" y="131"/>
                  </a:lnTo>
                  <a:lnTo>
                    <a:pt x="639" y="124"/>
                  </a:lnTo>
                  <a:lnTo>
                    <a:pt x="602" y="117"/>
                  </a:lnTo>
                  <a:lnTo>
                    <a:pt x="567" y="113"/>
                  </a:lnTo>
                  <a:lnTo>
                    <a:pt x="534" y="109"/>
                  </a:lnTo>
                  <a:lnTo>
                    <a:pt x="504" y="106"/>
                  </a:lnTo>
                  <a:lnTo>
                    <a:pt x="478" y="104"/>
                  </a:lnTo>
                  <a:lnTo>
                    <a:pt x="458" y="104"/>
                  </a:lnTo>
                  <a:lnTo>
                    <a:pt x="453" y="104"/>
                  </a:lnTo>
                  <a:lnTo>
                    <a:pt x="448" y="105"/>
                  </a:lnTo>
                  <a:lnTo>
                    <a:pt x="444" y="106"/>
                  </a:lnTo>
                  <a:lnTo>
                    <a:pt x="440" y="109"/>
                  </a:lnTo>
                  <a:lnTo>
                    <a:pt x="436" y="112"/>
                  </a:lnTo>
                  <a:lnTo>
                    <a:pt x="434" y="115"/>
                  </a:lnTo>
                  <a:lnTo>
                    <a:pt x="432" y="119"/>
                  </a:lnTo>
                  <a:lnTo>
                    <a:pt x="432" y="124"/>
                  </a:lnTo>
                  <a:lnTo>
                    <a:pt x="432" y="133"/>
                  </a:lnTo>
                  <a:lnTo>
                    <a:pt x="432" y="415"/>
                  </a:lnTo>
                  <a:lnTo>
                    <a:pt x="403" y="415"/>
                  </a:lnTo>
                  <a:lnTo>
                    <a:pt x="404" y="133"/>
                  </a:lnTo>
                  <a:lnTo>
                    <a:pt x="404" y="124"/>
                  </a:lnTo>
                  <a:lnTo>
                    <a:pt x="403" y="119"/>
                  </a:lnTo>
                  <a:lnTo>
                    <a:pt x="402" y="115"/>
                  </a:lnTo>
                  <a:lnTo>
                    <a:pt x="398" y="112"/>
                  </a:lnTo>
                  <a:lnTo>
                    <a:pt x="395" y="109"/>
                  </a:lnTo>
                  <a:lnTo>
                    <a:pt x="392" y="106"/>
                  </a:lnTo>
                  <a:lnTo>
                    <a:pt x="388" y="105"/>
                  </a:lnTo>
                  <a:lnTo>
                    <a:pt x="382" y="104"/>
                  </a:lnTo>
                  <a:lnTo>
                    <a:pt x="378" y="104"/>
                  </a:lnTo>
                  <a:lnTo>
                    <a:pt x="356" y="104"/>
                  </a:lnTo>
                  <a:lnTo>
                    <a:pt x="331" y="106"/>
                  </a:lnTo>
                  <a:lnTo>
                    <a:pt x="301" y="109"/>
                  </a:lnTo>
                  <a:lnTo>
                    <a:pt x="268" y="113"/>
                  </a:lnTo>
                  <a:lnTo>
                    <a:pt x="232" y="118"/>
                  </a:lnTo>
                  <a:lnTo>
                    <a:pt x="195" y="124"/>
                  </a:lnTo>
                  <a:lnTo>
                    <a:pt x="157" y="131"/>
                  </a:lnTo>
                  <a:lnTo>
                    <a:pt x="121" y="139"/>
                  </a:lnTo>
                  <a:lnTo>
                    <a:pt x="129" y="125"/>
                  </a:lnTo>
                  <a:lnTo>
                    <a:pt x="140" y="110"/>
                  </a:lnTo>
                  <a:lnTo>
                    <a:pt x="152" y="96"/>
                  </a:lnTo>
                  <a:lnTo>
                    <a:pt x="166" y="83"/>
                  </a:lnTo>
                  <a:lnTo>
                    <a:pt x="180" y="71"/>
                  </a:lnTo>
                  <a:lnTo>
                    <a:pt x="197" y="59"/>
                  </a:lnTo>
                  <a:lnTo>
                    <a:pt x="215" y="48"/>
                  </a:lnTo>
                  <a:lnTo>
                    <a:pt x="233" y="38"/>
                  </a:lnTo>
                  <a:lnTo>
                    <a:pt x="254" y="30"/>
                  </a:lnTo>
                  <a:lnTo>
                    <a:pt x="274" y="22"/>
                  </a:lnTo>
                  <a:lnTo>
                    <a:pt x="296" y="16"/>
                  </a:lnTo>
                  <a:lnTo>
                    <a:pt x="319" y="9"/>
                  </a:lnTo>
                  <a:lnTo>
                    <a:pt x="342" y="5"/>
                  </a:lnTo>
                  <a:lnTo>
                    <a:pt x="367" y="2"/>
                  </a:lnTo>
                  <a:lnTo>
                    <a:pt x="392" y="0"/>
                  </a:lnTo>
                  <a:lnTo>
                    <a:pt x="417" y="0"/>
                  </a:lnTo>
                  <a:close/>
                  <a:moveTo>
                    <a:pt x="201" y="579"/>
                  </a:moveTo>
                  <a:lnTo>
                    <a:pt x="201" y="519"/>
                  </a:lnTo>
                  <a:lnTo>
                    <a:pt x="175" y="519"/>
                  </a:lnTo>
                  <a:lnTo>
                    <a:pt x="150" y="519"/>
                  </a:lnTo>
                  <a:lnTo>
                    <a:pt x="125" y="519"/>
                  </a:lnTo>
                  <a:lnTo>
                    <a:pt x="100" y="519"/>
                  </a:lnTo>
                  <a:lnTo>
                    <a:pt x="75" y="519"/>
                  </a:lnTo>
                  <a:lnTo>
                    <a:pt x="49" y="519"/>
                  </a:lnTo>
                  <a:lnTo>
                    <a:pt x="25" y="519"/>
                  </a:lnTo>
                  <a:lnTo>
                    <a:pt x="0" y="519"/>
                  </a:lnTo>
                  <a:lnTo>
                    <a:pt x="0" y="579"/>
                  </a:lnTo>
                  <a:lnTo>
                    <a:pt x="58" y="579"/>
                  </a:lnTo>
                  <a:lnTo>
                    <a:pt x="58" y="727"/>
                  </a:lnTo>
                  <a:lnTo>
                    <a:pt x="141" y="727"/>
                  </a:lnTo>
                  <a:lnTo>
                    <a:pt x="141" y="579"/>
                  </a:lnTo>
                  <a:lnTo>
                    <a:pt x="201" y="579"/>
                  </a:lnTo>
                  <a:close/>
                  <a:moveTo>
                    <a:pt x="303" y="602"/>
                  </a:moveTo>
                  <a:lnTo>
                    <a:pt x="261" y="727"/>
                  </a:lnTo>
                  <a:lnTo>
                    <a:pt x="180" y="727"/>
                  </a:lnTo>
                  <a:lnTo>
                    <a:pt x="260" y="519"/>
                  </a:lnTo>
                  <a:lnTo>
                    <a:pt x="282" y="519"/>
                  </a:lnTo>
                  <a:lnTo>
                    <a:pt x="303" y="519"/>
                  </a:lnTo>
                  <a:lnTo>
                    <a:pt x="326" y="519"/>
                  </a:lnTo>
                  <a:lnTo>
                    <a:pt x="348" y="519"/>
                  </a:lnTo>
                  <a:lnTo>
                    <a:pt x="427" y="727"/>
                  </a:lnTo>
                  <a:lnTo>
                    <a:pt x="346" y="727"/>
                  </a:lnTo>
                  <a:lnTo>
                    <a:pt x="303" y="602"/>
                  </a:lnTo>
                  <a:close/>
                  <a:moveTo>
                    <a:pt x="608" y="579"/>
                  </a:moveTo>
                  <a:lnTo>
                    <a:pt x="608" y="519"/>
                  </a:lnTo>
                  <a:lnTo>
                    <a:pt x="583" y="519"/>
                  </a:lnTo>
                  <a:lnTo>
                    <a:pt x="557" y="519"/>
                  </a:lnTo>
                  <a:lnTo>
                    <a:pt x="532" y="519"/>
                  </a:lnTo>
                  <a:lnTo>
                    <a:pt x="507" y="519"/>
                  </a:lnTo>
                  <a:lnTo>
                    <a:pt x="483" y="519"/>
                  </a:lnTo>
                  <a:lnTo>
                    <a:pt x="458" y="519"/>
                  </a:lnTo>
                  <a:lnTo>
                    <a:pt x="432" y="519"/>
                  </a:lnTo>
                  <a:lnTo>
                    <a:pt x="407" y="519"/>
                  </a:lnTo>
                  <a:lnTo>
                    <a:pt x="407" y="579"/>
                  </a:lnTo>
                  <a:lnTo>
                    <a:pt x="466" y="579"/>
                  </a:lnTo>
                  <a:lnTo>
                    <a:pt x="466" y="727"/>
                  </a:lnTo>
                  <a:lnTo>
                    <a:pt x="548" y="727"/>
                  </a:lnTo>
                  <a:lnTo>
                    <a:pt x="548" y="579"/>
                  </a:lnTo>
                  <a:lnTo>
                    <a:pt x="608" y="579"/>
                  </a:lnTo>
                  <a:close/>
                  <a:moveTo>
                    <a:pt x="712" y="602"/>
                  </a:moveTo>
                  <a:lnTo>
                    <a:pt x="669" y="727"/>
                  </a:lnTo>
                  <a:lnTo>
                    <a:pt x="587" y="727"/>
                  </a:lnTo>
                  <a:lnTo>
                    <a:pt x="667" y="519"/>
                  </a:lnTo>
                  <a:lnTo>
                    <a:pt x="689" y="519"/>
                  </a:lnTo>
                  <a:lnTo>
                    <a:pt x="712" y="519"/>
                  </a:lnTo>
                  <a:lnTo>
                    <a:pt x="733" y="519"/>
                  </a:lnTo>
                  <a:lnTo>
                    <a:pt x="755" y="519"/>
                  </a:lnTo>
                  <a:lnTo>
                    <a:pt x="835" y="727"/>
                  </a:lnTo>
                  <a:lnTo>
                    <a:pt x="754" y="727"/>
                  </a:lnTo>
                  <a:lnTo>
                    <a:pt x="712" y="602"/>
                  </a:lnTo>
                  <a:close/>
                  <a:moveTo>
                    <a:pt x="727" y="172"/>
                  </a:moveTo>
                  <a:lnTo>
                    <a:pt x="729" y="181"/>
                  </a:lnTo>
                  <a:lnTo>
                    <a:pt x="730" y="190"/>
                  </a:lnTo>
                  <a:lnTo>
                    <a:pt x="731" y="198"/>
                  </a:lnTo>
                  <a:lnTo>
                    <a:pt x="731" y="207"/>
                  </a:lnTo>
                  <a:lnTo>
                    <a:pt x="730" y="224"/>
                  </a:lnTo>
                  <a:lnTo>
                    <a:pt x="727" y="240"/>
                  </a:lnTo>
                  <a:lnTo>
                    <a:pt x="722" y="257"/>
                  </a:lnTo>
                  <a:lnTo>
                    <a:pt x="715" y="273"/>
                  </a:lnTo>
                  <a:lnTo>
                    <a:pt x="706" y="288"/>
                  </a:lnTo>
                  <a:lnTo>
                    <a:pt x="696" y="302"/>
                  </a:lnTo>
                  <a:lnTo>
                    <a:pt x="685" y="316"/>
                  </a:lnTo>
                  <a:lnTo>
                    <a:pt x="670" y="329"/>
                  </a:lnTo>
                  <a:lnTo>
                    <a:pt x="656" y="342"/>
                  </a:lnTo>
                  <a:lnTo>
                    <a:pt x="640" y="354"/>
                  </a:lnTo>
                  <a:lnTo>
                    <a:pt x="622" y="365"/>
                  </a:lnTo>
                  <a:lnTo>
                    <a:pt x="604" y="374"/>
                  </a:lnTo>
                  <a:lnTo>
                    <a:pt x="584" y="383"/>
                  </a:lnTo>
                  <a:lnTo>
                    <a:pt x="562" y="392"/>
                  </a:lnTo>
                  <a:lnTo>
                    <a:pt x="541" y="398"/>
                  </a:lnTo>
                  <a:lnTo>
                    <a:pt x="518" y="405"/>
                  </a:lnTo>
                  <a:lnTo>
                    <a:pt x="476" y="202"/>
                  </a:lnTo>
                  <a:lnTo>
                    <a:pt x="475" y="193"/>
                  </a:lnTo>
                  <a:lnTo>
                    <a:pt x="474" y="183"/>
                  </a:lnTo>
                  <a:lnTo>
                    <a:pt x="474" y="175"/>
                  </a:lnTo>
                  <a:lnTo>
                    <a:pt x="474" y="166"/>
                  </a:lnTo>
                  <a:lnTo>
                    <a:pt x="475" y="162"/>
                  </a:lnTo>
                  <a:lnTo>
                    <a:pt x="477" y="158"/>
                  </a:lnTo>
                  <a:lnTo>
                    <a:pt x="479" y="155"/>
                  </a:lnTo>
                  <a:lnTo>
                    <a:pt x="481" y="152"/>
                  </a:lnTo>
                  <a:lnTo>
                    <a:pt x="485" y="149"/>
                  </a:lnTo>
                  <a:lnTo>
                    <a:pt x="489" y="146"/>
                  </a:lnTo>
                  <a:lnTo>
                    <a:pt x="493" y="145"/>
                  </a:lnTo>
                  <a:lnTo>
                    <a:pt x="499" y="144"/>
                  </a:lnTo>
                  <a:lnTo>
                    <a:pt x="528" y="145"/>
                  </a:lnTo>
                  <a:lnTo>
                    <a:pt x="556" y="148"/>
                  </a:lnTo>
                  <a:lnTo>
                    <a:pt x="584" y="151"/>
                  </a:lnTo>
                  <a:lnTo>
                    <a:pt x="613" y="154"/>
                  </a:lnTo>
                  <a:lnTo>
                    <a:pt x="641" y="158"/>
                  </a:lnTo>
                  <a:lnTo>
                    <a:pt x="669" y="163"/>
                  </a:lnTo>
                  <a:lnTo>
                    <a:pt x="699" y="167"/>
                  </a:lnTo>
                  <a:lnTo>
                    <a:pt x="727" y="172"/>
                  </a:lnTo>
                  <a:close/>
                  <a:moveTo>
                    <a:pt x="317" y="405"/>
                  </a:moveTo>
                  <a:lnTo>
                    <a:pt x="295" y="399"/>
                  </a:lnTo>
                  <a:lnTo>
                    <a:pt x="272" y="392"/>
                  </a:lnTo>
                  <a:lnTo>
                    <a:pt x="251" y="384"/>
                  </a:lnTo>
                  <a:lnTo>
                    <a:pt x="231" y="374"/>
                  </a:lnTo>
                  <a:lnTo>
                    <a:pt x="213" y="365"/>
                  </a:lnTo>
                  <a:lnTo>
                    <a:pt x="195" y="354"/>
                  </a:lnTo>
                  <a:lnTo>
                    <a:pt x="179" y="342"/>
                  </a:lnTo>
                  <a:lnTo>
                    <a:pt x="164" y="330"/>
                  </a:lnTo>
                  <a:lnTo>
                    <a:pt x="150" y="316"/>
                  </a:lnTo>
                  <a:lnTo>
                    <a:pt x="138" y="303"/>
                  </a:lnTo>
                  <a:lnTo>
                    <a:pt x="128" y="288"/>
                  </a:lnTo>
                  <a:lnTo>
                    <a:pt x="120" y="273"/>
                  </a:lnTo>
                  <a:lnTo>
                    <a:pt x="112" y="257"/>
                  </a:lnTo>
                  <a:lnTo>
                    <a:pt x="108" y="240"/>
                  </a:lnTo>
                  <a:lnTo>
                    <a:pt x="105" y="224"/>
                  </a:lnTo>
                  <a:lnTo>
                    <a:pt x="103" y="207"/>
                  </a:lnTo>
                  <a:lnTo>
                    <a:pt x="103" y="198"/>
                  </a:lnTo>
                  <a:lnTo>
                    <a:pt x="105" y="190"/>
                  </a:lnTo>
                  <a:lnTo>
                    <a:pt x="106" y="181"/>
                  </a:lnTo>
                  <a:lnTo>
                    <a:pt x="108" y="172"/>
                  </a:lnTo>
                  <a:lnTo>
                    <a:pt x="136" y="168"/>
                  </a:lnTo>
                  <a:lnTo>
                    <a:pt x="165" y="163"/>
                  </a:lnTo>
                  <a:lnTo>
                    <a:pt x="193" y="158"/>
                  </a:lnTo>
                  <a:lnTo>
                    <a:pt x="222" y="154"/>
                  </a:lnTo>
                  <a:lnTo>
                    <a:pt x="250" y="151"/>
                  </a:lnTo>
                  <a:lnTo>
                    <a:pt x="280" y="148"/>
                  </a:lnTo>
                  <a:lnTo>
                    <a:pt x="308" y="145"/>
                  </a:lnTo>
                  <a:lnTo>
                    <a:pt x="337" y="144"/>
                  </a:lnTo>
                  <a:lnTo>
                    <a:pt x="342" y="144"/>
                  </a:lnTo>
                  <a:lnTo>
                    <a:pt x="348" y="145"/>
                  </a:lnTo>
                  <a:lnTo>
                    <a:pt x="351" y="146"/>
                  </a:lnTo>
                  <a:lnTo>
                    <a:pt x="354" y="150"/>
                  </a:lnTo>
                  <a:lnTo>
                    <a:pt x="357" y="153"/>
                  </a:lnTo>
                  <a:lnTo>
                    <a:pt x="358" y="156"/>
                  </a:lnTo>
                  <a:lnTo>
                    <a:pt x="361" y="161"/>
                  </a:lnTo>
                  <a:lnTo>
                    <a:pt x="362" y="165"/>
                  </a:lnTo>
                  <a:lnTo>
                    <a:pt x="362" y="175"/>
                  </a:lnTo>
                  <a:lnTo>
                    <a:pt x="362" y="184"/>
                  </a:lnTo>
                  <a:lnTo>
                    <a:pt x="361" y="194"/>
                  </a:lnTo>
                  <a:lnTo>
                    <a:pt x="359" y="202"/>
                  </a:lnTo>
                  <a:lnTo>
                    <a:pt x="317" y="405"/>
                  </a:lnTo>
                  <a:close/>
                </a:path>
              </a:pathLst>
            </a:custGeom>
            <a:solidFill>
              <a:srgbClr val="FEFEF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yriad Pro"/>
              </a:endParaRPr>
            </a:p>
          </p:txBody>
        </p:sp>
        <p:grpSp>
          <p:nvGrpSpPr>
            <p:cNvPr id="25" name="Group 15"/>
            <p:cNvGrpSpPr/>
            <p:nvPr/>
          </p:nvGrpSpPr>
          <p:grpSpPr>
            <a:xfrm>
              <a:off x="285753" y="250031"/>
              <a:ext cx="1670572" cy="84203"/>
              <a:chOff x="68096" y="6650480"/>
              <a:chExt cx="2503487" cy="127000"/>
            </a:xfrm>
            <a:solidFill>
              <a:schemeClr val="bg1"/>
            </a:solidFill>
          </p:grpSpPr>
          <p:sp>
            <p:nvSpPr>
              <p:cNvPr id="27" name="Freeform 26"/>
              <p:cNvSpPr>
                <a:spLocks noEditPoints="1"/>
              </p:cNvSpPr>
              <p:nvPr/>
            </p:nvSpPr>
            <p:spPr bwMode="auto">
              <a:xfrm>
                <a:off x="1838158" y="6650480"/>
                <a:ext cx="733425" cy="127000"/>
              </a:xfrm>
              <a:custGeom>
                <a:avLst/>
                <a:gdLst/>
                <a:ahLst/>
                <a:cxnLst>
                  <a:cxn ang="0">
                    <a:pos x="3511" y="637"/>
                  </a:cxn>
                  <a:cxn ang="0">
                    <a:pos x="3625" y="591"/>
                  </a:cxn>
                  <a:cxn ang="0">
                    <a:pos x="3691" y="454"/>
                  </a:cxn>
                  <a:cxn ang="0">
                    <a:pos x="3616" y="313"/>
                  </a:cxn>
                  <a:cxn ang="0">
                    <a:pos x="3441" y="224"/>
                  </a:cxn>
                  <a:cxn ang="0">
                    <a:pos x="3415" y="147"/>
                  </a:cxn>
                  <a:cxn ang="0">
                    <a:pos x="3489" y="95"/>
                  </a:cxn>
                  <a:cxn ang="0">
                    <a:pos x="3666" y="31"/>
                  </a:cxn>
                  <a:cxn ang="0">
                    <a:pos x="3447" y="8"/>
                  </a:cxn>
                  <a:cxn ang="0">
                    <a:pos x="3301" y="142"/>
                  </a:cxn>
                  <a:cxn ang="0">
                    <a:pos x="3355" y="299"/>
                  </a:cxn>
                  <a:cxn ang="0">
                    <a:pos x="3534" y="392"/>
                  </a:cxn>
                  <a:cxn ang="0">
                    <a:pos x="3575" y="471"/>
                  </a:cxn>
                  <a:cxn ang="0">
                    <a:pos x="3511" y="540"/>
                  </a:cxn>
                  <a:cxn ang="0">
                    <a:pos x="3327" y="514"/>
                  </a:cxn>
                  <a:cxn ang="0">
                    <a:pos x="3216" y="537"/>
                  </a:cxn>
                  <a:cxn ang="0">
                    <a:pos x="2637" y="544"/>
                  </a:cxn>
                  <a:cxn ang="0">
                    <a:pos x="2502" y="526"/>
                  </a:cxn>
                  <a:cxn ang="0">
                    <a:pos x="2420" y="453"/>
                  </a:cxn>
                  <a:cxn ang="0">
                    <a:pos x="2390" y="282"/>
                  </a:cxn>
                  <a:cxn ang="0">
                    <a:pos x="2435" y="168"/>
                  </a:cxn>
                  <a:cxn ang="0">
                    <a:pos x="2538" y="102"/>
                  </a:cxn>
                  <a:cxn ang="0">
                    <a:pos x="2726" y="118"/>
                  </a:cxn>
                  <a:cxn ang="0">
                    <a:pos x="2566" y="2"/>
                  </a:cxn>
                  <a:cxn ang="0">
                    <a:pos x="2399" y="59"/>
                  </a:cxn>
                  <a:cxn ang="0">
                    <a:pos x="2293" y="190"/>
                  </a:cxn>
                  <a:cxn ang="0">
                    <a:pos x="2272" y="380"/>
                  </a:cxn>
                  <a:cxn ang="0">
                    <a:pos x="2333" y="534"/>
                  </a:cxn>
                  <a:cxn ang="0">
                    <a:pos x="2467" y="623"/>
                  </a:cxn>
                  <a:cxn ang="0">
                    <a:pos x="2684" y="632"/>
                  </a:cxn>
                  <a:cxn ang="0">
                    <a:pos x="1776" y="631"/>
                  </a:cxn>
                  <a:cxn ang="0">
                    <a:pos x="1717" y="518"/>
                  </a:cxn>
                  <a:cxn ang="0">
                    <a:pos x="1447" y="10"/>
                  </a:cxn>
                  <a:cxn ang="0">
                    <a:pos x="1210" y="97"/>
                  </a:cxn>
                  <a:cxn ang="0">
                    <a:pos x="1281" y="178"/>
                  </a:cxn>
                  <a:cxn ang="0">
                    <a:pos x="1231" y="277"/>
                  </a:cxn>
                  <a:cxn ang="0">
                    <a:pos x="1090" y="375"/>
                  </a:cxn>
                  <a:cxn ang="0">
                    <a:pos x="1233" y="415"/>
                  </a:cxn>
                  <a:cxn ang="0">
                    <a:pos x="1297" y="622"/>
                  </a:cxn>
                  <a:cxn ang="0">
                    <a:pos x="1362" y="436"/>
                  </a:cxn>
                  <a:cxn ang="0">
                    <a:pos x="1282" y="337"/>
                  </a:cxn>
                  <a:cxn ang="0">
                    <a:pos x="1374" y="258"/>
                  </a:cxn>
                  <a:cxn ang="0">
                    <a:pos x="1373" y="94"/>
                  </a:cxn>
                  <a:cxn ang="0">
                    <a:pos x="1263" y="17"/>
                  </a:cxn>
                  <a:cxn ang="0">
                    <a:pos x="995" y="15"/>
                  </a:cxn>
                  <a:cxn ang="0">
                    <a:pos x="879" y="537"/>
                  </a:cxn>
                  <a:cxn ang="0">
                    <a:pos x="118" y="637"/>
                  </a:cxn>
                  <a:cxn ang="0">
                    <a:pos x="303" y="613"/>
                  </a:cxn>
                  <a:cxn ang="0">
                    <a:pos x="388" y="526"/>
                  </a:cxn>
                  <a:cxn ang="0">
                    <a:pos x="373" y="355"/>
                  </a:cxn>
                  <a:cxn ang="0">
                    <a:pos x="190" y="247"/>
                  </a:cxn>
                  <a:cxn ang="0">
                    <a:pos x="125" y="177"/>
                  </a:cxn>
                  <a:cxn ang="0">
                    <a:pos x="163" y="107"/>
                  </a:cxn>
                  <a:cxn ang="0">
                    <a:pos x="317" y="108"/>
                  </a:cxn>
                  <a:cxn ang="0">
                    <a:pos x="254" y="1"/>
                  </a:cxn>
                  <a:cxn ang="0">
                    <a:pos x="44" y="77"/>
                  </a:cxn>
                  <a:cxn ang="0">
                    <a:pos x="29" y="253"/>
                  </a:cxn>
                  <a:cxn ang="0">
                    <a:pos x="178" y="359"/>
                  </a:cxn>
                  <a:cxn ang="0">
                    <a:pos x="284" y="437"/>
                  </a:cxn>
                  <a:cxn ang="0">
                    <a:pos x="259" y="524"/>
                  </a:cxn>
                  <a:cxn ang="0">
                    <a:pos x="112" y="540"/>
                  </a:cxn>
                </a:cxnLst>
                <a:rect l="0" t="0" r="r" b="b"/>
                <a:pathLst>
                  <a:path w="3691" h="641">
                    <a:moveTo>
                      <a:pt x="3288" y="601"/>
                    </a:moveTo>
                    <a:lnTo>
                      <a:pt x="3302" y="609"/>
                    </a:lnTo>
                    <a:lnTo>
                      <a:pt x="3319" y="616"/>
                    </a:lnTo>
                    <a:lnTo>
                      <a:pt x="3338" y="622"/>
                    </a:lnTo>
                    <a:lnTo>
                      <a:pt x="3360" y="629"/>
                    </a:lnTo>
                    <a:lnTo>
                      <a:pt x="3382" y="634"/>
                    </a:lnTo>
                    <a:lnTo>
                      <a:pt x="3406" y="637"/>
                    </a:lnTo>
                    <a:lnTo>
                      <a:pt x="3431" y="640"/>
                    </a:lnTo>
                    <a:lnTo>
                      <a:pt x="3455" y="641"/>
                    </a:lnTo>
                    <a:lnTo>
                      <a:pt x="3484" y="640"/>
                    </a:lnTo>
                    <a:lnTo>
                      <a:pt x="3511" y="637"/>
                    </a:lnTo>
                    <a:lnTo>
                      <a:pt x="3524" y="635"/>
                    </a:lnTo>
                    <a:lnTo>
                      <a:pt x="3536" y="632"/>
                    </a:lnTo>
                    <a:lnTo>
                      <a:pt x="3548" y="629"/>
                    </a:lnTo>
                    <a:lnTo>
                      <a:pt x="3559" y="625"/>
                    </a:lnTo>
                    <a:lnTo>
                      <a:pt x="3570" y="621"/>
                    </a:lnTo>
                    <a:lnTo>
                      <a:pt x="3581" y="617"/>
                    </a:lnTo>
                    <a:lnTo>
                      <a:pt x="3590" y="613"/>
                    </a:lnTo>
                    <a:lnTo>
                      <a:pt x="3600" y="608"/>
                    </a:lnTo>
                    <a:lnTo>
                      <a:pt x="3608" y="603"/>
                    </a:lnTo>
                    <a:lnTo>
                      <a:pt x="3618" y="597"/>
                    </a:lnTo>
                    <a:lnTo>
                      <a:pt x="3625" y="591"/>
                    </a:lnTo>
                    <a:lnTo>
                      <a:pt x="3633" y="584"/>
                    </a:lnTo>
                    <a:lnTo>
                      <a:pt x="3639" y="578"/>
                    </a:lnTo>
                    <a:lnTo>
                      <a:pt x="3646" y="571"/>
                    </a:lnTo>
                    <a:lnTo>
                      <a:pt x="3653" y="564"/>
                    </a:lnTo>
                    <a:lnTo>
                      <a:pt x="3658" y="557"/>
                    </a:lnTo>
                    <a:lnTo>
                      <a:pt x="3668" y="541"/>
                    </a:lnTo>
                    <a:lnTo>
                      <a:pt x="3676" y="526"/>
                    </a:lnTo>
                    <a:lnTo>
                      <a:pt x="3682" y="508"/>
                    </a:lnTo>
                    <a:lnTo>
                      <a:pt x="3687" y="491"/>
                    </a:lnTo>
                    <a:lnTo>
                      <a:pt x="3690" y="472"/>
                    </a:lnTo>
                    <a:lnTo>
                      <a:pt x="3691" y="454"/>
                    </a:lnTo>
                    <a:lnTo>
                      <a:pt x="3690" y="437"/>
                    </a:lnTo>
                    <a:lnTo>
                      <a:pt x="3688" y="422"/>
                    </a:lnTo>
                    <a:lnTo>
                      <a:pt x="3684" y="407"/>
                    </a:lnTo>
                    <a:lnTo>
                      <a:pt x="3680" y="393"/>
                    </a:lnTo>
                    <a:lnTo>
                      <a:pt x="3675" y="380"/>
                    </a:lnTo>
                    <a:lnTo>
                      <a:pt x="3668" y="367"/>
                    </a:lnTo>
                    <a:lnTo>
                      <a:pt x="3660" y="355"/>
                    </a:lnTo>
                    <a:lnTo>
                      <a:pt x="3651" y="344"/>
                    </a:lnTo>
                    <a:lnTo>
                      <a:pt x="3640" y="332"/>
                    </a:lnTo>
                    <a:lnTo>
                      <a:pt x="3629" y="322"/>
                    </a:lnTo>
                    <a:lnTo>
                      <a:pt x="3616" y="313"/>
                    </a:lnTo>
                    <a:lnTo>
                      <a:pt x="3601" y="303"/>
                    </a:lnTo>
                    <a:lnTo>
                      <a:pt x="3586" y="294"/>
                    </a:lnTo>
                    <a:lnTo>
                      <a:pt x="3568" y="286"/>
                    </a:lnTo>
                    <a:lnTo>
                      <a:pt x="3550" y="278"/>
                    </a:lnTo>
                    <a:lnTo>
                      <a:pt x="3530" y="270"/>
                    </a:lnTo>
                    <a:lnTo>
                      <a:pt x="3502" y="258"/>
                    </a:lnTo>
                    <a:lnTo>
                      <a:pt x="3477" y="247"/>
                    </a:lnTo>
                    <a:lnTo>
                      <a:pt x="3467" y="242"/>
                    </a:lnTo>
                    <a:lnTo>
                      <a:pt x="3457" y="236"/>
                    </a:lnTo>
                    <a:lnTo>
                      <a:pt x="3448" y="230"/>
                    </a:lnTo>
                    <a:lnTo>
                      <a:pt x="3441" y="224"/>
                    </a:lnTo>
                    <a:lnTo>
                      <a:pt x="3434" y="219"/>
                    </a:lnTo>
                    <a:lnTo>
                      <a:pt x="3428" y="213"/>
                    </a:lnTo>
                    <a:lnTo>
                      <a:pt x="3423" y="206"/>
                    </a:lnTo>
                    <a:lnTo>
                      <a:pt x="3419" y="200"/>
                    </a:lnTo>
                    <a:lnTo>
                      <a:pt x="3416" y="192"/>
                    </a:lnTo>
                    <a:lnTo>
                      <a:pt x="3414" y="184"/>
                    </a:lnTo>
                    <a:lnTo>
                      <a:pt x="3412" y="177"/>
                    </a:lnTo>
                    <a:lnTo>
                      <a:pt x="3412" y="168"/>
                    </a:lnTo>
                    <a:lnTo>
                      <a:pt x="3412" y="162"/>
                    </a:lnTo>
                    <a:lnTo>
                      <a:pt x="3413" y="154"/>
                    </a:lnTo>
                    <a:lnTo>
                      <a:pt x="3415" y="147"/>
                    </a:lnTo>
                    <a:lnTo>
                      <a:pt x="3418" y="141"/>
                    </a:lnTo>
                    <a:lnTo>
                      <a:pt x="3421" y="135"/>
                    </a:lnTo>
                    <a:lnTo>
                      <a:pt x="3426" y="129"/>
                    </a:lnTo>
                    <a:lnTo>
                      <a:pt x="3431" y="122"/>
                    </a:lnTo>
                    <a:lnTo>
                      <a:pt x="3437" y="117"/>
                    </a:lnTo>
                    <a:lnTo>
                      <a:pt x="3443" y="112"/>
                    </a:lnTo>
                    <a:lnTo>
                      <a:pt x="3450" y="107"/>
                    </a:lnTo>
                    <a:lnTo>
                      <a:pt x="3459" y="103"/>
                    </a:lnTo>
                    <a:lnTo>
                      <a:pt x="3469" y="100"/>
                    </a:lnTo>
                    <a:lnTo>
                      <a:pt x="3479" y="97"/>
                    </a:lnTo>
                    <a:lnTo>
                      <a:pt x="3489" y="95"/>
                    </a:lnTo>
                    <a:lnTo>
                      <a:pt x="3502" y="94"/>
                    </a:lnTo>
                    <a:lnTo>
                      <a:pt x="3515" y="94"/>
                    </a:lnTo>
                    <a:lnTo>
                      <a:pt x="3535" y="94"/>
                    </a:lnTo>
                    <a:lnTo>
                      <a:pt x="3555" y="96"/>
                    </a:lnTo>
                    <a:lnTo>
                      <a:pt x="3573" y="100"/>
                    </a:lnTo>
                    <a:lnTo>
                      <a:pt x="3590" y="104"/>
                    </a:lnTo>
                    <a:lnTo>
                      <a:pt x="3604" y="108"/>
                    </a:lnTo>
                    <a:lnTo>
                      <a:pt x="3618" y="113"/>
                    </a:lnTo>
                    <a:lnTo>
                      <a:pt x="3629" y="118"/>
                    </a:lnTo>
                    <a:lnTo>
                      <a:pt x="3638" y="122"/>
                    </a:lnTo>
                    <a:lnTo>
                      <a:pt x="3666" y="31"/>
                    </a:lnTo>
                    <a:lnTo>
                      <a:pt x="3653" y="25"/>
                    </a:lnTo>
                    <a:lnTo>
                      <a:pt x="3638" y="20"/>
                    </a:lnTo>
                    <a:lnTo>
                      <a:pt x="3622" y="14"/>
                    </a:lnTo>
                    <a:lnTo>
                      <a:pt x="3604" y="9"/>
                    </a:lnTo>
                    <a:lnTo>
                      <a:pt x="3585" y="6"/>
                    </a:lnTo>
                    <a:lnTo>
                      <a:pt x="3564" y="3"/>
                    </a:lnTo>
                    <a:lnTo>
                      <a:pt x="3542" y="1"/>
                    </a:lnTo>
                    <a:lnTo>
                      <a:pt x="3517" y="0"/>
                    </a:lnTo>
                    <a:lnTo>
                      <a:pt x="3492" y="1"/>
                    </a:lnTo>
                    <a:lnTo>
                      <a:pt x="3469" y="4"/>
                    </a:lnTo>
                    <a:lnTo>
                      <a:pt x="3447" y="8"/>
                    </a:lnTo>
                    <a:lnTo>
                      <a:pt x="3426" y="14"/>
                    </a:lnTo>
                    <a:lnTo>
                      <a:pt x="3406" y="22"/>
                    </a:lnTo>
                    <a:lnTo>
                      <a:pt x="3389" y="30"/>
                    </a:lnTo>
                    <a:lnTo>
                      <a:pt x="3372" y="40"/>
                    </a:lnTo>
                    <a:lnTo>
                      <a:pt x="3357" y="51"/>
                    </a:lnTo>
                    <a:lnTo>
                      <a:pt x="3343" y="64"/>
                    </a:lnTo>
                    <a:lnTo>
                      <a:pt x="3331" y="77"/>
                    </a:lnTo>
                    <a:lnTo>
                      <a:pt x="3322" y="93"/>
                    </a:lnTo>
                    <a:lnTo>
                      <a:pt x="3312" y="108"/>
                    </a:lnTo>
                    <a:lnTo>
                      <a:pt x="3306" y="124"/>
                    </a:lnTo>
                    <a:lnTo>
                      <a:pt x="3301" y="142"/>
                    </a:lnTo>
                    <a:lnTo>
                      <a:pt x="3298" y="159"/>
                    </a:lnTo>
                    <a:lnTo>
                      <a:pt x="3297" y="179"/>
                    </a:lnTo>
                    <a:lnTo>
                      <a:pt x="3298" y="194"/>
                    </a:lnTo>
                    <a:lnTo>
                      <a:pt x="3300" y="211"/>
                    </a:lnTo>
                    <a:lnTo>
                      <a:pt x="3304" y="225"/>
                    </a:lnTo>
                    <a:lnTo>
                      <a:pt x="3309" y="240"/>
                    </a:lnTo>
                    <a:lnTo>
                      <a:pt x="3316" y="253"/>
                    </a:lnTo>
                    <a:lnTo>
                      <a:pt x="3324" y="265"/>
                    </a:lnTo>
                    <a:lnTo>
                      <a:pt x="3333" y="277"/>
                    </a:lnTo>
                    <a:lnTo>
                      <a:pt x="3343" y="288"/>
                    </a:lnTo>
                    <a:lnTo>
                      <a:pt x="3355" y="299"/>
                    </a:lnTo>
                    <a:lnTo>
                      <a:pt x="3367" y="310"/>
                    </a:lnTo>
                    <a:lnTo>
                      <a:pt x="3381" y="319"/>
                    </a:lnTo>
                    <a:lnTo>
                      <a:pt x="3396" y="328"/>
                    </a:lnTo>
                    <a:lnTo>
                      <a:pt x="3412" y="336"/>
                    </a:lnTo>
                    <a:lnTo>
                      <a:pt x="3429" y="345"/>
                    </a:lnTo>
                    <a:lnTo>
                      <a:pt x="3447" y="352"/>
                    </a:lnTo>
                    <a:lnTo>
                      <a:pt x="3466" y="359"/>
                    </a:lnTo>
                    <a:lnTo>
                      <a:pt x="3492" y="369"/>
                    </a:lnTo>
                    <a:lnTo>
                      <a:pt x="3516" y="381"/>
                    </a:lnTo>
                    <a:lnTo>
                      <a:pt x="3525" y="386"/>
                    </a:lnTo>
                    <a:lnTo>
                      <a:pt x="3534" y="392"/>
                    </a:lnTo>
                    <a:lnTo>
                      <a:pt x="3543" y="397"/>
                    </a:lnTo>
                    <a:lnTo>
                      <a:pt x="3550" y="403"/>
                    </a:lnTo>
                    <a:lnTo>
                      <a:pt x="3556" y="409"/>
                    </a:lnTo>
                    <a:lnTo>
                      <a:pt x="3561" y="417"/>
                    </a:lnTo>
                    <a:lnTo>
                      <a:pt x="3565" y="423"/>
                    </a:lnTo>
                    <a:lnTo>
                      <a:pt x="3569" y="430"/>
                    </a:lnTo>
                    <a:lnTo>
                      <a:pt x="3571" y="437"/>
                    </a:lnTo>
                    <a:lnTo>
                      <a:pt x="3573" y="445"/>
                    </a:lnTo>
                    <a:lnTo>
                      <a:pt x="3575" y="454"/>
                    </a:lnTo>
                    <a:lnTo>
                      <a:pt x="3576" y="462"/>
                    </a:lnTo>
                    <a:lnTo>
                      <a:pt x="3575" y="471"/>
                    </a:lnTo>
                    <a:lnTo>
                      <a:pt x="3573" y="480"/>
                    </a:lnTo>
                    <a:lnTo>
                      <a:pt x="3571" y="489"/>
                    </a:lnTo>
                    <a:lnTo>
                      <a:pt x="3567" y="497"/>
                    </a:lnTo>
                    <a:lnTo>
                      <a:pt x="3563" y="504"/>
                    </a:lnTo>
                    <a:lnTo>
                      <a:pt x="3558" y="511"/>
                    </a:lnTo>
                    <a:lnTo>
                      <a:pt x="3553" y="517"/>
                    </a:lnTo>
                    <a:lnTo>
                      <a:pt x="3546" y="524"/>
                    </a:lnTo>
                    <a:lnTo>
                      <a:pt x="3539" y="529"/>
                    </a:lnTo>
                    <a:lnTo>
                      <a:pt x="3530" y="533"/>
                    </a:lnTo>
                    <a:lnTo>
                      <a:pt x="3521" y="537"/>
                    </a:lnTo>
                    <a:lnTo>
                      <a:pt x="3511" y="540"/>
                    </a:lnTo>
                    <a:lnTo>
                      <a:pt x="3500" y="543"/>
                    </a:lnTo>
                    <a:lnTo>
                      <a:pt x="3488" y="545"/>
                    </a:lnTo>
                    <a:lnTo>
                      <a:pt x="3476" y="546"/>
                    </a:lnTo>
                    <a:lnTo>
                      <a:pt x="3463" y="546"/>
                    </a:lnTo>
                    <a:lnTo>
                      <a:pt x="3441" y="546"/>
                    </a:lnTo>
                    <a:lnTo>
                      <a:pt x="3420" y="543"/>
                    </a:lnTo>
                    <a:lnTo>
                      <a:pt x="3400" y="540"/>
                    </a:lnTo>
                    <a:lnTo>
                      <a:pt x="3379" y="535"/>
                    </a:lnTo>
                    <a:lnTo>
                      <a:pt x="3361" y="529"/>
                    </a:lnTo>
                    <a:lnTo>
                      <a:pt x="3343" y="523"/>
                    </a:lnTo>
                    <a:lnTo>
                      <a:pt x="3327" y="514"/>
                    </a:lnTo>
                    <a:lnTo>
                      <a:pt x="3312" y="507"/>
                    </a:lnTo>
                    <a:lnTo>
                      <a:pt x="3288" y="601"/>
                    </a:lnTo>
                    <a:close/>
                    <a:moveTo>
                      <a:pt x="3188" y="263"/>
                    </a:moveTo>
                    <a:lnTo>
                      <a:pt x="2955" y="263"/>
                    </a:lnTo>
                    <a:lnTo>
                      <a:pt x="2955" y="104"/>
                    </a:lnTo>
                    <a:lnTo>
                      <a:pt x="3202" y="104"/>
                    </a:lnTo>
                    <a:lnTo>
                      <a:pt x="3202" y="10"/>
                    </a:lnTo>
                    <a:lnTo>
                      <a:pt x="2841" y="10"/>
                    </a:lnTo>
                    <a:lnTo>
                      <a:pt x="2841" y="631"/>
                    </a:lnTo>
                    <a:lnTo>
                      <a:pt x="3216" y="631"/>
                    </a:lnTo>
                    <a:lnTo>
                      <a:pt x="3216" y="537"/>
                    </a:lnTo>
                    <a:lnTo>
                      <a:pt x="2955" y="537"/>
                    </a:lnTo>
                    <a:lnTo>
                      <a:pt x="2955" y="355"/>
                    </a:lnTo>
                    <a:lnTo>
                      <a:pt x="3188" y="355"/>
                    </a:lnTo>
                    <a:lnTo>
                      <a:pt x="3188" y="263"/>
                    </a:lnTo>
                    <a:close/>
                    <a:moveTo>
                      <a:pt x="2727" y="523"/>
                    </a:moveTo>
                    <a:lnTo>
                      <a:pt x="2714" y="528"/>
                    </a:lnTo>
                    <a:lnTo>
                      <a:pt x="2701" y="532"/>
                    </a:lnTo>
                    <a:lnTo>
                      <a:pt x="2687" y="536"/>
                    </a:lnTo>
                    <a:lnTo>
                      <a:pt x="2671" y="539"/>
                    </a:lnTo>
                    <a:lnTo>
                      <a:pt x="2655" y="542"/>
                    </a:lnTo>
                    <a:lnTo>
                      <a:pt x="2637" y="544"/>
                    </a:lnTo>
                    <a:lnTo>
                      <a:pt x="2621" y="545"/>
                    </a:lnTo>
                    <a:lnTo>
                      <a:pt x="2604" y="545"/>
                    </a:lnTo>
                    <a:lnTo>
                      <a:pt x="2590" y="545"/>
                    </a:lnTo>
                    <a:lnTo>
                      <a:pt x="2579" y="544"/>
                    </a:lnTo>
                    <a:lnTo>
                      <a:pt x="2567" y="543"/>
                    </a:lnTo>
                    <a:lnTo>
                      <a:pt x="2555" y="541"/>
                    </a:lnTo>
                    <a:lnTo>
                      <a:pt x="2544" y="539"/>
                    </a:lnTo>
                    <a:lnTo>
                      <a:pt x="2533" y="537"/>
                    </a:lnTo>
                    <a:lnTo>
                      <a:pt x="2522" y="534"/>
                    </a:lnTo>
                    <a:lnTo>
                      <a:pt x="2512" y="530"/>
                    </a:lnTo>
                    <a:lnTo>
                      <a:pt x="2502" y="526"/>
                    </a:lnTo>
                    <a:lnTo>
                      <a:pt x="2493" y="522"/>
                    </a:lnTo>
                    <a:lnTo>
                      <a:pt x="2483" y="516"/>
                    </a:lnTo>
                    <a:lnTo>
                      <a:pt x="2475" y="511"/>
                    </a:lnTo>
                    <a:lnTo>
                      <a:pt x="2467" y="505"/>
                    </a:lnTo>
                    <a:lnTo>
                      <a:pt x="2459" y="499"/>
                    </a:lnTo>
                    <a:lnTo>
                      <a:pt x="2451" y="492"/>
                    </a:lnTo>
                    <a:lnTo>
                      <a:pt x="2444" y="486"/>
                    </a:lnTo>
                    <a:lnTo>
                      <a:pt x="2437" y="477"/>
                    </a:lnTo>
                    <a:lnTo>
                      <a:pt x="2431" y="470"/>
                    </a:lnTo>
                    <a:lnTo>
                      <a:pt x="2426" y="462"/>
                    </a:lnTo>
                    <a:lnTo>
                      <a:pt x="2420" y="453"/>
                    </a:lnTo>
                    <a:lnTo>
                      <a:pt x="2414" y="443"/>
                    </a:lnTo>
                    <a:lnTo>
                      <a:pt x="2410" y="434"/>
                    </a:lnTo>
                    <a:lnTo>
                      <a:pt x="2406" y="425"/>
                    </a:lnTo>
                    <a:lnTo>
                      <a:pt x="2402" y="415"/>
                    </a:lnTo>
                    <a:lnTo>
                      <a:pt x="2396" y="393"/>
                    </a:lnTo>
                    <a:lnTo>
                      <a:pt x="2391" y="371"/>
                    </a:lnTo>
                    <a:lnTo>
                      <a:pt x="2389" y="347"/>
                    </a:lnTo>
                    <a:lnTo>
                      <a:pt x="2388" y="322"/>
                    </a:lnTo>
                    <a:lnTo>
                      <a:pt x="2388" y="309"/>
                    </a:lnTo>
                    <a:lnTo>
                      <a:pt x="2389" y="295"/>
                    </a:lnTo>
                    <a:lnTo>
                      <a:pt x="2390" y="282"/>
                    </a:lnTo>
                    <a:lnTo>
                      <a:pt x="2392" y="270"/>
                    </a:lnTo>
                    <a:lnTo>
                      <a:pt x="2394" y="257"/>
                    </a:lnTo>
                    <a:lnTo>
                      <a:pt x="2397" y="246"/>
                    </a:lnTo>
                    <a:lnTo>
                      <a:pt x="2400" y="235"/>
                    </a:lnTo>
                    <a:lnTo>
                      <a:pt x="2403" y="223"/>
                    </a:lnTo>
                    <a:lnTo>
                      <a:pt x="2408" y="213"/>
                    </a:lnTo>
                    <a:lnTo>
                      <a:pt x="2412" y="203"/>
                    </a:lnTo>
                    <a:lnTo>
                      <a:pt x="2418" y="193"/>
                    </a:lnTo>
                    <a:lnTo>
                      <a:pt x="2423" y="184"/>
                    </a:lnTo>
                    <a:lnTo>
                      <a:pt x="2429" y="176"/>
                    </a:lnTo>
                    <a:lnTo>
                      <a:pt x="2435" y="168"/>
                    </a:lnTo>
                    <a:lnTo>
                      <a:pt x="2441" y="159"/>
                    </a:lnTo>
                    <a:lnTo>
                      <a:pt x="2448" y="152"/>
                    </a:lnTo>
                    <a:lnTo>
                      <a:pt x="2457" y="145"/>
                    </a:lnTo>
                    <a:lnTo>
                      <a:pt x="2464" y="139"/>
                    </a:lnTo>
                    <a:lnTo>
                      <a:pt x="2472" y="133"/>
                    </a:lnTo>
                    <a:lnTo>
                      <a:pt x="2480" y="127"/>
                    </a:lnTo>
                    <a:lnTo>
                      <a:pt x="2489" y="121"/>
                    </a:lnTo>
                    <a:lnTo>
                      <a:pt x="2499" y="117"/>
                    </a:lnTo>
                    <a:lnTo>
                      <a:pt x="2508" y="112"/>
                    </a:lnTo>
                    <a:lnTo>
                      <a:pt x="2517" y="109"/>
                    </a:lnTo>
                    <a:lnTo>
                      <a:pt x="2538" y="102"/>
                    </a:lnTo>
                    <a:lnTo>
                      <a:pt x="2559" y="98"/>
                    </a:lnTo>
                    <a:lnTo>
                      <a:pt x="2582" y="95"/>
                    </a:lnTo>
                    <a:lnTo>
                      <a:pt x="2605" y="94"/>
                    </a:lnTo>
                    <a:lnTo>
                      <a:pt x="2623" y="95"/>
                    </a:lnTo>
                    <a:lnTo>
                      <a:pt x="2641" y="96"/>
                    </a:lnTo>
                    <a:lnTo>
                      <a:pt x="2658" y="98"/>
                    </a:lnTo>
                    <a:lnTo>
                      <a:pt x="2673" y="101"/>
                    </a:lnTo>
                    <a:lnTo>
                      <a:pt x="2688" y="105"/>
                    </a:lnTo>
                    <a:lnTo>
                      <a:pt x="2701" y="109"/>
                    </a:lnTo>
                    <a:lnTo>
                      <a:pt x="2714" y="113"/>
                    </a:lnTo>
                    <a:lnTo>
                      <a:pt x="2726" y="118"/>
                    </a:lnTo>
                    <a:lnTo>
                      <a:pt x="2750" y="28"/>
                    </a:lnTo>
                    <a:lnTo>
                      <a:pt x="2740" y="24"/>
                    </a:lnTo>
                    <a:lnTo>
                      <a:pt x="2728" y="19"/>
                    </a:lnTo>
                    <a:lnTo>
                      <a:pt x="2712" y="13"/>
                    </a:lnTo>
                    <a:lnTo>
                      <a:pt x="2695" y="9"/>
                    </a:lnTo>
                    <a:lnTo>
                      <a:pt x="2674" y="6"/>
                    </a:lnTo>
                    <a:lnTo>
                      <a:pt x="2652" y="3"/>
                    </a:lnTo>
                    <a:lnTo>
                      <a:pt x="2627" y="1"/>
                    </a:lnTo>
                    <a:lnTo>
                      <a:pt x="2600" y="0"/>
                    </a:lnTo>
                    <a:lnTo>
                      <a:pt x="2583" y="1"/>
                    </a:lnTo>
                    <a:lnTo>
                      <a:pt x="2566" y="2"/>
                    </a:lnTo>
                    <a:lnTo>
                      <a:pt x="2548" y="4"/>
                    </a:lnTo>
                    <a:lnTo>
                      <a:pt x="2532" y="6"/>
                    </a:lnTo>
                    <a:lnTo>
                      <a:pt x="2515" y="9"/>
                    </a:lnTo>
                    <a:lnTo>
                      <a:pt x="2499" y="13"/>
                    </a:lnTo>
                    <a:lnTo>
                      <a:pt x="2483" y="17"/>
                    </a:lnTo>
                    <a:lnTo>
                      <a:pt x="2468" y="23"/>
                    </a:lnTo>
                    <a:lnTo>
                      <a:pt x="2454" y="29"/>
                    </a:lnTo>
                    <a:lnTo>
                      <a:pt x="2439" y="35"/>
                    </a:lnTo>
                    <a:lnTo>
                      <a:pt x="2426" y="42"/>
                    </a:lnTo>
                    <a:lnTo>
                      <a:pt x="2411" y="50"/>
                    </a:lnTo>
                    <a:lnTo>
                      <a:pt x="2399" y="59"/>
                    </a:lnTo>
                    <a:lnTo>
                      <a:pt x="2387" y="68"/>
                    </a:lnTo>
                    <a:lnTo>
                      <a:pt x="2374" y="77"/>
                    </a:lnTo>
                    <a:lnTo>
                      <a:pt x="2363" y="87"/>
                    </a:lnTo>
                    <a:lnTo>
                      <a:pt x="2352" y="99"/>
                    </a:lnTo>
                    <a:lnTo>
                      <a:pt x="2342" y="110"/>
                    </a:lnTo>
                    <a:lnTo>
                      <a:pt x="2332" y="122"/>
                    </a:lnTo>
                    <a:lnTo>
                      <a:pt x="2323" y="135"/>
                    </a:lnTo>
                    <a:lnTo>
                      <a:pt x="2315" y="148"/>
                    </a:lnTo>
                    <a:lnTo>
                      <a:pt x="2307" y="162"/>
                    </a:lnTo>
                    <a:lnTo>
                      <a:pt x="2300" y="176"/>
                    </a:lnTo>
                    <a:lnTo>
                      <a:pt x="2293" y="190"/>
                    </a:lnTo>
                    <a:lnTo>
                      <a:pt x="2288" y="206"/>
                    </a:lnTo>
                    <a:lnTo>
                      <a:pt x="2283" y="222"/>
                    </a:lnTo>
                    <a:lnTo>
                      <a:pt x="2278" y="239"/>
                    </a:lnTo>
                    <a:lnTo>
                      <a:pt x="2275" y="255"/>
                    </a:lnTo>
                    <a:lnTo>
                      <a:pt x="2272" y="273"/>
                    </a:lnTo>
                    <a:lnTo>
                      <a:pt x="2270" y="290"/>
                    </a:lnTo>
                    <a:lnTo>
                      <a:pt x="2269" y="309"/>
                    </a:lnTo>
                    <a:lnTo>
                      <a:pt x="2269" y="328"/>
                    </a:lnTo>
                    <a:lnTo>
                      <a:pt x="2269" y="346"/>
                    </a:lnTo>
                    <a:lnTo>
                      <a:pt x="2270" y="362"/>
                    </a:lnTo>
                    <a:lnTo>
                      <a:pt x="2272" y="380"/>
                    </a:lnTo>
                    <a:lnTo>
                      <a:pt x="2274" y="395"/>
                    </a:lnTo>
                    <a:lnTo>
                      <a:pt x="2277" y="412"/>
                    </a:lnTo>
                    <a:lnTo>
                      <a:pt x="2281" y="427"/>
                    </a:lnTo>
                    <a:lnTo>
                      <a:pt x="2285" y="441"/>
                    </a:lnTo>
                    <a:lnTo>
                      <a:pt x="2290" y="457"/>
                    </a:lnTo>
                    <a:lnTo>
                      <a:pt x="2295" y="470"/>
                    </a:lnTo>
                    <a:lnTo>
                      <a:pt x="2302" y="484"/>
                    </a:lnTo>
                    <a:lnTo>
                      <a:pt x="2309" y="497"/>
                    </a:lnTo>
                    <a:lnTo>
                      <a:pt x="2317" y="509"/>
                    </a:lnTo>
                    <a:lnTo>
                      <a:pt x="2325" y="522"/>
                    </a:lnTo>
                    <a:lnTo>
                      <a:pt x="2333" y="534"/>
                    </a:lnTo>
                    <a:lnTo>
                      <a:pt x="2343" y="544"/>
                    </a:lnTo>
                    <a:lnTo>
                      <a:pt x="2353" y="555"/>
                    </a:lnTo>
                    <a:lnTo>
                      <a:pt x="2363" y="565"/>
                    </a:lnTo>
                    <a:lnTo>
                      <a:pt x="2374" y="574"/>
                    </a:lnTo>
                    <a:lnTo>
                      <a:pt x="2386" y="583"/>
                    </a:lnTo>
                    <a:lnTo>
                      <a:pt x="2398" y="592"/>
                    </a:lnTo>
                    <a:lnTo>
                      <a:pt x="2411" y="599"/>
                    </a:lnTo>
                    <a:lnTo>
                      <a:pt x="2424" y="606"/>
                    </a:lnTo>
                    <a:lnTo>
                      <a:pt x="2438" y="612"/>
                    </a:lnTo>
                    <a:lnTo>
                      <a:pt x="2452" y="618"/>
                    </a:lnTo>
                    <a:lnTo>
                      <a:pt x="2467" y="623"/>
                    </a:lnTo>
                    <a:lnTo>
                      <a:pt x="2482" y="628"/>
                    </a:lnTo>
                    <a:lnTo>
                      <a:pt x="2499" y="632"/>
                    </a:lnTo>
                    <a:lnTo>
                      <a:pt x="2515" y="635"/>
                    </a:lnTo>
                    <a:lnTo>
                      <a:pt x="2532" y="637"/>
                    </a:lnTo>
                    <a:lnTo>
                      <a:pt x="2549" y="639"/>
                    </a:lnTo>
                    <a:lnTo>
                      <a:pt x="2567" y="640"/>
                    </a:lnTo>
                    <a:lnTo>
                      <a:pt x="2585" y="641"/>
                    </a:lnTo>
                    <a:lnTo>
                      <a:pt x="2612" y="640"/>
                    </a:lnTo>
                    <a:lnTo>
                      <a:pt x="2637" y="638"/>
                    </a:lnTo>
                    <a:lnTo>
                      <a:pt x="2661" y="635"/>
                    </a:lnTo>
                    <a:lnTo>
                      <a:pt x="2684" y="632"/>
                    </a:lnTo>
                    <a:lnTo>
                      <a:pt x="2702" y="628"/>
                    </a:lnTo>
                    <a:lnTo>
                      <a:pt x="2720" y="622"/>
                    </a:lnTo>
                    <a:lnTo>
                      <a:pt x="2734" y="617"/>
                    </a:lnTo>
                    <a:lnTo>
                      <a:pt x="2745" y="612"/>
                    </a:lnTo>
                    <a:lnTo>
                      <a:pt x="2727" y="523"/>
                    </a:lnTo>
                    <a:close/>
                    <a:moveTo>
                      <a:pt x="2058" y="10"/>
                    </a:moveTo>
                    <a:lnTo>
                      <a:pt x="2058" y="631"/>
                    </a:lnTo>
                    <a:lnTo>
                      <a:pt x="2171" y="631"/>
                    </a:lnTo>
                    <a:lnTo>
                      <a:pt x="2171" y="10"/>
                    </a:lnTo>
                    <a:lnTo>
                      <a:pt x="2058" y="10"/>
                    </a:lnTo>
                    <a:close/>
                    <a:moveTo>
                      <a:pt x="1776" y="631"/>
                    </a:moveTo>
                    <a:lnTo>
                      <a:pt x="1991" y="10"/>
                    </a:lnTo>
                    <a:lnTo>
                      <a:pt x="1871" y="10"/>
                    </a:lnTo>
                    <a:lnTo>
                      <a:pt x="1780" y="294"/>
                    </a:lnTo>
                    <a:lnTo>
                      <a:pt x="1771" y="322"/>
                    </a:lnTo>
                    <a:lnTo>
                      <a:pt x="1762" y="351"/>
                    </a:lnTo>
                    <a:lnTo>
                      <a:pt x="1754" y="379"/>
                    </a:lnTo>
                    <a:lnTo>
                      <a:pt x="1746" y="407"/>
                    </a:lnTo>
                    <a:lnTo>
                      <a:pt x="1738" y="435"/>
                    </a:lnTo>
                    <a:lnTo>
                      <a:pt x="1730" y="463"/>
                    </a:lnTo>
                    <a:lnTo>
                      <a:pt x="1724" y="491"/>
                    </a:lnTo>
                    <a:lnTo>
                      <a:pt x="1717" y="518"/>
                    </a:lnTo>
                    <a:lnTo>
                      <a:pt x="1715" y="518"/>
                    </a:lnTo>
                    <a:lnTo>
                      <a:pt x="1709" y="491"/>
                    </a:lnTo>
                    <a:lnTo>
                      <a:pt x="1702" y="462"/>
                    </a:lnTo>
                    <a:lnTo>
                      <a:pt x="1695" y="434"/>
                    </a:lnTo>
                    <a:lnTo>
                      <a:pt x="1688" y="406"/>
                    </a:lnTo>
                    <a:lnTo>
                      <a:pt x="1680" y="379"/>
                    </a:lnTo>
                    <a:lnTo>
                      <a:pt x="1672" y="350"/>
                    </a:lnTo>
                    <a:lnTo>
                      <a:pt x="1663" y="321"/>
                    </a:lnTo>
                    <a:lnTo>
                      <a:pt x="1654" y="292"/>
                    </a:lnTo>
                    <a:lnTo>
                      <a:pt x="1570" y="10"/>
                    </a:lnTo>
                    <a:lnTo>
                      <a:pt x="1447" y="10"/>
                    </a:lnTo>
                    <a:lnTo>
                      <a:pt x="1647" y="631"/>
                    </a:lnTo>
                    <a:lnTo>
                      <a:pt x="1776" y="631"/>
                    </a:lnTo>
                    <a:close/>
                    <a:moveTo>
                      <a:pt x="1090" y="97"/>
                    </a:moveTo>
                    <a:lnTo>
                      <a:pt x="1101" y="95"/>
                    </a:lnTo>
                    <a:lnTo>
                      <a:pt x="1117" y="93"/>
                    </a:lnTo>
                    <a:lnTo>
                      <a:pt x="1136" y="92"/>
                    </a:lnTo>
                    <a:lnTo>
                      <a:pt x="1161" y="91"/>
                    </a:lnTo>
                    <a:lnTo>
                      <a:pt x="1174" y="92"/>
                    </a:lnTo>
                    <a:lnTo>
                      <a:pt x="1187" y="93"/>
                    </a:lnTo>
                    <a:lnTo>
                      <a:pt x="1199" y="95"/>
                    </a:lnTo>
                    <a:lnTo>
                      <a:pt x="1210" y="97"/>
                    </a:lnTo>
                    <a:lnTo>
                      <a:pt x="1222" y="100"/>
                    </a:lnTo>
                    <a:lnTo>
                      <a:pt x="1231" y="105"/>
                    </a:lnTo>
                    <a:lnTo>
                      <a:pt x="1240" y="109"/>
                    </a:lnTo>
                    <a:lnTo>
                      <a:pt x="1248" y="115"/>
                    </a:lnTo>
                    <a:lnTo>
                      <a:pt x="1256" y="121"/>
                    </a:lnTo>
                    <a:lnTo>
                      <a:pt x="1263" y="130"/>
                    </a:lnTo>
                    <a:lnTo>
                      <a:pt x="1268" y="137"/>
                    </a:lnTo>
                    <a:lnTo>
                      <a:pt x="1273" y="146"/>
                    </a:lnTo>
                    <a:lnTo>
                      <a:pt x="1277" y="156"/>
                    </a:lnTo>
                    <a:lnTo>
                      <a:pt x="1279" y="167"/>
                    </a:lnTo>
                    <a:lnTo>
                      <a:pt x="1281" y="178"/>
                    </a:lnTo>
                    <a:lnTo>
                      <a:pt x="1281" y="190"/>
                    </a:lnTo>
                    <a:lnTo>
                      <a:pt x="1281" y="202"/>
                    </a:lnTo>
                    <a:lnTo>
                      <a:pt x="1279" y="212"/>
                    </a:lnTo>
                    <a:lnTo>
                      <a:pt x="1277" y="222"/>
                    </a:lnTo>
                    <a:lnTo>
                      <a:pt x="1273" y="232"/>
                    </a:lnTo>
                    <a:lnTo>
                      <a:pt x="1268" y="242"/>
                    </a:lnTo>
                    <a:lnTo>
                      <a:pt x="1263" y="250"/>
                    </a:lnTo>
                    <a:lnTo>
                      <a:pt x="1255" y="257"/>
                    </a:lnTo>
                    <a:lnTo>
                      <a:pt x="1248" y="264"/>
                    </a:lnTo>
                    <a:lnTo>
                      <a:pt x="1240" y="271"/>
                    </a:lnTo>
                    <a:lnTo>
                      <a:pt x="1231" y="277"/>
                    </a:lnTo>
                    <a:lnTo>
                      <a:pt x="1221" y="281"/>
                    </a:lnTo>
                    <a:lnTo>
                      <a:pt x="1209" y="285"/>
                    </a:lnTo>
                    <a:lnTo>
                      <a:pt x="1197" y="288"/>
                    </a:lnTo>
                    <a:lnTo>
                      <a:pt x="1185" y="291"/>
                    </a:lnTo>
                    <a:lnTo>
                      <a:pt x="1171" y="292"/>
                    </a:lnTo>
                    <a:lnTo>
                      <a:pt x="1158" y="292"/>
                    </a:lnTo>
                    <a:lnTo>
                      <a:pt x="1090" y="292"/>
                    </a:lnTo>
                    <a:lnTo>
                      <a:pt x="1090" y="97"/>
                    </a:lnTo>
                    <a:close/>
                    <a:moveTo>
                      <a:pt x="978" y="631"/>
                    </a:moveTo>
                    <a:lnTo>
                      <a:pt x="1090" y="631"/>
                    </a:lnTo>
                    <a:lnTo>
                      <a:pt x="1090" y="375"/>
                    </a:lnTo>
                    <a:lnTo>
                      <a:pt x="1148" y="375"/>
                    </a:lnTo>
                    <a:lnTo>
                      <a:pt x="1159" y="377"/>
                    </a:lnTo>
                    <a:lnTo>
                      <a:pt x="1170" y="378"/>
                    </a:lnTo>
                    <a:lnTo>
                      <a:pt x="1180" y="380"/>
                    </a:lnTo>
                    <a:lnTo>
                      <a:pt x="1190" y="382"/>
                    </a:lnTo>
                    <a:lnTo>
                      <a:pt x="1198" y="385"/>
                    </a:lnTo>
                    <a:lnTo>
                      <a:pt x="1206" y="389"/>
                    </a:lnTo>
                    <a:lnTo>
                      <a:pt x="1213" y="394"/>
                    </a:lnTo>
                    <a:lnTo>
                      <a:pt x="1221" y="400"/>
                    </a:lnTo>
                    <a:lnTo>
                      <a:pt x="1227" y="407"/>
                    </a:lnTo>
                    <a:lnTo>
                      <a:pt x="1233" y="415"/>
                    </a:lnTo>
                    <a:lnTo>
                      <a:pt x="1238" y="424"/>
                    </a:lnTo>
                    <a:lnTo>
                      <a:pt x="1243" y="433"/>
                    </a:lnTo>
                    <a:lnTo>
                      <a:pt x="1247" y="444"/>
                    </a:lnTo>
                    <a:lnTo>
                      <a:pt x="1251" y="457"/>
                    </a:lnTo>
                    <a:lnTo>
                      <a:pt x="1255" y="470"/>
                    </a:lnTo>
                    <a:lnTo>
                      <a:pt x="1259" y="485"/>
                    </a:lnTo>
                    <a:lnTo>
                      <a:pt x="1272" y="537"/>
                    </a:lnTo>
                    <a:lnTo>
                      <a:pt x="1283" y="579"/>
                    </a:lnTo>
                    <a:lnTo>
                      <a:pt x="1288" y="597"/>
                    </a:lnTo>
                    <a:lnTo>
                      <a:pt x="1292" y="611"/>
                    </a:lnTo>
                    <a:lnTo>
                      <a:pt x="1297" y="622"/>
                    </a:lnTo>
                    <a:lnTo>
                      <a:pt x="1301" y="631"/>
                    </a:lnTo>
                    <a:lnTo>
                      <a:pt x="1417" y="631"/>
                    </a:lnTo>
                    <a:lnTo>
                      <a:pt x="1413" y="619"/>
                    </a:lnTo>
                    <a:lnTo>
                      <a:pt x="1406" y="605"/>
                    </a:lnTo>
                    <a:lnTo>
                      <a:pt x="1401" y="585"/>
                    </a:lnTo>
                    <a:lnTo>
                      <a:pt x="1395" y="565"/>
                    </a:lnTo>
                    <a:lnTo>
                      <a:pt x="1389" y="540"/>
                    </a:lnTo>
                    <a:lnTo>
                      <a:pt x="1382" y="514"/>
                    </a:lnTo>
                    <a:lnTo>
                      <a:pt x="1376" y="487"/>
                    </a:lnTo>
                    <a:lnTo>
                      <a:pt x="1368" y="458"/>
                    </a:lnTo>
                    <a:lnTo>
                      <a:pt x="1362" y="436"/>
                    </a:lnTo>
                    <a:lnTo>
                      <a:pt x="1354" y="416"/>
                    </a:lnTo>
                    <a:lnTo>
                      <a:pt x="1346" y="398"/>
                    </a:lnTo>
                    <a:lnTo>
                      <a:pt x="1336" y="382"/>
                    </a:lnTo>
                    <a:lnTo>
                      <a:pt x="1330" y="374"/>
                    </a:lnTo>
                    <a:lnTo>
                      <a:pt x="1324" y="367"/>
                    </a:lnTo>
                    <a:lnTo>
                      <a:pt x="1318" y="361"/>
                    </a:lnTo>
                    <a:lnTo>
                      <a:pt x="1312" y="355"/>
                    </a:lnTo>
                    <a:lnTo>
                      <a:pt x="1305" y="350"/>
                    </a:lnTo>
                    <a:lnTo>
                      <a:pt x="1298" y="346"/>
                    </a:lnTo>
                    <a:lnTo>
                      <a:pt x="1290" y="342"/>
                    </a:lnTo>
                    <a:lnTo>
                      <a:pt x="1282" y="337"/>
                    </a:lnTo>
                    <a:lnTo>
                      <a:pt x="1282" y="335"/>
                    </a:lnTo>
                    <a:lnTo>
                      <a:pt x="1292" y="330"/>
                    </a:lnTo>
                    <a:lnTo>
                      <a:pt x="1304" y="326"/>
                    </a:lnTo>
                    <a:lnTo>
                      <a:pt x="1314" y="320"/>
                    </a:lnTo>
                    <a:lnTo>
                      <a:pt x="1324" y="314"/>
                    </a:lnTo>
                    <a:lnTo>
                      <a:pt x="1334" y="306"/>
                    </a:lnTo>
                    <a:lnTo>
                      <a:pt x="1343" y="298"/>
                    </a:lnTo>
                    <a:lnTo>
                      <a:pt x="1352" y="289"/>
                    </a:lnTo>
                    <a:lnTo>
                      <a:pt x="1360" y="280"/>
                    </a:lnTo>
                    <a:lnTo>
                      <a:pt x="1367" y="270"/>
                    </a:lnTo>
                    <a:lnTo>
                      <a:pt x="1374" y="258"/>
                    </a:lnTo>
                    <a:lnTo>
                      <a:pt x="1380" y="247"/>
                    </a:lnTo>
                    <a:lnTo>
                      <a:pt x="1385" y="235"/>
                    </a:lnTo>
                    <a:lnTo>
                      <a:pt x="1389" y="222"/>
                    </a:lnTo>
                    <a:lnTo>
                      <a:pt x="1392" y="209"/>
                    </a:lnTo>
                    <a:lnTo>
                      <a:pt x="1394" y="194"/>
                    </a:lnTo>
                    <a:lnTo>
                      <a:pt x="1394" y="180"/>
                    </a:lnTo>
                    <a:lnTo>
                      <a:pt x="1393" y="160"/>
                    </a:lnTo>
                    <a:lnTo>
                      <a:pt x="1391" y="142"/>
                    </a:lnTo>
                    <a:lnTo>
                      <a:pt x="1386" y="124"/>
                    </a:lnTo>
                    <a:lnTo>
                      <a:pt x="1381" y="108"/>
                    </a:lnTo>
                    <a:lnTo>
                      <a:pt x="1373" y="94"/>
                    </a:lnTo>
                    <a:lnTo>
                      <a:pt x="1363" y="79"/>
                    </a:lnTo>
                    <a:lnTo>
                      <a:pt x="1353" y="67"/>
                    </a:lnTo>
                    <a:lnTo>
                      <a:pt x="1341" y="56"/>
                    </a:lnTo>
                    <a:lnTo>
                      <a:pt x="1333" y="49"/>
                    </a:lnTo>
                    <a:lnTo>
                      <a:pt x="1324" y="43"/>
                    </a:lnTo>
                    <a:lnTo>
                      <a:pt x="1315" y="38"/>
                    </a:lnTo>
                    <a:lnTo>
                      <a:pt x="1306" y="33"/>
                    </a:lnTo>
                    <a:lnTo>
                      <a:pt x="1296" y="28"/>
                    </a:lnTo>
                    <a:lnTo>
                      <a:pt x="1285" y="24"/>
                    </a:lnTo>
                    <a:lnTo>
                      <a:pt x="1275" y="21"/>
                    </a:lnTo>
                    <a:lnTo>
                      <a:pt x="1263" y="17"/>
                    </a:lnTo>
                    <a:lnTo>
                      <a:pt x="1238" y="12"/>
                    </a:lnTo>
                    <a:lnTo>
                      <a:pt x="1211" y="8"/>
                    </a:lnTo>
                    <a:lnTo>
                      <a:pt x="1181" y="6"/>
                    </a:lnTo>
                    <a:lnTo>
                      <a:pt x="1150" y="5"/>
                    </a:lnTo>
                    <a:lnTo>
                      <a:pt x="1125" y="5"/>
                    </a:lnTo>
                    <a:lnTo>
                      <a:pt x="1101" y="6"/>
                    </a:lnTo>
                    <a:lnTo>
                      <a:pt x="1078" y="7"/>
                    </a:lnTo>
                    <a:lnTo>
                      <a:pt x="1055" y="9"/>
                    </a:lnTo>
                    <a:lnTo>
                      <a:pt x="1034" y="11"/>
                    </a:lnTo>
                    <a:lnTo>
                      <a:pt x="1014" y="13"/>
                    </a:lnTo>
                    <a:lnTo>
                      <a:pt x="995" y="15"/>
                    </a:lnTo>
                    <a:lnTo>
                      <a:pt x="978" y="19"/>
                    </a:lnTo>
                    <a:lnTo>
                      <a:pt x="978" y="631"/>
                    </a:lnTo>
                    <a:close/>
                    <a:moveTo>
                      <a:pt x="852" y="263"/>
                    </a:moveTo>
                    <a:lnTo>
                      <a:pt x="617" y="263"/>
                    </a:lnTo>
                    <a:lnTo>
                      <a:pt x="617" y="104"/>
                    </a:lnTo>
                    <a:lnTo>
                      <a:pt x="865" y="104"/>
                    </a:lnTo>
                    <a:lnTo>
                      <a:pt x="865" y="10"/>
                    </a:lnTo>
                    <a:lnTo>
                      <a:pt x="504" y="10"/>
                    </a:lnTo>
                    <a:lnTo>
                      <a:pt x="504" y="631"/>
                    </a:lnTo>
                    <a:lnTo>
                      <a:pt x="879" y="631"/>
                    </a:lnTo>
                    <a:lnTo>
                      <a:pt x="879" y="537"/>
                    </a:lnTo>
                    <a:lnTo>
                      <a:pt x="617" y="537"/>
                    </a:lnTo>
                    <a:lnTo>
                      <a:pt x="617" y="355"/>
                    </a:lnTo>
                    <a:lnTo>
                      <a:pt x="852" y="355"/>
                    </a:lnTo>
                    <a:lnTo>
                      <a:pt x="852" y="263"/>
                    </a:lnTo>
                    <a:close/>
                    <a:moveTo>
                      <a:pt x="0" y="601"/>
                    </a:moveTo>
                    <a:lnTo>
                      <a:pt x="14" y="609"/>
                    </a:lnTo>
                    <a:lnTo>
                      <a:pt x="32" y="616"/>
                    </a:lnTo>
                    <a:lnTo>
                      <a:pt x="50" y="622"/>
                    </a:lnTo>
                    <a:lnTo>
                      <a:pt x="72" y="629"/>
                    </a:lnTo>
                    <a:lnTo>
                      <a:pt x="94" y="634"/>
                    </a:lnTo>
                    <a:lnTo>
                      <a:pt x="118" y="637"/>
                    </a:lnTo>
                    <a:lnTo>
                      <a:pt x="143" y="640"/>
                    </a:lnTo>
                    <a:lnTo>
                      <a:pt x="167" y="641"/>
                    </a:lnTo>
                    <a:lnTo>
                      <a:pt x="196" y="640"/>
                    </a:lnTo>
                    <a:lnTo>
                      <a:pt x="224" y="637"/>
                    </a:lnTo>
                    <a:lnTo>
                      <a:pt x="236" y="635"/>
                    </a:lnTo>
                    <a:lnTo>
                      <a:pt x="248" y="632"/>
                    </a:lnTo>
                    <a:lnTo>
                      <a:pt x="261" y="629"/>
                    </a:lnTo>
                    <a:lnTo>
                      <a:pt x="272" y="625"/>
                    </a:lnTo>
                    <a:lnTo>
                      <a:pt x="282" y="621"/>
                    </a:lnTo>
                    <a:lnTo>
                      <a:pt x="293" y="617"/>
                    </a:lnTo>
                    <a:lnTo>
                      <a:pt x="303" y="613"/>
                    </a:lnTo>
                    <a:lnTo>
                      <a:pt x="312" y="608"/>
                    </a:lnTo>
                    <a:lnTo>
                      <a:pt x="321" y="603"/>
                    </a:lnTo>
                    <a:lnTo>
                      <a:pt x="330" y="597"/>
                    </a:lnTo>
                    <a:lnTo>
                      <a:pt x="338" y="591"/>
                    </a:lnTo>
                    <a:lnTo>
                      <a:pt x="345" y="584"/>
                    </a:lnTo>
                    <a:lnTo>
                      <a:pt x="352" y="578"/>
                    </a:lnTo>
                    <a:lnTo>
                      <a:pt x="358" y="571"/>
                    </a:lnTo>
                    <a:lnTo>
                      <a:pt x="365" y="564"/>
                    </a:lnTo>
                    <a:lnTo>
                      <a:pt x="371" y="557"/>
                    </a:lnTo>
                    <a:lnTo>
                      <a:pt x="380" y="541"/>
                    </a:lnTo>
                    <a:lnTo>
                      <a:pt x="388" y="526"/>
                    </a:lnTo>
                    <a:lnTo>
                      <a:pt x="394" y="508"/>
                    </a:lnTo>
                    <a:lnTo>
                      <a:pt x="400" y="491"/>
                    </a:lnTo>
                    <a:lnTo>
                      <a:pt x="402" y="472"/>
                    </a:lnTo>
                    <a:lnTo>
                      <a:pt x="403" y="454"/>
                    </a:lnTo>
                    <a:lnTo>
                      <a:pt x="402" y="437"/>
                    </a:lnTo>
                    <a:lnTo>
                      <a:pt x="401" y="422"/>
                    </a:lnTo>
                    <a:lnTo>
                      <a:pt x="397" y="407"/>
                    </a:lnTo>
                    <a:lnTo>
                      <a:pt x="393" y="393"/>
                    </a:lnTo>
                    <a:lnTo>
                      <a:pt x="387" y="380"/>
                    </a:lnTo>
                    <a:lnTo>
                      <a:pt x="381" y="367"/>
                    </a:lnTo>
                    <a:lnTo>
                      <a:pt x="373" y="355"/>
                    </a:lnTo>
                    <a:lnTo>
                      <a:pt x="364" y="344"/>
                    </a:lnTo>
                    <a:lnTo>
                      <a:pt x="353" y="332"/>
                    </a:lnTo>
                    <a:lnTo>
                      <a:pt x="341" y="322"/>
                    </a:lnTo>
                    <a:lnTo>
                      <a:pt x="328" y="313"/>
                    </a:lnTo>
                    <a:lnTo>
                      <a:pt x="313" y="303"/>
                    </a:lnTo>
                    <a:lnTo>
                      <a:pt x="298" y="294"/>
                    </a:lnTo>
                    <a:lnTo>
                      <a:pt x="281" y="286"/>
                    </a:lnTo>
                    <a:lnTo>
                      <a:pt x="263" y="278"/>
                    </a:lnTo>
                    <a:lnTo>
                      <a:pt x="243" y="270"/>
                    </a:lnTo>
                    <a:lnTo>
                      <a:pt x="215" y="258"/>
                    </a:lnTo>
                    <a:lnTo>
                      <a:pt x="190" y="247"/>
                    </a:lnTo>
                    <a:lnTo>
                      <a:pt x="179" y="242"/>
                    </a:lnTo>
                    <a:lnTo>
                      <a:pt x="169" y="236"/>
                    </a:lnTo>
                    <a:lnTo>
                      <a:pt x="161" y="230"/>
                    </a:lnTo>
                    <a:lnTo>
                      <a:pt x="153" y="224"/>
                    </a:lnTo>
                    <a:lnTo>
                      <a:pt x="146" y="219"/>
                    </a:lnTo>
                    <a:lnTo>
                      <a:pt x="141" y="213"/>
                    </a:lnTo>
                    <a:lnTo>
                      <a:pt x="135" y="206"/>
                    </a:lnTo>
                    <a:lnTo>
                      <a:pt x="131" y="200"/>
                    </a:lnTo>
                    <a:lnTo>
                      <a:pt x="128" y="192"/>
                    </a:lnTo>
                    <a:lnTo>
                      <a:pt x="126" y="184"/>
                    </a:lnTo>
                    <a:lnTo>
                      <a:pt x="125" y="177"/>
                    </a:lnTo>
                    <a:lnTo>
                      <a:pt x="125" y="168"/>
                    </a:lnTo>
                    <a:lnTo>
                      <a:pt x="125" y="162"/>
                    </a:lnTo>
                    <a:lnTo>
                      <a:pt x="126" y="154"/>
                    </a:lnTo>
                    <a:lnTo>
                      <a:pt x="128" y="147"/>
                    </a:lnTo>
                    <a:lnTo>
                      <a:pt x="130" y="141"/>
                    </a:lnTo>
                    <a:lnTo>
                      <a:pt x="134" y="135"/>
                    </a:lnTo>
                    <a:lnTo>
                      <a:pt x="139" y="129"/>
                    </a:lnTo>
                    <a:lnTo>
                      <a:pt x="143" y="122"/>
                    </a:lnTo>
                    <a:lnTo>
                      <a:pt x="149" y="117"/>
                    </a:lnTo>
                    <a:lnTo>
                      <a:pt x="156" y="112"/>
                    </a:lnTo>
                    <a:lnTo>
                      <a:pt x="163" y="107"/>
                    </a:lnTo>
                    <a:lnTo>
                      <a:pt x="171" y="103"/>
                    </a:lnTo>
                    <a:lnTo>
                      <a:pt x="181" y="100"/>
                    </a:lnTo>
                    <a:lnTo>
                      <a:pt x="191" y="97"/>
                    </a:lnTo>
                    <a:lnTo>
                      <a:pt x="202" y="95"/>
                    </a:lnTo>
                    <a:lnTo>
                      <a:pt x="215" y="94"/>
                    </a:lnTo>
                    <a:lnTo>
                      <a:pt x="227" y="94"/>
                    </a:lnTo>
                    <a:lnTo>
                      <a:pt x="248" y="94"/>
                    </a:lnTo>
                    <a:lnTo>
                      <a:pt x="268" y="96"/>
                    </a:lnTo>
                    <a:lnTo>
                      <a:pt x="285" y="100"/>
                    </a:lnTo>
                    <a:lnTo>
                      <a:pt x="302" y="104"/>
                    </a:lnTo>
                    <a:lnTo>
                      <a:pt x="317" y="108"/>
                    </a:lnTo>
                    <a:lnTo>
                      <a:pt x="331" y="113"/>
                    </a:lnTo>
                    <a:lnTo>
                      <a:pt x="342" y="118"/>
                    </a:lnTo>
                    <a:lnTo>
                      <a:pt x="351" y="122"/>
                    </a:lnTo>
                    <a:lnTo>
                      <a:pt x="378" y="31"/>
                    </a:lnTo>
                    <a:lnTo>
                      <a:pt x="366" y="25"/>
                    </a:lnTo>
                    <a:lnTo>
                      <a:pt x="350" y="20"/>
                    </a:lnTo>
                    <a:lnTo>
                      <a:pt x="335" y="14"/>
                    </a:lnTo>
                    <a:lnTo>
                      <a:pt x="316" y="9"/>
                    </a:lnTo>
                    <a:lnTo>
                      <a:pt x="298" y="6"/>
                    </a:lnTo>
                    <a:lnTo>
                      <a:pt x="276" y="3"/>
                    </a:lnTo>
                    <a:lnTo>
                      <a:pt x="254" y="1"/>
                    </a:lnTo>
                    <a:lnTo>
                      <a:pt x="229" y="0"/>
                    </a:lnTo>
                    <a:lnTo>
                      <a:pt x="204" y="1"/>
                    </a:lnTo>
                    <a:lnTo>
                      <a:pt x="182" y="4"/>
                    </a:lnTo>
                    <a:lnTo>
                      <a:pt x="159" y="8"/>
                    </a:lnTo>
                    <a:lnTo>
                      <a:pt x="139" y="14"/>
                    </a:lnTo>
                    <a:lnTo>
                      <a:pt x="119" y="22"/>
                    </a:lnTo>
                    <a:lnTo>
                      <a:pt x="101" y="30"/>
                    </a:lnTo>
                    <a:lnTo>
                      <a:pt x="84" y="40"/>
                    </a:lnTo>
                    <a:lnTo>
                      <a:pt x="70" y="51"/>
                    </a:lnTo>
                    <a:lnTo>
                      <a:pt x="56" y="64"/>
                    </a:lnTo>
                    <a:lnTo>
                      <a:pt x="44" y="77"/>
                    </a:lnTo>
                    <a:lnTo>
                      <a:pt x="34" y="93"/>
                    </a:lnTo>
                    <a:lnTo>
                      <a:pt x="26" y="108"/>
                    </a:lnTo>
                    <a:lnTo>
                      <a:pt x="18" y="124"/>
                    </a:lnTo>
                    <a:lnTo>
                      <a:pt x="14" y="142"/>
                    </a:lnTo>
                    <a:lnTo>
                      <a:pt x="11" y="159"/>
                    </a:lnTo>
                    <a:lnTo>
                      <a:pt x="10" y="179"/>
                    </a:lnTo>
                    <a:lnTo>
                      <a:pt x="11" y="194"/>
                    </a:lnTo>
                    <a:lnTo>
                      <a:pt x="13" y="211"/>
                    </a:lnTo>
                    <a:lnTo>
                      <a:pt x="16" y="225"/>
                    </a:lnTo>
                    <a:lnTo>
                      <a:pt x="21" y="240"/>
                    </a:lnTo>
                    <a:lnTo>
                      <a:pt x="29" y="253"/>
                    </a:lnTo>
                    <a:lnTo>
                      <a:pt x="36" y="265"/>
                    </a:lnTo>
                    <a:lnTo>
                      <a:pt x="45" y="277"/>
                    </a:lnTo>
                    <a:lnTo>
                      <a:pt x="55" y="288"/>
                    </a:lnTo>
                    <a:lnTo>
                      <a:pt x="67" y="299"/>
                    </a:lnTo>
                    <a:lnTo>
                      <a:pt x="80" y="310"/>
                    </a:lnTo>
                    <a:lnTo>
                      <a:pt x="93" y="319"/>
                    </a:lnTo>
                    <a:lnTo>
                      <a:pt x="109" y="328"/>
                    </a:lnTo>
                    <a:lnTo>
                      <a:pt x="124" y="336"/>
                    </a:lnTo>
                    <a:lnTo>
                      <a:pt x="142" y="345"/>
                    </a:lnTo>
                    <a:lnTo>
                      <a:pt x="159" y="352"/>
                    </a:lnTo>
                    <a:lnTo>
                      <a:pt x="178" y="359"/>
                    </a:lnTo>
                    <a:lnTo>
                      <a:pt x="205" y="369"/>
                    </a:lnTo>
                    <a:lnTo>
                      <a:pt x="228" y="381"/>
                    </a:lnTo>
                    <a:lnTo>
                      <a:pt x="238" y="386"/>
                    </a:lnTo>
                    <a:lnTo>
                      <a:pt x="247" y="392"/>
                    </a:lnTo>
                    <a:lnTo>
                      <a:pt x="255" y="397"/>
                    </a:lnTo>
                    <a:lnTo>
                      <a:pt x="262" y="403"/>
                    </a:lnTo>
                    <a:lnTo>
                      <a:pt x="268" y="409"/>
                    </a:lnTo>
                    <a:lnTo>
                      <a:pt x="273" y="417"/>
                    </a:lnTo>
                    <a:lnTo>
                      <a:pt x="278" y="423"/>
                    </a:lnTo>
                    <a:lnTo>
                      <a:pt x="281" y="430"/>
                    </a:lnTo>
                    <a:lnTo>
                      <a:pt x="284" y="437"/>
                    </a:lnTo>
                    <a:lnTo>
                      <a:pt x="287" y="445"/>
                    </a:lnTo>
                    <a:lnTo>
                      <a:pt x="288" y="454"/>
                    </a:lnTo>
                    <a:lnTo>
                      <a:pt x="288" y="462"/>
                    </a:lnTo>
                    <a:lnTo>
                      <a:pt x="288" y="471"/>
                    </a:lnTo>
                    <a:lnTo>
                      <a:pt x="285" y="480"/>
                    </a:lnTo>
                    <a:lnTo>
                      <a:pt x="283" y="489"/>
                    </a:lnTo>
                    <a:lnTo>
                      <a:pt x="280" y="497"/>
                    </a:lnTo>
                    <a:lnTo>
                      <a:pt x="276" y="504"/>
                    </a:lnTo>
                    <a:lnTo>
                      <a:pt x="271" y="511"/>
                    </a:lnTo>
                    <a:lnTo>
                      <a:pt x="265" y="517"/>
                    </a:lnTo>
                    <a:lnTo>
                      <a:pt x="259" y="524"/>
                    </a:lnTo>
                    <a:lnTo>
                      <a:pt x="251" y="529"/>
                    </a:lnTo>
                    <a:lnTo>
                      <a:pt x="242" y="533"/>
                    </a:lnTo>
                    <a:lnTo>
                      <a:pt x="233" y="537"/>
                    </a:lnTo>
                    <a:lnTo>
                      <a:pt x="223" y="540"/>
                    </a:lnTo>
                    <a:lnTo>
                      <a:pt x="213" y="543"/>
                    </a:lnTo>
                    <a:lnTo>
                      <a:pt x="200" y="545"/>
                    </a:lnTo>
                    <a:lnTo>
                      <a:pt x="188" y="546"/>
                    </a:lnTo>
                    <a:lnTo>
                      <a:pt x="175" y="546"/>
                    </a:lnTo>
                    <a:lnTo>
                      <a:pt x="154" y="546"/>
                    </a:lnTo>
                    <a:lnTo>
                      <a:pt x="132" y="543"/>
                    </a:lnTo>
                    <a:lnTo>
                      <a:pt x="112" y="540"/>
                    </a:lnTo>
                    <a:lnTo>
                      <a:pt x="92" y="535"/>
                    </a:lnTo>
                    <a:lnTo>
                      <a:pt x="74" y="529"/>
                    </a:lnTo>
                    <a:lnTo>
                      <a:pt x="56" y="523"/>
                    </a:lnTo>
                    <a:lnTo>
                      <a:pt x="40" y="514"/>
                    </a:lnTo>
                    <a:lnTo>
                      <a:pt x="26" y="507"/>
                    </a:lnTo>
                    <a:lnTo>
                      <a:pt x="0" y="60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bg1"/>
                  </a:solidFill>
                  <a:latin typeface="Myriad Pro"/>
                </a:endParaRPr>
              </a:p>
            </p:txBody>
          </p:sp>
          <p:sp>
            <p:nvSpPr>
              <p:cNvPr id="28" name="Freeform 27"/>
              <p:cNvSpPr>
                <a:spLocks noEditPoints="1"/>
              </p:cNvSpPr>
              <p:nvPr/>
            </p:nvSpPr>
            <p:spPr bwMode="auto">
              <a:xfrm>
                <a:off x="623721" y="6650480"/>
                <a:ext cx="1169987" cy="127000"/>
              </a:xfrm>
              <a:custGeom>
                <a:avLst/>
                <a:gdLst/>
                <a:ahLst/>
                <a:cxnLst>
                  <a:cxn ang="0">
                    <a:pos x="5506" y="10"/>
                  </a:cxn>
                  <a:cxn ang="0">
                    <a:pos x="5169" y="544"/>
                  </a:cxn>
                  <a:cxn ang="0">
                    <a:pos x="5029" y="477"/>
                  </a:cxn>
                  <a:cxn ang="0">
                    <a:pos x="4982" y="270"/>
                  </a:cxn>
                  <a:cxn ang="0">
                    <a:pos x="5063" y="133"/>
                  </a:cxn>
                  <a:cxn ang="0">
                    <a:pos x="5293" y="109"/>
                  </a:cxn>
                  <a:cxn ang="0">
                    <a:pos x="5122" y="6"/>
                  </a:cxn>
                  <a:cxn ang="0">
                    <a:pos x="4924" y="122"/>
                  </a:cxn>
                  <a:cxn ang="0">
                    <a:pos x="4861" y="362"/>
                  </a:cxn>
                  <a:cxn ang="0">
                    <a:pos x="4955" y="565"/>
                  </a:cxn>
                  <a:cxn ang="0">
                    <a:pos x="5175" y="641"/>
                  </a:cxn>
                  <a:cxn ang="0">
                    <a:pos x="4373" y="269"/>
                  </a:cxn>
                  <a:cxn ang="0">
                    <a:pos x="4761" y="631"/>
                  </a:cxn>
                  <a:cxn ang="0">
                    <a:pos x="4630" y="407"/>
                  </a:cxn>
                  <a:cxn ang="0">
                    <a:pos x="3905" y="100"/>
                  </a:cxn>
                  <a:cxn ang="0">
                    <a:pos x="3809" y="456"/>
                  </a:cxn>
                  <a:cxn ang="0">
                    <a:pos x="3020" y="10"/>
                  </a:cxn>
                  <a:cxn ang="0">
                    <a:pos x="2324" y="528"/>
                  </a:cxn>
                  <a:cxn ang="0">
                    <a:pos x="2455" y="633"/>
                  </a:cxn>
                  <a:cxn ang="0">
                    <a:pos x="2663" y="610"/>
                  </a:cxn>
                  <a:cxn ang="0">
                    <a:pos x="2767" y="461"/>
                  </a:cxn>
                  <a:cxn ang="0">
                    <a:pos x="2644" y="481"/>
                  </a:cxn>
                  <a:cxn ang="0">
                    <a:pos x="2470" y="533"/>
                  </a:cxn>
                  <a:cxn ang="0">
                    <a:pos x="1803" y="609"/>
                  </a:cxn>
                  <a:cxn ang="0">
                    <a:pos x="2082" y="617"/>
                  </a:cxn>
                  <a:cxn ang="0">
                    <a:pos x="2191" y="472"/>
                  </a:cxn>
                  <a:cxn ang="0">
                    <a:pos x="2070" y="286"/>
                  </a:cxn>
                  <a:cxn ang="0">
                    <a:pos x="1914" y="177"/>
                  </a:cxn>
                  <a:cxn ang="0">
                    <a:pos x="1991" y="95"/>
                  </a:cxn>
                  <a:cxn ang="0">
                    <a:pos x="2106" y="9"/>
                  </a:cxn>
                  <a:cxn ang="0">
                    <a:pos x="1823" y="93"/>
                  </a:cxn>
                  <a:cxn ang="0">
                    <a:pos x="1869" y="310"/>
                  </a:cxn>
                  <a:cxn ang="0">
                    <a:pos x="2067" y="423"/>
                  </a:cxn>
                  <a:cxn ang="0">
                    <a:pos x="2031" y="533"/>
                  </a:cxn>
                  <a:cxn ang="0">
                    <a:pos x="1789" y="601"/>
                  </a:cxn>
                  <a:cxn ang="0">
                    <a:pos x="1348" y="251"/>
                  </a:cxn>
                  <a:cxn ang="0">
                    <a:pos x="1587" y="422"/>
                  </a:cxn>
                  <a:cxn ang="0">
                    <a:pos x="1300" y="631"/>
                  </a:cxn>
                  <a:cxn ang="0">
                    <a:pos x="679" y="482"/>
                  </a:cxn>
                  <a:cxn ang="0">
                    <a:pos x="668" y="177"/>
                  </a:cxn>
                  <a:cxn ang="0">
                    <a:pos x="807" y="91"/>
                  </a:cxn>
                  <a:cxn ang="0">
                    <a:pos x="944" y="177"/>
                  </a:cxn>
                  <a:cxn ang="0">
                    <a:pos x="933" y="482"/>
                  </a:cxn>
                  <a:cxn ang="0">
                    <a:pos x="804" y="550"/>
                  </a:cxn>
                  <a:cxn ang="0">
                    <a:pos x="993" y="575"/>
                  </a:cxn>
                  <a:cxn ang="0">
                    <a:pos x="1094" y="370"/>
                  </a:cxn>
                  <a:cxn ang="0">
                    <a:pos x="1054" y="137"/>
                  </a:cxn>
                  <a:cxn ang="0">
                    <a:pos x="890" y="9"/>
                  </a:cxn>
                  <a:cxn ang="0">
                    <a:pos x="665" y="37"/>
                  </a:cxn>
                  <a:cxn ang="0">
                    <a:pos x="531" y="209"/>
                  </a:cxn>
                  <a:cxn ang="0">
                    <a:pos x="535" y="452"/>
                  </a:cxn>
                  <a:cxn ang="0">
                    <a:pos x="670" y="611"/>
                  </a:cxn>
                  <a:cxn ang="0">
                    <a:pos x="403" y="539"/>
                  </a:cxn>
                  <a:cxn ang="0">
                    <a:pos x="216" y="516"/>
                  </a:cxn>
                  <a:cxn ang="0">
                    <a:pos x="123" y="371"/>
                  </a:cxn>
                  <a:cxn ang="0">
                    <a:pos x="160" y="176"/>
                  </a:cxn>
                  <a:cxn ang="0">
                    <a:pos x="337" y="94"/>
                  </a:cxn>
                  <a:cxn ang="0">
                    <a:pos x="383" y="3"/>
                  </a:cxn>
                  <a:cxn ang="0">
                    <a:pos x="130" y="59"/>
                  </a:cxn>
                  <a:cxn ang="0">
                    <a:pos x="6" y="255"/>
                  </a:cxn>
                  <a:cxn ang="0">
                    <a:pos x="41" y="497"/>
                  </a:cxn>
                  <a:cxn ang="0">
                    <a:pos x="215" y="628"/>
                  </a:cxn>
                  <a:cxn ang="0">
                    <a:pos x="458" y="523"/>
                  </a:cxn>
                </a:cxnLst>
                <a:rect l="0" t="0" r="r" b="b"/>
                <a:pathLst>
                  <a:path w="5893" h="641">
                    <a:moveTo>
                      <a:pt x="5686" y="631"/>
                    </a:moveTo>
                    <a:lnTo>
                      <a:pt x="5686" y="369"/>
                    </a:lnTo>
                    <a:lnTo>
                      <a:pt x="5893" y="10"/>
                    </a:lnTo>
                    <a:lnTo>
                      <a:pt x="5764" y="10"/>
                    </a:lnTo>
                    <a:lnTo>
                      <a:pt x="5690" y="169"/>
                    </a:lnTo>
                    <a:lnTo>
                      <a:pt x="5675" y="202"/>
                    </a:lnTo>
                    <a:lnTo>
                      <a:pt x="5661" y="232"/>
                    </a:lnTo>
                    <a:lnTo>
                      <a:pt x="5648" y="262"/>
                    </a:lnTo>
                    <a:lnTo>
                      <a:pt x="5636" y="292"/>
                    </a:lnTo>
                    <a:lnTo>
                      <a:pt x="5635" y="292"/>
                    </a:lnTo>
                    <a:lnTo>
                      <a:pt x="5621" y="261"/>
                    </a:lnTo>
                    <a:lnTo>
                      <a:pt x="5609" y="232"/>
                    </a:lnTo>
                    <a:lnTo>
                      <a:pt x="5596" y="202"/>
                    </a:lnTo>
                    <a:lnTo>
                      <a:pt x="5580" y="170"/>
                    </a:lnTo>
                    <a:lnTo>
                      <a:pt x="5506" y="10"/>
                    </a:lnTo>
                    <a:lnTo>
                      <a:pt x="5377" y="10"/>
                    </a:lnTo>
                    <a:lnTo>
                      <a:pt x="5573" y="372"/>
                    </a:lnTo>
                    <a:lnTo>
                      <a:pt x="5573" y="631"/>
                    </a:lnTo>
                    <a:lnTo>
                      <a:pt x="5686" y="631"/>
                    </a:lnTo>
                    <a:close/>
                    <a:moveTo>
                      <a:pt x="5318" y="523"/>
                    </a:moveTo>
                    <a:lnTo>
                      <a:pt x="5306" y="528"/>
                    </a:lnTo>
                    <a:lnTo>
                      <a:pt x="5293" y="532"/>
                    </a:lnTo>
                    <a:lnTo>
                      <a:pt x="5277" y="536"/>
                    </a:lnTo>
                    <a:lnTo>
                      <a:pt x="5262" y="539"/>
                    </a:lnTo>
                    <a:lnTo>
                      <a:pt x="5245" y="542"/>
                    </a:lnTo>
                    <a:lnTo>
                      <a:pt x="5229" y="544"/>
                    </a:lnTo>
                    <a:lnTo>
                      <a:pt x="5211" y="545"/>
                    </a:lnTo>
                    <a:lnTo>
                      <a:pt x="5194" y="545"/>
                    </a:lnTo>
                    <a:lnTo>
                      <a:pt x="5182" y="545"/>
                    </a:lnTo>
                    <a:lnTo>
                      <a:pt x="5169" y="544"/>
                    </a:lnTo>
                    <a:lnTo>
                      <a:pt x="5157" y="543"/>
                    </a:lnTo>
                    <a:lnTo>
                      <a:pt x="5146" y="541"/>
                    </a:lnTo>
                    <a:lnTo>
                      <a:pt x="5134" y="539"/>
                    </a:lnTo>
                    <a:lnTo>
                      <a:pt x="5124" y="537"/>
                    </a:lnTo>
                    <a:lnTo>
                      <a:pt x="5113" y="534"/>
                    </a:lnTo>
                    <a:lnTo>
                      <a:pt x="5104" y="530"/>
                    </a:lnTo>
                    <a:lnTo>
                      <a:pt x="5093" y="526"/>
                    </a:lnTo>
                    <a:lnTo>
                      <a:pt x="5084" y="522"/>
                    </a:lnTo>
                    <a:lnTo>
                      <a:pt x="5075" y="516"/>
                    </a:lnTo>
                    <a:lnTo>
                      <a:pt x="5067" y="511"/>
                    </a:lnTo>
                    <a:lnTo>
                      <a:pt x="5057" y="505"/>
                    </a:lnTo>
                    <a:lnTo>
                      <a:pt x="5050" y="499"/>
                    </a:lnTo>
                    <a:lnTo>
                      <a:pt x="5042" y="492"/>
                    </a:lnTo>
                    <a:lnTo>
                      <a:pt x="5036" y="486"/>
                    </a:lnTo>
                    <a:lnTo>
                      <a:pt x="5029" y="477"/>
                    </a:lnTo>
                    <a:lnTo>
                      <a:pt x="5022" y="470"/>
                    </a:lnTo>
                    <a:lnTo>
                      <a:pt x="5016" y="462"/>
                    </a:lnTo>
                    <a:lnTo>
                      <a:pt x="5011" y="453"/>
                    </a:lnTo>
                    <a:lnTo>
                      <a:pt x="5006" y="443"/>
                    </a:lnTo>
                    <a:lnTo>
                      <a:pt x="5001" y="434"/>
                    </a:lnTo>
                    <a:lnTo>
                      <a:pt x="4997" y="425"/>
                    </a:lnTo>
                    <a:lnTo>
                      <a:pt x="4993" y="415"/>
                    </a:lnTo>
                    <a:lnTo>
                      <a:pt x="4986" y="393"/>
                    </a:lnTo>
                    <a:lnTo>
                      <a:pt x="4982" y="371"/>
                    </a:lnTo>
                    <a:lnTo>
                      <a:pt x="4979" y="347"/>
                    </a:lnTo>
                    <a:lnTo>
                      <a:pt x="4978" y="322"/>
                    </a:lnTo>
                    <a:lnTo>
                      <a:pt x="4979" y="309"/>
                    </a:lnTo>
                    <a:lnTo>
                      <a:pt x="4979" y="295"/>
                    </a:lnTo>
                    <a:lnTo>
                      <a:pt x="4981" y="282"/>
                    </a:lnTo>
                    <a:lnTo>
                      <a:pt x="4982" y="270"/>
                    </a:lnTo>
                    <a:lnTo>
                      <a:pt x="4985" y="257"/>
                    </a:lnTo>
                    <a:lnTo>
                      <a:pt x="4987" y="246"/>
                    </a:lnTo>
                    <a:lnTo>
                      <a:pt x="4991" y="235"/>
                    </a:lnTo>
                    <a:lnTo>
                      <a:pt x="4995" y="223"/>
                    </a:lnTo>
                    <a:lnTo>
                      <a:pt x="4999" y="213"/>
                    </a:lnTo>
                    <a:lnTo>
                      <a:pt x="5004" y="203"/>
                    </a:lnTo>
                    <a:lnTo>
                      <a:pt x="5008" y="193"/>
                    </a:lnTo>
                    <a:lnTo>
                      <a:pt x="5014" y="184"/>
                    </a:lnTo>
                    <a:lnTo>
                      <a:pt x="5019" y="176"/>
                    </a:lnTo>
                    <a:lnTo>
                      <a:pt x="5026" y="168"/>
                    </a:lnTo>
                    <a:lnTo>
                      <a:pt x="5033" y="159"/>
                    </a:lnTo>
                    <a:lnTo>
                      <a:pt x="5040" y="152"/>
                    </a:lnTo>
                    <a:lnTo>
                      <a:pt x="5047" y="145"/>
                    </a:lnTo>
                    <a:lnTo>
                      <a:pt x="5055" y="139"/>
                    </a:lnTo>
                    <a:lnTo>
                      <a:pt x="5063" y="133"/>
                    </a:lnTo>
                    <a:lnTo>
                      <a:pt x="5072" y="127"/>
                    </a:lnTo>
                    <a:lnTo>
                      <a:pt x="5080" y="121"/>
                    </a:lnTo>
                    <a:lnTo>
                      <a:pt x="5089" y="117"/>
                    </a:lnTo>
                    <a:lnTo>
                      <a:pt x="5098" y="112"/>
                    </a:lnTo>
                    <a:lnTo>
                      <a:pt x="5109" y="109"/>
                    </a:lnTo>
                    <a:lnTo>
                      <a:pt x="5129" y="102"/>
                    </a:lnTo>
                    <a:lnTo>
                      <a:pt x="5150" y="98"/>
                    </a:lnTo>
                    <a:lnTo>
                      <a:pt x="5172" y="95"/>
                    </a:lnTo>
                    <a:lnTo>
                      <a:pt x="5196" y="94"/>
                    </a:lnTo>
                    <a:lnTo>
                      <a:pt x="5215" y="95"/>
                    </a:lnTo>
                    <a:lnTo>
                      <a:pt x="5232" y="96"/>
                    </a:lnTo>
                    <a:lnTo>
                      <a:pt x="5248" y="98"/>
                    </a:lnTo>
                    <a:lnTo>
                      <a:pt x="5264" y="101"/>
                    </a:lnTo>
                    <a:lnTo>
                      <a:pt x="5279" y="105"/>
                    </a:lnTo>
                    <a:lnTo>
                      <a:pt x="5293" y="109"/>
                    </a:lnTo>
                    <a:lnTo>
                      <a:pt x="5305" y="113"/>
                    </a:lnTo>
                    <a:lnTo>
                      <a:pt x="5316" y="118"/>
                    </a:lnTo>
                    <a:lnTo>
                      <a:pt x="5341" y="28"/>
                    </a:lnTo>
                    <a:lnTo>
                      <a:pt x="5332" y="24"/>
                    </a:lnTo>
                    <a:lnTo>
                      <a:pt x="5318" y="19"/>
                    </a:lnTo>
                    <a:lnTo>
                      <a:pt x="5303" y="13"/>
                    </a:lnTo>
                    <a:lnTo>
                      <a:pt x="5285" y="9"/>
                    </a:lnTo>
                    <a:lnTo>
                      <a:pt x="5265" y="6"/>
                    </a:lnTo>
                    <a:lnTo>
                      <a:pt x="5242" y="3"/>
                    </a:lnTo>
                    <a:lnTo>
                      <a:pt x="5218" y="1"/>
                    </a:lnTo>
                    <a:lnTo>
                      <a:pt x="5191" y="0"/>
                    </a:lnTo>
                    <a:lnTo>
                      <a:pt x="5173" y="1"/>
                    </a:lnTo>
                    <a:lnTo>
                      <a:pt x="5156" y="2"/>
                    </a:lnTo>
                    <a:lnTo>
                      <a:pt x="5139" y="4"/>
                    </a:lnTo>
                    <a:lnTo>
                      <a:pt x="5122" y="6"/>
                    </a:lnTo>
                    <a:lnTo>
                      <a:pt x="5106" y="9"/>
                    </a:lnTo>
                    <a:lnTo>
                      <a:pt x="5090" y="13"/>
                    </a:lnTo>
                    <a:lnTo>
                      <a:pt x="5075" y="17"/>
                    </a:lnTo>
                    <a:lnTo>
                      <a:pt x="5059" y="23"/>
                    </a:lnTo>
                    <a:lnTo>
                      <a:pt x="5045" y="29"/>
                    </a:lnTo>
                    <a:lnTo>
                      <a:pt x="5031" y="35"/>
                    </a:lnTo>
                    <a:lnTo>
                      <a:pt x="5016" y="42"/>
                    </a:lnTo>
                    <a:lnTo>
                      <a:pt x="5003" y="50"/>
                    </a:lnTo>
                    <a:lnTo>
                      <a:pt x="4989" y="59"/>
                    </a:lnTo>
                    <a:lnTo>
                      <a:pt x="4977" y="68"/>
                    </a:lnTo>
                    <a:lnTo>
                      <a:pt x="4966" y="77"/>
                    </a:lnTo>
                    <a:lnTo>
                      <a:pt x="4955" y="87"/>
                    </a:lnTo>
                    <a:lnTo>
                      <a:pt x="4943" y="99"/>
                    </a:lnTo>
                    <a:lnTo>
                      <a:pt x="4933" y="110"/>
                    </a:lnTo>
                    <a:lnTo>
                      <a:pt x="4924" y="122"/>
                    </a:lnTo>
                    <a:lnTo>
                      <a:pt x="4914" y="135"/>
                    </a:lnTo>
                    <a:lnTo>
                      <a:pt x="4906" y="148"/>
                    </a:lnTo>
                    <a:lnTo>
                      <a:pt x="4898" y="162"/>
                    </a:lnTo>
                    <a:lnTo>
                      <a:pt x="4891" y="176"/>
                    </a:lnTo>
                    <a:lnTo>
                      <a:pt x="4885" y="190"/>
                    </a:lnTo>
                    <a:lnTo>
                      <a:pt x="4879" y="206"/>
                    </a:lnTo>
                    <a:lnTo>
                      <a:pt x="4873" y="222"/>
                    </a:lnTo>
                    <a:lnTo>
                      <a:pt x="4869" y="239"/>
                    </a:lnTo>
                    <a:lnTo>
                      <a:pt x="4866" y="255"/>
                    </a:lnTo>
                    <a:lnTo>
                      <a:pt x="4863" y="273"/>
                    </a:lnTo>
                    <a:lnTo>
                      <a:pt x="4861" y="290"/>
                    </a:lnTo>
                    <a:lnTo>
                      <a:pt x="4860" y="309"/>
                    </a:lnTo>
                    <a:lnTo>
                      <a:pt x="4859" y="328"/>
                    </a:lnTo>
                    <a:lnTo>
                      <a:pt x="4860" y="346"/>
                    </a:lnTo>
                    <a:lnTo>
                      <a:pt x="4861" y="362"/>
                    </a:lnTo>
                    <a:lnTo>
                      <a:pt x="4862" y="380"/>
                    </a:lnTo>
                    <a:lnTo>
                      <a:pt x="4865" y="395"/>
                    </a:lnTo>
                    <a:lnTo>
                      <a:pt x="4868" y="412"/>
                    </a:lnTo>
                    <a:lnTo>
                      <a:pt x="4871" y="427"/>
                    </a:lnTo>
                    <a:lnTo>
                      <a:pt x="4876" y="441"/>
                    </a:lnTo>
                    <a:lnTo>
                      <a:pt x="4881" y="457"/>
                    </a:lnTo>
                    <a:lnTo>
                      <a:pt x="4887" y="470"/>
                    </a:lnTo>
                    <a:lnTo>
                      <a:pt x="4893" y="484"/>
                    </a:lnTo>
                    <a:lnTo>
                      <a:pt x="4900" y="497"/>
                    </a:lnTo>
                    <a:lnTo>
                      <a:pt x="4907" y="509"/>
                    </a:lnTo>
                    <a:lnTo>
                      <a:pt x="4915" y="522"/>
                    </a:lnTo>
                    <a:lnTo>
                      <a:pt x="4925" y="534"/>
                    </a:lnTo>
                    <a:lnTo>
                      <a:pt x="4934" y="544"/>
                    </a:lnTo>
                    <a:lnTo>
                      <a:pt x="4943" y="555"/>
                    </a:lnTo>
                    <a:lnTo>
                      <a:pt x="4955" y="565"/>
                    </a:lnTo>
                    <a:lnTo>
                      <a:pt x="4965" y="574"/>
                    </a:lnTo>
                    <a:lnTo>
                      <a:pt x="4977" y="583"/>
                    </a:lnTo>
                    <a:lnTo>
                      <a:pt x="4989" y="592"/>
                    </a:lnTo>
                    <a:lnTo>
                      <a:pt x="5002" y="599"/>
                    </a:lnTo>
                    <a:lnTo>
                      <a:pt x="5015" y="606"/>
                    </a:lnTo>
                    <a:lnTo>
                      <a:pt x="5029" y="612"/>
                    </a:lnTo>
                    <a:lnTo>
                      <a:pt x="5043" y="618"/>
                    </a:lnTo>
                    <a:lnTo>
                      <a:pt x="5058" y="623"/>
                    </a:lnTo>
                    <a:lnTo>
                      <a:pt x="5074" y="628"/>
                    </a:lnTo>
                    <a:lnTo>
                      <a:pt x="5089" y="632"/>
                    </a:lnTo>
                    <a:lnTo>
                      <a:pt x="5106" y="635"/>
                    </a:lnTo>
                    <a:lnTo>
                      <a:pt x="5122" y="637"/>
                    </a:lnTo>
                    <a:lnTo>
                      <a:pt x="5139" y="639"/>
                    </a:lnTo>
                    <a:lnTo>
                      <a:pt x="5158" y="640"/>
                    </a:lnTo>
                    <a:lnTo>
                      <a:pt x="5175" y="641"/>
                    </a:lnTo>
                    <a:lnTo>
                      <a:pt x="5203" y="640"/>
                    </a:lnTo>
                    <a:lnTo>
                      <a:pt x="5229" y="638"/>
                    </a:lnTo>
                    <a:lnTo>
                      <a:pt x="5253" y="635"/>
                    </a:lnTo>
                    <a:lnTo>
                      <a:pt x="5274" y="632"/>
                    </a:lnTo>
                    <a:lnTo>
                      <a:pt x="5294" y="628"/>
                    </a:lnTo>
                    <a:lnTo>
                      <a:pt x="5310" y="622"/>
                    </a:lnTo>
                    <a:lnTo>
                      <a:pt x="5324" y="617"/>
                    </a:lnTo>
                    <a:lnTo>
                      <a:pt x="5337" y="612"/>
                    </a:lnTo>
                    <a:lnTo>
                      <a:pt x="5318" y="523"/>
                    </a:lnTo>
                    <a:close/>
                    <a:moveTo>
                      <a:pt x="4374" y="631"/>
                    </a:moveTo>
                    <a:lnTo>
                      <a:pt x="4374" y="408"/>
                    </a:lnTo>
                    <a:lnTo>
                      <a:pt x="4374" y="371"/>
                    </a:lnTo>
                    <a:lnTo>
                      <a:pt x="4374" y="335"/>
                    </a:lnTo>
                    <a:lnTo>
                      <a:pt x="4374" y="301"/>
                    </a:lnTo>
                    <a:lnTo>
                      <a:pt x="4373" y="269"/>
                    </a:lnTo>
                    <a:lnTo>
                      <a:pt x="4372" y="237"/>
                    </a:lnTo>
                    <a:lnTo>
                      <a:pt x="4371" y="205"/>
                    </a:lnTo>
                    <a:lnTo>
                      <a:pt x="4370" y="175"/>
                    </a:lnTo>
                    <a:lnTo>
                      <a:pt x="4369" y="144"/>
                    </a:lnTo>
                    <a:lnTo>
                      <a:pt x="4371" y="144"/>
                    </a:lnTo>
                    <a:lnTo>
                      <a:pt x="4383" y="170"/>
                    </a:lnTo>
                    <a:lnTo>
                      <a:pt x="4396" y="198"/>
                    </a:lnTo>
                    <a:lnTo>
                      <a:pt x="4410" y="224"/>
                    </a:lnTo>
                    <a:lnTo>
                      <a:pt x="4423" y="251"/>
                    </a:lnTo>
                    <a:lnTo>
                      <a:pt x="4438" y="279"/>
                    </a:lnTo>
                    <a:lnTo>
                      <a:pt x="4453" y="306"/>
                    </a:lnTo>
                    <a:lnTo>
                      <a:pt x="4468" y="332"/>
                    </a:lnTo>
                    <a:lnTo>
                      <a:pt x="4483" y="358"/>
                    </a:lnTo>
                    <a:lnTo>
                      <a:pt x="4644" y="631"/>
                    </a:lnTo>
                    <a:lnTo>
                      <a:pt x="4761" y="631"/>
                    </a:lnTo>
                    <a:lnTo>
                      <a:pt x="4761" y="10"/>
                    </a:lnTo>
                    <a:lnTo>
                      <a:pt x="4657" y="10"/>
                    </a:lnTo>
                    <a:lnTo>
                      <a:pt x="4657" y="226"/>
                    </a:lnTo>
                    <a:lnTo>
                      <a:pt x="4657" y="261"/>
                    </a:lnTo>
                    <a:lnTo>
                      <a:pt x="4658" y="295"/>
                    </a:lnTo>
                    <a:lnTo>
                      <a:pt x="4658" y="328"/>
                    </a:lnTo>
                    <a:lnTo>
                      <a:pt x="4659" y="360"/>
                    </a:lnTo>
                    <a:lnTo>
                      <a:pt x="4661" y="391"/>
                    </a:lnTo>
                    <a:lnTo>
                      <a:pt x="4662" y="422"/>
                    </a:lnTo>
                    <a:lnTo>
                      <a:pt x="4665" y="453"/>
                    </a:lnTo>
                    <a:lnTo>
                      <a:pt x="4667" y="484"/>
                    </a:lnTo>
                    <a:lnTo>
                      <a:pt x="4665" y="485"/>
                    </a:lnTo>
                    <a:lnTo>
                      <a:pt x="4653" y="459"/>
                    </a:lnTo>
                    <a:lnTo>
                      <a:pt x="4642" y="433"/>
                    </a:lnTo>
                    <a:lnTo>
                      <a:pt x="4630" y="407"/>
                    </a:lnTo>
                    <a:lnTo>
                      <a:pt x="4616" y="381"/>
                    </a:lnTo>
                    <a:lnTo>
                      <a:pt x="4603" y="355"/>
                    </a:lnTo>
                    <a:lnTo>
                      <a:pt x="4589" y="328"/>
                    </a:lnTo>
                    <a:lnTo>
                      <a:pt x="4574" y="302"/>
                    </a:lnTo>
                    <a:lnTo>
                      <a:pt x="4559" y="277"/>
                    </a:lnTo>
                    <a:lnTo>
                      <a:pt x="4399" y="10"/>
                    </a:lnTo>
                    <a:lnTo>
                      <a:pt x="4270" y="10"/>
                    </a:lnTo>
                    <a:lnTo>
                      <a:pt x="4270" y="631"/>
                    </a:lnTo>
                    <a:lnTo>
                      <a:pt x="4374" y="631"/>
                    </a:lnTo>
                    <a:close/>
                    <a:moveTo>
                      <a:pt x="3827" y="369"/>
                    </a:moveTo>
                    <a:lnTo>
                      <a:pt x="3876" y="216"/>
                    </a:lnTo>
                    <a:lnTo>
                      <a:pt x="3884" y="187"/>
                    </a:lnTo>
                    <a:lnTo>
                      <a:pt x="3891" y="158"/>
                    </a:lnTo>
                    <a:lnTo>
                      <a:pt x="3898" y="129"/>
                    </a:lnTo>
                    <a:lnTo>
                      <a:pt x="3905" y="100"/>
                    </a:lnTo>
                    <a:lnTo>
                      <a:pt x="3908" y="100"/>
                    </a:lnTo>
                    <a:lnTo>
                      <a:pt x="3915" y="128"/>
                    </a:lnTo>
                    <a:lnTo>
                      <a:pt x="3922" y="157"/>
                    </a:lnTo>
                    <a:lnTo>
                      <a:pt x="3930" y="187"/>
                    </a:lnTo>
                    <a:lnTo>
                      <a:pt x="3938" y="217"/>
                    </a:lnTo>
                    <a:lnTo>
                      <a:pt x="3988" y="369"/>
                    </a:lnTo>
                    <a:lnTo>
                      <a:pt x="3827" y="369"/>
                    </a:lnTo>
                    <a:close/>
                    <a:moveTo>
                      <a:pt x="4006" y="456"/>
                    </a:moveTo>
                    <a:lnTo>
                      <a:pt x="4063" y="631"/>
                    </a:lnTo>
                    <a:lnTo>
                      <a:pt x="4184" y="631"/>
                    </a:lnTo>
                    <a:lnTo>
                      <a:pt x="3983" y="10"/>
                    </a:lnTo>
                    <a:lnTo>
                      <a:pt x="3839" y="10"/>
                    </a:lnTo>
                    <a:lnTo>
                      <a:pt x="3639" y="631"/>
                    </a:lnTo>
                    <a:lnTo>
                      <a:pt x="3756" y="631"/>
                    </a:lnTo>
                    <a:lnTo>
                      <a:pt x="3809" y="456"/>
                    </a:lnTo>
                    <a:lnTo>
                      <a:pt x="4006" y="456"/>
                    </a:lnTo>
                    <a:close/>
                    <a:moveTo>
                      <a:pt x="3389" y="631"/>
                    </a:moveTo>
                    <a:lnTo>
                      <a:pt x="3502" y="631"/>
                    </a:lnTo>
                    <a:lnTo>
                      <a:pt x="3502" y="105"/>
                    </a:lnTo>
                    <a:lnTo>
                      <a:pt x="3680" y="105"/>
                    </a:lnTo>
                    <a:lnTo>
                      <a:pt x="3680" y="10"/>
                    </a:lnTo>
                    <a:lnTo>
                      <a:pt x="3211" y="10"/>
                    </a:lnTo>
                    <a:lnTo>
                      <a:pt x="3211" y="105"/>
                    </a:lnTo>
                    <a:lnTo>
                      <a:pt x="3389" y="105"/>
                    </a:lnTo>
                    <a:lnTo>
                      <a:pt x="3389" y="631"/>
                    </a:lnTo>
                    <a:close/>
                    <a:moveTo>
                      <a:pt x="2906" y="631"/>
                    </a:moveTo>
                    <a:lnTo>
                      <a:pt x="3275" y="631"/>
                    </a:lnTo>
                    <a:lnTo>
                      <a:pt x="3275" y="536"/>
                    </a:lnTo>
                    <a:lnTo>
                      <a:pt x="3020" y="536"/>
                    </a:lnTo>
                    <a:lnTo>
                      <a:pt x="3020" y="10"/>
                    </a:lnTo>
                    <a:lnTo>
                      <a:pt x="2906" y="10"/>
                    </a:lnTo>
                    <a:lnTo>
                      <a:pt x="2906" y="631"/>
                    </a:lnTo>
                    <a:close/>
                    <a:moveTo>
                      <a:pt x="2293" y="10"/>
                    </a:moveTo>
                    <a:lnTo>
                      <a:pt x="2293" y="365"/>
                    </a:lnTo>
                    <a:lnTo>
                      <a:pt x="2293" y="383"/>
                    </a:lnTo>
                    <a:lnTo>
                      <a:pt x="2294" y="400"/>
                    </a:lnTo>
                    <a:lnTo>
                      <a:pt x="2295" y="417"/>
                    </a:lnTo>
                    <a:lnTo>
                      <a:pt x="2297" y="433"/>
                    </a:lnTo>
                    <a:lnTo>
                      <a:pt x="2299" y="449"/>
                    </a:lnTo>
                    <a:lnTo>
                      <a:pt x="2303" y="463"/>
                    </a:lnTo>
                    <a:lnTo>
                      <a:pt x="2306" y="477"/>
                    </a:lnTo>
                    <a:lnTo>
                      <a:pt x="2310" y="491"/>
                    </a:lnTo>
                    <a:lnTo>
                      <a:pt x="2314" y="503"/>
                    </a:lnTo>
                    <a:lnTo>
                      <a:pt x="2319" y="515"/>
                    </a:lnTo>
                    <a:lnTo>
                      <a:pt x="2324" y="528"/>
                    </a:lnTo>
                    <a:lnTo>
                      <a:pt x="2330" y="538"/>
                    </a:lnTo>
                    <a:lnTo>
                      <a:pt x="2336" y="548"/>
                    </a:lnTo>
                    <a:lnTo>
                      <a:pt x="2343" y="559"/>
                    </a:lnTo>
                    <a:lnTo>
                      <a:pt x="2350" y="568"/>
                    </a:lnTo>
                    <a:lnTo>
                      <a:pt x="2357" y="576"/>
                    </a:lnTo>
                    <a:lnTo>
                      <a:pt x="2365" y="584"/>
                    </a:lnTo>
                    <a:lnTo>
                      <a:pt x="2373" y="592"/>
                    </a:lnTo>
                    <a:lnTo>
                      <a:pt x="2383" y="599"/>
                    </a:lnTo>
                    <a:lnTo>
                      <a:pt x="2392" y="605"/>
                    </a:lnTo>
                    <a:lnTo>
                      <a:pt x="2401" y="611"/>
                    </a:lnTo>
                    <a:lnTo>
                      <a:pt x="2411" y="616"/>
                    </a:lnTo>
                    <a:lnTo>
                      <a:pt x="2422" y="621"/>
                    </a:lnTo>
                    <a:lnTo>
                      <a:pt x="2432" y="625"/>
                    </a:lnTo>
                    <a:lnTo>
                      <a:pt x="2443" y="629"/>
                    </a:lnTo>
                    <a:lnTo>
                      <a:pt x="2455" y="633"/>
                    </a:lnTo>
                    <a:lnTo>
                      <a:pt x="2466" y="635"/>
                    </a:lnTo>
                    <a:lnTo>
                      <a:pt x="2478" y="637"/>
                    </a:lnTo>
                    <a:lnTo>
                      <a:pt x="2503" y="640"/>
                    </a:lnTo>
                    <a:lnTo>
                      <a:pt x="2530" y="641"/>
                    </a:lnTo>
                    <a:lnTo>
                      <a:pt x="2543" y="641"/>
                    </a:lnTo>
                    <a:lnTo>
                      <a:pt x="2556" y="640"/>
                    </a:lnTo>
                    <a:lnTo>
                      <a:pt x="2570" y="639"/>
                    </a:lnTo>
                    <a:lnTo>
                      <a:pt x="2583" y="637"/>
                    </a:lnTo>
                    <a:lnTo>
                      <a:pt x="2595" y="635"/>
                    </a:lnTo>
                    <a:lnTo>
                      <a:pt x="2608" y="632"/>
                    </a:lnTo>
                    <a:lnTo>
                      <a:pt x="2619" y="629"/>
                    </a:lnTo>
                    <a:lnTo>
                      <a:pt x="2631" y="624"/>
                    </a:lnTo>
                    <a:lnTo>
                      <a:pt x="2643" y="620"/>
                    </a:lnTo>
                    <a:lnTo>
                      <a:pt x="2653" y="615"/>
                    </a:lnTo>
                    <a:lnTo>
                      <a:pt x="2663" y="610"/>
                    </a:lnTo>
                    <a:lnTo>
                      <a:pt x="2673" y="604"/>
                    </a:lnTo>
                    <a:lnTo>
                      <a:pt x="2683" y="598"/>
                    </a:lnTo>
                    <a:lnTo>
                      <a:pt x="2692" y="591"/>
                    </a:lnTo>
                    <a:lnTo>
                      <a:pt x="2701" y="582"/>
                    </a:lnTo>
                    <a:lnTo>
                      <a:pt x="2709" y="574"/>
                    </a:lnTo>
                    <a:lnTo>
                      <a:pt x="2718" y="566"/>
                    </a:lnTo>
                    <a:lnTo>
                      <a:pt x="2725" y="557"/>
                    </a:lnTo>
                    <a:lnTo>
                      <a:pt x="2732" y="546"/>
                    </a:lnTo>
                    <a:lnTo>
                      <a:pt x="2738" y="536"/>
                    </a:lnTo>
                    <a:lnTo>
                      <a:pt x="2744" y="525"/>
                    </a:lnTo>
                    <a:lnTo>
                      <a:pt x="2750" y="513"/>
                    </a:lnTo>
                    <a:lnTo>
                      <a:pt x="2755" y="501"/>
                    </a:lnTo>
                    <a:lnTo>
                      <a:pt x="2760" y="489"/>
                    </a:lnTo>
                    <a:lnTo>
                      <a:pt x="2764" y="475"/>
                    </a:lnTo>
                    <a:lnTo>
                      <a:pt x="2767" y="461"/>
                    </a:lnTo>
                    <a:lnTo>
                      <a:pt x="2770" y="446"/>
                    </a:lnTo>
                    <a:lnTo>
                      <a:pt x="2772" y="431"/>
                    </a:lnTo>
                    <a:lnTo>
                      <a:pt x="2774" y="416"/>
                    </a:lnTo>
                    <a:lnTo>
                      <a:pt x="2776" y="399"/>
                    </a:lnTo>
                    <a:lnTo>
                      <a:pt x="2777" y="383"/>
                    </a:lnTo>
                    <a:lnTo>
                      <a:pt x="2777" y="364"/>
                    </a:lnTo>
                    <a:lnTo>
                      <a:pt x="2777" y="10"/>
                    </a:lnTo>
                    <a:lnTo>
                      <a:pt x="2664" y="10"/>
                    </a:lnTo>
                    <a:lnTo>
                      <a:pt x="2664" y="372"/>
                    </a:lnTo>
                    <a:lnTo>
                      <a:pt x="2663" y="394"/>
                    </a:lnTo>
                    <a:lnTo>
                      <a:pt x="2661" y="415"/>
                    </a:lnTo>
                    <a:lnTo>
                      <a:pt x="2659" y="433"/>
                    </a:lnTo>
                    <a:lnTo>
                      <a:pt x="2655" y="451"/>
                    </a:lnTo>
                    <a:lnTo>
                      <a:pt x="2650" y="467"/>
                    </a:lnTo>
                    <a:lnTo>
                      <a:pt x="2644" y="481"/>
                    </a:lnTo>
                    <a:lnTo>
                      <a:pt x="2638" y="495"/>
                    </a:lnTo>
                    <a:lnTo>
                      <a:pt x="2629" y="506"/>
                    </a:lnTo>
                    <a:lnTo>
                      <a:pt x="2620" y="516"/>
                    </a:lnTo>
                    <a:lnTo>
                      <a:pt x="2611" y="526"/>
                    </a:lnTo>
                    <a:lnTo>
                      <a:pt x="2600" y="533"/>
                    </a:lnTo>
                    <a:lnTo>
                      <a:pt x="2588" y="539"/>
                    </a:lnTo>
                    <a:lnTo>
                      <a:pt x="2576" y="544"/>
                    </a:lnTo>
                    <a:lnTo>
                      <a:pt x="2563" y="547"/>
                    </a:lnTo>
                    <a:lnTo>
                      <a:pt x="2548" y="549"/>
                    </a:lnTo>
                    <a:lnTo>
                      <a:pt x="2534" y="549"/>
                    </a:lnTo>
                    <a:lnTo>
                      <a:pt x="2519" y="549"/>
                    </a:lnTo>
                    <a:lnTo>
                      <a:pt x="2506" y="547"/>
                    </a:lnTo>
                    <a:lnTo>
                      <a:pt x="2493" y="543"/>
                    </a:lnTo>
                    <a:lnTo>
                      <a:pt x="2481" y="539"/>
                    </a:lnTo>
                    <a:lnTo>
                      <a:pt x="2470" y="533"/>
                    </a:lnTo>
                    <a:lnTo>
                      <a:pt x="2460" y="526"/>
                    </a:lnTo>
                    <a:lnTo>
                      <a:pt x="2449" y="516"/>
                    </a:lnTo>
                    <a:lnTo>
                      <a:pt x="2441" y="506"/>
                    </a:lnTo>
                    <a:lnTo>
                      <a:pt x="2433" y="495"/>
                    </a:lnTo>
                    <a:lnTo>
                      <a:pt x="2426" y="481"/>
                    </a:lnTo>
                    <a:lnTo>
                      <a:pt x="2421" y="467"/>
                    </a:lnTo>
                    <a:lnTo>
                      <a:pt x="2416" y="451"/>
                    </a:lnTo>
                    <a:lnTo>
                      <a:pt x="2411" y="433"/>
                    </a:lnTo>
                    <a:lnTo>
                      <a:pt x="2408" y="415"/>
                    </a:lnTo>
                    <a:lnTo>
                      <a:pt x="2406" y="394"/>
                    </a:lnTo>
                    <a:lnTo>
                      <a:pt x="2406" y="372"/>
                    </a:lnTo>
                    <a:lnTo>
                      <a:pt x="2406" y="10"/>
                    </a:lnTo>
                    <a:lnTo>
                      <a:pt x="2293" y="10"/>
                    </a:lnTo>
                    <a:close/>
                    <a:moveTo>
                      <a:pt x="1789" y="601"/>
                    </a:moveTo>
                    <a:lnTo>
                      <a:pt x="1803" y="609"/>
                    </a:lnTo>
                    <a:lnTo>
                      <a:pt x="1821" y="616"/>
                    </a:lnTo>
                    <a:lnTo>
                      <a:pt x="1840" y="622"/>
                    </a:lnTo>
                    <a:lnTo>
                      <a:pt x="1861" y="629"/>
                    </a:lnTo>
                    <a:lnTo>
                      <a:pt x="1883" y="634"/>
                    </a:lnTo>
                    <a:lnTo>
                      <a:pt x="1908" y="637"/>
                    </a:lnTo>
                    <a:lnTo>
                      <a:pt x="1932" y="640"/>
                    </a:lnTo>
                    <a:lnTo>
                      <a:pt x="1956" y="641"/>
                    </a:lnTo>
                    <a:lnTo>
                      <a:pt x="1986" y="640"/>
                    </a:lnTo>
                    <a:lnTo>
                      <a:pt x="2013" y="637"/>
                    </a:lnTo>
                    <a:lnTo>
                      <a:pt x="2025" y="635"/>
                    </a:lnTo>
                    <a:lnTo>
                      <a:pt x="2037" y="632"/>
                    </a:lnTo>
                    <a:lnTo>
                      <a:pt x="2050" y="629"/>
                    </a:lnTo>
                    <a:lnTo>
                      <a:pt x="2061" y="625"/>
                    </a:lnTo>
                    <a:lnTo>
                      <a:pt x="2071" y="621"/>
                    </a:lnTo>
                    <a:lnTo>
                      <a:pt x="2082" y="617"/>
                    </a:lnTo>
                    <a:lnTo>
                      <a:pt x="2092" y="613"/>
                    </a:lnTo>
                    <a:lnTo>
                      <a:pt x="2101" y="608"/>
                    </a:lnTo>
                    <a:lnTo>
                      <a:pt x="2110" y="603"/>
                    </a:lnTo>
                    <a:lnTo>
                      <a:pt x="2119" y="597"/>
                    </a:lnTo>
                    <a:lnTo>
                      <a:pt x="2127" y="591"/>
                    </a:lnTo>
                    <a:lnTo>
                      <a:pt x="2134" y="584"/>
                    </a:lnTo>
                    <a:lnTo>
                      <a:pt x="2141" y="578"/>
                    </a:lnTo>
                    <a:lnTo>
                      <a:pt x="2147" y="571"/>
                    </a:lnTo>
                    <a:lnTo>
                      <a:pt x="2154" y="564"/>
                    </a:lnTo>
                    <a:lnTo>
                      <a:pt x="2160" y="557"/>
                    </a:lnTo>
                    <a:lnTo>
                      <a:pt x="2170" y="541"/>
                    </a:lnTo>
                    <a:lnTo>
                      <a:pt x="2177" y="526"/>
                    </a:lnTo>
                    <a:lnTo>
                      <a:pt x="2183" y="508"/>
                    </a:lnTo>
                    <a:lnTo>
                      <a:pt x="2189" y="491"/>
                    </a:lnTo>
                    <a:lnTo>
                      <a:pt x="2191" y="472"/>
                    </a:lnTo>
                    <a:lnTo>
                      <a:pt x="2192" y="454"/>
                    </a:lnTo>
                    <a:lnTo>
                      <a:pt x="2192" y="437"/>
                    </a:lnTo>
                    <a:lnTo>
                      <a:pt x="2190" y="422"/>
                    </a:lnTo>
                    <a:lnTo>
                      <a:pt x="2186" y="407"/>
                    </a:lnTo>
                    <a:lnTo>
                      <a:pt x="2182" y="393"/>
                    </a:lnTo>
                    <a:lnTo>
                      <a:pt x="2176" y="380"/>
                    </a:lnTo>
                    <a:lnTo>
                      <a:pt x="2170" y="367"/>
                    </a:lnTo>
                    <a:lnTo>
                      <a:pt x="2162" y="355"/>
                    </a:lnTo>
                    <a:lnTo>
                      <a:pt x="2153" y="344"/>
                    </a:lnTo>
                    <a:lnTo>
                      <a:pt x="2142" y="332"/>
                    </a:lnTo>
                    <a:lnTo>
                      <a:pt x="2130" y="322"/>
                    </a:lnTo>
                    <a:lnTo>
                      <a:pt x="2117" y="313"/>
                    </a:lnTo>
                    <a:lnTo>
                      <a:pt x="2102" y="303"/>
                    </a:lnTo>
                    <a:lnTo>
                      <a:pt x="2087" y="294"/>
                    </a:lnTo>
                    <a:lnTo>
                      <a:pt x="2070" y="286"/>
                    </a:lnTo>
                    <a:lnTo>
                      <a:pt x="2052" y="278"/>
                    </a:lnTo>
                    <a:lnTo>
                      <a:pt x="2032" y="270"/>
                    </a:lnTo>
                    <a:lnTo>
                      <a:pt x="2004" y="258"/>
                    </a:lnTo>
                    <a:lnTo>
                      <a:pt x="1979" y="247"/>
                    </a:lnTo>
                    <a:lnTo>
                      <a:pt x="1969" y="242"/>
                    </a:lnTo>
                    <a:lnTo>
                      <a:pt x="1958" y="236"/>
                    </a:lnTo>
                    <a:lnTo>
                      <a:pt x="1950" y="230"/>
                    </a:lnTo>
                    <a:lnTo>
                      <a:pt x="1942" y="224"/>
                    </a:lnTo>
                    <a:lnTo>
                      <a:pt x="1936" y="219"/>
                    </a:lnTo>
                    <a:lnTo>
                      <a:pt x="1930" y="213"/>
                    </a:lnTo>
                    <a:lnTo>
                      <a:pt x="1924" y="206"/>
                    </a:lnTo>
                    <a:lnTo>
                      <a:pt x="1920" y="200"/>
                    </a:lnTo>
                    <a:lnTo>
                      <a:pt x="1917" y="192"/>
                    </a:lnTo>
                    <a:lnTo>
                      <a:pt x="1915" y="184"/>
                    </a:lnTo>
                    <a:lnTo>
                      <a:pt x="1914" y="177"/>
                    </a:lnTo>
                    <a:lnTo>
                      <a:pt x="1914" y="168"/>
                    </a:lnTo>
                    <a:lnTo>
                      <a:pt x="1914" y="162"/>
                    </a:lnTo>
                    <a:lnTo>
                      <a:pt x="1915" y="154"/>
                    </a:lnTo>
                    <a:lnTo>
                      <a:pt x="1917" y="147"/>
                    </a:lnTo>
                    <a:lnTo>
                      <a:pt x="1919" y="141"/>
                    </a:lnTo>
                    <a:lnTo>
                      <a:pt x="1923" y="135"/>
                    </a:lnTo>
                    <a:lnTo>
                      <a:pt x="1928" y="129"/>
                    </a:lnTo>
                    <a:lnTo>
                      <a:pt x="1933" y="122"/>
                    </a:lnTo>
                    <a:lnTo>
                      <a:pt x="1938" y="117"/>
                    </a:lnTo>
                    <a:lnTo>
                      <a:pt x="1945" y="112"/>
                    </a:lnTo>
                    <a:lnTo>
                      <a:pt x="1952" y="107"/>
                    </a:lnTo>
                    <a:lnTo>
                      <a:pt x="1960" y="103"/>
                    </a:lnTo>
                    <a:lnTo>
                      <a:pt x="1970" y="100"/>
                    </a:lnTo>
                    <a:lnTo>
                      <a:pt x="1980" y="97"/>
                    </a:lnTo>
                    <a:lnTo>
                      <a:pt x="1991" y="95"/>
                    </a:lnTo>
                    <a:lnTo>
                      <a:pt x="2004" y="94"/>
                    </a:lnTo>
                    <a:lnTo>
                      <a:pt x="2016" y="94"/>
                    </a:lnTo>
                    <a:lnTo>
                      <a:pt x="2037" y="94"/>
                    </a:lnTo>
                    <a:lnTo>
                      <a:pt x="2057" y="96"/>
                    </a:lnTo>
                    <a:lnTo>
                      <a:pt x="2075" y="100"/>
                    </a:lnTo>
                    <a:lnTo>
                      <a:pt x="2092" y="104"/>
                    </a:lnTo>
                    <a:lnTo>
                      <a:pt x="2106" y="108"/>
                    </a:lnTo>
                    <a:lnTo>
                      <a:pt x="2120" y="113"/>
                    </a:lnTo>
                    <a:lnTo>
                      <a:pt x="2131" y="118"/>
                    </a:lnTo>
                    <a:lnTo>
                      <a:pt x="2140" y="122"/>
                    </a:lnTo>
                    <a:lnTo>
                      <a:pt x="2167" y="31"/>
                    </a:lnTo>
                    <a:lnTo>
                      <a:pt x="2155" y="25"/>
                    </a:lnTo>
                    <a:lnTo>
                      <a:pt x="2139" y="20"/>
                    </a:lnTo>
                    <a:lnTo>
                      <a:pt x="2124" y="14"/>
                    </a:lnTo>
                    <a:lnTo>
                      <a:pt x="2106" y="9"/>
                    </a:lnTo>
                    <a:lnTo>
                      <a:pt x="2087" y="6"/>
                    </a:lnTo>
                    <a:lnTo>
                      <a:pt x="2065" y="3"/>
                    </a:lnTo>
                    <a:lnTo>
                      <a:pt x="2043" y="1"/>
                    </a:lnTo>
                    <a:lnTo>
                      <a:pt x="2019" y="0"/>
                    </a:lnTo>
                    <a:lnTo>
                      <a:pt x="1994" y="1"/>
                    </a:lnTo>
                    <a:lnTo>
                      <a:pt x="1971" y="4"/>
                    </a:lnTo>
                    <a:lnTo>
                      <a:pt x="1948" y="8"/>
                    </a:lnTo>
                    <a:lnTo>
                      <a:pt x="1928" y="14"/>
                    </a:lnTo>
                    <a:lnTo>
                      <a:pt x="1908" y="22"/>
                    </a:lnTo>
                    <a:lnTo>
                      <a:pt x="1890" y="30"/>
                    </a:lnTo>
                    <a:lnTo>
                      <a:pt x="1873" y="40"/>
                    </a:lnTo>
                    <a:lnTo>
                      <a:pt x="1859" y="51"/>
                    </a:lnTo>
                    <a:lnTo>
                      <a:pt x="1845" y="64"/>
                    </a:lnTo>
                    <a:lnTo>
                      <a:pt x="1833" y="77"/>
                    </a:lnTo>
                    <a:lnTo>
                      <a:pt x="1823" y="93"/>
                    </a:lnTo>
                    <a:lnTo>
                      <a:pt x="1815" y="108"/>
                    </a:lnTo>
                    <a:lnTo>
                      <a:pt x="1808" y="124"/>
                    </a:lnTo>
                    <a:lnTo>
                      <a:pt x="1803" y="142"/>
                    </a:lnTo>
                    <a:lnTo>
                      <a:pt x="1800" y="159"/>
                    </a:lnTo>
                    <a:lnTo>
                      <a:pt x="1799" y="179"/>
                    </a:lnTo>
                    <a:lnTo>
                      <a:pt x="1800" y="194"/>
                    </a:lnTo>
                    <a:lnTo>
                      <a:pt x="1802" y="211"/>
                    </a:lnTo>
                    <a:lnTo>
                      <a:pt x="1806" y="225"/>
                    </a:lnTo>
                    <a:lnTo>
                      <a:pt x="1811" y="240"/>
                    </a:lnTo>
                    <a:lnTo>
                      <a:pt x="1818" y="253"/>
                    </a:lnTo>
                    <a:lnTo>
                      <a:pt x="1825" y="265"/>
                    </a:lnTo>
                    <a:lnTo>
                      <a:pt x="1834" y="277"/>
                    </a:lnTo>
                    <a:lnTo>
                      <a:pt x="1844" y="288"/>
                    </a:lnTo>
                    <a:lnTo>
                      <a:pt x="1857" y="299"/>
                    </a:lnTo>
                    <a:lnTo>
                      <a:pt x="1869" y="310"/>
                    </a:lnTo>
                    <a:lnTo>
                      <a:pt x="1882" y="319"/>
                    </a:lnTo>
                    <a:lnTo>
                      <a:pt x="1898" y="328"/>
                    </a:lnTo>
                    <a:lnTo>
                      <a:pt x="1913" y="336"/>
                    </a:lnTo>
                    <a:lnTo>
                      <a:pt x="1931" y="345"/>
                    </a:lnTo>
                    <a:lnTo>
                      <a:pt x="1948" y="352"/>
                    </a:lnTo>
                    <a:lnTo>
                      <a:pt x="1967" y="359"/>
                    </a:lnTo>
                    <a:lnTo>
                      <a:pt x="1994" y="369"/>
                    </a:lnTo>
                    <a:lnTo>
                      <a:pt x="2017" y="381"/>
                    </a:lnTo>
                    <a:lnTo>
                      <a:pt x="2027" y="386"/>
                    </a:lnTo>
                    <a:lnTo>
                      <a:pt x="2036" y="392"/>
                    </a:lnTo>
                    <a:lnTo>
                      <a:pt x="2044" y="397"/>
                    </a:lnTo>
                    <a:lnTo>
                      <a:pt x="2051" y="403"/>
                    </a:lnTo>
                    <a:lnTo>
                      <a:pt x="2057" y="409"/>
                    </a:lnTo>
                    <a:lnTo>
                      <a:pt x="2062" y="417"/>
                    </a:lnTo>
                    <a:lnTo>
                      <a:pt x="2067" y="423"/>
                    </a:lnTo>
                    <a:lnTo>
                      <a:pt x="2070" y="430"/>
                    </a:lnTo>
                    <a:lnTo>
                      <a:pt x="2073" y="437"/>
                    </a:lnTo>
                    <a:lnTo>
                      <a:pt x="2075" y="445"/>
                    </a:lnTo>
                    <a:lnTo>
                      <a:pt x="2077" y="454"/>
                    </a:lnTo>
                    <a:lnTo>
                      <a:pt x="2077" y="462"/>
                    </a:lnTo>
                    <a:lnTo>
                      <a:pt x="2077" y="471"/>
                    </a:lnTo>
                    <a:lnTo>
                      <a:pt x="2074" y="480"/>
                    </a:lnTo>
                    <a:lnTo>
                      <a:pt x="2072" y="489"/>
                    </a:lnTo>
                    <a:lnTo>
                      <a:pt x="2069" y="497"/>
                    </a:lnTo>
                    <a:lnTo>
                      <a:pt x="2065" y="504"/>
                    </a:lnTo>
                    <a:lnTo>
                      <a:pt x="2060" y="511"/>
                    </a:lnTo>
                    <a:lnTo>
                      <a:pt x="2054" y="517"/>
                    </a:lnTo>
                    <a:lnTo>
                      <a:pt x="2048" y="524"/>
                    </a:lnTo>
                    <a:lnTo>
                      <a:pt x="2040" y="529"/>
                    </a:lnTo>
                    <a:lnTo>
                      <a:pt x="2031" y="533"/>
                    </a:lnTo>
                    <a:lnTo>
                      <a:pt x="2022" y="537"/>
                    </a:lnTo>
                    <a:lnTo>
                      <a:pt x="2012" y="540"/>
                    </a:lnTo>
                    <a:lnTo>
                      <a:pt x="2002" y="543"/>
                    </a:lnTo>
                    <a:lnTo>
                      <a:pt x="1989" y="545"/>
                    </a:lnTo>
                    <a:lnTo>
                      <a:pt x="1977" y="546"/>
                    </a:lnTo>
                    <a:lnTo>
                      <a:pt x="1965" y="546"/>
                    </a:lnTo>
                    <a:lnTo>
                      <a:pt x="1943" y="546"/>
                    </a:lnTo>
                    <a:lnTo>
                      <a:pt x="1921" y="543"/>
                    </a:lnTo>
                    <a:lnTo>
                      <a:pt x="1901" y="540"/>
                    </a:lnTo>
                    <a:lnTo>
                      <a:pt x="1881" y="535"/>
                    </a:lnTo>
                    <a:lnTo>
                      <a:pt x="1863" y="529"/>
                    </a:lnTo>
                    <a:lnTo>
                      <a:pt x="1845" y="523"/>
                    </a:lnTo>
                    <a:lnTo>
                      <a:pt x="1829" y="514"/>
                    </a:lnTo>
                    <a:lnTo>
                      <a:pt x="1815" y="507"/>
                    </a:lnTo>
                    <a:lnTo>
                      <a:pt x="1789" y="601"/>
                    </a:lnTo>
                    <a:close/>
                    <a:moveTo>
                      <a:pt x="1300" y="631"/>
                    </a:moveTo>
                    <a:lnTo>
                      <a:pt x="1300" y="408"/>
                    </a:lnTo>
                    <a:lnTo>
                      <a:pt x="1300" y="371"/>
                    </a:lnTo>
                    <a:lnTo>
                      <a:pt x="1299" y="335"/>
                    </a:lnTo>
                    <a:lnTo>
                      <a:pt x="1299" y="301"/>
                    </a:lnTo>
                    <a:lnTo>
                      <a:pt x="1298" y="269"/>
                    </a:lnTo>
                    <a:lnTo>
                      <a:pt x="1298" y="237"/>
                    </a:lnTo>
                    <a:lnTo>
                      <a:pt x="1297" y="205"/>
                    </a:lnTo>
                    <a:lnTo>
                      <a:pt x="1295" y="175"/>
                    </a:lnTo>
                    <a:lnTo>
                      <a:pt x="1294" y="144"/>
                    </a:lnTo>
                    <a:lnTo>
                      <a:pt x="1297" y="144"/>
                    </a:lnTo>
                    <a:lnTo>
                      <a:pt x="1308" y="170"/>
                    </a:lnTo>
                    <a:lnTo>
                      <a:pt x="1321" y="198"/>
                    </a:lnTo>
                    <a:lnTo>
                      <a:pt x="1335" y="224"/>
                    </a:lnTo>
                    <a:lnTo>
                      <a:pt x="1348" y="251"/>
                    </a:lnTo>
                    <a:lnTo>
                      <a:pt x="1362" y="279"/>
                    </a:lnTo>
                    <a:lnTo>
                      <a:pt x="1378" y="306"/>
                    </a:lnTo>
                    <a:lnTo>
                      <a:pt x="1392" y="332"/>
                    </a:lnTo>
                    <a:lnTo>
                      <a:pt x="1408" y="358"/>
                    </a:lnTo>
                    <a:lnTo>
                      <a:pt x="1569" y="631"/>
                    </a:lnTo>
                    <a:lnTo>
                      <a:pt x="1686" y="631"/>
                    </a:lnTo>
                    <a:lnTo>
                      <a:pt x="1686" y="10"/>
                    </a:lnTo>
                    <a:lnTo>
                      <a:pt x="1582" y="10"/>
                    </a:lnTo>
                    <a:lnTo>
                      <a:pt x="1582" y="226"/>
                    </a:lnTo>
                    <a:lnTo>
                      <a:pt x="1582" y="261"/>
                    </a:lnTo>
                    <a:lnTo>
                      <a:pt x="1582" y="295"/>
                    </a:lnTo>
                    <a:lnTo>
                      <a:pt x="1583" y="328"/>
                    </a:lnTo>
                    <a:lnTo>
                      <a:pt x="1584" y="360"/>
                    </a:lnTo>
                    <a:lnTo>
                      <a:pt x="1585" y="391"/>
                    </a:lnTo>
                    <a:lnTo>
                      <a:pt x="1587" y="422"/>
                    </a:lnTo>
                    <a:lnTo>
                      <a:pt x="1589" y="453"/>
                    </a:lnTo>
                    <a:lnTo>
                      <a:pt x="1592" y="484"/>
                    </a:lnTo>
                    <a:lnTo>
                      <a:pt x="1589" y="485"/>
                    </a:lnTo>
                    <a:lnTo>
                      <a:pt x="1578" y="459"/>
                    </a:lnTo>
                    <a:lnTo>
                      <a:pt x="1567" y="433"/>
                    </a:lnTo>
                    <a:lnTo>
                      <a:pt x="1555" y="407"/>
                    </a:lnTo>
                    <a:lnTo>
                      <a:pt x="1541" y="381"/>
                    </a:lnTo>
                    <a:lnTo>
                      <a:pt x="1528" y="355"/>
                    </a:lnTo>
                    <a:lnTo>
                      <a:pt x="1513" y="328"/>
                    </a:lnTo>
                    <a:lnTo>
                      <a:pt x="1499" y="302"/>
                    </a:lnTo>
                    <a:lnTo>
                      <a:pt x="1484" y="277"/>
                    </a:lnTo>
                    <a:lnTo>
                      <a:pt x="1324" y="10"/>
                    </a:lnTo>
                    <a:lnTo>
                      <a:pt x="1195" y="10"/>
                    </a:lnTo>
                    <a:lnTo>
                      <a:pt x="1195" y="631"/>
                    </a:lnTo>
                    <a:lnTo>
                      <a:pt x="1300" y="631"/>
                    </a:lnTo>
                    <a:close/>
                    <a:moveTo>
                      <a:pt x="804" y="550"/>
                    </a:moveTo>
                    <a:lnTo>
                      <a:pt x="795" y="549"/>
                    </a:lnTo>
                    <a:lnTo>
                      <a:pt x="785" y="549"/>
                    </a:lnTo>
                    <a:lnTo>
                      <a:pt x="776" y="547"/>
                    </a:lnTo>
                    <a:lnTo>
                      <a:pt x="766" y="545"/>
                    </a:lnTo>
                    <a:lnTo>
                      <a:pt x="757" y="543"/>
                    </a:lnTo>
                    <a:lnTo>
                      <a:pt x="749" y="540"/>
                    </a:lnTo>
                    <a:lnTo>
                      <a:pt x="741" y="536"/>
                    </a:lnTo>
                    <a:lnTo>
                      <a:pt x="733" y="532"/>
                    </a:lnTo>
                    <a:lnTo>
                      <a:pt x="724" y="527"/>
                    </a:lnTo>
                    <a:lnTo>
                      <a:pt x="717" y="523"/>
                    </a:lnTo>
                    <a:lnTo>
                      <a:pt x="710" y="516"/>
                    </a:lnTo>
                    <a:lnTo>
                      <a:pt x="703" y="510"/>
                    </a:lnTo>
                    <a:lnTo>
                      <a:pt x="690" y="497"/>
                    </a:lnTo>
                    <a:lnTo>
                      <a:pt x="679" y="482"/>
                    </a:lnTo>
                    <a:lnTo>
                      <a:pt x="668" y="466"/>
                    </a:lnTo>
                    <a:lnTo>
                      <a:pt x="660" y="449"/>
                    </a:lnTo>
                    <a:lnTo>
                      <a:pt x="651" y="430"/>
                    </a:lnTo>
                    <a:lnTo>
                      <a:pt x="645" y="410"/>
                    </a:lnTo>
                    <a:lnTo>
                      <a:pt x="640" y="389"/>
                    </a:lnTo>
                    <a:lnTo>
                      <a:pt x="637" y="367"/>
                    </a:lnTo>
                    <a:lnTo>
                      <a:pt x="634" y="346"/>
                    </a:lnTo>
                    <a:lnTo>
                      <a:pt x="634" y="322"/>
                    </a:lnTo>
                    <a:lnTo>
                      <a:pt x="634" y="299"/>
                    </a:lnTo>
                    <a:lnTo>
                      <a:pt x="636" y="277"/>
                    </a:lnTo>
                    <a:lnTo>
                      <a:pt x="640" y="255"/>
                    </a:lnTo>
                    <a:lnTo>
                      <a:pt x="645" y="235"/>
                    </a:lnTo>
                    <a:lnTo>
                      <a:pt x="651" y="214"/>
                    </a:lnTo>
                    <a:lnTo>
                      <a:pt x="659" y="194"/>
                    </a:lnTo>
                    <a:lnTo>
                      <a:pt x="668" y="177"/>
                    </a:lnTo>
                    <a:lnTo>
                      <a:pt x="677" y="160"/>
                    </a:lnTo>
                    <a:lnTo>
                      <a:pt x="689" y="145"/>
                    </a:lnTo>
                    <a:lnTo>
                      <a:pt x="702" y="132"/>
                    </a:lnTo>
                    <a:lnTo>
                      <a:pt x="709" y="126"/>
                    </a:lnTo>
                    <a:lnTo>
                      <a:pt x="716" y="119"/>
                    </a:lnTo>
                    <a:lnTo>
                      <a:pt x="723" y="114"/>
                    </a:lnTo>
                    <a:lnTo>
                      <a:pt x="732" y="109"/>
                    </a:lnTo>
                    <a:lnTo>
                      <a:pt x="740" y="105"/>
                    </a:lnTo>
                    <a:lnTo>
                      <a:pt x="748" y="102"/>
                    </a:lnTo>
                    <a:lnTo>
                      <a:pt x="757" y="99"/>
                    </a:lnTo>
                    <a:lnTo>
                      <a:pt x="766" y="96"/>
                    </a:lnTo>
                    <a:lnTo>
                      <a:pt x="776" y="94"/>
                    </a:lnTo>
                    <a:lnTo>
                      <a:pt x="786" y="92"/>
                    </a:lnTo>
                    <a:lnTo>
                      <a:pt x="795" y="91"/>
                    </a:lnTo>
                    <a:lnTo>
                      <a:pt x="807" y="91"/>
                    </a:lnTo>
                    <a:lnTo>
                      <a:pt x="817" y="91"/>
                    </a:lnTo>
                    <a:lnTo>
                      <a:pt x="827" y="92"/>
                    </a:lnTo>
                    <a:lnTo>
                      <a:pt x="836" y="94"/>
                    </a:lnTo>
                    <a:lnTo>
                      <a:pt x="846" y="96"/>
                    </a:lnTo>
                    <a:lnTo>
                      <a:pt x="855" y="99"/>
                    </a:lnTo>
                    <a:lnTo>
                      <a:pt x="864" y="102"/>
                    </a:lnTo>
                    <a:lnTo>
                      <a:pt x="872" y="106"/>
                    </a:lnTo>
                    <a:lnTo>
                      <a:pt x="881" y="110"/>
                    </a:lnTo>
                    <a:lnTo>
                      <a:pt x="889" y="114"/>
                    </a:lnTo>
                    <a:lnTo>
                      <a:pt x="896" y="120"/>
                    </a:lnTo>
                    <a:lnTo>
                      <a:pt x="903" y="126"/>
                    </a:lnTo>
                    <a:lnTo>
                      <a:pt x="910" y="132"/>
                    </a:lnTo>
                    <a:lnTo>
                      <a:pt x="923" y="145"/>
                    </a:lnTo>
                    <a:lnTo>
                      <a:pt x="934" y="160"/>
                    </a:lnTo>
                    <a:lnTo>
                      <a:pt x="944" y="177"/>
                    </a:lnTo>
                    <a:lnTo>
                      <a:pt x="952" y="194"/>
                    </a:lnTo>
                    <a:lnTo>
                      <a:pt x="961" y="214"/>
                    </a:lnTo>
                    <a:lnTo>
                      <a:pt x="967" y="234"/>
                    </a:lnTo>
                    <a:lnTo>
                      <a:pt x="971" y="254"/>
                    </a:lnTo>
                    <a:lnTo>
                      <a:pt x="974" y="275"/>
                    </a:lnTo>
                    <a:lnTo>
                      <a:pt x="976" y="296"/>
                    </a:lnTo>
                    <a:lnTo>
                      <a:pt x="977" y="318"/>
                    </a:lnTo>
                    <a:lnTo>
                      <a:pt x="976" y="343"/>
                    </a:lnTo>
                    <a:lnTo>
                      <a:pt x="974" y="365"/>
                    </a:lnTo>
                    <a:lnTo>
                      <a:pt x="971" y="388"/>
                    </a:lnTo>
                    <a:lnTo>
                      <a:pt x="966" y="409"/>
                    </a:lnTo>
                    <a:lnTo>
                      <a:pt x="960" y="430"/>
                    </a:lnTo>
                    <a:lnTo>
                      <a:pt x="951" y="449"/>
                    </a:lnTo>
                    <a:lnTo>
                      <a:pt x="943" y="467"/>
                    </a:lnTo>
                    <a:lnTo>
                      <a:pt x="933" y="482"/>
                    </a:lnTo>
                    <a:lnTo>
                      <a:pt x="921" y="498"/>
                    </a:lnTo>
                    <a:lnTo>
                      <a:pt x="908" y="511"/>
                    </a:lnTo>
                    <a:lnTo>
                      <a:pt x="901" y="517"/>
                    </a:lnTo>
                    <a:lnTo>
                      <a:pt x="894" y="523"/>
                    </a:lnTo>
                    <a:lnTo>
                      <a:pt x="887" y="528"/>
                    </a:lnTo>
                    <a:lnTo>
                      <a:pt x="878" y="532"/>
                    </a:lnTo>
                    <a:lnTo>
                      <a:pt x="870" y="536"/>
                    </a:lnTo>
                    <a:lnTo>
                      <a:pt x="862" y="540"/>
                    </a:lnTo>
                    <a:lnTo>
                      <a:pt x="854" y="543"/>
                    </a:lnTo>
                    <a:lnTo>
                      <a:pt x="845" y="545"/>
                    </a:lnTo>
                    <a:lnTo>
                      <a:pt x="835" y="547"/>
                    </a:lnTo>
                    <a:lnTo>
                      <a:pt x="826" y="549"/>
                    </a:lnTo>
                    <a:lnTo>
                      <a:pt x="816" y="549"/>
                    </a:lnTo>
                    <a:lnTo>
                      <a:pt x="805" y="550"/>
                    </a:lnTo>
                    <a:lnTo>
                      <a:pt x="804" y="550"/>
                    </a:lnTo>
                    <a:close/>
                    <a:moveTo>
                      <a:pt x="802" y="641"/>
                    </a:moveTo>
                    <a:lnTo>
                      <a:pt x="818" y="641"/>
                    </a:lnTo>
                    <a:lnTo>
                      <a:pt x="833" y="640"/>
                    </a:lnTo>
                    <a:lnTo>
                      <a:pt x="849" y="638"/>
                    </a:lnTo>
                    <a:lnTo>
                      <a:pt x="863" y="636"/>
                    </a:lnTo>
                    <a:lnTo>
                      <a:pt x="878" y="633"/>
                    </a:lnTo>
                    <a:lnTo>
                      <a:pt x="893" y="629"/>
                    </a:lnTo>
                    <a:lnTo>
                      <a:pt x="906" y="624"/>
                    </a:lnTo>
                    <a:lnTo>
                      <a:pt x="920" y="619"/>
                    </a:lnTo>
                    <a:lnTo>
                      <a:pt x="933" y="613"/>
                    </a:lnTo>
                    <a:lnTo>
                      <a:pt x="946" y="607"/>
                    </a:lnTo>
                    <a:lnTo>
                      <a:pt x="959" y="600"/>
                    </a:lnTo>
                    <a:lnTo>
                      <a:pt x="970" y="593"/>
                    </a:lnTo>
                    <a:lnTo>
                      <a:pt x="982" y="584"/>
                    </a:lnTo>
                    <a:lnTo>
                      <a:pt x="993" y="575"/>
                    </a:lnTo>
                    <a:lnTo>
                      <a:pt x="1004" y="566"/>
                    </a:lnTo>
                    <a:lnTo>
                      <a:pt x="1013" y="556"/>
                    </a:lnTo>
                    <a:lnTo>
                      <a:pt x="1023" y="545"/>
                    </a:lnTo>
                    <a:lnTo>
                      <a:pt x="1033" y="533"/>
                    </a:lnTo>
                    <a:lnTo>
                      <a:pt x="1041" y="522"/>
                    </a:lnTo>
                    <a:lnTo>
                      <a:pt x="1049" y="509"/>
                    </a:lnTo>
                    <a:lnTo>
                      <a:pt x="1056" y="496"/>
                    </a:lnTo>
                    <a:lnTo>
                      <a:pt x="1063" y="482"/>
                    </a:lnTo>
                    <a:lnTo>
                      <a:pt x="1070" y="468"/>
                    </a:lnTo>
                    <a:lnTo>
                      <a:pt x="1076" y="453"/>
                    </a:lnTo>
                    <a:lnTo>
                      <a:pt x="1081" y="437"/>
                    </a:lnTo>
                    <a:lnTo>
                      <a:pt x="1085" y="422"/>
                    </a:lnTo>
                    <a:lnTo>
                      <a:pt x="1089" y="405"/>
                    </a:lnTo>
                    <a:lnTo>
                      <a:pt x="1092" y="388"/>
                    </a:lnTo>
                    <a:lnTo>
                      <a:pt x="1094" y="370"/>
                    </a:lnTo>
                    <a:lnTo>
                      <a:pt x="1096" y="352"/>
                    </a:lnTo>
                    <a:lnTo>
                      <a:pt x="1097" y="333"/>
                    </a:lnTo>
                    <a:lnTo>
                      <a:pt x="1097" y="314"/>
                    </a:lnTo>
                    <a:lnTo>
                      <a:pt x="1097" y="297"/>
                    </a:lnTo>
                    <a:lnTo>
                      <a:pt x="1096" y="281"/>
                    </a:lnTo>
                    <a:lnTo>
                      <a:pt x="1095" y="265"/>
                    </a:lnTo>
                    <a:lnTo>
                      <a:pt x="1093" y="250"/>
                    </a:lnTo>
                    <a:lnTo>
                      <a:pt x="1090" y="235"/>
                    </a:lnTo>
                    <a:lnTo>
                      <a:pt x="1087" y="219"/>
                    </a:lnTo>
                    <a:lnTo>
                      <a:pt x="1083" y="205"/>
                    </a:lnTo>
                    <a:lnTo>
                      <a:pt x="1078" y="190"/>
                    </a:lnTo>
                    <a:lnTo>
                      <a:pt x="1073" y="176"/>
                    </a:lnTo>
                    <a:lnTo>
                      <a:pt x="1068" y="163"/>
                    </a:lnTo>
                    <a:lnTo>
                      <a:pt x="1061" y="149"/>
                    </a:lnTo>
                    <a:lnTo>
                      <a:pt x="1054" y="137"/>
                    </a:lnTo>
                    <a:lnTo>
                      <a:pt x="1047" y="124"/>
                    </a:lnTo>
                    <a:lnTo>
                      <a:pt x="1039" y="113"/>
                    </a:lnTo>
                    <a:lnTo>
                      <a:pt x="1031" y="102"/>
                    </a:lnTo>
                    <a:lnTo>
                      <a:pt x="1021" y="91"/>
                    </a:lnTo>
                    <a:lnTo>
                      <a:pt x="1012" y="80"/>
                    </a:lnTo>
                    <a:lnTo>
                      <a:pt x="1002" y="71"/>
                    </a:lnTo>
                    <a:lnTo>
                      <a:pt x="991" y="62"/>
                    </a:lnTo>
                    <a:lnTo>
                      <a:pt x="980" y="52"/>
                    </a:lnTo>
                    <a:lnTo>
                      <a:pt x="969" y="44"/>
                    </a:lnTo>
                    <a:lnTo>
                      <a:pt x="957" y="37"/>
                    </a:lnTo>
                    <a:lnTo>
                      <a:pt x="944" y="30"/>
                    </a:lnTo>
                    <a:lnTo>
                      <a:pt x="932" y="24"/>
                    </a:lnTo>
                    <a:lnTo>
                      <a:pt x="917" y="19"/>
                    </a:lnTo>
                    <a:lnTo>
                      <a:pt x="904" y="13"/>
                    </a:lnTo>
                    <a:lnTo>
                      <a:pt x="890" y="9"/>
                    </a:lnTo>
                    <a:lnTo>
                      <a:pt x="874" y="6"/>
                    </a:lnTo>
                    <a:lnTo>
                      <a:pt x="859" y="3"/>
                    </a:lnTo>
                    <a:lnTo>
                      <a:pt x="844" y="2"/>
                    </a:lnTo>
                    <a:lnTo>
                      <a:pt x="827" y="0"/>
                    </a:lnTo>
                    <a:lnTo>
                      <a:pt x="811" y="0"/>
                    </a:lnTo>
                    <a:lnTo>
                      <a:pt x="794" y="0"/>
                    </a:lnTo>
                    <a:lnTo>
                      <a:pt x="778" y="2"/>
                    </a:lnTo>
                    <a:lnTo>
                      <a:pt x="762" y="3"/>
                    </a:lnTo>
                    <a:lnTo>
                      <a:pt x="747" y="6"/>
                    </a:lnTo>
                    <a:lnTo>
                      <a:pt x="733" y="9"/>
                    </a:lnTo>
                    <a:lnTo>
                      <a:pt x="718" y="13"/>
                    </a:lnTo>
                    <a:lnTo>
                      <a:pt x="704" y="19"/>
                    </a:lnTo>
                    <a:lnTo>
                      <a:pt x="690" y="24"/>
                    </a:lnTo>
                    <a:lnTo>
                      <a:pt x="677" y="30"/>
                    </a:lnTo>
                    <a:lnTo>
                      <a:pt x="665" y="37"/>
                    </a:lnTo>
                    <a:lnTo>
                      <a:pt x="652" y="44"/>
                    </a:lnTo>
                    <a:lnTo>
                      <a:pt x="640" y="52"/>
                    </a:lnTo>
                    <a:lnTo>
                      <a:pt x="629" y="62"/>
                    </a:lnTo>
                    <a:lnTo>
                      <a:pt x="617" y="71"/>
                    </a:lnTo>
                    <a:lnTo>
                      <a:pt x="607" y="80"/>
                    </a:lnTo>
                    <a:lnTo>
                      <a:pt x="597" y="92"/>
                    </a:lnTo>
                    <a:lnTo>
                      <a:pt x="588" y="102"/>
                    </a:lnTo>
                    <a:lnTo>
                      <a:pt x="578" y="114"/>
                    </a:lnTo>
                    <a:lnTo>
                      <a:pt x="570" y="126"/>
                    </a:lnTo>
                    <a:lnTo>
                      <a:pt x="562" y="139"/>
                    </a:lnTo>
                    <a:lnTo>
                      <a:pt x="555" y="151"/>
                    </a:lnTo>
                    <a:lnTo>
                      <a:pt x="549" y="166"/>
                    </a:lnTo>
                    <a:lnTo>
                      <a:pt x="542" y="179"/>
                    </a:lnTo>
                    <a:lnTo>
                      <a:pt x="536" y="194"/>
                    </a:lnTo>
                    <a:lnTo>
                      <a:pt x="531" y="209"/>
                    </a:lnTo>
                    <a:lnTo>
                      <a:pt x="527" y="224"/>
                    </a:lnTo>
                    <a:lnTo>
                      <a:pt x="524" y="241"/>
                    </a:lnTo>
                    <a:lnTo>
                      <a:pt x="521" y="256"/>
                    </a:lnTo>
                    <a:lnTo>
                      <a:pt x="518" y="273"/>
                    </a:lnTo>
                    <a:lnTo>
                      <a:pt x="517" y="290"/>
                    </a:lnTo>
                    <a:lnTo>
                      <a:pt x="516" y="308"/>
                    </a:lnTo>
                    <a:lnTo>
                      <a:pt x="515" y="325"/>
                    </a:lnTo>
                    <a:lnTo>
                      <a:pt x="516" y="342"/>
                    </a:lnTo>
                    <a:lnTo>
                      <a:pt x="517" y="359"/>
                    </a:lnTo>
                    <a:lnTo>
                      <a:pt x="518" y="374"/>
                    </a:lnTo>
                    <a:lnTo>
                      <a:pt x="520" y="391"/>
                    </a:lnTo>
                    <a:lnTo>
                      <a:pt x="523" y="406"/>
                    </a:lnTo>
                    <a:lnTo>
                      <a:pt x="526" y="422"/>
                    </a:lnTo>
                    <a:lnTo>
                      <a:pt x="530" y="436"/>
                    </a:lnTo>
                    <a:lnTo>
                      <a:pt x="535" y="452"/>
                    </a:lnTo>
                    <a:lnTo>
                      <a:pt x="540" y="465"/>
                    </a:lnTo>
                    <a:lnTo>
                      <a:pt x="547" y="479"/>
                    </a:lnTo>
                    <a:lnTo>
                      <a:pt x="553" y="492"/>
                    </a:lnTo>
                    <a:lnTo>
                      <a:pt x="559" y="505"/>
                    </a:lnTo>
                    <a:lnTo>
                      <a:pt x="567" y="517"/>
                    </a:lnTo>
                    <a:lnTo>
                      <a:pt x="575" y="529"/>
                    </a:lnTo>
                    <a:lnTo>
                      <a:pt x="584" y="540"/>
                    </a:lnTo>
                    <a:lnTo>
                      <a:pt x="593" y="551"/>
                    </a:lnTo>
                    <a:lnTo>
                      <a:pt x="602" y="562"/>
                    </a:lnTo>
                    <a:lnTo>
                      <a:pt x="612" y="571"/>
                    </a:lnTo>
                    <a:lnTo>
                      <a:pt x="623" y="580"/>
                    </a:lnTo>
                    <a:lnTo>
                      <a:pt x="634" y="588"/>
                    </a:lnTo>
                    <a:lnTo>
                      <a:pt x="645" y="597"/>
                    </a:lnTo>
                    <a:lnTo>
                      <a:pt x="658" y="604"/>
                    </a:lnTo>
                    <a:lnTo>
                      <a:pt x="670" y="611"/>
                    </a:lnTo>
                    <a:lnTo>
                      <a:pt x="682" y="617"/>
                    </a:lnTo>
                    <a:lnTo>
                      <a:pt x="696" y="622"/>
                    </a:lnTo>
                    <a:lnTo>
                      <a:pt x="710" y="628"/>
                    </a:lnTo>
                    <a:lnTo>
                      <a:pt x="724" y="632"/>
                    </a:lnTo>
                    <a:lnTo>
                      <a:pt x="739" y="635"/>
                    </a:lnTo>
                    <a:lnTo>
                      <a:pt x="753" y="638"/>
                    </a:lnTo>
                    <a:lnTo>
                      <a:pt x="769" y="640"/>
                    </a:lnTo>
                    <a:lnTo>
                      <a:pt x="785" y="641"/>
                    </a:lnTo>
                    <a:lnTo>
                      <a:pt x="801" y="641"/>
                    </a:lnTo>
                    <a:lnTo>
                      <a:pt x="802" y="641"/>
                    </a:lnTo>
                    <a:close/>
                    <a:moveTo>
                      <a:pt x="458" y="523"/>
                    </a:moveTo>
                    <a:lnTo>
                      <a:pt x="447" y="528"/>
                    </a:lnTo>
                    <a:lnTo>
                      <a:pt x="434" y="532"/>
                    </a:lnTo>
                    <a:lnTo>
                      <a:pt x="418" y="536"/>
                    </a:lnTo>
                    <a:lnTo>
                      <a:pt x="403" y="539"/>
                    </a:lnTo>
                    <a:lnTo>
                      <a:pt x="386" y="542"/>
                    </a:lnTo>
                    <a:lnTo>
                      <a:pt x="370" y="544"/>
                    </a:lnTo>
                    <a:lnTo>
                      <a:pt x="352" y="545"/>
                    </a:lnTo>
                    <a:lnTo>
                      <a:pt x="335" y="545"/>
                    </a:lnTo>
                    <a:lnTo>
                      <a:pt x="323" y="545"/>
                    </a:lnTo>
                    <a:lnTo>
                      <a:pt x="310" y="544"/>
                    </a:lnTo>
                    <a:lnTo>
                      <a:pt x="298" y="543"/>
                    </a:lnTo>
                    <a:lnTo>
                      <a:pt x="287" y="541"/>
                    </a:lnTo>
                    <a:lnTo>
                      <a:pt x="275" y="539"/>
                    </a:lnTo>
                    <a:lnTo>
                      <a:pt x="265" y="537"/>
                    </a:lnTo>
                    <a:lnTo>
                      <a:pt x="254" y="534"/>
                    </a:lnTo>
                    <a:lnTo>
                      <a:pt x="243" y="530"/>
                    </a:lnTo>
                    <a:lnTo>
                      <a:pt x="234" y="526"/>
                    </a:lnTo>
                    <a:lnTo>
                      <a:pt x="225" y="522"/>
                    </a:lnTo>
                    <a:lnTo>
                      <a:pt x="216" y="516"/>
                    </a:lnTo>
                    <a:lnTo>
                      <a:pt x="207" y="511"/>
                    </a:lnTo>
                    <a:lnTo>
                      <a:pt x="198" y="505"/>
                    </a:lnTo>
                    <a:lnTo>
                      <a:pt x="191" y="499"/>
                    </a:lnTo>
                    <a:lnTo>
                      <a:pt x="183" y="492"/>
                    </a:lnTo>
                    <a:lnTo>
                      <a:pt x="177" y="486"/>
                    </a:lnTo>
                    <a:lnTo>
                      <a:pt x="169" y="477"/>
                    </a:lnTo>
                    <a:lnTo>
                      <a:pt x="163" y="470"/>
                    </a:lnTo>
                    <a:lnTo>
                      <a:pt x="157" y="462"/>
                    </a:lnTo>
                    <a:lnTo>
                      <a:pt x="152" y="453"/>
                    </a:lnTo>
                    <a:lnTo>
                      <a:pt x="147" y="443"/>
                    </a:lnTo>
                    <a:lnTo>
                      <a:pt x="142" y="434"/>
                    </a:lnTo>
                    <a:lnTo>
                      <a:pt x="138" y="425"/>
                    </a:lnTo>
                    <a:lnTo>
                      <a:pt x="134" y="415"/>
                    </a:lnTo>
                    <a:lnTo>
                      <a:pt x="127" y="393"/>
                    </a:lnTo>
                    <a:lnTo>
                      <a:pt x="123" y="371"/>
                    </a:lnTo>
                    <a:lnTo>
                      <a:pt x="120" y="347"/>
                    </a:lnTo>
                    <a:lnTo>
                      <a:pt x="119" y="322"/>
                    </a:lnTo>
                    <a:lnTo>
                      <a:pt x="119" y="309"/>
                    </a:lnTo>
                    <a:lnTo>
                      <a:pt x="120" y="295"/>
                    </a:lnTo>
                    <a:lnTo>
                      <a:pt x="122" y="282"/>
                    </a:lnTo>
                    <a:lnTo>
                      <a:pt x="123" y="270"/>
                    </a:lnTo>
                    <a:lnTo>
                      <a:pt x="125" y="257"/>
                    </a:lnTo>
                    <a:lnTo>
                      <a:pt x="128" y="246"/>
                    </a:lnTo>
                    <a:lnTo>
                      <a:pt x="131" y="235"/>
                    </a:lnTo>
                    <a:lnTo>
                      <a:pt x="136" y="223"/>
                    </a:lnTo>
                    <a:lnTo>
                      <a:pt x="140" y="213"/>
                    </a:lnTo>
                    <a:lnTo>
                      <a:pt x="145" y="203"/>
                    </a:lnTo>
                    <a:lnTo>
                      <a:pt x="149" y="193"/>
                    </a:lnTo>
                    <a:lnTo>
                      <a:pt x="155" y="184"/>
                    </a:lnTo>
                    <a:lnTo>
                      <a:pt x="160" y="176"/>
                    </a:lnTo>
                    <a:lnTo>
                      <a:pt x="167" y="168"/>
                    </a:lnTo>
                    <a:lnTo>
                      <a:pt x="174" y="159"/>
                    </a:lnTo>
                    <a:lnTo>
                      <a:pt x="181" y="152"/>
                    </a:lnTo>
                    <a:lnTo>
                      <a:pt x="188" y="145"/>
                    </a:lnTo>
                    <a:lnTo>
                      <a:pt x="196" y="139"/>
                    </a:lnTo>
                    <a:lnTo>
                      <a:pt x="204" y="133"/>
                    </a:lnTo>
                    <a:lnTo>
                      <a:pt x="213" y="127"/>
                    </a:lnTo>
                    <a:lnTo>
                      <a:pt x="221" y="121"/>
                    </a:lnTo>
                    <a:lnTo>
                      <a:pt x="230" y="117"/>
                    </a:lnTo>
                    <a:lnTo>
                      <a:pt x="239" y="112"/>
                    </a:lnTo>
                    <a:lnTo>
                      <a:pt x="250" y="109"/>
                    </a:lnTo>
                    <a:lnTo>
                      <a:pt x="270" y="102"/>
                    </a:lnTo>
                    <a:lnTo>
                      <a:pt x="291" y="98"/>
                    </a:lnTo>
                    <a:lnTo>
                      <a:pt x="313" y="95"/>
                    </a:lnTo>
                    <a:lnTo>
                      <a:pt x="337" y="94"/>
                    </a:lnTo>
                    <a:lnTo>
                      <a:pt x="355" y="95"/>
                    </a:lnTo>
                    <a:lnTo>
                      <a:pt x="373" y="96"/>
                    </a:lnTo>
                    <a:lnTo>
                      <a:pt x="389" y="98"/>
                    </a:lnTo>
                    <a:lnTo>
                      <a:pt x="405" y="101"/>
                    </a:lnTo>
                    <a:lnTo>
                      <a:pt x="420" y="105"/>
                    </a:lnTo>
                    <a:lnTo>
                      <a:pt x="434" y="109"/>
                    </a:lnTo>
                    <a:lnTo>
                      <a:pt x="446" y="113"/>
                    </a:lnTo>
                    <a:lnTo>
                      <a:pt x="457" y="118"/>
                    </a:lnTo>
                    <a:lnTo>
                      <a:pt x="482" y="28"/>
                    </a:lnTo>
                    <a:lnTo>
                      <a:pt x="473" y="24"/>
                    </a:lnTo>
                    <a:lnTo>
                      <a:pt x="459" y="19"/>
                    </a:lnTo>
                    <a:lnTo>
                      <a:pt x="444" y="13"/>
                    </a:lnTo>
                    <a:lnTo>
                      <a:pt x="426" y="9"/>
                    </a:lnTo>
                    <a:lnTo>
                      <a:pt x="406" y="6"/>
                    </a:lnTo>
                    <a:lnTo>
                      <a:pt x="383" y="3"/>
                    </a:lnTo>
                    <a:lnTo>
                      <a:pt x="359" y="1"/>
                    </a:lnTo>
                    <a:lnTo>
                      <a:pt x="332" y="0"/>
                    </a:lnTo>
                    <a:lnTo>
                      <a:pt x="314" y="1"/>
                    </a:lnTo>
                    <a:lnTo>
                      <a:pt x="297" y="2"/>
                    </a:lnTo>
                    <a:lnTo>
                      <a:pt x="280" y="4"/>
                    </a:lnTo>
                    <a:lnTo>
                      <a:pt x="263" y="6"/>
                    </a:lnTo>
                    <a:lnTo>
                      <a:pt x="247" y="9"/>
                    </a:lnTo>
                    <a:lnTo>
                      <a:pt x="231" y="13"/>
                    </a:lnTo>
                    <a:lnTo>
                      <a:pt x="216" y="17"/>
                    </a:lnTo>
                    <a:lnTo>
                      <a:pt x="200" y="23"/>
                    </a:lnTo>
                    <a:lnTo>
                      <a:pt x="185" y="29"/>
                    </a:lnTo>
                    <a:lnTo>
                      <a:pt x="172" y="35"/>
                    </a:lnTo>
                    <a:lnTo>
                      <a:pt x="157" y="42"/>
                    </a:lnTo>
                    <a:lnTo>
                      <a:pt x="144" y="50"/>
                    </a:lnTo>
                    <a:lnTo>
                      <a:pt x="130" y="59"/>
                    </a:lnTo>
                    <a:lnTo>
                      <a:pt x="118" y="68"/>
                    </a:lnTo>
                    <a:lnTo>
                      <a:pt x="107" y="77"/>
                    </a:lnTo>
                    <a:lnTo>
                      <a:pt x="94" y="87"/>
                    </a:lnTo>
                    <a:lnTo>
                      <a:pt x="84" y="99"/>
                    </a:lnTo>
                    <a:lnTo>
                      <a:pt x="74" y="110"/>
                    </a:lnTo>
                    <a:lnTo>
                      <a:pt x="65" y="122"/>
                    </a:lnTo>
                    <a:lnTo>
                      <a:pt x="55" y="135"/>
                    </a:lnTo>
                    <a:lnTo>
                      <a:pt x="47" y="148"/>
                    </a:lnTo>
                    <a:lnTo>
                      <a:pt x="39" y="162"/>
                    </a:lnTo>
                    <a:lnTo>
                      <a:pt x="32" y="176"/>
                    </a:lnTo>
                    <a:lnTo>
                      <a:pt x="26" y="190"/>
                    </a:lnTo>
                    <a:lnTo>
                      <a:pt x="19" y="206"/>
                    </a:lnTo>
                    <a:lnTo>
                      <a:pt x="14" y="222"/>
                    </a:lnTo>
                    <a:lnTo>
                      <a:pt x="10" y="239"/>
                    </a:lnTo>
                    <a:lnTo>
                      <a:pt x="6" y="255"/>
                    </a:lnTo>
                    <a:lnTo>
                      <a:pt x="4" y="273"/>
                    </a:lnTo>
                    <a:lnTo>
                      <a:pt x="2" y="290"/>
                    </a:lnTo>
                    <a:lnTo>
                      <a:pt x="1" y="309"/>
                    </a:lnTo>
                    <a:lnTo>
                      <a:pt x="0" y="328"/>
                    </a:lnTo>
                    <a:lnTo>
                      <a:pt x="1" y="346"/>
                    </a:lnTo>
                    <a:lnTo>
                      <a:pt x="2" y="362"/>
                    </a:lnTo>
                    <a:lnTo>
                      <a:pt x="3" y="380"/>
                    </a:lnTo>
                    <a:lnTo>
                      <a:pt x="6" y="395"/>
                    </a:lnTo>
                    <a:lnTo>
                      <a:pt x="9" y="412"/>
                    </a:lnTo>
                    <a:lnTo>
                      <a:pt x="12" y="427"/>
                    </a:lnTo>
                    <a:lnTo>
                      <a:pt x="16" y="441"/>
                    </a:lnTo>
                    <a:lnTo>
                      <a:pt x="22" y="457"/>
                    </a:lnTo>
                    <a:lnTo>
                      <a:pt x="28" y="470"/>
                    </a:lnTo>
                    <a:lnTo>
                      <a:pt x="34" y="484"/>
                    </a:lnTo>
                    <a:lnTo>
                      <a:pt x="41" y="497"/>
                    </a:lnTo>
                    <a:lnTo>
                      <a:pt x="48" y="509"/>
                    </a:lnTo>
                    <a:lnTo>
                      <a:pt x="56" y="522"/>
                    </a:lnTo>
                    <a:lnTo>
                      <a:pt x="66" y="534"/>
                    </a:lnTo>
                    <a:lnTo>
                      <a:pt x="75" y="544"/>
                    </a:lnTo>
                    <a:lnTo>
                      <a:pt x="84" y="555"/>
                    </a:lnTo>
                    <a:lnTo>
                      <a:pt x="95" y="565"/>
                    </a:lnTo>
                    <a:lnTo>
                      <a:pt x="106" y="574"/>
                    </a:lnTo>
                    <a:lnTo>
                      <a:pt x="118" y="583"/>
                    </a:lnTo>
                    <a:lnTo>
                      <a:pt x="130" y="592"/>
                    </a:lnTo>
                    <a:lnTo>
                      <a:pt x="143" y="599"/>
                    </a:lnTo>
                    <a:lnTo>
                      <a:pt x="156" y="606"/>
                    </a:lnTo>
                    <a:lnTo>
                      <a:pt x="169" y="612"/>
                    </a:lnTo>
                    <a:lnTo>
                      <a:pt x="184" y="618"/>
                    </a:lnTo>
                    <a:lnTo>
                      <a:pt x="199" y="623"/>
                    </a:lnTo>
                    <a:lnTo>
                      <a:pt x="215" y="628"/>
                    </a:lnTo>
                    <a:lnTo>
                      <a:pt x="230" y="632"/>
                    </a:lnTo>
                    <a:lnTo>
                      <a:pt x="247" y="635"/>
                    </a:lnTo>
                    <a:lnTo>
                      <a:pt x="263" y="637"/>
                    </a:lnTo>
                    <a:lnTo>
                      <a:pt x="280" y="639"/>
                    </a:lnTo>
                    <a:lnTo>
                      <a:pt x="298" y="640"/>
                    </a:lnTo>
                    <a:lnTo>
                      <a:pt x="316" y="641"/>
                    </a:lnTo>
                    <a:lnTo>
                      <a:pt x="344" y="640"/>
                    </a:lnTo>
                    <a:lnTo>
                      <a:pt x="370" y="638"/>
                    </a:lnTo>
                    <a:lnTo>
                      <a:pt x="393" y="635"/>
                    </a:lnTo>
                    <a:lnTo>
                      <a:pt x="415" y="632"/>
                    </a:lnTo>
                    <a:lnTo>
                      <a:pt x="435" y="628"/>
                    </a:lnTo>
                    <a:lnTo>
                      <a:pt x="451" y="622"/>
                    </a:lnTo>
                    <a:lnTo>
                      <a:pt x="465" y="617"/>
                    </a:lnTo>
                    <a:lnTo>
                      <a:pt x="478" y="612"/>
                    </a:lnTo>
                    <a:lnTo>
                      <a:pt x="458" y="52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bg1"/>
                  </a:solidFill>
                  <a:latin typeface="Myriad Pro"/>
                </a:endParaRPr>
              </a:p>
            </p:txBody>
          </p:sp>
          <p:sp>
            <p:nvSpPr>
              <p:cNvPr id="35" name="Freeform 34"/>
              <p:cNvSpPr>
                <a:spLocks noEditPoints="1"/>
              </p:cNvSpPr>
              <p:nvPr/>
            </p:nvSpPr>
            <p:spPr bwMode="auto">
              <a:xfrm>
                <a:off x="68096" y="6652068"/>
                <a:ext cx="493712" cy="123825"/>
              </a:xfrm>
              <a:custGeom>
                <a:avLst/>
                <a:gdLst/>
                <a:ahLst/>
                <a:cxnLst>
                  <a:cxn ang="0">
                    <a:pos x="598" y="179"/>
                  </a:cxn>
                  <a:cxn ang="0">
                    <a:pos x="598" y="0"/>
                  </a:cxn>
                  <a:cxn ang="0">
                    <a:pos x="524" y="0"/>
                  </a:cxn>
                  <a:cxn ang="0">
                    <a:pos x="449" y="0"/>
                  </a:cxn>
                  <a:cxn ang="0">
                    <a:pos x="374" y="0"/>
                  </a:cxn>
                  <a:cxn ang="0">
                    <a:pos x="299" y="0"/>
                  </a:cxn>
                  <a:cxn ang="0">
                    <a:pos x="224" y="0"/>
                  </a:cxn>
                  <a:cxn ang="0">
                    <a:pos x="150" y="0"/>
                  </a:cxn>
                  <a:cxn ang="0">
                    <a:pos x="75" y="0"/>
                  </a:cxn>
                  <a:cxn ang="0">
                    <a:pos x="0" y="0"/>
                  </a:cxn>
                  <a:cxn ang="0">
                    <a:pos x="0" y="179"/>
                  </a:cxn>
                  <a:cxn ang="0">
                    <a:pos x="176" y="179"/>
                  </a:cxn>
                  <a:cxn ang="0">
                    <a:pos x="176" y="621"/>
                  </a:cxn>
                  <a:cxn ang="0">
                    <a:pos x="423" y="621"/>
                  </a:cxn>
                  <a:cxn ang="0">
                    <a:pos x="423" y="179"/>
                  </a:cxn>
                  <a:cxn ang="0">
                    <a:pos x="598" y="179"/>
                  </a:cxn>
                  <a:cxn ang="0">
                    <a:pos x="907" y="250"/>
                  </a:cxn>
                  <a:cxn ang="0">
                    <a:pos x="781" y="621"/>
                  </a:cxn>
                  <a:cxn ang="0">
                    <a:pos x="539" y="621"/>
                  </a:cxn>
                  <a:cxn ang="0">
                    <a:pos x="776" y="0"/>
                  </a:cxn>
                  <a:cxn ang="0">
                    <a:pos x="809" y="0"/>
                  </a:cxn>
                  <a:cxn ang="0">
                    <a:pos x="842" y="0"/>
                  </a:cxn>
                  <a:cxn ang="0">
                    <a:pos x="874" y="0"/>
                  </a:cxn>
                  <a:cxn ang="0">
                    <a:pos x="907" y="0"/>
                  </a:cxn>
                  <a:cxn ang="0">
                    <a:pos x="939" y="0"/>
                  </a:cxn>
                  <a:cxn ang="0">
                    <a:pos x="972" y="0"/>
                  </a:cxn>
                  <a:cxn ang="0">
                    <a:pos x="1005" y="0"/>
                  </a:cxn>
                  <a:cxn ang="0">
                    <a:pos x="1038" y="0"/>
                  </a:cxn>
                  <a:cxn ang="0">
                    <a:pos x="1275" y="621"/>
                  </a:cxn>
                  <a:cxn ang="0">
                    <a:pos x="1033" y="621"/>
                  </a:cxn>
                  <a:cxn ang="0">
                    <a:pos x="907" y="250"/>
                  </a:cxn>
                  <a:cxn ang="0">
                    <a:pos x="1814" y="179"/>
                  </a:cxn>
                  <a:cxn ang="0">
                    <a:pos x="1814" y="0"/>
                  </a:cxn>
                  <a:cxn ang="0">
                    <a:pos x="1740" y="0"/>
                  </a:cxn>
                  <a:cxn ang="0">
                    <a:pos x="1665" y="0"/>
                  </a:cxn>
                  <a:cxn ang="0">
                    <a:pos x="1590" y="0"/>
                  </a:cxn>
                  <a:cxn ang="0">
                    <a:pos x="1515" y="0"/>
                  </a:cxn>
                  <a:cxn ang="0">
                    <a:pos x="1440" y="0"/>
                  </a:cxn>
                  <a:cxn ang="0">
                    <a:pos x="1366" y="0"/>
                  </a:cxn>
                  <a:cxn ang="0">
                    <a:pos x="1291" y="0"/>
                  </a:cxn>
                  <a:cxn ang="0">
                    <a:pos x="1216" y="0"/>
                  </a:cxn>
                  <a:cxn ang="0">
                    <a:pos x="1216" y="179"/>
                  </a:cxn>
                  <a:cxn ang="0">
                    <a:pos x="1391" y="179"/>
                  </a:cxn>
                  <a:cxn ang="0">
                    <a:pos x="1391" y="621"/>
                  </a:cxn>
                  <a:cxn ang="0">
                    <a:pos x="1639" y="621"/>
                  </a:cxn>
                  <a:cxn ang="0">
                    <a:pos x="1639" y="179"/>
                  </a:cxn>
                  <a:cxn ang="0">
                    <a:pos x="1814" y="179"/>
                  </a:cxn>
                  <a:cxn ang="0">
                    <a:pos x="2123" y="250"/>
                  </a:cxn>
                  <a:cxn ang="0">
                    <a:pos x="1996" y="621"/>
                  </a:cxn>
                  <a:cxn ang="0">
                    <a:pos x="1754" y="621"/>
                  </a:cxn>
                  <a:cxn ang="0">
                    <a:pos x="1991" y="0"/>
                  </a:cxn>
                  <a:cxn ang="0">
                    <a:pos x="2024" y="0"/>
                  </a:cxn>
                  <a:cxn ang="0">
                    <a:pos x="2057" y="0"/>
                  </a:cxn>
                  <a:cxn ang="0">
                    <a:pos x="2090" y="0"/>
                  </a:cxn>
                  <a:cxn ang="0">
                    <a:pos x="2123" y="0"/>
                  </a:cxn>
                  <a:cxn ang="0">
                    <a:pos x="2155" y="0"/>
                  </a:cxn>
                  <a:cxn ang="0">
                    <a:pos x="2188" y="0"/>
                  </a:cxn>
                  <a:cxn ang="0">
                    <a:pos x="2220" y="0"/>
                  </a:cxn>
                  <a:cxn ang="0">
                    <a:pos x="2253" y="0"/>
                  </a:cxn>
                  <a:cxn ang="0">
                    <a:pos x="2491" y="621"/>
                  </a:cxn>
                  <a:cxn ang="0">
                    <a:pos x="2248" y="621"/>
                  </a:cxn>
                  <a:cxn ang="0">
                    <a:pos x="2123" y="250"/>
                  </a:cxn>
                </a:cxnLst>
                <a:rect l="0" t="0" r="r" b="b"/>
                <a:pathLst>
                  <a:path w="2491" h="621">
                    <a:moveTo>
                      <a:pt x="598" y="179"/>
                    </a:moveTo>
                    <a:lnTo>
                      <a:pt x="598" y="0"/>
                    </a:lnTo>
                    <a:lnTo>
                      <a:pt x="524" y="0"/>
                    </a:lnTo>
                    <a:lnTo>
                      <a:pt x="449" y="0"/>
                    </a:lnTo>
                    <a:lnTo>
                      <a:pt x="374" y="0"/>
                    </a:lnTo>
                    <a:lnTo>
                      <a:pt x="299" y="0"/>
                    </a:lnTo>
                    <a:lnTo>
                      <a:pt x="224" y="0"/>
                    </a:lnTo>
                    <a:lnTo>
                      <a:pt x="150" y="0"/>
                    </a:lnTo>
                    <a:lnTo>
                      <a:pt x="75" y="0"/>
                    </a:lnTo>
                    <a:lnTo>
                      <a:pt x="0" y="0"/>
                    </a:lnTo>
                    <a:lnTo>
                      <a:pt x="0" y="179"/>
                    </a:lnTo>
                    <a:lnTo>
                      <a:pt x="176" y="179"/>
                    </a:lnTo>
                    <a:lnTo>
                      <a:pt x="176" y="621"/>
                    </a:lnTo>
                    <a:lnTo>
                      <a:pt x="423" y="621"/>
                    </a:lnTo>
                    <a:lnTo>
                      <a:pt x="423" y="179"/>
                    </a:lnTo>
                    <a:lnTo>
                      <a:pt x="598" y="179"/>
                    </a:lnTo>
                    <a:close/>
                    <a:moveTo>
                      <a:pt x="907" y="250"/>
                    </a:moveTo>
                    <a:lnTo>
                      <a:pt x="781" y="621"/>
                    </a:lnTo>
                    <a:lnTo>
                      <a:pt x="539" y="621"/>
                    </a:lnTo>
                    <a:lnTo>
                      <a:pt x="776" y="0"/>
                    </a:lnTo>
                    <a:lnTo>
                      <a:pt x="809" y="0"/>
                    </a:lnTo>
                    <a:lnTo>
                      <a:pt x="842" y="0"/>
                    </a:lnTo>
                    <a:lnTo>
                      <a:pt x="874" y="0"/>
                    </a:lnTo>
                    <a:lnTo>
                      <a:pt x="907" y="0"/>
                    </a:lnTo>
                    <a:lnTo>
                      <a:pt x="939" y="0"/>
                    </a:lnTo>
                    <a:lnTo>
                      <a:pt x="972" y="0"/>
                    </a:lnTo>
                    <a:lnTo>
                      <a:pt x="1005" y="0"/>
                    </a:lnTo>
                    <a:lnTo>
                      <a:pt x="1038" y="0"/>
                    </a:lnTo>
                    <a:lnTo>
                      <a:pt x="1275" y="621"/>
                    </a:lnTo>
                    <a:lnTo>
                      <a:pt x="1033" y="621"/>
                    </a:lnTo>
                    <a:lnTo>
                      <a:pt x="907" y="250"/>
                    </a:lnTo>
                    <a:close/>
                    <a:moveTo>
                      <a:pt x="1814" y="179"/>
                    </a:moveTo>
                    <a:lnTo>
                      <a:pt x="1814" y="0"/>
                    </a:lnTo>
                    <a:lnTo>
                      <a:pt x="1740" y="0"/>
                    </a:lnTo>
                    <a:lnTo>
                      <a:pt x="1665" y="0"/>
                    </a:lnTo>
                    <a:lnTo>
                      <a:pt x="1590" y="0"/>
                    </a:lnTo>
                    <a:lnTo>
                      <a:pt x="1515" y="0"/>
                    </a:lnTo>
                    <a:lnTo>
                      <a:pt x="1440" y="0"/>
                    </a:lnTo>
                    <a:lnTo>
                      <a:pt x="1366" y="0"/>
                    </a:lnTo>
                    <a:lnTo>
                      <a:pt x="1291" y="0"/>
                    </a:lnTo>
                    <a:lnTo>
                      <a:pt x="1216" y="0"/>
                    </a:lnTo>
                    <a:lnTo>
                      <a:pt x="1216" y="179"/>
                    </a:lnTo>
                    <a:lnTo>
                      <a:pt x="1391" y="179"/>
                    </a:lnTo>
                    <a:lnTo>
                      <a:pt x="1391" y="621"/>
                    </a:lnTo>
                    <a:lnTo>
                      <a:pt x="1639" y="621"/>
                    </a:lnTo>
                    <a:lnTo>
                      <a:pt x="1639" y="179"/>
                    </a:lnTo>
                    <a:lnTo>
                      <a:pt x="1814" y="179"/>
                    </a:lnTo>
                    <a:close/>
                    <a:moveTo>
                      <a:pt x="2123" y="250"/>
                    </a:moveTo>
                    <a:lnTo>
                      <a:pt x="1996" y="621"/>
                    </a:lnTo>
                    <a:lnTo>
                      <a:pt x="1754" y="621"/>
                    </a:lnTo>
                    <a:lnTo>
                      <a:pt x="1991" y="0"/>
                    </a:lnTo>
                    <a:lnTo>
                      <a:pt x="2024" y="0"/>
                    </a:lnTo>
                    <a:lnTo>
                      <a:pt x="2057" y="0"/>
                    </a:lnTo>
                    <a:lnTo>
                      <a:pt x="2090" y="0"/>
                    </a:lnTo>
                    <a:lnTo>
                      <a:pt x="2123" y="0"/>
                    </a:lnTo>
                    <a:lnTo>
                      <a:pt x="2155" y="0"/>
                    </a:lnTo>
                    <a:lnTo>
                      <a:pt x="2188" y="0"/>
                    </a:lnTo>
                    <a:lnTo>
                      <a:pt x="2220" y="0"/>
                    </a:lnTo>
                    <a:lnTo>
                      <a:pt x="2253" y="0"/>
                    </a:lnTo>
                    <a:lnTo>
                      <a:pt x="2491" y="621"/>
                    </a:lnTo>
                    <a:lnTo>
                      <a:pt x="2248" y="621"/>
                    </a:lnTo>
                    <a:lnTo>
                      <a:pt x="2123" y="25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bg1"/>
                  </a:solidFill>
                  <a:latin typeface="Myriad Pro"/>
                </a:endParaRPr>
              </a:p>
            </p:txBody>
          </p:sp>
        </p:grpSp>
        <p:sp>
          <p:nvSpPr>
            <p:cNvPr id="26" name="Freeform 25"/>
            <p:cNvSpPr>
              <a:spLocks noEditPoints="1"/>
            </p:cNvSpPr>
            <p:nvPr/>
          </p:nvSpPr>
          <p:spPr bwMode="auto">
            <a:xfrm>
              <a:off x="1409510" y="392855"/>
              <a:ext cx="878871" cy="92839"/>
            </a:xfrm>
            <a:custGeom>
              <a:avLst/>
              <a:gdLst/>
              <a:ahLst/>
              <a:cxnLst>
                <a:cxn ang="0">
                  <a:pos x="805" y="637"/>
                </a:cxn>
                <a:cxn ang="0">
                  <a:pos x="996" y="219"/>
                </a:cxn>
                <a:cxn ang="0">
                  <a:pos x="1304" y="357"/>
                </a:cxn>
                <a:cxn ang="0">
                  <a:pos x="1069" y="644"/>
                </a:cxn>
                <a:cxn ang="0">
                  <a:pos x="1040" y="573"/>
                </a:cxn>
                <a:cxn ang="0">
                  <a:pos x="1182" y="280"/>
                </a:cxn>
                <a:cxn ang="0">
                  <a:pos x="1457" y="426"/>
                </a:cxn>
                <a:cxn ang="0">
                  <a:pos x="1680" y="639"/>
                </a:cxn>
                <a:cxn ang="0">
                  <a:pos x="1384" y="480"/>
                </a:cxn>
                <a:cxn ang="0">
                  <a:pos x="1565" y="178"/>
                </a:cxn>
                <a:cxn ang="0">
                  <a:pos x="1772" y="419"/>
                </a:cxn>
                <a:cxn ang="0">
                  <a:pos x="1479" y="300"/>
                </a:cxn>
                <a:cxn ang="0">
                  <a:pos x="2054" y="179"/>
                </a:cxn>
                <a:cxn ang="0">
                  <a:pos x="2260" y="188"/>
                </a:cxn>
                <a:cxn ang="0">
                  <a:pos x="2257" y="15"/>
                </a:cxn>
                <a:cxn ang="0">
                  <a:pos x="2523" y="568"/>
                </a:cxn>
                <a:cxn ang="0">
                  <a:pos x="2483" y="627"/>
                </a:cxn>
                <a:cxn ang="0">
                  <a:pos x="2395" y="282"/>
                </a:cxn>
                <a:cxn ang="0">
                  <a:pos x="2669" y="201"/>
                </a:cxn>
                <a:cxn ang="0">
                  <a:pos x="2657" y="282"/>
                </a:cxn>
                <a:cxn ang="0">
                  <a:pos x="2858" y="220"/>
                </a:cxn>
                <a:cxn ang="0">
                  <a:pos x="3192" y="222"/>
                </a:cxn>
                <a:cxn ang="0">
                  <a:pos x="3092" y="249"/>
                </a:cxn>
                <a:cxn ang="0">
                  <a:pos x="3666" y="632"/>
                </a:cxn>
                <a:cxn ang="0">
                  <a:pos x="3354" y="500"/>
                </a:cxn>
                <a:cxn ang="0">
                  <a:pos x="3484" y="195"/>
                </a:cxn>
                <a:cxn ang="0">
                  <a:pos x="3516" y="256"/>
                </a:cxn>
                <a:cxn ang="0">
                  <a:pos x="3592" y="581"/>
                </a:cxn>
                <a:cxn ang="0">
                  <a:pos x="4055" y="577"/>
                </a:cxn>
                <a:cxn ang="0">
                  <a:pos x="3803" y="567"/>
                </a:cxn>
                <a:cxn ang="0">
                  <a:pos x="3854" y="210"/>
                </a:cxn>
                <a:cxn ang="0">
                  <a:pos x="4132" y="281"/>
                </a:cxn>
                <a:cxn ang="0">
                  <a:pos x="3947" y="237"/>
                </a:cxn>
                <a:cxn ang="0">
                  <a:pos x="4571" y="638"/>
                </a:cxn>
                <a:cxn ang="0">
                  <a:pos x="4425" y="355"/>
                </a:cxn>
                <a:cxn ang="0">
                  <a:pos x="4692" y="179"/>
                </a:cxn>
                <a:cxn ang="0">
                  <a:pos x="4503" y="378"/>
                </a:cxn>
                <a:cxn ang="0">
                  <a:pos x="4914" y="445"/>
                </a:cxn>
                <a:cxn ang="0">
                  <a:pos x="5116" y="642"/>
                </a:cxn>
                <a:cxn ang="0">
                  <a:pos x="4837" y="469"/>
                </a:cxn>
                <a:cxn ang="0">
                  <a:pos x="5032" y="177"/>
                </a:cxn>
                <a:cxn ang="0">
                  <a:pos x="5225" y="427"/>
                </a:cxn>
                <a:cxn ang="0">
                  <a:pos x="4929" y="310"/>
                </a:cxn>
                <a:cxn ang="0">
                  <a:pos x="5520" y="177"/>
                </a:cxn>
                <a:cxn ang="0">
                  <a:pos x="5849" y="249"/>
                </a:cxn>
                <a:cxn ang="0">
                  <a:pos x="5745" y="644"/>
                </a:cxn>
                <a:cxn ang="0">
                  <a:pos x="6173" y="588"/>
                </a:cxn>
                <a:cxn ang="0">
                  <a:pos x="5907" y="543"/>
                </a:cxn>
                <a:cxn ang="0">
                  <a:pos x="6173" y="317"/>
                </a:cxn>
                <a:cxn ang="0">
                  <a:pos x="6044" y="179"/>
                </a:cxn>
                <a:cxn ang="0">
                  <a:pos x="6022" y="438"/>
                </a:cxn>
                <a:cxn ang="0">
                  <a:pos x="6118" y="573"/>
                </a:cxn>
                <a:cxn ang="0">
                  <a:pos x="6379" y="72"/>
                </a:cxn>
                <a:cxn ang="0">
                  <a:pos x="6454" y="99"/>
                </a:cxn>
                <a:cxn ang="0">
                  <a:pos x="6815" y="177"/>
                </a:cxn>
                <a:cxn ang="0">
                  <a:pos x="6901" y="333"/>
                </a:cxn>
                <a:cxn ang="0">
                  <a:pos x="6691" y="329"/>
                </a:cxn>
                <a:cxn ang="0">
                  <a:pos x="7278" y="580"/>
                </a:cxn>
                <a:cxn ang="0">
                  <a:pos x="7137" y="188"/>
                </a:cxn>
                <a:cxn ang="0">
                  <a:pos x="7541" y="759"/>
                </a:cxn>
                <a:cxn ang="0">
                  <a:pos x="7366" y="188"/>
                </a:cxn>
                <a:cxn ang="0">
                  <a:pos x="7881" y="532"/>
                </a:cxn>
                <a:cxn ang="0">
                  <a:pos x="7920" y="642"/>
                </a:cxn>
              </a:cxnLst>
              <a:rect l="0" t="0" r="r" b="b"/>
              <a:pathLst>
                <a:path w="7953" h="842">
                  <a:moveTo>
                    <a:pt x="324" y="277"/>
                  </a:moveTo>
                  <a:lnTo>
                    <a:pt x="324" y="344"/>
                  </a:lnTo>
                  <a:lnTo>
                    <a:pt x="81" y="344"/>
                  </a:lnTo>
                  <a:lnTo>
                    <a:pt x="81" y="569"/>
                  </a:lnTo>
                  <a:lnTo>
                    <a:pt x="352" y="569"/>
                  </a:lnTo>
                  <a:lnTo>
                    <a:pt x="352" y="637"/>
                  </a:lnTo>
                  <a:lnTo>
                    <a:pt x="0" y="637"/>
                  </a:lnTo>
                  <a:lnTo>
                    <a:pt x="0" y="11"/>
                  </a:lnTo>
                  <a:lnTo>
                    <a:pt x="338" y="11"/>
                  </a:lnTo>
                  <a:lnTo>
                    <a:pt x="338" y="79"/>
                  </a:lnTo>
                  <a:lnTo>
                    <a:pt x="81" y="79"/>
                  </a:lnTo>
                  <a:lnTo>
                    <a:pt x="81" y="277"/>
                  </a:lnTo>
                  <a:lnTo>
                    <a:pt x="324" y="277"/>
                  </a:lnTo>
                  <a:close/>
                  <a:moveTo>
                    <a:pt x="401" y="188"/>
                  </a:moveTo>
                  <a:lnTo>
                    <a:pt x="492" y="188"/>
                  </a:lnTo>
                  <a:lnTo>
                    <a:pt x="556" y="284"/>
                  </a:lnTo>
                  <a:lnTo>
                    <a:pt x="566" y="300"/>
                  </a:lnTo>
                  <a:lnTo>
                    <a:pt x="578" y="317"/>
                  </a:lnTo>
                  <a:lnTo>
                    <a:pt x="589" y="337"/>
                  </a:lnTo>
                  <a:lnTo>
                    <a:pt x="601" y="357"/>
                  </a:lnTo>
                  <a:lnTo>
                    <a:pt x="604" y="357"/>
                  </a:lnTo>
                  <a:lnTo>
                    <a:pt x="614" y="340"/>
                  </a:lnTo>
                  <a:lnTo>
                    <a:pt x="625" y="321"/>
                  </a:lnTo>
                  <a:lnTo>
                    <a:pt x="636" y="303"/>
                  </a:lnTo>
                  <a:lnTo>
                    <a:pt x="649" y="283"/>
                  </a:lnTo>
                  <a:lnTo>
                    <a:pt x="712" y="188"/>
                  </a:lnTo>
                  <a:lnTo>
                    <a:pt x="800" y="188"/>
                  </a:lnTo>
                  <a:lnTo>
                    <a:pt x="646" y="405"/>
                  </a:lnTo>
                  <a:lnTo>
                    <a:pt x="805" y="637"/>
                  </a:lnTo>
                  <a:lnTo>
                    <a:pt x="712" y="637"/>
                  </a:lnTo>
                  <a:lnTo>
                    <a:pt x="646" y="535"/>
                  </a:lnTo>
                  <a:lnTo>
                    <a:pt x="635" y="520"/>
                  </a:lnTo>
                  <a:lnTo>
                    <a:pt x="624" y="501"/>
                  </a:lnTo>
                  <a:lnTo>
                    <a:pt x="612" y="481"/>
                  </a:lnTo>
                  <a:lnTo>
                    <a:pt x="598" y="457"/>
                  </a:lnTo>
                  <a:lnTo>
                    <a:pt x="596" y="457"/>
                  </a:lnTo>
                  <a:lnTo>
                    <a:pt x="588" y="472"/>
                  </a:lnTo>
                  <a:lnTo>
                    <a:pt x="578" y="490"/>
                  </a:lnTo>
                  <a:lnTo>
                    <a:pt x="564" y="511"/>
                  </a:lnTo>
                  <a:lnTo>
                    <a:pt x="549" y="535"/>
                  </a:lnTo>
                  <a:lnTo>
                    <a:pt x="484" y="637"/>
                  </a:lnTo>
                  <a:lnTo>
                    <a:pt x="394" y="637"/>
                  </a:lnTo>
                  <a:lnTo>
                    <a:pt x="553" y="408"/>
                  </a:lnTo>
                  <a:lnTo>
                    <a:pt x="401" y="188"/>
                  </a:lnTo>
                  <a:close/>
                  <a:moveTo>
                    <a:pt x="883" y="820"/>
                  </a:moveTo>
                  <a:lnTo>
                    <a:pt x="883" y="334"/>
                  </a:lnTo>
                  <a:lnTo>
                    <a:pt x="883" y="298"/>
                  </a:lnTo>
                  <a:lnTo>
                    <a:pt x="882" y="261"/>
                  </a:lnTo>
                  <a:lnTo>
                    <a:pt x="881" y="224"/>
                  </a:lnTo>
                  <a:lnTo>
                    <a:pt x="880" y="188"/>
                  </a:lnTo>
                  <a:lnTo>
                    <a:pt x="953" y="188"/>
                  </a:lnTo>
                  <a:lnTo>
                    <a:pt x="957" y="265"/>
                  </a:lnTo>
                  <a:lnTo>
                    <a:pt x="958" y="265"/>
                  </a:lnTo>
                  <a:lnTo>
                    <a:pt x="965" y="255"/>
                  </a:lnTo>
                  <a:lnTo>
                    <a:pt x="972" y="244"/>
                  </a:lnTo>
                  <a:lnTo>
                    <a:pt x="979" y="235"/>
                  </a:lnTo>
                  <a:lnTo>
                    <a:pt x="988" y="227"/>
                  </a:lnTo>
                  <a:lnTo>
                    <a:pt x="996" y="219"/>
                  </a:lnTo>
                  <a:lnTo>
                    <a:pt x="1005" y="211"/>
                  </a:lnTo>
                  <a:lnTo>
                    <a:pt x="1014" y="205"/>
                  </a:lnTo>
                  <a:lnTo>
                    <a:pt x="1024" y="199"/>
                  </a:lnTo>
                  <a:lnTo>
                    <a:pt x="1034" y="194"/>
                  </a:lnTo>
                  <a:lnTo>
                    <a:pt x="1045" y="190"/>
                  </a:lnTo>
                  <a:lnTo>
                    <a:pt x="1055" y="186"/>
                  </a:lnTo>
                  <a:lnTo>
                    <a:pt x="1068" y="183"/>
                  </a:lnTo>
                  <a:lnTo>
                    <a:pt x="1079" y="181"/>
                  </a:lnTo>
                  <a:lnTo>
                    <a:pt x="1091" y="178"/>
                  </a:lnTo>
                  <a:lnTo>
                    <a:pt x="1105" y="177"/>
                  </a:lnTo>
                  <a:lnTo>
                    <a:pt x="1118" y="177"/>
                  </a:lnTo>
                  <a:lnTo>
                    <a:pt x="1138" y="178"/>
                  </a:lnTo>
                  <a:lnTo>
                    <a:pt x="1157" y="182"/>
                  </a:lnTo>
                  <a:lnTo>
                    <a:pt x="1166" y="184"/>
                  </a:lnTo>
                  <a:lnTo>
                    <a:pt x="1176" y="187"/>
                  </a:lnTo>
                  <a:lnTo>
                    <a:pt x="1185" y="190"/>
                  </a:lnTo>
                  <a:lnTo>
                    <a:pt x="1193" y="193"/>
                  </a:lnTo>
                  <a:lnTo>
                    <a:pt x="1201" y="198"/>
                  </a:lnTo>
                  <a:lnTo>
                    <a:pt x="1210" y="202"/>
                  </a:lnTo>
                  <a:lnTo>
                    <a:pt x="1218" y="207"/>
                  </a:lnTo>
                  <a:lnTo>
                    <a:pt x="1225" y="213"/>
                  </a:lnTo>
                  <a:lnTo>
                    <a:pt x="1240" y="226"/>
                  </a:lnTo>
                  <a:lnTo>
                    <a:pt x="1254" y="241"/>
                  </a:lnTo>
                  <a:lnTo>
                    <a:pt x="1266" y="258"/>
                  </a:lnTo>
                  <a:lnTo>
                    <a:pt x="1277" y="275"/>
                  </a:lnTo>
                  <a:lnTo>
                    <a:pt x="1287" y="294"/>
                  </a:lnTo>
                  <a:lnTo>
                    <a:pt x="1294" y="314"/>
                  </a:lnTo>
                  <a:lnTo>
                    <a:pt x="1300" y="335"/>
                  </a:lnTo>
                  <a:lnTo>
                    <a:pt x="1304" y="357"/>
                  </a:lnTo>
                  <a:lnTo>
                    <a:pt x="1307" y="381"/>
                  </a:lnTo>
                  <a:lnTo>
                    <a:pt x="1308" y="406"/>
                  </a:lnTo>
                  <a:lnTo>
                    <a:pt x="1307" y="434"/>
                  </a:lnTo>
                  <a:lnTo>
                    <a:pt x="1304" y="460"/>
                  </a:lnTo>
                  <a:lnTo>
                    <a:pt x="1302" y="473"/>
                  </a:lnTo>
                  <a:lnTo>
                    <a:pt x="1299" y="485"/>
                  </a:lnTo>
                  <a:lnTo>
                    <a:pt x="1296" y="497"/>
                  </a:lnTo>
                  <a:lnTo>
                    <a:pt x="1292" y="509"/>
                  </a:lnTo>
                  <a:lnTo>
                    <a:pt x="1288" y="520"/>
                  </a:lnTo>
                  <a:lnTo>
                    <a:pt x="1283" y="530"/>
                  </a:lnTo>
                  <a:lnTo>
                    <a:pt x="1278" y="541"/>
                  </a:lnTo>
                  <a:lnTo>
                    <a:pt x="1272" y="551"/>
                  </a:lnTo>
                  <a:lnTo>
                    <a:pt x="1266" y="560"/>
                  </a:lnTo>
                  <a:lnTo>
                    <a:pt x="1260" y="569"/>
                  </a:lnTo>
                  <a:lnTo>
                    <a:pt x="1253" y="579"/>
                  </a:lnTo>
                  <a:lnTo>
                    <a:pt x="1245" y="587"/>
                  </a:lnTo>
                  <a:lnTo>
                    <a:pt x="1231" y="601"/>
                  </a:lnTo>
                  <a:lnTo>
                    <a:pt x="1215" y="614"/>
                  </a:lnTo>
                  <a:lnTo>
                    <a:pt x="1207" y="619"/>
                  </a:lnTo>
                  <a:lnTo>
                    <a:pt x="1198" y="624"/>
                  </a:lnTo>
                  <a:lnTo>
                    <a:pt x="1190" y="628"/>
                  </a:lnTo>
                  <a:lnTo>
                    <a:pt x="1181" y="632"/>
                  </a:lnTo>
                  <a:lnTo>
                    <a:pt x="1163" y="638"/>
                  </a:lnTo>
                  <a:lnTo>
                    <a:pt x="1144" y="643"/>
                  </a:lnTo>
                  <a:lnTo>
                    <a:pt x="1123" y="647"/>
                  </a:lnTo>
                  <a:lnTo>
                    <a:pt x="1103" y="648"/>
                  </a:lnTo>
                  <a:lnTo>
                    <a:pt x="1091" y="647"/>
                  </a:lnTo>
                  <a:lnTo>
                    <a:pt x="1079" y="646"/>
                  </a:lnTo>
                  <a:lnTo>
                    <a:pt x="1069" y="644"/>
                  </a:lnTo>
                  <a:lnTo>
                    <a:pt x="1058" y="642"/>
                  </a:lnTo>
                  <a:lnTo>
                    <a:pt x="1048" y="640"/>
                  </a:lnTo>
                  <a:lnTo>
                    <a:pt x="1038" y="637"/>
                  </a:lnTo>
                  <a:lnTo>
                    <a:pt x="1029" y="633"/>
                  </a:lnTo>
                  <a:lnTo>
                    <a:pt x="1019" y="629"/>
                  </a:lnTo>
                  <a:lnTo>
                    <a:pt x="1011" y="625"/>
                  </a:lnTo>
                  <a:lnTo>
                    <a:pt x="1003" y="620"/>
                  </a:lnTo>
                  <a:lnTo>
                    <a:pt x="996" y="614"/>
                  </a:lnTo>
                  <a:lnTo>
                    <a:pt x="989" y="607"/>
                  </a:lnTo>
                  <a:lnTo>
                    <a:pt x="981" y="600"/>
                  </a:lnTo>
                  <a:lnTo>
                    <a:pt x="975" y="593"/>
                  </a:lnTo>
                  <a:lnTo>
                    <a:pt x="969" y="585"/>
                  </a:lnTo>
                  <a:lnTo>
                    <a:pt x="964" y="577"/>
                  </a:lnTo>
                  <a:lnTo>
                    <a:pt x="964" y="820"/>
                  </a:lnTo>
                  <a:lnTo>
                    <a:pt x="883" y="820"/>
                  </a:lnTo>
                  <a:close/>
                  <a:moveTo>
                    <a:pt x="964" y="377"/>
                  </a:moveTo>
                  <a:lnTo>
                    <a:pt x="964" y="454"/>
                  </a:lnTo>
                  <a:lnTo>
                    <a:pt x="964" y="468"/>
                  </a:lnTo>
                  <a:lnTo>
                    <a:pt x="966" y="480"/>
                  </a:lnTo>
                  <a:lnTo>
                    <a:pt x="969" y="492"/>
                  </a:lnTo>
                  <a:lnTo>
                    <a:pt x="972" y="504"/>
                  </a:lnTo>
                  <a:lnTo>
                    <a:pt x="977" y="515"/>
                  </a:lnTo>
                  <a:lnTo>
                    <a:pt x="983" y="525"/>
                  </a:lnTo>
                  <a:lnTo>
                    <a:pt x="991" y="535"/>
                  </a:lnTo>
                  <a:lnTo>
                    <a:pt x="1000" y="546"/>
                  </a:lnTo>
                  <a:lnTo>
                    <a:pt x="1009" y="554"/>
                  </a:lnTo>
                  <a:lnTo>
                    <a:pt x="1018" y="562"/>
                  </a:lnTo>
                  <a:lnTo>
                    <a:pt x="1029" y="568"/>
                  </a:lnTo>
                  <a:lnTo>
                    <a:pt x="1040" y="573"/>
                  </a:lnTo>
                  <a:lnTo>
                    <a:pt x="1051" y="578"/>
                  </a:lnTo>
                  <a:lnTo>
                    <a:pt x="1064" y="581"/>
                  </a:lnTo>
                  <a:lnTo>
                    <a:pt x="1077" y="583"/>
                  </a:lnTo>
                  <a:lnTo>
                    <a:pt x="1090" y="583"/>
                  </a:lnTo>
                  <a:lnTo>
                    <a:pt x="1106" y="583"/>
                  </a:lnTo>
                  <a:lnTo>
                    <a:pt x="1120" y="580"/>
                  </a:lnTo>
                  <a:lnTo>
                    <a:pt x="1133" y="577"/>
                  </a:lnTo>
                  <a:lnTo>
                    <a:pt x="1147" y="571"/>
                  </a:lnTo>
                  <a:lnTo>
                    <a:pt x="1159" y="564"/>
                  </a:lnTo>
                  <a:lnTo>
                    <a:pt x="1170" y="556"/>
                  </a:lnTo>
                  <a:lnTo>
                    <a:pt x="1181" y="547"/>
                  </a:lnTo>
                  <a:lnTo>
                    <a:pt x="1190" y="535"/>
                  </a:lnTo>
                  <a:lnTo>
                    <a:pt x="1198" y="523"/>
                  </a:lnTo>
                  <a:lnTo>
                    <a:pt x="1205" y="510"/>
                  </a:lnTo>
                  <a:lnTo>
                    <a:pt x="1212" y="495"/>
                  </a:lnTo>
                  <a:lnTo>
                    <a:pt x="1217" y="480"/>
                  </a:lnTo>
                  <a:lnTo>
                    <a:pt x="1221" y="463"/>
                  </a:lnTo>
                  <a:lnTo>
                    <a:pt x="1224" y="447"/>
                  </a:lnTo>
                  <a:lnTo>
                    <a:pt x="1226" y="428"/>
                  </a:lnTo>
                  <a:lnTo>
                    <a:pt x="1226" y="410"/>
                  </a:lnTo>
                  <a:lnTo>
                    <a:pt x="1226" y="392"/>
                  </a:lnTo>
                  <a:lnTo>
                    <a:pt x="1224" y="376"/>
                  </a:lnTo>
                  <a:lnTo>
                    <a:pt x="1221" y="360"/>
                  </a:lnTo>
                  <a:lnTo>
                    <a:pt x="1218" y="345"/>
                  </a:lnTo>
                  <a:lnTo>
                    <a:pt x="1213" y="331"/>
                  </a:lnTo>
                  <a:lnTo>
                    <a:pt x="1206" y="317"/>
                  </a:lnTo>
                  <a:lnTo>
                    <a:pt x="1200" y="305"/>
                  </a:lnTo>
                  <a:lnTo>
                    <a:pt x="1192" y="293"/>
                  </a:lnTo>
                  <a:lnTo>
                    <a:pt x="1182" y="280"/>
                  </a:lnTo>
                  <a:lnTo>
                    <a:pt x="1172" y="271"/>
                  </a:lnTo>
                  <a:lnTo>
                    <a:pt x="1160" y="262"/>
                  </a:lnTo>
                  <a:lnTo>
                    <a:pt x="1149" y="255"/>
                  </a:lnTo>
                  <a:lnTo>
                    <a:pt x="1136" y="249"/>
                  </a:lnTo>
                  <a:lnTo>
                    <a:pt x="1122" y="245"/>
                  </a:lnTo>
                  <a:lnTo>
                    <a:pt x="1108" y="243"/>
                  </a:lnTo>
                  <a:lnTo>
                    <a:pt x="1092" y="242"/>
                  </a:lnTo>
                  <a:lnTo>
                    <a:pt x="1082" y="243"/>
                  </a:lnTo>
                  <a:lnTo>
                    <a:pt x="1072" y="244"/>
                  </a:lnTo>
                  <a:lnTo>
                    <a:pt x="1062" y="246"/>
                  </a:lnTo>
                  <a:lnTo>
                    <a:pt x="1052" y="249"/>
                  </a:lnTo>
                  <a:lnTo>
                    <a:pt x="1042" y="254"/>
                  </a:lnTo>
                  <a:lnTo>
                    <a:pt x="1033" y="258"/>
                  </a:lnTo>
                  <a:lnTo>
                    <a:pt x="1024" y="264"/>
                  </a:lnTo>
                  <a:lnTo>
                    <a:pt x="1015" y="270"/>
                  </a:lnTo>
                  <a:lnTo>
                    <a:pt x="1007" y="277"/>
                  </a:lnTo>
                  <a:lnTo>
                    <a:pt x="999" y="285"/>
                  </a:lnTo>
                  <a:lnTo>
                    <a:pt x="993" y="294"/>
                  </a:lnTo>
                  <a:lnTo>
                    <a:pt x="987" y="303"/>
                  </a:lnTo>
                  <a:lnTo>
                    <a:pt x="981" y="312"/>
                  </a:lnTo>
                  <a:lnTo>
                    <a:pt x="976" y="321"/>
                  </a:lnTo>
                  <a:lnTo>
                    <a:pt x="972" y="333"/>
                  </a:lnTo>
                  <a:lnTo>
                    <a:pt x="969" y="344"/>
                  </a:lnTo>
                  <a:lnTo>
                    <a:pt x="967" y="353"/>
                  </a:lnTo>
                  <a:lnTo>
                    <a:pt x="965" y="363"/>
                  </a:lnTo>
                  <a:lnTo>
                    <a:pt x="964" y="370"/>
                  </a:lnTo>
                  <a:lnTo>
                    <a:pt x="964" y="377"/>
                  </a:lnTo>
                  <a:close/>
                  <a:moveTo>
                    <a:pt x="1771" y="427"/>
                  </a:moveTo>
                  <a:lnTo>
                    <a:pt x="1457" y="426"/>
                  </a:lnTo>
                  <a:lnTo>
                    <a:pt x="1458" y="445"/>
                  </a:lnTo>
                  <a:lnTo>
                    <a:pt x="1460" y="463"/>
                  </a:lnTo>
                  <a:lnTo>
                    <a:pt x="1464" y="480"/>
                  </a:lnTo>
                  <a:lnTo>
                    <a:pt x="1469" y="495"/>
                  </a:lnTo>
                  <a:lnTo>
                    <a:pt x="1477" y="510"/>
                  </a:lnTo>
                  <a:lnTo>
                    <a:pt x="1484" y="523"/>
                  </a:lnTo>
                  <a:lnTo>
                    <a:pt x="1493" y="535"/>
                  </a:lnTo>
                  <a:lnTo>
                    <a:pt x="1504" y="546"/>
                  </a:lnTo>
                  <a:lnTo>
                    <a:pt x="1515" y="554"/>
                  </a:lnTo>
                  <a:lnTo>
                    <a:pt x="1526" y="562"/>
                  </a:lnTo>
                  <a:lnTo>
                    <a:pt x="1537" y="568"/>
                  </a:lnTo>
                  <a:lnTo>
                    <a:pt x="1551" y="573"/>
                  </a:lnTo>
                  <a:lnTo>
                    <a:pt x="1564" y="577"/>
                  </a:lnTo>
                  <a:lnTo>
                    <a:pt x="1578" y="580"/>
                  </a:lnTo>
                  <a:lnTo>
                    <a:pt x="1594" y="582"/>
                  </a:lnTo>
                  <a:lnTo>
                    <a:pt x="1610" y="582"/>
                  </a:lnTo>
                  <a:lnTo>
                    <a:pt x="1628" y="582"/>
                  </a:lnTo>
                  <a:lnTo>
                    <a:pt x="1644" y="581"/>
                  </a:lnTo>
                  <a:lnTo>
                    <a:pt x="1660" y="579"/>
                  </a:lnTo>
                  <a:lnTo>
                    <a:pt x="1676" y="577"/>
                  </a:lnTo>
                  <a:lnTo>
                    <a:pt x="1690" y="573"/>
                  </a:lnTo>
                  <a:lnTo>
                    <a:pt x="1706" y="569"/>
                  </a:lnTo>
                  <a:lnTo>
                    <a:pt x="1720" y="564"/>
                  </a:lnTo>
                  <a:lnTo>
                    <a:pt x="1735" y="559"/>
                  </a:lnTo>
                  <a:lnTo>
                    <a:pt x="1748" y="618"/>
                  </a:lnTo>
                  <a:lnTo>
                    <a:pt x="1733" y="624"/>
                  </a:lnTo>
                  <a:lnTo>
                    <a:pt x="1715" y="630"/>
                  </a:lnTo>
                  <a:lnTo>
                    <a:pt x="1698" y="635"/>
                  </a:lnTo>
                  <a:lnTo>
                    <a:pt x="1680" y="639"/>
                  </a:lnTo>
                  <a:lnTo>
                    <a:pt x="1661" y="642"/>
                  </a:lnTo>
                  <a:lnTo>
                    <a:pt x="1641" y="644"/>
                  </a:lnTo>
                  <a:lnTo>
                    <a:pt x="1621" y="646"/>
                  </a:lnTo>
                  <a:lnTo>
                    <a:pt x="1599" y="647"/>
                  </a:lnTo>
                  <a:lnTo>
                    <a:pt x="1574" y="646"/>
                  </a:lnTo>
                  <a:lnTo>
                    <a:pt x="1551" y="642"/>
                  </a:lnTo>
                  <a:lnTo>
                    <a:pt x="1539" y="640"/>
                  </a:lnTo>
                  <a:lnTo>
                    <a:pt x="1528" y="637"/>
                  </a:lnTo>
                  <a:lnTo>
                    <a:pt x="1518" y="634"/>
                  </a:lnTo>
                  <a:lnTo>
                    <a:pt x="1507" y="631"/>
                  </a:lnTo>
                  <a:lnTo>
                    <a:pt x="1497" y="627"/>
                  </a:lnTo>
                  <a:lnTo>
                    <a:pt x="1488" y="622"/>
                  </a:lnTo>
                  <a:lnTo>
                    <a:pt x="1479" y="617"/>
                  </a:lnTo>
                  <a:lnTo>
                    <a:pt x="1469" y="612"/>
                  </a:lnTo>
                  <a:lnTo>
                    <a:pt x="1461" y="605"/>
                  </a:lnTo>
                  <a:lnTo>
                    <a:pt x="1453" y="598"/>
                  </a:lnTo>
                  <a:lnTo>
                    <a:pt x="1445" y="592"/>
                  </a:lnTo>
                  <a:lnTo>
                    <a:pt x="1438" y="584"/>
                  </a:lnTo>
                  <a:lnTo>
                    <a:pt x="1430" y="576"/>
                  </a:lnTo>
                  <a:lnTo>
                    <a:pt x="1423" y="567"/>
                  </a:lnTo>
                  <a:lnTo>
                    <a:pt x="1417" y="559"/>
                  </a:lnTo>
                  <a:lnTo>
                    <a:pt x="1412" y="551"/>
                  </a:lnTo>
                  <a:lnTo>
                    <a:pt x="1406" y="542"/>
                  </a:lnTo>
                  <a:lnTo>
                    <a:pt x="1402" y="531"/>
                  </a:lnTo>
                  <a:lnTo>
                    <a:pt x="1397" y="522"/>
                  </a:lnTo>
                  <a:lnTo>
                    <a:pt x="1393" y="512"/>
                  </a:lnTo>
                  <a:lnTo>
                    <a:pt x="1389" y="501"/>
                  </a:lnTo>
                  <a:lnTo>
                    <a:pt x="1386" y="490"/>
                  </a:lnTo>
                  <a:lnTo>
                    <a:pt x="1384" y="480"/>
                  </a:lnTo>
                  <a:lnTo>
                    <a:pt x="1382" y="469"/>
                  </a:lnTo>
                  <a:lnTo>
                    <a:pt x="1379" y="445"/>
                  </a:lnTo>
                  <a:lnTo>
                    <a:pt x="1378" y="419"/>
                  </a:lnTo>
                  <a:lnTo>
                    <a:pt x="1379" y="394"/>
                  </a:lnTo>
                  <a:lnTo>
                    <a:pt x="1382" y="370"/>
                  </a:lnTo>
                  <a:lnTo>
                    <a:pt x="1386" y="346"/>
                  </a:lnTo>
                  <a:lnTo>
                    <a:pt x="1392" y="324"/>
                  </a:lnTo>
                  <a:lnTo>
                    <a:pt x="1397" y="313"/>
                  </a:lnTo>
                  <a:lnTo>
                    <a:pt x="1401" y="303"/>
                  </a:lnTo>
                  <a:lnTo>
                    <a:pt x="1406" y="293"/>
                  </a:lnTo>
                  <a:lnTo>
                    <a:pt x="1411" y="282"/>
                  </a:lnTo>
                  <a:lnTo>
                    <a:pt x="1416" y="273"/>
                  </a:lnTo>
                  <a:lnTo>
                    <a:pt x="1422" y="264"/>
                  </a:lnTo>
                  <a:lnTo>
                    <a:pt x="1428" y="255"/>
                  </a:lnTo>
                  <a:lnTo>
                    <a:pt x="1436" y="246"/>
                  </a:lnTo>
                  <a:lnTo>
                    <a:pt x="1443" y="238"/>
                  </a:lnTo>
                  <a:lnTo>
                    <a:pt x="1451" y="230"/>
                  </a:lnTo>
                  <a:lnTo>
                    <a:pt x="1458" y="223"/>
                  </a:lnTo>
                  <a:lnTo>
                    <a:pt x="1466" y="217"/>
                  </a:lnTo>
                  <a:lnTo>
                    <a:pt x="1476" y="210"/>
                  </a:lnTo>
                  <a:lnTo>
                    <a:pt x="1484" y="204"/>
                  </a:lnTo>
                  <a:lnTo>
                    <a:pt x="1493" y="199"/>
                  </a:lnTo>
                  <a:lnTo>
                    <a:pt x="1502" y="195"/>
                  </a:lnTo>
                  <a:lnTo>
                    <a:pt x="1513" y="191"/>
                  </a:lnTo>
                  <a:lnTo>
                    <a:pt x="1522" y="187"/>
                  </a:lnTo>
                  <a:lnTo>
                    <a:pt x="1532" y="185"/>
                  </a:lnTo>
                  <a:lnTo>
                    <a:pt x="1543" y="182"/>
                  </a:lnTo>
                  <a:lnTo>
                    <a:pt x="1554" y="179"/>
                  </a:lnTo>
                  <a:lnTo>
                    <a:pt x="1565" y="178"/>
                  </a:lnTo>
                  <a:lnTo>
                    <a:pt x="1576" y="177"/>
                  </a:lnTo>
                  <a:lnTo>
                    <a:pt x="1589" y="177"/>
                  </a:lnTo>
                  <a:lnTo>
                    <a:pt x="1601" y="177"/>
                  </a:lnTo>
                  <a:lnTo>
                    <a:pt x="1612" y="178"/>
                  </a:lnTo>
                  <a:lnTo>
                    <a:pt x="1624" y="181"/>
                  </a:lnTo>
                  <a:lnTo>
                    <a:pt x="1635" y="183"/>
                  </a:lnTo>
                  <a:lnTo>
                    <a:pt x="1645" y="185"/>
                  </a:lnTo>
                  <a:lnTo>
                    <a:pt x="1655" y="188"/>
                  </a:lnTo>
                  <a:lnTo>
                    <a:pt x="1665" y="192"/>
                  </a:lnTo>
                  <a:lnTo>
                    <a:pt x="1675" y="196"/>
                  </a:lnTo>
                  <a:lnTo>
                    <a:pt x="1683" y="201"/>
                  </a:lnTo>
                  <a:lnTo>
                    <a:pt x="1692" y="206"/>
                  </a:lnTo>
                  <a:lnTo>
                    <a:pt x="1701" y="212"/>
                  </a:lnTo>
                  <a:lnTo>
                    <a:pt x="1708" y="220"/>
                  </a:lnTo>
                  <a:lnTo>
                    <a:pt x="1716" y="227"/>
                  </a:lnTo>
                  <a:lnTo>
                    <a:pt x="1723" y="234"/>
                  </a:lnTo>
                  <a:lnTo>
                    <a:pt x="1729" y="242"/>
                  </a:lnTo>
                  <a:lnTo>
                    <a:pt x="1736" y="251"/>
                  </a:lnTo>
                  <a:lnTo>
                    <a:pt x="1745" y="266"/>
                  </a:lnTo>
                  <a:lnTo>
                    <a:pt x="1753" y="281"/>
                  </a:lnTo>
                  <a:lnTo>
                    <a:pt x="1759" y="298"/>
                  </a:lnTo>
                  <a:lnTo>
                    <a:pt x="1764" y="314"/>
                  </a:lnTo>
                  <a:lnTo>
                    <a:pt x="1768" y="332"/>
                  </a:lnTo>
                  <a:lnTo>
                    <a:pt x="1772" y="349"/>
                  </a:lnTo>
                  <a:lnTo>
                    <a:pt x="1774" y="369"/>
                  </a:lnTo>
                  <a:lnTo>
                    <a:pt x="1774" y="388"/>
                  </a:lnTo>
                  <a:lnTo>
                    <a:pt x="1774" y="400"/>
                  </a:lnTo>
                  <a:lnTo>
                    <a:pt x="1773" y="410"/>
                  </a:lnTo>
                  <a:lnTo>
                    <a:pt x="1772" y="419"/>
                  </a:lnTo>
                  <a:lnTo>
                    <a:pt x="1771" y="427"/>
                  </a:lnTo>
                  <a:close/>
                  <a:moveTo>
                    <a:pt x="1457" y="368"/>
                  </a:moveTo>
                  <a:lnTo>
                    <a:pt x="1696" y="368"/>
                  </a:lnTo>
                  <a:lnTo>
                    <a:pt x="1696" y="355"/>
                  </a:lnTo>
                  <a:lnTo>
                    <a:pt x="1694" y="344"/>
                  </a:lnTo>
                  <a:lnTo>
                    <a:pt x="1692" y="332"/>
                  </a:lnTo>
                  <a:lnTo>
                    <a:pt x="1690" y="321"/>
                  </a:lnTo>
                  <a:lnTo>
                    <a:pt x="1687" y="311"/>
                  </a:lnTo>
                  <a:lnTo>
                    <a:pt x="1683" y="301"/>
                  </a:lnTo>
                  <a:lnTo>
                    <a:pt x="1678" y="292"/>
                  </a:lnTo>
                  <a:lnTo>
                    <a:pt x="1673" y="282"/>
                  </a:lnTo>
                  <a:lnTo>
                    <a:pt x="1666" y="271"/>
                  </a:lnTo>
                  <a:lnTo>
                    <a:pt x="1656" y="262"/>
                  </a:lnTo>
                  <a:lnTo>
                    <a:pt x="1646" y="254"/>
                  </a:lnTo>
                  <a:lnTo>
                    <a:pt x="1636" y="247"/>
                  </a:lnTo>
                  <a:lnTo>
                    <a:pt x="1624" y="242"/>
                  </a:lnTo>
                  <a:lnTo>
                    <a:pt x="1611" y="239"/>
                  </a:lnTo>
                  <a:lnTo>
                    <a:pt x="1597" y="237"/>
                  </a:lnTo>
                  <a:lnTo>
                    <a:pt x="1583" y="236"/>
                  </a:lnTo>
                  <a:lnTo>
                    <a:pt x="1568" y="237"/>
                  </a:lnTo>
                  <a:lnTo>
                    <a:pt x="1555" y="239"/>
                  </a:lnTo>
                  <a:lnTo>
                    <a:pt x="1542" y="242"/>
                  </a:lnTo>
                  <a:lnTo>
                    <a:pt x="1531" y="247"/>
                  </a:lnTo>
                  <a:lnTo>
                    <a:pt x="1520" y="254"/>
                  </a:lnTo>
                  <a:lnTo>
                    <a:pt x="1510" y="261"/>
                  </a:lnTo>
                  <a:lnTo>
                    <a:pt x="1500" y="270"/>
                  </a:lnTo>
                  <a:lnTo>
                    <a:pt x="1491" y="280"/>
                  </a:lnTo>
                  <a:lnTo>
                    <a:pt x="1485" y="290"/>
                  </a:lnTo>
                  <a:lnTo>
                    <a:pt x="1479" y="300"/>
                  </a:lnTo>
                  <a:lnTo>
                    <a:pt x="1474" y="310"/>
                  </a:lnTo>
                  <a:lnTo>
                    <a:pt x="1468" y="320"/>
                  </a:lnTo>
                  <a:lnTo>
                    <a:pt x="1464" y="332"/>
                  </a:lnTo>
                  <a:lnTo>
                    <a:pt x="1461" y="343"/>
                  </a:lnTo>
                  <a:lnTo>
                    <a:pt x="1459" y="355"/>
                  </a:lnTo>
                  <a:lnTo>
                    <a:pt x="1457" y="368"/>
                  </a:lnTo>
                  <a:close/>
                  <a:moveTo>
                    <a:pt x="1875" y="637"/>
                  </a:moveTo>
                  <a:lnTo>
                    <a:pt x="1875" y="328"/>
                  </a:lnTo>
                  <a:lnTo>
                    <a:pt x="1875" y="291"/>
                  </a:lnTo>
                  <a:lnTo>
                    <a:pt x="1874" y="256"/>
                  </a:lnTo>
                  <a:lnTo>
                    <a:pt x="1873" y="221"/>
                  </a:lnTo>
                  <a:lnTo>
                    <a:pt x="1872" y="188"/>
                  </a:lnTo>
                  <a:lnTo>
                    <a:pt x="1944" y="188"/>
                  </a:lnTo>
                  <a:lnTo>
                    <a:pt x="1946" y="276"/>
                  </a:lnTo>
                  <a:lnTo>
                    <a:pt x="1950" y="276"/>
                  </a:lnTo>
                  <a:lnTo>
                    <a:pt x="1954" y="265"/>
                  </a:lnTo>
                  <a:lnTo>
                    <a:pt x="1959" y="255"/>
                  </a:lnTo>
                  <a:lnTo>
                    <a:pt x="1964" y="245"/>
                  </a:lnTo>
                  <a:lnTo>
                    <a:pt x="1970" y="236"/>
                  </a:lnTo>
                  <a:lnTo>
                    <a:pt x="1976" y="227"/>
                  </a:lnTo>
                  <a:lnTo>
                    <a:pt x="1983" y="219"/>
                  </a:lnTo>
                  <a:lnTo>
                    <a:pt x="1991" y="211"/>
                  </a:lnTo>
                  <a:lnTo>
                    <a:pt x="2000" y="204"/>
                  </a:lnTo>
                  <a:lnTo>
                    <a:pt x="2008" y="198"/>
                  </a:lnTo>
                  <a:lnTo>
                    <a:pt x="2017" y="193"/>
                  </a:lnTo>
                  <a:lnTo>
                    <a:pt x="2026" y="188"/>
                  </a:lnTo>
                  <a:lnTo>
                    <a:pt x="2036" y="185"/>
                  </a:lnTo>
                  <a:lnTo>
                    <a:pt x="2045" y="182"/>
                  </a:lnTo>
                  <a:lnTo>
                    <a:pt x="2054" y="179"/>
                  </a:lnTo>
                  <a:lnTo>
                    <a:pt x="2064" y="177"/>
                  </a:lnTo>
                  <a:lnTo>
                    <a:pt x="2075" y="177"/>
                  </a:lnTo>
                  <a:lnTo>
                    <a:pt x="2087" y="178"/>
                  </a:lnTo>
                  <a:lnTo>
                    <a:pt x="2097" y="181"/>
                  </a:lnTo>
                  <a:lnTo>
                    <a:pt x="2097" y="258"/>
                  </a:lnTo>
                  <a:lnTo>
                    <a:pt x="2084" y="256"/>
                  </a:lnTo>
                  <a:lnTo>
                    <a:pt x="2069" y="255"/>
                  </a:lnTo>
                  <a:lnTo>
                    <a:pt x="2055" y="256"/>
                  </a:lnTo>
                  <a:lnTo>
                    <a:pt x="2043" y="258"/>
                  </a:lnTo>
                  <a:lnTo>
                    <a:pt x="2032" y="261"/>
                  </a:lnTo>
                  <a:lnTo>
                    <a:pt x="2020" y="266"/>
                  </a:lnTo>
                  <a:lnTo>
                    <a:pt x="2010" y="272"/>
                  </a:lnTo>
                  <a:lnTo>
                    <a:pt x="2000" y="280"/>
                  </a:lnTo>
                  <a:lnTo>
                    <a:pt x="1990" y="290"/>
                  </a:lnTo>
                  <a:lnTo>
                    <a:pt x="1982" y="300"/>
                  </a:lnTo>
                  <a:lnTo>
                    <a:pt x="1976" y="310"/>
                  </a:lnTo>
                  <a:lnTo>
                    <a:pt x="1971" y="321"/>
                  </a:lnTo>
                  <a:lnTo>
                    <a:pt x="1966" y="333"/>
                  </a:lnTo>
                  <a:lnTo>
                    <a:pt x="1963" y="344"/>
                  </a:lnTo>
                  <a:lnTo>
                    <a:pt x="1960" y="356"/>
                  </a:lnTo>
                  <a:lnTo>
                    <a:pt x="1958" y="370"/>
                  </a:lnTo>
                  <a:lnTo>
                    <a:pt x="1957" y="383"/>
                  </a:lnTo>
                  <a:lnTo>
                    <a:pt x="1955" y="398"/>
                  </a:lnTo>
                  <a:lnTo>
                    <a:pt x="1955" y="637"/>
                  </a:lnTo>
                  <a:lnTo>
                    <a:pt x="1875" y="637"/>
                  </a:lnTo>
                  <a:close/>
                  <a:moveTo>
                    <a:pt x="2260" y="637"/>
                  </a:moveTo>
                  <a:lnTo>
                    <a:pt x="2178" y="637"/>
                  </a:lnTo>
                  <a:lnTo>
                    <a:pt x="2178" y="188"/>
                  </a:lnTo>
                  <a:lnTo>
                    <a:pt x="2260" y="188"/>
                  </a:lnTo>
                  <a:lnTo>
                    <a:pt x="2260" y="637"/>
                  </a:lnTo>
                  <a:close/>
                  <a:moveTo>
                    <a:pt x="2219" y="105"/>
                  </a:moveTo>
                  <a:lnTo>
                    <a:pt x="2217" y="105"/>
                  </a:lnTo>
                  <a:lnTo>
                    <a:pt x="2206" y="104"/>
                  </a:lnTo>
                  <a:lnTo>
                    <a:pt x="2197" y="101"/>
                  </a:lnTo>
                  <a:lnTo>
                    <a:pt x="2193" y="99"/>
                  </a:lnTo>
                  <a:lnTo>
                    <a:pt x="2189" y="96"/>
                  </a:lnTo>
                  <a:lnTo>
                    <a:pt x="2185" y="93"/>
                  </a:lnTo>
                  <a:lnTo>
                    <a:pt x="2181" y="90"/>
                  </a:lnTo>
                  <a:lnTo>
                    <a:pt x="2174" y="82"/>
                  </a:lnTo>
                  <a:lnTo>
                    <a:pt x="2170" y="72"/>
                  </a:lnTo>
                  <a:lnTo>
                    <a:pt x="2167" y="63"/>
                  </a:lnTo>
                  <a:lnTo>
                    <a:pt x="2166" y="52"/>
                  </a:lnTo>
                  <a:lnTo>
                    <a:pt x="2167" y="42"/>
                  </a:lnTo>
                  <a:lnTo>
                    <a:pt x="2170" y="32"/>
                  </a:lnTo>
                  <a:lnTo>
                    <a:pt x="2174" y="23"/>
                  </a:lnTo>
                  <a:lnTo>
                    <a:pt x="2182" y="16"/>
                  </a:lnTo>
                  <a:lnTo>
                    <a:pt x="2185" y="12"/>
                  </a:lnTo>
                  <a:lnTo>
                    <a:pt x="2189" y="9"/>
                  </a:lnTo>
                  <a:lnTo>
                    <a:pt x="2194" y="6"/>
                  </a:lnTo>
                  <a:lnTo>
                    <a:pt x="2198" y="4"/>
                  </a:lnTo>
                  <a:lnTo>
                    <a:pt x="2208" y="2"/>
                  </a:lnTo>
                  <a:lnTo>
                    <a:pt x="2220" y="0"/>
                  </a:lnTo>
                  <a:lnTo>
                    <a:pt x="2230" y="2"/>
                  </a:lnTo>
                  <a:lnTo>
                    <a:pt x="2240" y="4"/>
                  </a:lnTo>
                  <a:lnTo>
                    <a:pt x="2244" y="6"/>
                  </a:lnTo>
                  <a:lnTo>
                    <a:pt x="2249" y="9"/>
                  </a:lnTo>
                  <a:lnTo>
                    <a:pt x="2253" y="12"/>
                  </a:lnTo>
                  <a:lnTo>
                    <a:pt x="2257" y="15"/>
                  </a:lnTo>
                  <a:lnTo>
                    <a:pt x="2263" y="23"/>
                  </a:lnTo>
                  <a:lnTo>
                    <a:pt x="2268" y="31"/>
                  </a:lnTo>
                  <a:lnTo>
                    <a:pt x="2270" y="42"/>
                  </a:lnTo>
                  <a:lnTo>
                    <a:pt x="2271" y="52"/>
                  </a:lnTo>
                  <a:lnTo>
                    <a:pt x="2270" y="63"/>
                  </a:lnTo>
                  <a:lnTo>
                    <a:pt x="2268" y="72"/>
                  </a:lnTo>
                  <a:lnTo>
                    <a:pt x="2263" y="82"/>
                  </a:lnTo>
                  <a:lnTo>
                    <a:pt x="2257" y="90"/>
                  </a:lnTo>
                  <a:lnTo>
                    <a:pt x="2253" y="93"/>
                  </a:lnTo>
                  <a:lnTo>
                    <a:pt x="2249" y="96"/>
                  </a:lnTo>
                  <a:lnTo>
                    <a:pt x="2244" y="99"/>
                  </a:lnTo>
                  <a:lnTo>
                    <a:pt x="2240" y="101"/>
                  </a:lnTo>
                  <a:lnTo>
                    <a:pt x="2235" y="103"/>
                  </a:lnTo>
                  <a:lnTo>
                    <a:pt x="2230" y="104"/>
                  </a:lnTo>
                  <a:lnTo>
                    <a:pt x="2224" y="104"/>
                  </a:lnTo>
                  <a:lnTo>
                    <a:pt x="2219" y="105"/>
                  </a:lnTo>
                  <a:close/>
                  <a:moveTo>
                    <a:pt x="2755" y="427"/>
                  </a:moveTo>
                  <a:lnTo>
                    <a:pt x="2441" y="426"/>
                  </a:lnTo>
                  <a:lnTo>
                    <a:pt x="2443" y="445"/>
                  </a:lnTo>
                  <a:lnTo>
                    <a:pt x="2446" y="463"/>
                  </a:lnTo>
                  <a:lnTo>
                    <a:pt x="2449" y="480"/>
                  </a:lnTo>
                  <a:lnTo>
                    <a:pt x="2454" y="495"/>
                  </a:lnTo>
                  <a:lnTo>
                    <a:pt x="2461" y="510"/>
                  </a:lnTo>
                  <a:lnTo>
                    <a:pt x="2469" y="523"/>
                  </a:lnTo>
                  <a:lnTo>
                    <a:pt x="2478" y="535"/>
                  </a:lnTo>
                  <a:lnTo>
                    <a:pt x="2489" y="546"/>
                  </a:lnTo>
                  <a:lnTo>
                    <a:pt x="2499" y="554"/>
                  </a:lnTo>
                  <a:lnTo>
                    <a:pt x="2510" y="562"/>
                  </a:lnTo>
                  <a:lnTo>
                    <a:pt x="2523" y="568"/>
                  </a:lnTo>
                  <a:lnTo>
                    <a:pt x="2535" y="573"/>
                  </a:lnTo>
                  <a:lnTo>
                    <a:pt x="2548" y="577"/>
                  </a:lnTo>
                  <a:lnTo>
                    <a:pt x="2564" y="580"/>
                  </a:lnTo>
                  <a:lnTo>
                    <a:pt x="2579" y="582"/>
                  </a:lnTo>
                  <a:lnTo>
                    <a:pt x="2595" y="582"/>
                  </a:lnTo>
                  <a:lnTo>
                    <a:pt x="2612" y="582"/>
                  </a:lnTo>
                  <a:lnTo>
                    <a:pt x="2628" y="581"/>
                  </a:lnTo>
                  <a:lnTo>
                    <a:pt x="2644" y="579"/>
                  </a:lnTo>
                  <a:lnTo>
                    <a:pt x="2660" y="577"/>
                  </a:lnTo>
                  <a:lnTo>
                    <a:pt x="2676" y="573"/>
                  </a:lnTo>
                  <a:lnTo>
                    <a:pt x="2690" y="569"/>
                  </a:lnTo>
                  <a:lnTo>
                    <a:pt x="2705" y="564"/>
                  </a:lnTo>
                  <a:lnTo>
                    <a:pt x="2719" y="559"/>
                  </a:lnTo>
                  <a:lnTo>
                    <a:pt x="2732" y="618"/>
                  </a:lnTo>
                  <a:lnTo>
                    <a:pt x="2717" y="624"/>
                  </a:lnTo>
                  <a:lnTo>
                    <a:pt x="2700" y="630"/>
                  </a:lnTo>
                  <a:lnTo>
                    <a:pt x="2683" y="635"/>
                  </a:lnTo>
                  <a:lnTo>
                    <a:pt x="2664" y="639"/>
                  </a:lnTo>
                  <a:lnTo>
                    <a:pt x="2645" y="642"/>
                  </a:lnTo>
                  <a:lnTo>
                    <a:pt x="2625" y="644"/>
                  </a:lnTo>
                  <a:lnTo>
                    <a:pt x="2605" y="646"/>
                  </a:lnTo>
                  <a:lnTo>
                    <a:pt x="2583" y="647"/>
                  </a:lnTo>
                  <a:lnTo>
                    <a:pt x="2559" y="646"/>
                  </a:lnTo>
                  <a:lnTo>
                    <a:pt x="2535" y="642"/>
                  </a:lnTo>
                  <a:lnTo>
                    <a:pt x="2524" y="640"/>
                  </a:lnTo>
                  <a:lnTo>
                    <a:pt x="2512" y="637"/>
                  </a:lnTo>
                  <a:lnTo>
                    <a:pt x="2502" y="634"/>
                  </a:lnTo>
                  <a:lnTo>
                    <a:pt x="2492" y="631"/>
                  </a:lnTo>
                  <a:lnTo>
                    <a:pt x="2483" y="627"/>
                  </a:lnTo>
                  <a:lnTo>
                    <a:pt x="2472" y="622"/>
                  </a:lnTo>
                  <a:lnTo>
                    <a:pt x="2463" y="617"/>
                  </a:lnTo>
                  <a:lnTo>
                    <a:pt x="2455" y="612"/>
                  </a:lnTo>
                  <a:lnTo>
                    <a:pt x="2446" y="605"/>
                  </a:lnTo>
                  <a:lnTo>
                    <a:pt x="2437" y="598"/>
                  </a:lnTo>
                  <a:lnTo>
                    <a:pt x="2429" y="592"/>
                  </a:lnTo>
                  <a:lnTo>
                    <a:pt x="2422" y="584"/>
                  </a:lnTo>
                  <a:lnTo>
                    <a:pt x="2415" y="576"/>
                  </a:lnTo>
                  <a:lnTo>
                    <a:pt x="2409" y="567"/>
                  </a:lnTo>
                  <a:lnTo>
                    <a:pt x="2401" y="559"/>
                  </a:lnTo>
                  <a:lnTo>
                    <a:pt x="2396" y="551"/>
                  </a:lnTo>
                  <a:lnTo>
                    <a:pt x="2391" y="542"/>
                  </a:lnTo>
                  <a:lnTo>
                    <a:pt x="2386" y="531"/>
                  </a:lnTo>
                  <a:lnTo>
                    <a:pt x="2382" y="522"/>
                  </a:lnTo>
                  <a:lnTo>
                    <a:pt x="2378" y="512"/>
                  </a:lnTo>
                  <a:lnTo>
                    <a:pt x="2374" y="501"/>
                  </a:lnTo>
                  <a:lnTo>
                    <a:pt x="2371" y="490"/>
                  </a:lnTo>
                  <a:lnTo>
                    <a:pt x="2369" y="480"/>
                  </a:lnTo>
                  <a:lnTo>
                    <a:pt x="2366" y="469"/>
                  </a:lnTo>
                  <a:lnTo>
                    <a:pt x="2363" y="445"/>
                  </a:lnTo>
                  <a:lnTo>
                    <a:pt x="2362" y="419"/>
                  </a:lnTo>
                  <a:lnTo>
                    <a:pt x="2363" y="394"/>
                  </a:lnTo>
                  <a:lnTo>
                    <a:pt x="2366" y="370"/>
                  </a:lnTo>
                  <a:lnTo>
                    <a:pt x="2371" y="346"/>
                  </a:lnTo>
                  <a:lnTo>
                    <a:pt x="2377" y="324"/>
                  </a:lnTo>
                  <a:lnTo>
                    <a:pt x="2381" y="313"/>
                  </a:lnTo>
                  <a:lnTo>
                    <a:pt x="2385" y="303"/>
                  </a:lnTo>
                  <a:lnTo>
                    <a:pt x="2390" y="293"/>
                  </a:lnTo>
                  <a:lnTo>
                    <a:pt x="2395" y="282"/>
                  </a:lnTo>
                  <a:lnTo>
                    <a:pt x="2400" y="273"/>
                  </a:lnTo>
                  <a:lnTo>
                    <a:pt x="2407" y="264"/>
                  </a:lnTo>
                  <a:lnTo>
                    <a:pt x="2414" y="255"/>
                  </a:lnTo>
                  <a:lnTo>
                    <a:pt x="2420" y="246"/>
                  </a:lnTo>
                  <a:lnTo>
                    <a:pt x="2427" y="238"/>
                  </a:lnTo>
                  <a:lnTo>
                    <a:pt x="2435" y="230"/>
                  </a:lnTo>
                  <a:lnTo>
                    <a:pt x="2444" y="223"/>
                  </a:lnTo>
                  <a:lnTo>
                    <a:pt x="2452" y="217"/>
                  </a:lnTo>
                  <a:lnTo>
                    <a:pt x="2460" y="210"/>
                  </a:lnTo>
                  <a:lnTo>
                    <a:pt x="2468" y="204"/>
                  </a:lnTo>
                  <a:lnTo>
                    <a:pt x="2477" y="199"/>
                  </a:lnTo>
                  <a:lnTo>
                    <a:pt x="2487" y="195"/>
                  </a:lnTo>
                  <a:lnTo>
                    <a:pt x="2497" y="191"/>
                  </a:lnTo>
                  <a:lnTo>
                    <a:pt x="2507" y="187"/>
                  </a:lnTo>
                  <a:lnTo>
                    <a:pt x="2518" y="185"/>
                  </a:lnTo>
                  <a:lnTo>
                    <a:pt x="2528" y="182"/>
                  </a:lnTo>
                  <a:lnTo>
                    <a:pt x="2539" y="179"/>
                  </a:lnTo>
                  <a:lnTo>
                    <a:pt x="2549" y="178"/>
                  </a:lnTo>
                  <a:lnTo>
                    <a:pt x="2562" y="177"/>
                  </a:lnTo>
                  <a:lnTo>
                    <a:pt x="2573" y="177"/>
                  </a:lnTo>
                  <a:lnTo>
                    <a:pt x="2585" y="177"/>
                  </a:lnTo>
                  <a:lnTo>
                    <a:pt x="2597" y="178"/>
                  </a:lnTo>
                  <a:lnTo>
                    <a:pt x="2608" y="181"/>
                  </a:lnTo>
                  <a:lnTo>
                    <a:pt x="2619" y="183"/>
                  </a:lnTo>
                  <a:lnTo>
                    <a:pt x="2630" y="185"/>
                  </a:lnTo>
                  <a:lnTo>
                    <a:pt x="2640" y="188"/>
                  </a:lnTo>
                  <a:lnTo>
                    <a:pt x="2650" y="192"/>
                  </a:lnTo>
                  <a:lnTo>
                    <a:pt x="2659" y="196"/>
                  </a:lnTo>
                  <a:lnTo>
                    <a:pt x="2669" y="201"/>
                  </a:lnTo>
                  <a:lnTo>
                    <a:pt x="2677" y="206"/>
                  </a:lnTo>
                  <a:lnTo>
                    <a:pt x="2685" y="212"/>
                  </a:lnTo>
                  <a:lnTo>
                    <a:pt x="2693" y="220"/>
                  </a:lnTo>
                  <a:lnTo>
                    <a:pt x="2700" y="227"/>
                  </a:lnTo>
                  <a:lnTo>
                    <a:pt x="2708" y="234"/>
                  </a:lnTo>
                  <a:lnTo>
                    <a:pt x="2714" y="242"/>
                  </a:lnTo>
                  <a:lnTo>
                    <a:pt x="2721" y="251"/>
                  </a:lnTo>
                  <a:lnTo>
                    <a:pt x="2729" y="266"/>
                  </a:lnTo>
                  <a:lnTo>
                    <a:pt x="2737" y="281"/>
                  </a:lnTo>
                  <a:lnTo>
                    <a:pt x="2744" y="298"/>
                  </a:lnTo>
                  <a:lnTo>
                    <a:pt x="2749" y="314"/>
                  </a:lnTo>
                  <a:lnTo>
                    <a:pt x="2753" y="332"/>
                  </a:lnTo>
                  <a:lnTo>
                    <a:pt x="2756" y="349"/>
                  </a:lnTo>
                  <a:lnTo>
                    <a:pt x="2758" y="369"/>
                  </a:lnTo>
                  <a:lnTo>
                    <a:pt x="2759" y="388"/>
                  </a:lnTo>
                  <a:lnTo>
                    <a:pt x="2758" y="400"/>
                  </a:lnTo>
                  <a:lnTo>
                    <a:pt x="2758" y="410"/>
                  </a:lnTo>
                  <a:lnTo>
                    <a:pt x="2757" y="419"/>
                  </a:lnTo>
                  <a:lnTo>
                    <a:pt x="2755" y="427"/>
                  </a:lnTo>
                  <a:close/>
                  <a:moveTo>
                    <a:pt x="2441" y="368"/>
                  </a:moveTo>
                  <a:lnTo>
                    <a:pt x="2680" y="368"/>
                  </a:lnTo>
                  <a:lnTo>
                    <a:pt x="2680" y="355"/>
                  </a:lnTo>
                  <a:lnTo>
                    <a:pt x="2679" y="344"/>
                  </a:lnTo>
                  <a:lnTo>
                    <a:pt x="2677" y="332"/>
                  </a:lnTo>
                  <a:lnTo>
                    <a:pt x="2675" y="321"/>
                  </a:lnTo>
                  <a:lnTo>
                    <a:pt x="2672" y="311"/>
                  </a:lnTo>
                  <a:lnTo>
                    <a:pt x="2668" y="301"/>
                  </a:lnTo>
                  <a:lnTo>
                    <a:pt x="2663" y="292"/>
                  </a:lnTo>
                  <a:lnTo>
                    <a:pt x="2657" y="282"/>
                  </a:lnTo>
                  <a:lnTo>
                    <a:pt x="2650" y="271"/>
                  </a:lnTo>
                  <a:lnTo>
                    <a:pt x="2641" y="262"/>
                  </a:lnTo>
                  <a:lnTo>
                    <a:pt x="2632" y="254"/>
                  </a:lnTo>
                  <a:lnTo>
                    <a:pt x="2620" y="247"/>
                  </a:lnTo>
                  <a:lnTo>
                    <a:pt x="2609" y="242"/>
                  </a:lnTo>
                  <a:lnTo>
                    <a:pt x="2596" y="239"/>
                  </a:lnTo>
                  <a:lnTo>
                    <a:pt x="2581" y="237"/>
                  </a:lnTo>
                  <a:lnTo>
                    <a:pt x="2567" y="236"/>
                  </a:lnTo>
                  <a:lnTo>
                    <a:pt x="2552" y="237"/>
                  </a:lnTo>
                  <a:lnTo>
                    <a:pt x="2540" y="239"/>
                  </a:lnTo>
                  <a:lnTo>
                    <a:pt x="2528" y="242"/>
                  </a:lnTo>
                  <a:lnTo>
                    <a:pt x="2515" y="247"/>
                  </a:lnTo>
                  <a:lnTo>
                    <a:pt x="2504" y="254"/>
                  </a:lnTo>
                  <a:lnTo>
                    <a:pt x="2494" y="261"/>
                  </a:lnTo>
                  <a:lnTo>
                    <a:pt x="2485" y="270"/>
                  </a:lnTo>
                  <a:lnTo>
                    <a:pt x="2475" y="280"/>
                  </a:lnTo>
                  <a:lnTo>
                    <a:pt x="2469" y="290"/>
                  </a:lnTo>
                  <a:lnTo>
                    <a:pt x="2463" y="300"/>
                  </a:lnTo>
                  <a:lnTo>
                    <a:pt x="2458" y="310"/>
                  </a:lnTo>
                  <a:lnTo>
                    <a:pt x="2454" y="320"/>
                  </a:lnTo>
                  <a:lnTo>
                    <a:pt x="2450" y="332"/>
                  </a:lnTo>
                  <a:lnTo>
                    <a:pt x="2446" y="343"/>
                  </a:lnTo>
                  <a:lnTo>
                    <a:pt x="2444" y="355"/>
                  </a:lnTo>
                  <a:lnTo>
                    <a:pt x="2441" y="368"/>
                  </a:lnTo>
                  <a:close/>
                  <a:moveTo>
                    <a:pt x="2860" y="637"/>
                  </a:moveTo>
                  <a:lnTo>
                    <a:pt x="2860" y="309"/>
                  </a:lnTo>
                  <a:lnTo>
                    <a:pt x="2860" y="280"/>
                  </a:lnTo>
                  <a:lnTo>
                    <a:pt x="2859" y="250"/>
                  </a:lnTo>
                  <a:lnTo>
                    <a:pt x="2858" y="220"/>
                  </a:lnTo>
                  <a:lnTo>
                    <a:pt x="2856" y="188"/>
                  </a:lnTo>
                  <a:lnTo>
                    <a:pt x="2929" y="188"/>
                  </a:lnTo>
                  <a:lnTo>
                    <a:pt x="2933" y="262"/>
                  </a:lnTo>
                  <a:lnTo>
                    <a:pt x="2935" y="262"/>
                  </a:lnTo>
                  <a:lnTo>
                    <a:pt x="2940" y="254"/>
                  </a:lnTo>
                  <a:lnTo>
                    <a:pt x="2945" y="245"/>
                  </a:lnTo>
                  <a:lnTo>
                    <a:pt x="2951" y="237"/>
                  </a:lnTo>
                  <a:lnTo>
                    <a:pt x="2958" y="230"/>
                  </a:lnTo>
                  <a:lnTo>
                    <a:pt x="2964" y="223"/>
                  </a:lnTo>
                  <a:lnTo>
                    <a:pt x="2973" y="217"/>
                  </a:lnTo>
                  <a:lnTo>
                    <a:pt x="2981" y="210"/>
                  </a:lnTo>
                  <a:lnTo>
                    <a:pt x="2989" y="204"/>
                  </a:lnTo>
                  <a:lnTo>
                    <a:pt x="3000" y="198"/>
                  </a:lnTo>
                  <a:lnTo>
                    <a:pt x="3011" y="193"/>
                  </a:lnTo>
                  <a:lnTo>
                    <a:pt x="3022" y="188"/>
                  </a:lnTo>
                  <a:lnTo>
                    <a:pt x="3033" y="185"/>
                  </a:lnTo>
                  <a:lnTo>
                    <a:pt x="3046" y="182"/>
                  </a:lnTo>
                  <a:lnTo>
                    <a:pt x="3058" y="179"/>
                  </a:lnTo>
                  <a:lnTo>
                    <a:pt x="3070" y="177"/>
                  </a:lnTo>
                  <a:lnTo>
                    <a:pt x="3084" y="177"/>
                  </a:lnTo>
                  <a:lnTo>
                    <a:pt x="3098" y="178"/>
                  </a:lnTo>
                  <a:lnTo>
                    <a:pt x="3112" y="179"/>
                  </a:lnTo>
                  <a:lnTo>
                    <a:pt x="3126" y="183"/>
                  </a:lnTo>
                  <a:lnTo>
                    <a:pt x="3139" y="187"/>
                  </a:lnTo>
                  <a:lnTo>
                    <a:pt x="3151" y="192"/>
                  </a:lnTo>
                  <a:lnTo>
                    <a:pt x="3163" y="199"/>
                  </a:lnTo>
                  <a:lnTo>
                    <a:pt x="3174" y="206"/>
                  </a:lnTo>
                  <a:lnTo>
                    <a:pt x="3185" y="215"/>
                  </a:lnTo>
                  <a:lnTo>
                    <a:pt x="3192" y="222"/>
                  </a:lnTo>
                  <a:lnTo>
                    <a:pt x="3199" y="229"/>
                  </a:lnTo>
                  <a:lnTo>
                    <a:pt x="3205" y="236"/>
                  </a:lnTo>
                  <a:lnTo>
                    <a:pt x="3210" y="244"/>
                  </a:lnTo>
                  <a:lnTo>
                    <a:pt x="3215" y="251"/>
                  </a:lnTo>
                  <a:lnTo>
                    <a:pt x="3219" y="261"/>
                  </a:lnTo>
                  <a:lnTo>
                    <a:pt x="3223" y="269"/>
                  </a:lnTo>
                  <a:lnTo>
                    <a:pt x="3228" y="279"/>
                  </a:lnTo>
                  <a:lnTo>
                    <a:pt x="3231" y="289"/>
                  </a:lnTo>
                  <a:lnTo>
                    <a:pt x="3234" y="299"/>
                  </a:lnTo>
                  <a:lnTo>
                    <a:pt x="3236" y="309"/>
                  </a:lnTo>
                  <a:lnTo>
                    <a:pt x="3238" y="320"/>
                  </a:lnTo>
                  <a:lnTo>
                    <a:pt x="3241" y="344"/>
                  </a:lnTo>
                  <a:lnTo>
                    <a:pt x="3242" y="369"/>
                  </a:lnTo>
                  <a:lnTo>
                    <a:pt x="3242" y="637"/>
                  </a:lnTo>
                  <a:lnTo>
                    <a:pt x="3160" y="637"/>
                  </a:lnTo>
                  <a:lnTo>
                    <a:pt x="3160" y="378"/>
                  </a:lnTo>
                  <a:lnTo>
                    <a:pt x="3160" y="362"/>
                  </a:lnTo>
                  <a:lnTo>
                    <a:pt x="3159" y="346"/>
                  </a:lnTo>
                  <a:lnTo>
                    <a:pt x="3157" y="333"/>
                  </a:lnTo>
                  <a:lnTo>
                    <a:pt x="3154" y="319"/>
                  </a:lnTo>
                  <a:lnTo>
                    <a:pt x="3150" y="307"/>
                  </a:lnTo>
                  <a:lnTo>
                    <a:pt x="3145" y="297"/>
                  </a:lnTo>
                  <a:lnTo>
                    <a:pt x="3140" y="286"/>
                  </a:lnTo>
                  <a:lnTo>
                    <a:pt x="3134" y="277"/>
                  </a:lnTo>
                  <a:lnTo>
                    <a:pt x="3127" y="270"/>
                  </a:lnTo>
                  <a:lnTo>
                    <a:pt x="3120" y="263"/>
                  </a:lnTo>
                  <a:lnTo>
                    <a:pt x="3111" y="258"/>
                  </a:lnTo>
                  <a:lnTo>
                    <a:pt x="3102" y="253"/>
                  </a:lnTo>
                  <a:lnTo>
                    <a:pt x="3092" y="249"/>
                  </a:lnTo>
                  <a:lnTo>
                    <a:pt x="3081" y="246"/>
                  </a:lnTo>
                  <a:lnTo>
                    <a:pt x="3069" y="244"/>
                  </a:lnTo>
                  <a:lnTo>
                    <a:pt x="3056" y="244"/>
                  </a:lnTo>
                  <a:lnTo>
                    <a:pt x="3047" y="244"/>
                  </a:lnTo>
                  <a:lnTo>
                    <a:pt x="3037" y="245"/>
                  </a:lnTo>
                  <a:lnTo>
                    <a:pt x="3028" y="247"/>
                  </a:lnTo>
                  <a:lnTo>
                    <a:pt x="3020" y="250"/>
                  </a:lnTo>
                  <a:lnTo>
                    <a:pt x="3012" y="254"/>
                  </a:lnTo>
                  <a:lnTo>
                    <a:pt x="3004" y="258"/>
                  </a:lnTo>
                  <a:lnTo>
                    <a:pt x="2995" y="263"/>
                  </a:lnTo>
                  <a:lnTo>
                    <a:pt x="2988" y="268"/>
                  </a:lnTo>
                  <a:lnTo>
                    <a:pt x="2981" y="274"/>
                  </a:lnTo>
                  <a:lnTo>
                    <a:pt x="2974" y="281"/>
                  </a:lnTo>
                  <a:lnTo>
                    <a:pt x="2968" y="289"/>
                  </a:lnTo>
                  <a:lnTo>
                    <a:pt x="2962" y="296"/>
                  </a:lnTo>
                  <a:lnTo>
                    <a:pt x="2958" y="303"/>
                  </a:lnTo>
                  <a:lnTo>
                    <a:pt x="2953" y="311"/>
                  </a:lnTo>
                  <a:lnTo>
                    <a:pt x="2950" y="319"/>
                  </a:lnTo>
                  <a:lnTo>
                    <a:pt x="2947" y="329"/>
                  </a:lnTo>
                  <a:lnTo>
                    <a:pt x="2945" y="337"/>
                  </a:lnTo>
                  <a:lnTo>
                    <a:pt x="2943" y="346"/>
                  </a:lnTo>
                  <a:lnTo>
                    <a:pt x="2942" y="356"/>
                  </a:lnTo>
                  <a:lnTo>
                    <a:pt x="2942" y="367"/>
                  </a:lnTo>
                  <a:lnTo>
                    <a:pt x="2942" y="637"/>
                  </a:lnTo>
                  <a:lnTo>
                    <a:pt x="2860" y="637"/>
                  </a:lnTo>
                  <a:close/>
                  <a:moveTo>
                    <a:pt x="3680" y="559"/>
                  </a:moveTo>
                  <a:lnTo>
                    <a:pt x="3694" y="620"/>
                  </a:lnTo>
                  <a:lnTo>
                    <a:pt x="3681" y="627"/>
                  </a:lnTo>
                  <a:lnTo>
                    <a:pt x="3666" y="632"/>
                  </a:lnTo>
                  <a:lnTo>
                    <a:pt x="3651" y="636"/>
                  </a:lnTo>
                  <a:lnTo>
                    <a:pt x="3635" y="640"/>
                  </a:lnTo>
                  <a:lnTo>
                    <a:pt x="3619" y="643"/>
                  </a:lnTo>
                  <a:lnTo>
                    <a:pt x="3602" y="646"/>
                  </a:lnTo>
                  <a:lnTo>
                    <a:pt x="3584" y="647"/>
                  </a:lnTo>
                  <a:lnTo>
                    <a:pt x="3566" y="648"/>
                  </a:lnTo>
                  <a:lnTo>
                    <a:pt x="3541" y="647"/>
                  </a:lnTo>
                  <a:lnTo>
                    <a:pt x="3517" y="643"/>
                  </a:lnTo>
                  <a:lnTo>
                    <a:pt x="3506" y="641"/>
                  </a:lnTo>
                  <a:lnTo>
                    <a:pt x="3495" y="638"/>
                  </a:lnTo>
                  <a:lnTo>
                    <a:pt x="3484" y="635"/>
                  </a:lnTo>
                  <a:lnTo>
                    <a:pt x="3474" y="631"/>
                  </a:lnTo>
                  <a:lnTo>
                    <a:pt x="3464" y="627"/>
                  </a:lnTo>
                  <a:lnTo>
                    <a:pt x="3455" y="623"/>
                  </a:lnTo>
                  <a:lnTo>
                    <a:pt x="3445" y="618"/>
                  </a:lnTo>
                  <a:lnTo>
                    <a:pt x="3436" y="612"/>
                  </a:lnTo>
                  <a:lnTo>
                    <a:pt x="3427" y="605"/>
                  </a:lnTo>
                  <a:lnTo>
                    <a:pt x="3419" y="599"/>
                  </a:lnTo>
                  <a:lnTo>
                    <a:pt x="3410" y="592"/>
                  </a:lnTo>
                  <a:lnTo>
                    <a:pt x="3403" y="584"/>
                  </a:lnTo>
                  <a:lnTo>
                    <a:pt x="3395" y="576"/>
                  </a:lnTo>
                  <a:lnTo>
                    <a:pt x="3389" y="567"/>
                  </a:lnTo>
                  <a:lnTo>
                    <a:pt x="3382" y="559"/>
                  </a:lnTo>
                  <a:lnTo>
                    <a:pt x="3377" y="550"/>
                  </a:lnTo>
                  <a:lnTo>
                    <a:pt x="3370" y="541"/>
                  </a:lnTo>
                  <a:lnTo>
                    <a:pt x="3365" y="531"/>
                  </a:lnTo>
                  <a:lnTo>
                    <a:pt x="3361" y="521"/>
                  </a:lnTo>
                  <a:lnTo>
                    <a:pt x="3357" y="511"/>
                  </a:lnTo>
                  <a:lnTo>
                    <a:pt x="3354" y="500"/>
                  </a:lnTo>
                  <a:lnTo>
                    <a:pt x="3351" y="489"/>
                  </a:lnTo>
                  <a:lnTo>
                    <a:pt x="3348" y="478"/>
                  </a:lnTo>
                  <a:lnTo>
                    <a:pt x="3346" y="467"/>
                  </a:lnTo>
                  <a:lnTo>
                    <a:pt x="3343" y="442"/>
                  </a:lnTo>
                  <a:lnTo>
                    <a:pt x="3342" y="417"/>
                  </a:lnTo>
                  <a:lnTo>
                    <a:pt x="3342" y="404"/>
                  </a:lnTo>
                  <a:lnTo>
                    <a:pt x="3343" y="391"/>
                  </a:lnTo>
                  <a:lnTo>
                    <a:pt x="3344" y="379"/>
                  </a:lnTo>
                  <a:lnTo>
                    <a:pt x="3346" y="367"/>
                  </a:lnTo>
                  <a:lnTo>
                    <a:pt x="3348" y="355"/>
                  </a:lnTo>
                  <a:lnTo>
                    <a:pt x="3351" y="344"/>
                  </a:lnTo>
                  <a:lnTo>
                    <a:pt x="3354" y="333"/>
                  </a:lnTo>
                  <a:lnTo>
                    <a:pt x="3358" y="321"/>
                  </a:lnTo>
                  <a:lnTo>
                    <a:pt x="3363" y="311"/>
                  </a:lnTo>
                  <a:lnTo>
                    <a:pt x="3367" y="301"/>
                  </a:lnTo>
                  <a:lnTo>
                    <a:pt x="3373" y="291"/>
                  </a:lnTo>
                  <a:lnTo>
                    <a:pt x="3379" y="281"/>
                  </a:lnTo>
                  <a:lnTo>
                    <a:pt x="3386" y="272"/>
                  </a:lnTo>
                  <a:lnTo>
                    <a:pt x="3393" y="263"/>
                  </a:lnTo>
                  <a:lnTo>
                    <a:pt x="3400" y="254"/>
                  </a:lnTo>
                  <a:lnTo>
                    <a:pt x="3408" y="245"/>
                  </a:lnTo>
                  <a:lnTo>
                    <a:pt x="3417" y="237"/>
                  </a:lnTo>
                  <a:lnTo>
                    <a:pt x="3425" y="230"/>
                  </a:lnTo>
                  <a:lnTo>
                    <a:pt x="3434" y="223"/>
                  </a:lnTo>
                  <a:lnTo>
                    <a:pt x="3443" y="215"/>
                  </a:lnTo>
                  <a:lnTo>
                    <a:pt x="3454" y="210"/>
                  </a:lnTo>
                  <a:lnTo>
                    <a:pt x="3464" y="204"/>
                  </a:lnTo>
                  <a:lnTo>
                    <a:pt x="3474" y="199"/>
                  </a:lnTo>
                  <a:lnTo>
                    <a:pt x="3484" y="195"/>
                  </a:lnTo>
                  <a:lnTo>
                    <a:pt x="3496" y="191"/>
                  </a:lnTo>
                  <a:lnTo>
                    <a:pt x="3507" y="188"/>
                  </a:lnTo>
                  <a:lnTo>
                    <a:pt x="3519" y="185"/>
                  </a:lnTo>
                  <a:lnTo>
                    <a:pt x="3532" y="183"/>
                  </a:lnTo>
                  <a:lnTo>
                    <a:pt x="3544" y="181"/>
                  </a:lnTo>
                  <a:lnTo>
                    <a:pt x="3556" y="179"/>
                  </a:lnTo>
                  <a:lnTo>
                    <a:pt x="3570" y="178"/>
                  </a:lnTo>
                  <a:lnTo>
                    <a:pt x="3583" y="178"/>
                  </a:lnTo>
                  <a:lnTo>
                    <a:pt x="3599" y="178"/>
                  </a:lnTo>
                  <a:lnTo>
                    <a:pt x="3616" y="179"/>
                  </a:lnTo>
                  <a:lnTo>
                    <a:pt x="3631" y="182"/>
                  </a:lnTo>
                  <a:lnTo>
                    <a:pt x="3646" y="185"/>
                  </a:lnTo>
                  <a:lnTo>
                    <a:pt x="3659" y="188"/>
                  </a:lnTo>
                  <a:lnTo>
                    <a:pt x="3672" y="192"/>
                  </a:lnTo>
                  <a:lnTo>
                    <a:pt x="3685" y="196"/>
                  </a:lnTo>
                  <a:lnTo>
                    <a:pt x="3696" y="201"/>
                  </a:lnTo>
                  <a:lnTo>
                    <a:pt x="3678" y="265"/>
                  </a:lnTo>
                  <a:lnTo>
                    <a:pt x="3667" y="260"/>
                  </a:lnTo>
                  <a:lnTo>
                    <a:pt x="3656" y="256"/>
                  </a:lnTo>
                  <a:lnTo>
                    <a:pt x="3646" y="251"/>
                  </a:lnTo>
                  <a:lnTo>
                    <a:pt x="3633" y="248"/>
                  </a:lnTo>
                  <a:lnTo>
                    <a:pt x="3622" y="246"/>
                  </a:lnTo>
                  <a:lnTo>
                    <a:pt x="3609" y="244"/>
                  </a:lnTo>
                  <a:lnTo>
                    <a:pt x="3596" y="243"/>
                  </a:lnTo>
                  <a:lnTo>
                    <a:pt x="3583" y="243"/>
                  </a:lnTo>
                  <a:lnTo>
                    <a:pt x="3565" y="244"/>
                  </a:lnTo>
                  <a:lnTo>
                    <a:pt x="3548" y="246"/>
                  </a:lnTo>
                  <a:lnTo>
                    <a:pt x="3532" y="250"/>
                  </a:lnTo>
                  <a:lnTo>
                    <a:pt x="3516" y="256"/>
                  </a:lnTo>
                  <a:lnTo>
                    <a:pt x="3502" y="263"/>
                  </a:lnTo>
                  <a:lnTo>
                    <a:pt x="3489" y="271"/>
                  </a:lnTo>
                  <a:lnTo>
                    <a:pt x="3476" y="281"/>
                  </a:lnTo>
                  <a:lnTo>
                    <a:pt x="3465" y="294"/>
                  </a:lnTo>
                  <a:lnTo>
                    <a:pt x="3456" y="305"/>
                  </a:lnTo>
                  <a:lnTo>
                    <a:pt x="3447" y="318"/>
                  </a:lnTo>
                  <a:lnTo>
                    <a:pt x="3440" y="332"/>
                  </a:lnTo>
                  <a:lnTo>
                    <a:pt x="3434" y="346"/>
                  </a:lnTo>
                  <a:lnTo>
                    <a:pt x="3430" y="362"/>
                  </a:lnTo>
                  <a:lnTo>
                    <a:pt x="3427" y="378"/>
                  </a:lnTo>
                  <a:lnTo>
                    <a:pt x="3425" y="396"/>
                  </a:lnTo>
                  <a:lnTo>
                    <a:pt x="3424" y="413"/>
                  </a:lnTo>
                  <a:lnTo>
                    <a:pt x="3425" y="432"/>
                  </a:lnTo>
                  <a:lnTo>
                    <a:pt x="3427" y="449"/>
                  </a:lnTo>
                  <a:lnTo>
                    <a:pt x="3430" y="467"/>
                  </a:lnTo>
                  <a:lnTo>
                    <a:pt x="3435" y="482"/>
                  </a:lnTo>
                  <a:lnTo>
                    <a:pt x="3441" y="496"/>
                  </a:lnTo>
                  <a:lnTo>
                    <a:pt x="3449" y="511"/>
                  </a:lnTo>
                  <a:lnTo>
                    <a:pt x="3458" y="523"/>
                  </a:lnTo>
                  <a:lnTo>
                    <a:pt x="3468" y="535"/>
                  </a:lnTo>
                  <a:lnTo>
                    <a:pt x="3479" y="546"/>
                  </a:lnTo>
                  <a:lnTo>
                    <a:pt x="3492" y="555"/>
                  </a:lnTo>
                  <a:lnTo>
                    <a:pt x="3505" y="563"/>
                  </a:lnTo>
                  <a:lnTo>
                    <a:pt x="3518" y="569"/>
                  </a:lnTo>
                  <a:lnTo>
                    <a:pt x="3533" y="575"/>
                  </a:lnTo>
                  <a:lnTo>
                    <a:pt x="3548" y="579"/>
                  </a:lnTo>
                  <a:lnTo>
                    <a:pt x="3564" y="581"/>
                  </a:lnTo>
                  <a:lnTo>
                    <a:pt x="3580" y="581"/>
                  </a:lnTo>
                  <a:lnTo>
                    <a:pt x="3592" y="581"/>
                  </a:lnTo>
                  <a:lnTo>
                    <a:pt x="3605" y="580"/>
                  </a:lnTo>
                  <a:lnTo>
                    <a:pt x="3618" y="578"/>
                  </a:lnTo>
                  <a:lnTo>
                    <a:pt x="3630" y="576"/>
                  </a:lnTo>
                  <a:lnTo>
                    <a:pt x="3643" y="572"/>
                  </a:lnTo>
                  <a:lnTo>
                    <a:pt x="3655" y="568"/>
                  </a:lnTo>
                  <a:lnTo>
                    <a:pt x="3667" y="564"/>
                  </a:lnTo>
                  <a:lnTo>
                    <a:pt x="3680" y="559"/>
                  </a:lnTo>
                  <a:close/>
                  <a:moveTo>
                    <a:pt x="4149" y="427"/>
                  </a:moveTo>
                  <a:lnTo>
                    <a:pt x="3836" y="426"/>
                  </a:lnTo>
                  <a:lnTo>
                    <a:pt x="3837" y="445"/>
                  </a:lnTo>
                  <a:lnTo>
                    <a:pt x="3840" y="463"/>
                  </a:lnTo>
                  <a:lnTo>
                    <a:pt x="3843" y="480"/>
                  </a:lnTo>
                  <a:lnTo>
                    <a:pt x="3848" y="495"/>
                  </a:lnTo>
                  <a:lnTo>
                    <a:pt x="3855" y="510"/>
                  </a:lnTo>
                  <a:lnTo>
                    <a:pt x="3864" y="523"/>
                  </a:lnTo>
                  <a:lnTo>
                    <a:pt x="3873" y="535"/>
                  </a:lnTo>
                  <a:lnTo>
                    <a:pt x="3883" y="546"/>
                  </a:lnTo>
                  <a:lnTo>
                    <a:pt x="3893" y="554"/>
                  </a:lnTo>
                  <a:lnTo>
                    <a:pt x="3905" y="562"/>
                  </a:lnTo>
                  <a:lnTo>
                    <a:pt x="3917" y="568"/>
                  </a:lnTo>
                  <a:lnTo>
                    <a:pt x="3929" y="573"/>
                  </a:lnTo>
                  <a:lnTo>
                    <a:pt x="3943" y="577"/>
                  </a:lnTo>
                  <a:lnTo>
                    <a:pt x="3958" y="580"/>
                  </a:lnTo>
                  <a:lnTo>
                    <a:pt x="3973" y="582"/>
                  </a:lnTo>
                  <a:lnTo>
                    <a:pt x="3989" y="582"/>
                  </a:lnTo>
                  <a:lnTo>
                    <a:pt x="4006" y="582"/>
                  </a:lnTo>
                  <a:lnTo>
                    <a:pt x="4023" y="581"/>
                  </a:lnTo>
                  <a:lnTo>
                    <a:pt x="4038" y="579"/>
                  </a:lnTo>
                  <a:lnTo>
                    <a:pt x="4055" y="577"/>
                  </a:lnTo>
                  <a:lnTo>
                    <a:pt x="4070" y="573"/>
                  </a:lnTo>
                  <a:lnTo>
                    <a:pt x="4084" y="569"/>
                  </a:lnTo>
                  <a:lnTo>
                    <a:pt x="4099" y="564"/>
                  </a:lnTo>
                  <a:lnTo>
                    <a:pt x="4113" y="559"/>
                  </a:lnTo>
                  <a:lnTo>
                    <a:pt x="4127" y="618"/>
                  </a:lnTo>
                  <a:lnTo>
                    <a:pt x="4111" y="624"/>
                  </a:lnTo>
                  <a:lnTo>
                    <a:pt x="4095" y="630"/>
                  </a:lnTo>
                  <a:lnTo>
                    <a:pt x="4077" y="635"/>
                  </a:lnTo>
                  <a:lnTo>
                    <a:pt x="4059" y="639"/>
                  </a:lnTo>
                  <a:lnTo>
                    <a:pt x="4039" y="642"/>
                  </a:lnTo>
                  <a:lnTo>
                    <a:pt x="4020" y="644"/>
                  </a:lnTo>
                  <a:lnTo>
                    <a:pt x="3999" y="646"/>
                  </a:lnTo>
                  <a:lnTo>
                    <a:pt x="3978" y="647"/>
                  </a:lnTo>
                  <a:lnTo>
                    <a:pt x="3953" y="646"/>
                  </a:lnTo>
                  <a:lnTo>
                    <a:pt x="3929" y="642"/>
                  </a:lnTo>
                  <a:lnTo>
                    <a:pt x="3918" y="640"/>
                  </a:lnTo>
                  <a:lnTo>
                    <a:pt x="3907" y="637"/>
                  </a:lnTo>
                  <a:lnTo>
                    <a:pt x="3896" y="634"/>
                  </a:lnTo>
                  <a:lnTo>
                    <a:pt x="3886" y="631"/>
                  </a:lnTo>
                  <a:lnTo>
                    <a:pt x="3877" y="627"/>
                  </a:lnTo>
                  <a:lnTo>
                    <a:pt x="3867" y="622"/>
                  </a:lnTo>
                  <a:lnTo>
                    <a:pt x="3857" y="617"/>
                  </a:lnTo>
                  <a:lnTo>
                    <a:pt x="3849" y="612"/>
                  </a:lnTo>
                  <a:lnTo>
                    <a:pt x="3840" y="605"/>
                  </a:lnTo>
                  <a:lnTo>
                    <a:pt x="3832" y="598"/>
                  </a:lnTo>
                  <a:lnTo>
                    <a:pt x="3823" y="592"/>
                  </a:lnTo>
                  <a:lnTo>
                    <a:pt x="3816" y="584"/>
                  </a:lnTo>
                  <a:lnTo>
                    <a:pt x="3809" y="576"/>
                  </a:lnTo>
                  <a:lnTo>
                    <a:pt x="3803" y="567"/>
                  </a:lnTo>
                  <a:lnTo>
                    <a:pt x="3796" y="559"/>
                  </a:lnTo>
                  <a:lnTo>
                    <a:pt x="3791" y="551"/>
                  </a:lnTo>
                  <a:lnTo>
                    <a:pt x="3785" y="542"/>
                  </a:lnTo>
                  <a:lnTo>
                    <a:pt x="3780" y="531"/>
                  </a:lnTo>
                  <a:lnTo>
                    <a:pt x="3776" y="522"/>
                  </a:lnTo>
                  <a:lnTo>
                    <a:pt x="3772" y="512"/>
                  </a:lnTo>
                  <a:lnTo>
                    <a:pt x="3768" y="501"/>
                  </a:lnTo>
                  <a:lnTo>
                    <a:pt x="3765" y="490"/>
                  </a:lnTo>
                  <a:lnTo>
                    <a:pt x="3763" y="480"/>
                  </a:lnTo>
                  <a:lnTo>
                    <a:pt x="3761" y="469"/>
                  </a:lnTo>
                  <a:lnTo>
                    <a:pt x="3758" y="445"/>
                  </a:lnTo>
                  <a:lnTo>
                    <a:pt x="3757" y="419"/>
                  </a:lnTo>
                  <a:lnTo>
                    <a:pt x="3758" y="394"/>
                  </a:lnTo>
                  <a:lnTo>
                    <a:pt x="3761" y="370"/>
                  </a:lnTo>
                  <a:lnTo>
                    <a:pt x="3765" y="346"/>
                  </a:lnTo>
                  <a:lnTo>
                    <a:pt x="3771" y="324"/>
                  </a:lnTo>
                  <a:lnTo>
                    <a:pt x="3775" y="313"/>
                  </a:lnTo>
                  <a:lnTo>
                    <a:pt x="3779" y="303"/>
                  </a:lnTo>
                  <a:lnTo>
                    <a:pt x="3784" y="293"/>
                  </a:lnTo>
                  <a:lnTo>
                    <a:pt x="3790" y="282"/>
                  </a:lnTo>
                  <a:lnTo>
                    <a:pt x="3795" y="273"/>
                  </a:lnTo>
                  <a:lnTo>
                    <a:pt x="3801" y="264"/>
                  </a:lnTo>
                  <a:lnTo>
                    <a:pt x="3808" y="255"/>
                  </a:lnTo>
                  <a:lnTo>
                    <a:pt x="3814" y="246"/>
                  </a:lnTo>
                  <a:lnTo>
                    <a:pt x="3821" y="238"/>
                  </a:lnTo>
                  <a:lnTo>
                    <a:pt x="3830" y="230"/>
                  </a:lnTo>
                  <a:lnTo>
                    <a:pt x="3838" y="223"/>
                  </a:lnTo>
                  <a:lnTo>
                    <a:pt x="3846" y="217"/>
                  </a:lnTo>
                  <a:lnTo>
                    <a:pt x="3854" y="210"/>
                  </a:lnTo>
                  <a:lnTo>
                    <a:pt x="3863" y="204"/>
                  </a:lnTo>
                  <a:lnTo>
                    <a:pt x="3872" y="199"/>
                  </a:lnTo>
                  <a:lnTo>
                    <a:pt x="3881" y="195"/>
                  </a:lnTo>
                  <a:lnTo>
                    <a:pt x="3891" y="191"/>
                  </a:lnTo>
                  <a:lnTo>
                    <a:pt x="3902" y="187"/>
                  </a:lnTo>
                  <a:lnTo>
                    <a:pt x="3912" y="185"/>
                  </a:lnTo>
                  <a:lnTo>
                    <a:pt x="3922" y="182"/>
                  </a:lnTo>
                  <a:lnTo>
                    <a:pt x="3933" y="179"/>
                  </a:lnTo>
                  <a:lnTo>
                    <a:pt x="3944" y="178"/>
                  </a:lnTo>
                  <a:lnTo>
                    <a:pt x="3956" y="177"/>
                  </a:lnTo>
                  <a:lnTo>
                    <a:pt x="3967" y="177"/>
                  </a:lnTo>
                  <a:lnTo>
                    <a:pt x="3980" y="177"/>
                  </a:lnTo>
                  <a:lnTo>
                    <a:pt x="3991" y="178"/>
                  </a:lnTo>
                  <a:lnTo>
                    <a:pt x="4002" y="181"/>
                  </a:lnTo>
                  <a:lnTo>
                    <a:pt x="4014" y="183"/>
                  </a:lnTo>
                  <a:lnTo>
                    <a:pt x="4024" y="185"/>
                  </a:lnTo>
                  <a:lnTo>
                    <a:pt x="4034" y="188"/>
                  </a:lnTo>
                  <a:lnTo>
                    <a:pt x="4044" y="192"/>
                  </a:lnTo>
                  <a:lnTo>
                    <a:pt x="4054" y="196"/>
                  </a:lnTo>
                  <a:lnTo>
                    <a:pt x="4063" y="201"/>
                  </a:lnTo>
                  <a:lnTo>
                    <a:pt x="4071" y="206"/>
                  </a:lnTo>
                  <a:lnTo>
                    <a:pt x="4079" y="212"/>
                  </a:lnTo>
                  <a:lnTo>
                    <a:pt x="4088" y="220"/>
                  </a:lnTo>
                  <a:lnTo>
                    <a:pt x="4095" y="227"/>
                  </a:lnTo>
                  <a:lnTo>
                    <a:pt x="4102" y="234"/>
                  </a:lnTo>
                  <a:lnTo>
                    <a:pt x="4108" y="242"/>
                  </a:lnTo>
                  <a:lnTo>
                    <a:pt x="4115" y="251"/>
                  </a:lnTo>
                  <a:lnTo>
                    <a:pt x="4124" y="266"/>
                  </a:lnTo>
                  <a:lnTo>
                    <a:pt x="4132" y="281"/>
                  </a:lnTo>
                  <a:lnTo>
                    <a:pt x="4138" y="298"/>
                  </a:lnTo>
                  <a:lnTo>
                    <a:pt x="4143" y="314"/>
                  </a:lnTo>
                  <a:lnTo>
                    <a:pt x="4147" y="332"/>
                  </a:lnTo>
                  <a:lnTo>
                    <a:pt x="4150" y="349"/>
                  </a:lnTo>
                  <a:lnTo>
                    <a:pt x="4152" y="369"/>
                  </a:lnTo>
                  <a:lnTo>
                    <a:pt x="4153" y="388"/>
                  </a:lnTo>
                  <a:lnTo>
                    <a:pt x="4152" y="400"/>
                  </a:lnTo>
                  <a:lnTo>
                    <a:pt x="4152" y="410"/>
                  </a:lnTo>
                  <a:lnTo>
                    <a:pt x="4151" y="419"/>
                  </a:lnTo>
                  <a:lnTo>
                    <a:pt x="4149" y="427"/>
                  </a:lnTo>
                  <a:close/>
                  <a:moveTo>
                    <a:pt x="3836" y="368"/>
                  </a:moveTo>
                  <a:lnTo>
                    <a:pt x="4074" y="368"/>
                  </a:lnTo>
                  <a:lnTo>
                    <a:pt x="4074" y="355"/>
                  </a:lnTo>
                  <a:lnTo>
                    <a:pt x="4073" y="344"/>
                  </a:lnTo>
                  <a:lnTo>
                    <a:pt x="4071" y="332"/>
                  </a:lnTo>
                  <a:lnTo>
                    <a:pt x="4069" y="321"/>
                  </a:lnTo>
                  <a:lnTo>
                    <a:pt x="4066" y="311"/>
                  </a:lnTo>
                  <a:lnTo>
                    <a:pt x="4062" y="301"/>
                  </a:lnTo>
                  <a:lnTo>
                    <a:pt x="4058" y="292"/>
                  </a:lnTo>
                  <a:lnTo>
                    <a:pt x="4052" y="282"/>
                  </a:lnTo>
                  <a:lnTo>
                    <a:pt x="4044" y="271"/>
                  </a:lnTo>
                  <a:lnTo>
                    <a:pt x="4035" y="262"/>
                  </a:lnTo>
                  <a:lnTo>
                    <a:pt x="4026" y="254"/>
                  </a:lnTo>
                  <a:lnTo>
                    <a:pt x="4015" y="247"/>
                  </a:lnTo>
                  <a:lnTo>
                    <a:pt x="4003" y="242"/>
                  </a:lnTo>
                  <a:lnTo>
                    <a:pt x="3990" y="239"/>
                  </a:lnTo>
                  <a:lnTo>
                    <a:pt x="3976" y="237"/>
                  </a:lnTo>
                  <a:lnTo>
                    <a:pt x="3961" y="236"/>
                  </a:lnTo>
                  <a:lnTo>
                    <a:pt x="3947" y="237"/>
                  </a:lnTo>
                  <a:lnTo>
                    <a:pt x="3934" y="239"/>
                  </a:lnTo>
                  <a:lnTo>
                    <a:pt x="3922" y="242"/>
                  </a:lnTo>
                  <a:lnTo>
                    <a:pt x="3910" y="247"/>
                  </a:lnTo>
                  <a:lnTo>
                    <a:pt x="3900" y="254"/>
                  </a:lnTo>
                  <a:lnTo>
                    <a:pt x="3888" y="261"/>
                  </a:lnTo>
                  <a:lnTo>
                    <a:pt x="3879" y="270"/>
                  </a:lnTo>
                  <a:lnTo>
                    <a:pt x="3870" y="280"/>
                  </a:lnTo>
                  <a:lnTo>
                    <a:pt x="3864" y="290"/>
                  </a:lnTo>
                  <a:lnTo>
                    <a:pt x="3857" y="300"/>
                  </a:lnTo>
                  <a:lnTo>
                    <a:pt x="3852" y="310"/>
                  </a:lnTo>
                  <a:lnTo>
                    <a:pt x="3848" y="320"/>
                  </a:lnTo>
                  <a:lnTo>
                    <a:pt x="3844" y="332"/>
                  </a:lnTo>
                  <a:lnTo>
                    <a:pt x="3840" y="343"/>
                  </a:lnTo>
                  <a:lnTo>
                    <a:pt x="3838" y="355"/>
                  </a:lnTo>
                  <a:lnTo>
                    <a:pt x="3836" y="368"/>
                  </a:lnTo>
                  <a:close/>
                  <a:moveTo>
                    <a:pt x="4756" y="559"/>
                  </a:moveTo>
                  <a:lnTo>
                    <a:pt x="4771" y="620"/>
                  </a:lnTo>
                  <a:lnTo>
                    <a:pt x="4756" y="627"/>
                  </a:lnTo>
                  <a:lnTo>
                    <a:pt x="4742" y="632"/>
                  </a:lnTo>
                  <a:lnTo>
                    <a:pt x="4728" y="636"/>
                  </a:lnTo>
                  <a:lnTo>
                    <a:pt x="4711" y="640"/>
                  </a:lnTo>
                  <a:lnTo>
                    <a:pt x="4695" y="643"/>
                  </a:lnTo>
                  <a:lnTo>
                    <a:pt x="4678" y="646"/>
                  </a:lnTo>
                  <a:lnTo>
                    <a:pt x="4660" y="647"/>
                  </a:lnTo>
                  <a:lnTo>
                    <a:pt x="4641" y="648"/>
                  </a:lnTo>
                  <a:lnTo>
                    <a:pt x="4617" y="647"/>
                  </a:lnTo>
                  <a:lnTo>
                    <a:pt x="4593" y="643"/>
                  </a:lnTo>
                  <a:lnTo>
                    <a:pt x="4582" y="641"/>
                  </a:lnTo>
                  <a:lnTo>
                    <a:pt x="4571" y="638"/>
                  </a:lnTo>
                  <a:lnTo>
                    <a:pt x="4560" y="635"/>
                  </a:lnTo>
                  <a:lnTo>
                    <a:pt x="4550" y="631"/>
                  </a:lnTo>
                  <a:lnTo>
                    <a:pt x="4541" y="627"/>
                  </a:lnTo>
                  <a:lnTo>
                    <a:pt x="4530" y="623"/>
                  </a:lnTo>
                  <a:lnTo>
                    <a:pt x="4521" y="618"/>
                  </a:lnTo>
                  <a:lnTo>
                    <a:pt x="4512" y="612"/>
                  </a:lnTo>
                  <a:lnTo>
                    <a:pt x="4504" y="605"/>
                  </a:lnTo>
                  <a:lnTo>
                    <a:pt x="4495" y="599"/>
                  </a:lnTo>
                  <a:lnTo>
                    <a:pt x="4487" y="592"/>
                  </a:lnTo>
                  <a:lnTo>
                    <a:pt x="4479" y="584"/>
                  </a:lnTo>
                  <a:lnTo>
                    <a:pt x="4472" y="576"/>
                  </a:lnTo>
                  <a:lnTo>
                    <a:pt x="4465" y="567"/>
                  </a:lnTo>
                  <a:lnTo>
                    <a:pt x="4458" y="559"/>
                  </a:lnTo>
                  <a:lnTo>
                    <a:pt x="4452" y="550"/>
                  </a:lnTo>
                  <a:lnTo>
                    <a:pt x="4447" y="541"/>
                  </a:lnTo>
                  <a:lnTo>
                    <a:pt x="4442" y="531"/>
                  </a:lnTo>
                  <a:lnTo>
                    <a:pt x="4437" y="521"/>
                  </a:lnTo>
                  <a:lnTo>
                    <a:pt x="4434" y="511"/>
                  </a:lnTo>
                  <a:lnTo>
                    <a:pt x="4430" y="500"/>
                  </a:lnTo>
                  <a:lnTo>
                    <a:pt x="4427" y="489"/>
                  </a:lnTo>
                  <a:lnTo>
                    <a:pt x="4424" y="478"/>
                  </a:lnTo>
                  <a:lnTo>
                    <a:pt x="4421" y="467"/>
                  </a:lnTo>
                  <a:lnTo>
                    <a:pt x="4419" y="442"/>
                  </a:lnTo>
                  <a:lnTo>
                    <a:pt x="4418" y="417"/>
                  </a:lnTo>
                  <a:lnTo>
                    <a:pt x="4418" y="404"/>
                  </a:lnTo>
                  <a:lnTo>
                    <a:pt x="4419" y="391"/>
                  </a:lnTo>
                  <a:lnTo>
                    <a:pt x="4420" y="379"/>
                  </a:lnTo>
                  <a:lnTo>
                    <a:pt x="4423" y="367"/>
                  </a:lnTo>
                  <a:lnTo>
                    <a:pt x="4425" y="355"/>
                  </a:lnTo>
                  <a:lnTo>
                    <a:pt x="4428" y="344"/>
                  </a:lnTo>
                  <a:lnTo>
                    <a:pt x="4431" y="333"/>
                  </a:lnTo>
                  <a:lnTo>
                    <a:pt x="4435" y="321"/>
                  </a:lnTo>
                  <a:lnTo>
                    <a:pt x="4439" y="311"/>
                  </a:lnTo>
                  <a:lnTo>
                    <a:pt x="4444" y="301"/>
                  </a:lnTo>
                  <a:lnTo>
                    <a:pt x="4449" y="291"/>
                  </a:lnTo>
                  <a:lnTo>
                    <a:pt x="4455" y="281"/>
                  </a:lnTo>
                  <a:lnTo>
                    <a:pt x="4462" y="272"/>
                  </a:lnTo>
                  <a:lnTo>
                    <a:pt x="4469" y="263"/>
                  </a:lnTo>
                  <a:lnTo>
                    <a:pt x="4476" y="254"/>
                  </a:lnTo>
                  <a:lnTo>
                    <a:pt x="4484" y="245"/>
                  </a:lnTo>
                  <a:lnTo>
                    <a:pt x="4492" y="237"/>
                  </a:lnTo>
                  <a:lnTo>
                    <a:pt x="4502" y="230"/>
                  </a:lnTo>
                  <a:lnTo>
                    <a:pt x="4511" y="223"/>
                  </a:lnTo>
                  <a:lnTo>
                    <a:pt x="4520" y="215"/>
                  </a:lnTo>
                  <a:lnTo>
                    <a:pt x="4529" y="210"/>
                  </a:lnTo>
                  <a:lnTo>
                    <a:pt x="4540" y="204"/>
                  </a:lnTo>
                  <a:lnTo>
                    <a:pt x="4550" y="199"/>
                  </a:lnTo>
                  <a:lnTo>
                    <a:pt x="4561" y="195"/>
                  </a:lnTo>
                  <a:lnTo>
                    <a:pt x="4573" y="191"/>
                  </a:lnTo>
                  <a:lnTo>
                    <a:pt x="4584" y="188"/>
                  </a:lnTo>
                  <a:lnTo>
                    <a:pt x="4595" y="185"/>
                  </a:lnTo>
                  <a:lnTo>
                    <a:pt x="4607" y="183"/>
                  </a:lnTo>
                  <a:lnTo>
                    <a:pt x="4620" y="181"/>
                  </a:lnTo>
                  <a:lnTo>
                    <a:pt x="4632" y="179"/>
                  </a:lnTo>
                  <a:lnTo>
                    <a:pt x="4645" y="178"/>
                  </a:lnTo>
                  <a:lnTo>
                    <a:pt x="4659" y="178"/>
                  </a:lnTo>
                  <a:lnTo>
                    <a:pt x="4676" y="178"/>
                  </a:lnTo>
                  <a:lnTo>
                    <a:pt x="4692" y="179"/>
                  </a:lnTo>
                  <a:lnTo>
                    <a:pt x="4707" y="182"/>
                  </a:lnTo>
                  <a:lnTo>
                    <a:pt x="4722" y="185"/>
                  </a:lnTo>
                  <a:lnTo>
                    <a:pt x="4736" y="188"/>
                  </a:lnTo>
                  <a:lnTo>
                    <a:pt x="4748" y="192"/>
                  </a:lnTo>
                  <a:lnTo>
                    <a:pt x="4761" y="196"/>
                  </a:lnTo>
                  <a:lnTo>
                    <a:pt x="4772" y="201"/>
                  </a:lnTo>
                  <a:lnTo>
                    <a:pt x="4753" y="265"/>
                  </a:lnTo>
                  <a:lnTo>
                    <a:pt x="4743" y="260"/>
                  </a:lnTo>
                  <a:lnTo>
                    <a:pt x="4733" y="256"/>
                  </a:lnTo>
                  <a:lnTo>
                    <a:pt x="4722" y="251"/>
                  </a:lnTo>
                  <a:lnTo>
                    <a:pt x="4710" y="248"/>
                  </a:lnTo>
                  <a:lnTo>
                    <a:pt x="4698" y="246"/>
                  </a:lnTo>
                  <a:lnTo>
                    <a:pt x="4686" y="244"/>
                  </a:lnTo>
                  <a:lnTo>
                    <a:pt x="4672" y="243"/>
                  </a:lnTo>
                  <a:lnTo>
                    <a:pt x="4659" y="243"/>
                  </a:lnTo>
                  <a:lnTo>
                    <a:pt x="4641" y="244"/>
                  </a:lnTo>
                  <a:lnTo>
                    <a:pt x="4624" y="246"/>
                  </a:lnTo>
                  <a:lnTo>
                    <a:pt x="4607" y="250"/>
                  </a:lnTo>
                  <a:lnTo>
                    <a:pt x="4593" y="256"/>
                  </a:lnTo>
                  <a:lnTo>
                    <a:pt x="4579" y="263"/>
                  </a:lnTo>
                  <a:lnTo>
                    <a:pt x="4565" y="271"/>
                  </a:lnTo>
                  <a:lnTo>
                    <a:pt x="4553" y="281"/>
                  </a:lnTo>
                  <a:lnTo>
                    <a:pt x="4542" y="294"/>
                  </a:lnTo>
                  <a:lnTo>
                    <a:pt x="4531" y="305"/>
                  </a:lnTo>
                  <a:lnTo>
                    <a:pt x="4523" y="318"/>
                  </a:lnTo>
                  <a:lnTo>
                    <a:pt x="4516" y="332"/>
                  </a:lnTo>
                  <a:lnTo>
                    <a:pt x="4511" y="346"/>
                  </a:lnTo>
                  <a:lnTo>
                    <a:pt x="4507" y="362"/>
                  </a:lnTo>
                  <a:lnTo>
                    <a:pt x="4503" y="378"/>
                  </a:lnTo>
                  <a:lnTo>
                    <a:pt x="4502" y="396"/>
                  </a:lnTo>
                  <a:lnTo>
                    <a:pt x="4501" y="413"/>
                  </a:lnTo>
                  <a:lnTo>
                    <a:pt x="4502" y="432"/>
                  </a:lnTo>
                  <a:lnTo>
                    <a:pt x="4504" y="449"/>
                  </a:lnTo>
                  <a:lnTo>
                    <a:pt x="4507" y="467"/>
                  </a:lnTo>
                  <a:lnTo>
                    <a:pt x="4512" y="482"/>
                  </a:lnTo>
                  <a:lnTo>
                    <a:pt x="4518" y="496"/>
                  </a:lnTo>
                  <a:lnTo>
                    <a:pt x="4525" y="511"/>
                  </a:lnTo>
                  <a:lnTo>
                    <a:pt x="4535" y="523"/>
                  </a:lnTo>
                  <a:lnTo>
                    <a:pt x="4545" y="535"/>
                  </a:lnTo>
                  <a:lnTo>
                    <a:pt x="4556" y="546"/>
                  </a:lnTo>
                  <a:lnTo>
                    <a:pt x="4568" y="555"/>
                  </a:lnTo>
                  <a:lnTo>
                    <a:pt x="4581" y="563"/>
                  </a:lnTo>
                  <a:lnTo>
                    <a:pt x="4594" y="569"/>
                  </a:lnTo>
                  <a:lnTo>
                    <a:pt x="4608" y="575"/>
                  </a:lnTo>
                  <a:lnTo>
                    <a:pt x="4624" y="579"/>
                  </a:lnTo>
                  <a:lnTo>
                    <a:pt x="4639" y="581"/>
                  </a:lnTo>
                  <a:lnTo>
                    <a:pt x="4657" y="581"/>
                  </a:lnTo>
                  <a:lnTo>
                    <a:pt x="4669" y="581"/>
                  </a:lnTo>
                  <a:lnTo>
                    <a:pt x="4681" y="580"/>
                  </a:lnTo>
                  <a:lnTo>
                    <a:pt x="4694" y="578"/>
                  </a:lnTo>
                  <a:lnTo>
                    <a:pt x="4706" y="576"/>
                  </a:lnTo>
                  <a:lnTo>
                    <a:pt x="4718" y="572"/>
                  </a:lnTo>
                  <a:lnTo>
                    <a:pt x="4732" y="568"/>
                  </a:lnTo>
                  <a:lnTo>
                    <a:pt x="4744" y="564"/>
                  </a:lnTo>
                  <a:lnTo>
                    <a:pt x="4756" y="559"/>
                  </a:lnTo>
                  <a:close/>
                  <a:moveTo>
                    <a:pt x="5225" y="427"/>
                  </a:moveTo>
                  <a:lnTo>
                    <a:pt x="4913" y="426"/>
                  </a:lnTo>
                  <a:lnTo>
                    <a:pt x="4914" y="445"/>
                  </a:lnTo>
                  <a:lnTo>
                    <a:pt x="4916" y="463"/>
                  </a:lnTo>
                  <a:lnTo>
                    <a:pt x="4920" y="480"/>
                  </a:lnTo>
                  <a:lnTo>
                    <a:pt x="4925" y="495"/>
                  </a:lnTo>
                  <a:lnTo>
                    <a:pt x="4931" y="510"/>
                  </a:lnTo>
                  <a:lnTo>
                    <a:pt x="4939" y="523"/>
                  </a:lnTo>
                  <a:lnTo>
                    <a:pt x="4949" y="535"/>
                  </a:lnTo>
                  <a:lnTo>
                    <a:pt x="4959" y="546"/>
                  </a:lnTo>
                  <a:lnTo>
                    <a:pt x="4969" y="554"/>
                  </a:lnTo>
                  <a:lnTo>
                    <a:pt x="4980" y="562"/>
                  </a:lnTo>
                  <a:lnTo>
                    <a:pt x="4993" y="568"/>
                  </a:lnTo>
                  <a:lnTo>
                    <a:pt x="5006" y="573"/>
                  </a:lnTo>
                  <a:lnTo>
                    <a:pt x="5019" y="577"/>
                  </a:lnTo>
                  <a:lnTo>
                    <a:pt x="5034" y="580"/>
                  </a:lnTo>
                  <a:lnTo>
                    <a:pt x="5049" y="582"/>
                  </a:lnTo>
                  <a:lnTo>
                    <a:pt x="5066" y="582"/>
                  </a:lnTo>
                  <a:lnTo>
                    <a:pt x="5082" y="582"/>
                  </a:lnTo>
                  <a:lnTo>
                    <a:pt x="5099" y="581"/>
                  </a:lnTo>
                  <a:lnTo>
                    <a:pt x="5115" y="579"/>
                  </a:lnTo>
                  <a:lnTo>
                    <a:pt x="5130" y="577"/>
                  </a:lnTo>
                  <a:lnTo>
                    <a:pt x="5146" y="573"/>
                  </a:lnTo>
                  <a:lnTo>
                    <a:pt x="5161" y="569"/>
                  </a:lnTo>
                  <a:lnTo>
                    <a:pt x="5176" y="564"/>
                  </a:lnTo>
                  <a:lnTo>
                    <a:pt x="5189" y="559"/>
                  </a:lnTo>
                  <a:lnTo>
                    <a:pt x="5203" y="618"/>
                  </a:lnTo>
                  <a:lnTo>
                    <a:pt x="5187" y="624"/>
                  </a:lnTo>
                  <a:lnTo>
                    <a:pt x="5171" y="630"/>
                  </a:lnTo>
                  <a:lnTo>
                    <a:pt x="5153" y="635"/>
                  </a:lnTo>
                  <a:lnTo>
                    <a:pt x="5135" y="639"/>
                  </a:lnTo>
                  <a:lnTo>
                    <a:pt x="5116" y="642"/>
                  </a:lnTo>
                  <a:lnTo>
                    <a:pt x="5096" y="644"/>
                  </a:lnTo>
                  <a:lnTo>
                    <a:pt x="5075" y="646"/>
                  </a:lnTo>
                  <a:lnTo>
                    <a:pt x="5054" y="647"/>
                  </a:lnTo>
                  <a:lnTo>
                    <a:pt x="5029" y="646"/>
                  </a:lnTo>
                  <a:lnTo>
                    <a:pt x="5006" y="642"/>
                  </a:lnTo>
                  <a:lnTo>
                    <a:pt x="4995" y="640"/>
                  </a:lnTo>
                  <a:lnTo>
                    <a:pt x="4984" y="637"/>
                  </a:lnTo>
                  <a:lnTo>
                    <a:pt x="4973" y="634"/>
                  </a:lnTo>
                  <a:lnTo>
                    <a:pt x="4963" y="631"/>
                  </a:lnTo>
                  <a:lnTo>
                    <a:pt x="4953" y="627"/>
                  </a:lnTo>
                  <a:lnTo>
                    <a:pt x="4943" y="622"/>
                  </a:lnTo>
                  <a:lnTo>
                    <a:pt x="4934" y="617"/>
                  </a:lnTo>
                  <a:lnTo>
                    <a:pt x="4925" y="612"/>
                  </a:lnTo>
                  <a:lnTo>
                    <a:pt x="4917" y="605"/>
                  </a:lnTo>
                  <a:lnTo>
                    <a:pt x="4909" y="598"/>
                  </a:lnTo>
                  <a:lnTo>
                    <a:pt x="4900" y="592"/>
                  </a:lnTo>
                  <a:lnTo>
                    <a:pt x="4893" y="584"/>
                  </a:lnTo>
                  <a:lnTo>
                    <a:pt x="4886" y="576"/>
                  </a:lnTo>
                  <a:lnTo>
                    <a:pt x="4879" y="567"/>
                  </a:lnTo>
                  <a:lnTo>
                    <a:pt x="4873" y="559"/>
                  </a:lnTo>
                  <a:lnTo>
                    <a:pt x="4866" y="551"/>
                  </a:lnTo>
                  <a:lnTo>
                    <a:pt x="4861" y="542"/>
                  </a:lnTo>
                  <a:lnTo>
                    <a:pt x="4856" y="531"/>
                  </a:lnTo>
                  <a:lnTo>
                    <a:pt x="4852" y="522"/>
                  </a:lnTo>
                  <a:lnTo>
                    <a:pt x="4848" y="512"/>
                  </a:lnTo>
                  <a:lnTo>
                    <a:pt x="4845" y="501"/>
                  </a:lnTo>
                  <a:lnTo>
                    <a:pt x="4842" y="490"/>
                  </a:lnTo>
                  <a:lnTo>
                    <a:pt x="4840" y="480"/>
                  </a:lnTo>
                  <a:lnTo>
                    <a:pt x="4837" y="469"/>
                  </a:lnTo>
                  <a:lnTo>
                    <a:pt x="4835" y="445"/>
                  </a:lnTo>
                  <a:lnTo>
                    <a:pt x="4834" y="419"/>
                  </a:lnTo>
                  <a:lnTo>
                    <a:pt x="4835" y="394"/>
                  </a:lnTo>
                  <a:lnTo>
                    <a:pt x="4837" y="370"/>
                  </a:lnTo>
                  <a:lnTo>
                    <a:pt x="4842" y="346"/>
                  </a:lnTo>
                  <a:lnTo>
                    <a:pt x="4848" y="324"/>
                  </a:lnTo>
                  <a:lnTo>
                    <a:pt x="4852" y="313"/>
                  </a:lnTo>
                  <a:lnTo>
                    <a:pt x="4856" y="303"/>
                  </a:lnTo>
                  <a:lnTo>
                    <a:pt x="4860" y="293"/>
                  </a:lnTo>
                  <a:lnTo>
                    <a:pt x="4865" y="282"/>
                  </a:lnTo>
                  <a:lnTo>
                    <a:pt x="4872" y="273"/>
                  </a:lnTo>
                  <a:lnTo>
                    <a:pt x="4878" y="264"/>
                  </a:lnTo>
                  <a:lnTo>
                    <a:pt x="4884" y="255"/>
                  </a:lnTo>
                  <a:lnTo>
                    <a:pt x="4891" y="246"/>
                  </a:lnTo>
                  <a:lnTo>
                    <a:pt x="4898" y="238"/>
                  </a:lnTo>
                  <a:lnTo>
                    <a:pt x="4905" y="230"/>
                  </a:lnTo>
                  <a:lnTo>
                    <a:pt x="4914" y="223"/>
                  </a:lnTo>
                  <a:lnTo>
                    <a:pt x="4922" y="217"/>
                  </a:lnTo>
                  <a:lnTo>
                    <a:pt x="4930" y="210"/>
                  </a:lnTo>
                  <a:lnTo>
                    <a:pt x="4939" y="204"/>
                  </a:lnTo>
                  <a:lnTo>
                    <a:pt x="4949" y="199"/>
                  </a:lnTo>
                  <a:lnTo>
                    <a:pt x="4958" y="195"/>
                  </a:lnTo>
                  <a:lnTo>
                    <a:pt x="4967" y="191"/>
                  </a:lnTo>
                  <a:lnTo>
                    <a:pt x="4977" y="187"/>
                  </a:lnTo>
                  <a:lnTo>
                    <a:pt x="4988" y="185"/>
                  </a:lnTo>
                  <a:lnTo>
                    <a:pt x="4999" y="182"/>
                  </a:lnTo>
                  <a:lnTo>
                    <a:pt x="5009" y="179"/>
                  </a:lnTo>
                  <a:lnTo>
                    <a:pt x="5021" y="178"/>
                  </a:lnTo>
                  <a:lnTo>
                    <a:pt x="5032" y="177"/>
                  </a:lnTo>
                  <a:lnTo>
                    <a:pt x="5044" y="177"/>
                  </a:lnTo>
                  <a:lnTo>
                    <a:pt x="5055" y="177"/>
                  </a:lnTo>
                  <a:lnTo>
                    <a:pt x="5068" y="178"/>
                  </a:lnTo>
                  <a:lnTo>
                    <a:pt x="5079" y="181"/>
                  </a:lnTo>
                  <a:lnTo>
                    <a:pt x="5090" y="183"/>
                  </a:lnTo>
                  <a:lnTo>
                    <a:pt x="5101" y="185"/>
                  </a:lnTo>
                  <a:lnTo>
                    <a:pt x="5111" y="188"/>
                  </a:lnTo>
                  <a:lnTo>
                    <a:pt x="5120" y="192"/>
                  </a:lnTo>
                  <a:lnTo>
                    <a:pt x="5129" y="196"/>
                  </a:lnTo>
                  <a:lnTo>
                    <a:pt x="5139" y="201"/>
                  </a:lnTo>
                  <a:lnTo>
                    <a:pt x="5148" y="206"/>
                  </a:lnTo>
                  <a:lnTo>
                    <a:pt x="5156" y="212"/>
                  </a:lnTo>
                  <a:lnTo>
                    <a:pt x="5163" y="220"/>
                  </a:lnTo>
                  <a:lnTo>
                    <a:pt x="5172" y="227"/>
                  </a:lnTo>
                  <a:lnTo>
                    <a:pt x="5178" y="234"/>
                  </a:lnTo>
                  <a:lnTo>
                    <a:pt x="5185" y="242"/>
                  </a:lnTo>
                  <a:lnTo>
                    <a:pt x="5191" y="251"/>
                  </a:lnTo>
                  <a:lnTo>
                    <a:pt x="5200" y="266"/>
                  </a:lnTo>
                  <a:lnTo>
                    <a:pt x="5208" y="281"/>
                  </a:lnTo>
                  <a:lnTo>
                    <a:pt x="5215" y="298"/>
                  </a:lnTo>
                  <a:lnTo>
                    <a:pt x="5220" y="314"/>
                  </a:lnTo>
                  <a:lnTo>
                    <a:pt x="5224" y="332"/>
                  </a:lnTo>
                  <a:lnTo>
                    <a:pt x="5227" y="349"/>
                  </a:lnTo>
                  <a:lnTo>
                    <a:pt x="5229" y="369"/>
                  </a:lnTo>
                  <a:lnTo>
                    <a:pt x="5229" y="388"/>
                  </a:lnTo>
                  <a:lnTo>
                    <a:pt x="5229" y="400"/>
                  </a:lnTo>
                  <a:lnTo>
                    <a:pt x="5228" y="410"/>
                  </a:lnTo>
                  <a:lnTo>
                    <a:pt x="5227" y="419"/>
                  </a:lnTo>
                  <a:lnTo>
                    <a:pt x="5225" y="427"/>
                  </a:lnTo>
                  <a:close/>
                  <a:moveTo>
                    <a:pt x="4913" y="368"/>
                  </a:moveTo>
                  <a:lnTo>
                    <a:pt x="5150" y="368"/>
                  </a:lnTo>
                  <a:lnTo>
                    <a:pt x="5150" y="355"/>
                  </a:lnTo>
                  <a:lnTo>
                    <a:pt x="5149" y="344"/>
                  </a:lnTo>
                  <a:lnTo>
                    <a:pt x="5148" y="332"/>
                  </a:lnTo>
                  <a:lnTo>
                    <a:pt x="5145" y="321"/>
                  </a:lnTo>
                  <a:lnTo>
                    <a:pt x="5142" y="311"/>
                  </a:lnTo>
                  <a:lnTo>
                    <a:pt x="5139" y="301"/>
                  </a:lnTo>
                  <a:lnTo>
                    <a:pt x="5134" y="292"/>
                  </a:lnTo>
                  <a:lnTo>
                    <a:pt x="5128" y="282"/>
                  </a:lnTo>
                  <a:lnTo>
                    <a:pt x="5120" y="271"/>
                  </a:lnTo>
                  <a:lnTo>
                    <a:pt x="5112" y="262"/>
                  </a:lnTo>
                  <a:lnTo>
                    <a:pt x="5102" y="254"/>
                  </a:lnTo>
                  <a:lnTo>
                    <a:pt x="5091" y="247"/>
                  </a:lnTo>
                  <a:lnTo>
                    <a:pt x="5079" y="242"/>
                  </a:lnTo>
                  <a:lnTo>
                    <a:pt x="5067" y="239"/>
                  </a:lnTo>
                  <a:lnTo>
                    <a:pt x="5052" y="237"/>
                  </a:lnTo>
                  <a:lnTo>
                    <a:pt x="5037" y="236"/>
                  </a:lnTo>
                  <a:lnTo>
                    <a:pt x="5024" y="237"/>
                  </a:lnTo>
                  <a:lnTo>
                    <a:pt x="5010" y="239"/>
                  </a:lnTo>
                  <a:lnTo>
                    <a:pt x="4998" y="242"/>
                  </a:lnTo>
                  <a:lnTo>
                    <a:pt x="4987" y="247"/>
                  </a:lnTo>
                  <a:lnTo>
                    <a:pt x="4975" y="254"/>
                  </a:lnTo>
                  <a:lnTo>
                    <a:pt x="4965" y="261"/>
                  </a:lnTo>
                  <a:lnTo>
                    <a:pt x="4956" y="270"/>
                  </a:lnTo>
                  <a:lnTo>
                    <a:pt x="4947" y="280"/>
                  </a:lnTo>
                  <a:lnTo>
                    <a:pt x="4940" y="290"/>
                  </a:lnTo>
                  <a:lnTo>
                    <a:pt x="4934" y="300"/>
                  </a:lnTo>
                  <a:lnTo>
                    <a:pt x="4929" y="310"/>
                  </a:lnTo>
                  <a:lnTo>
                    <a:pt x="4924" y="320"/>
                  </a:lnTo>
                  <a:lnTo>
                    <a:pt x="4920" y="332"/>
                  </a:lnTo>
                  <a:lnTo>
                    <a:pt x="4917" y="343"/>
                  </a:lnTo>
                  <a:lnTo>
                    <a:pt x="4914" y="355"/>
                  </a:lnTo>
                  <a:lnTo>
                    <a:pt x="4913" y="368"/>
                  </a:lnTo>
                  <a:close/>
                  <a:moveTo>
                    <a:pt x="5330" y="637"/>
                  </a:moveTo>
                  <a:lnTo>
                    <a:pt x="5330" y="328"/>
                  </a:lnTo>
                  <a:lnTo>
                    <a:pt x="5330" y="291"/>
                  </a:lnTo>
                  <a:lnTo>
                    <a:pt x="5330" y="256"/>
                  </a:lnTo>
                  <a:lnTo>
                    <a:pt x="5329" y="221"/>
                  </a:lnTo>
                  <a:lnTo>
                    <a:pt x="5328" y="188"/>
                  </a:lnTo>
                  <a:lnTo>
                    <a:pt x="5399" y="188"/>
                  </a:lnTo>
                  <a:lnTo>
                    <a:pt x="5402" y="276"/>
                  </a:lnTo>
                  <a:lnTo>
                    <a:pt x="5406" y="276"/>
                  </a:lnTo>
                  <a:lnTo>
                    <a:pt x="5409" y="265"/>
                  </a:lnTo>
                  <a:lnTo>
                    <a:pt x="5414" y="255"/>
                  </a:lnTo>
                  <a:lnTo>
                    <a:pt x="5419" y="245"/>
                  </a:lnTo>
                  <a:lnTo>
                    <a:pt x="5425" y="236"/>
                  </a:lnTo>
                  <a:lnTo>
                    <a:pt x="5432" y="227"/>
                  </a:lnTo>
                  <a:lnTo>
                    <a:pt x="5439" y="219"/>
                  </a:lnTo>
                  <a:lnTo>
                    <a:pt x="5446" y="211"/>
                  </a:lnTo>
                  <a:lnTo>
                    <a:pt x="5454" y="204"/>
                  </a:lnTo>
                  <a:lnTo>
                    <a:pt x="5463" y="198"/>
                  </a:lnTo>
                  <a:lnTo>
                    <a:pt x="5472" y="193"/>
                  </a:lnTo>
                  <a:lnTo>
                    <a:pt x="5481" y="188"/>
                  </a:lnTo>
                  <a:lnTo>
                    <a:pt x="5490" y="185"/>
                  </a:lnTo>
                  <a:lnTo>
                    <a:pt x="5500" y="182"/>
                  </a:lnTo>
                  <a:lnTo>
                    <a:pt x="5510" y="179"/>
                  </a:lnTo>
                  <a:lnTo>
                    <a:pt x="5520" y="177"/>
                  </a:lnTo>
                  <a:lnTo>
                    <a:pt x="5529" y="177"/>
                  </a:lnTo>
                  <a:lnTo>
                    <a:pt x="5541" y="178"/>
                  </a:lnTo>
                  <a:lnTo>
                    <a:pt x="5553" y="181"/>
                  </a:lnTo>
                  <a:lnTo>
                    <a:pt x="5553" y="258"/>
                  </a:lnTo>
                  <a:lnTo>
                    <a:pt x="5539" y="256"/>
                  </a:lnTo>
                  <a:lnTo>
                    <a:pt x="5524" y="255"/>
                  </a:lnTo>
                  <a:lnTo>
                    <a:pt x="5511" y="256"/>
                  </a:lnTo>
                  <a:lnTo>
                    <a:pt x="5498" y="258"/>
                  </a:lnTo>
                  <a:lnTo>
                    <a:pt x="5486" y="261"/>
                  </a:lnTo>
                  <a:lnTo>
                    <a:pt x="5475" y="266"/>
                  </a:lnTo>
                  <a:lnTo>
                    <a:pt x="5464" y="272"/>
                  </a:lnTo>
                  <a:lnTo>
                    <a:pt x="5455" y="280"/>
                  </a:lnTo>
                  <a:lnTo>
                    <a:pt x="5446" y="290"/>
                  </a:lnTo>
                  <a:lnTo>
                    <a:pt x="5438" y="300"/>
                  </a:lnTo>
                  <a:lnTo>
                    <a:pt x="5432" y="310"/>
                  </a:lnTo>
                  <a:lnTo>
                    <a:pt x="5426" y="321"/>
                  </a:lnTo>
                  <a:lnTo>
                    <a:pt x="5421" y="333"/>
                  </a:lnTo>
                  <a:lnTo>
                    <a:pt x="5418" y="344"/>
                  </a:lnTo>
                  <a:lnTo>
                    <a:pt x="5415" y="356"/>
                  </a:lnTo>
                  <a:lnTo>
                    <a:pt x="5413" y="370"/>
                  </a:lnTo>
                  <a:lnTo>
                    <a:pt x="5411" y="383"/>
                  </a:lnTo>
                  <a:lnTo>
                    <a:pt x="5411" y="398"/>
                  </a:lnTo>
                  <a:lnTo>
                    <a:pt x="5411" y="637"/>
                  </a:lnTo>
                  <a:lnTo>
                    <a:pt x="5330" y="637"/>
                  </a:lnTo>
                  <a:close/>
                  <a:moveTo>
                    <a:pt x="5652" y="105"/>
                  </a:moveTo>
                  <a:lnTo>
                    <a:pt x="5732" y="80"/>
                  </a:lnTo>
                  <a:lnTo>
                    <a:pt x="5732" y="188"/>
                  </a:lnTo>
                  <a:lnTo>
                    <a:pt x="5849" y="188"/>
                  </a:lnTo>
                  <a:lnTo>
                    <a:pt x="5849" y="249"/>
                  </a:lnTo>
                  <a:lnTo>
                    <a:pt x="5732" y="249"/>
                  </a:lnTo>
                  <a:lnTo>
                    <a:pt x="5732" y="492"/>
                  </a:lnTo>
                  <a:lnTo>
                    <a:pt x="5733" y="503"/>
                  </a:lnTo>
                  <a:lnTo>
                    <a:pt x="5733" y="513"/>
                  </a:lnTo>
                  <a:lnTo>
                    <a:pt x="5734" y="522"/>
                  </a:lnTo>
                  <a:lnTo>
                    <a:pt x="5736" y="530"/>
                  </a:lnTo>
                  <a:lnTo>
                    <a:pt x="5738" y="539"/>
                  </a:lnTo>
                  <a:lnTo>
                    <a:pt x="5741" y="546"/>
                  </a:lnTo>
                  <a:lnTo>
                    <a:pt x="5744" y="552"/>
                  </a:lnTo>
                  <a:lnTo>
                    <a:pt x="5747" y="557"/>
                  </a:lnTo>
                  <a:lnTo>
                    <a:pt x="5751" y="562"/>
                  </a:lnTo>
                  <a:lnTo>
                    <a:pt x="5756" y="567"/>
                  </a:lnTo>
                  <a:lnTo>
                    <a:pt x="5760" y="570"/>
                  </a:lnTo>
                  <a:lnTo>
                    <a:pt x="5766" y="573"/>
                  </a:lnTo>
                  <a:lnTo>
                    <a:pt x="5773" y="577"/>
                  </a:lnTo>
                  <a:lnTo>
                    <a:pt x="5779" y="578"/>
                  </a:lnTo>
                  <a:lnTo>
                    <a:pt x="5786" y="579"/>
                  </a:lnTo>
                  <a:lnTo>
                    <a:pt x="5793" y="580"/>
                  </a:lnTo>
                  <a:lnTo>
                    <a:pt x="5807" y="579"/>
                  </a:lnTo>
                  <a:lnTo>
                    <a:pt x="5819" y="578"/>
                  </a:lnTo>
                  <a:lnTo>
                    <a:pt x="5830" y="577"/>
                  </a:lnTo>
                  <a:lnTo>
                    <a:pt x="5840" y="573"/>
                  </a:lnTo>
                  <a:lnTo>
                    <a:pt x="5844" y="635"/>
                  </a:lnTo>
                  <a:lnTo>
                    <a:pt x="5829" y="640"/>
                  </a:lnTo>
                  <a:lnTo>
                    <a:pt x="5812" y="644"/>
                  </a:lnTo>
                  <a:lnTo>
                    <a:pt x="5792" y="647"/>
                  </a:lnTo>
                  <a:lnTo>
                    <a:pt x="5772" y="648"/>
                  </a:lnTo>
                  <a:lnTo>
                    <a:pt x="5758" y="647"/>
                  </a:lnTo>
                  <a:lnTo>
                    <a:pt x="5745" y="644"/>
                  </a:lnTo>
                  <a:lnTo>
                    <a:pt x="5733" y="642"/>
                  </a:lnTo>
                  <a:lnTo>
                    <a:pt x="5721" y="638"/>
                  </a:lnTo>
                  <a:lnTo>
                    <a:pt x="5710" y="633"/>
                  </a:lnTo>
                  <a:lnTo>
                    <a:pt x="5701" y="627"/>
                  </a:lnTo>
                  <a:lnTo>
                    <a:pt x="5691" y="620"/>
                  </a:lnTo>
                  <a:lnTo>
                    <a:pt x="5683" y="612"/>
                  </a:lnTo>
                  <a:lnTo>
                    <a:pt x="5676" y="602"/>
                  </a:lnTo>
                  <a:lnTo>
                    <a:pt x="5670" y="591"/>
                  </a:lnTo>
                  <a:lnTo>
                    <a:pt x="5665" y="579"/>
                  </a:lnTo>
                  <a:lnTo>
                    <a:pt x="5660" y="565"/>
                  </a:lnTo>
                  <a:lnTo>
                    <a:pt x="5657" y="550"/>
                  </a:lnTo>
                  <a:lnTo>
                    <a:pt x="5654" y="532"/>
                  </a:lnTo>
                  <a:lnTo>
                    <a:pt x="5652" y="515"/>
                  </a:lnTo>
                  <a:lnTo>
                    <a:pt x="5652" y="495"/>
                  </a:lnTo>
                  <a:lnTo>
                    <a:pt x="5652" y="249"/>
                  </a:lnTo>
                  <a:lnTo>
                    <a:pt x="5583" y="249"/>
                  </a:lnTo>
                  <a:lnTo>
                    <a:pt x="5583" y="188"/>
                  </a:lnTo>
                  <a:lnTo>
                    <a:pt x="5652" y="188"/>
                  </a:lnTo>
                  <a:lnTo>
                    <a:pt x="5652" y="105"/>
                  </a:lnTo>
                  <a:close/>
                  <a:moveTo>
                    <a:pt x="6256" y="362"/>
                  </a:moveTo>
                  <a:lnTo>
                    <a:pt x="6256" y="529"/>
                  </a:lnTo>
                  <a:lnTo>
                    <a:pt x="6257" y="561"/>
                  </a:lnTo>
                  <a:lnTo>
                    <a:pt x="6258" y="589"/>
                  </a:lnTo>
                  <a:lnTo>
                    <a:pt x="6260" y="615"/>
                  </a:lnTo>
                  <a:lnTo>
                    <a:pt x="6263" y="637"/>
                  </a:lnTo>
                  <a:lnTo>
                    <a:pt x="6189" y="637"/>
                  </a:lnTo>
                  <a:lnTo>
                    <a:pt x="6183" y="581"/>
                  </a:lnTo>
                  <a:lnTo>
                    <a:pt x="6180" y="581"/>
                  </a:lnTo>
                  <a:lnTo>
                    <a:pt x="6173" y="588"/>
                  </a:lnTo>
                  <a:lnTo>
                    <a:pt x="6167" y="596"/>
                  </a:lnTo>
                  <a:lnTo>
                    <a:pt x="6160" y="603"/>
                  </a:lnTo>
                  <a:lnTo>
                    <a:pt x="6154" y="610"/>
                  </a:lnTo>
                  <a:lnTo>
                    <a:pt x="6146" y="616"/>
                  </a:lnTo>
                  <a:lnTo>
                    <a:pt x="6138" y="621"/>
                  </a:lnTo>
                  <a:lnTo>
                    <a:pt x="6130" y="626"/>
                  </a:lnTo>
                  <a:lnTo>
                    <a:pt x="6122" y="630"/>
                  </a:lnTo>
                  <a:lnTo>
                    <a:pt x="6113" y="634"/>
                  </a:lnTo>
                  <a:lnTo>
                    <a:pt x="6104" y="637"/>
                  </a:lnTo>
                  <a:lnTo>
                    <a:pt x="6094" y="640"/>
                  </a:lnTo>
                  <a:lnTo>
                    <a:pt x="6085" y="642"/>
                  </a:lnTo>
                  <a:lnTo>
                    <a:pt x="6075" y="644"/>
                  </a:lnTo>
                  <a:lnTo>
                    <a:pt x="6064" y="647"/>
                  </a:lnTo>
                  <a:lnTo>
                    <a:pt x="6053" y="647"/>
                  </a:lnTo>
                  <a:lnTo>
                    <a:pt x="6043" y="648"/>
                  </a:lnTo>
                  <a:lnTo>
                    <a:pt x="6026" y="647"/>
                  </a:lnTo>
                  <a:lnTo>
                    <a:pt x="6012" y="644"/>
                  </a:lnTo>
                  <a:lnTo>
                    <a:pt x="5998" y="641"/>
                  </a:lnTo>
                  <a:lnTo>
                    <a:pt x="5984" y="637"/>
                  </a:lnTo>
                  <a:lnTo>
                    <a:pt x="5972" y="631"/>
                  </a:lnTo>
                  <a:lnTo>
                    <a:pt x="5961" y="625"/>
                  </a:lnTo>
                  <a:lnTo>
                    <a:pt x="5949" y="617"/>
                  </a:lnTo>
                  <a:lnTo>
                    <a:pt x="5939" y="607"/>
                  </a:lnTo>
                  <a:lnTo>
                    <a:pt x="5932" y="598"/>
                  </a:lnTo>
                  <a:lnTo>
                    <a:pt x="5925" y="588"/>
                  </a:lnTo>
                  <a:lnTo>
                    <a:pt x="5919" y="578"/>
                  </a:lnTo>
                  <a:lnTo>
                    <a:pt x="5913" y="566"/>
                  </a:lnTo>
                  <a:lnTo>
                    <a:pt x="5910" y="555"/>
                  </a:lnTo>
                  <a:lnTo>
                    <a:pt x="5907" y="543"/>
                  </a:lnTo>
                  <a:lnTo>
                    <a:pt x="5906" y="531"/>
                  </a:lnTo>
                  <a:lnTo>
                    <a:pt x="5905" y="518"/>
                  </a:lnTo>
                  <a:lnTo>
                    <a:pt x="5905" y="508"/>
                  </a:lnTo>
                  <a:lnTo>
                    <a:pt x="5906" y="498"/>
                  </a:lnTo>
                  <a:lnTo>
                    <a:pt x="5907" y="489"/>
                  </a:lnTo>
                  <a:lnTo>
                    <a:pt x="5909" y="480"/>
                  </a:lnTo>
                  <a:lnTo>
                    <a:pt x="5912" y="471"/>
                  </a:lnTo>
                  <a:lnTo>
                    <a:pt x="5915" y="462"/>
                  </a:lnTo>
                  <a:lnTo>
                    <a:pt x="5919" y="454"/>
                  </a:lnTo>
                  <a:lnTo>
                    <a:pt x="5923" y="446"/>
                  </a:lnTo>
                  <a:lnTo>
                    <a:pt x="5928" y="439"/>
                  </a:lnTo>
                  <a:lnTo>
                    <a:pt x="5933" y="432"/>
                  </a:lnTo>
                  <a:lnTo>
                    <a:pt x="5938" y="424"/>
                  </a:lnTo>
                  <a:lnTo>
                    <a:pt x="5944" y="417"/>
                  </a:lnTo>
                  <a:lnTo>
                    <a:pt x="5951" y="411"/>
                  </a:lnTo>
                  <a:lnTo>
                    <a:pt x="5959" y="405"/>
                  </a:lnTo>
                  <a:lnTo>
                    <a:pt x="5967" y="399"/>
                  </a:lnTo>
                  <a:lnTo>
                    <a:pt x="5975" y="393"/>
                  </a:lnTo>
                  <a:lnTo>
                    <a:pt x="5994" y="383"/>
                  </a:lnTo>
                  <a:lnTo>
                    <a:pt x="6014" y="374"/>
                  </a:lnTo>
                  <a:lnTo>
                    <a:pt x="6036" y="367"/>
                  </a:lnTo>
                  <a:lnTo>
                    <a:pt x="6060" y="362"/>
                  </a:lnTo>
                  <a:lnTo>
                    <a:pt x="6086" y="356"/>
                  </a:lnTo>
                  <a:lnTo>
                    <a:pt x="6114" y="353"/>
                  </a:lnTo>
                  <a:lnTo>
                    <a:pt x="6144" y="351"/>
                  </a:lnTo>
                  <a:lnTo>
                    <a:pt x="6175" y="351"/>
                  </a:lnTo>
                  <a:lnTo>
                    <a:pt x="6175" y="342"/>
                  </a:lnTo>
                  <a:lnTo>
                    <a:pt x="6174" y="329"/>
                  </a:lnTo>
                  <a:lnTo>
                    <a:pt x="6173" y="317"/>
                  </a:lnTo>
                  <a:lnTo>
                    <a:pt x="6171" y="306"/>
                  </a:lnTo>
                  <a:lnTo>
                    <a:pt x="6168" y="296"/>
                  </a:lnTo>
                  <a:lnTo>
                    <a:pt x="6165" y="286"/>
                  </a:lnTo>
                  <a:lnTo>
                    <a:pt x="6161" y="278"/>
                  </a:lnTo>
                  <a:lnTo>
                    <a:pt x="6156" y="271"/>
                  </a:lnTo>
                  <a:lnTo>
                    <a:pt x="6150" y="264"/>
                  </a:lnTo>
                  <a:lnTo>
                    <a:pt x="6143" y="258"/>
                  </a:lnTo>
                  <a:lnTo>
                    <a:pt x="6135" y="253"/>
                  </a:lnTo>
                  <a:lnTo>
                    <a:pt x="6127" y="248"/>
                  </a:lnTo>
                  <a:lnTo>
                    <a:pt x="6118" y="244"/>
                  </a:lnTo>
                  <a:lnTo>
                    <a:pt x="6108" y="241"/>
                  </a:lnTo>
                  <a:lnTo>
                    <a:pt x="6097" y="239"/>
                  </a:lnTo>
                  <a:lnTo>
                    <a:pt x="6085" y="238"/>
                  </a:lnTo>
                  <a:lnTo>
                    <a:pt x="6073" y="238"/>
                  </a:lnTo>
                  <a:lnTo>
                    <a:pt x="6056" y="238"/>
                  </a:lnTo>
                  <a:lnTo>
                    <a:pt x="6041" y="240"/>
                  </a:lnTo>
                  <a:lnTo>
                    <a:pt x="6025" y="242"/>
                  </a:lnTo>
                  <a:lnTo>
                    <a:pt x="6010" y="246"/>
                  </a:lnTo>
                  <a:lnTo>
                    <a:pt x="5996" y="250"/>
                  </a:lnTo>
                  <a:lnTo>
                    <a:pt x="5982" y="257"/>
                  </a:lnTo>
                  <a:lnTo>
                    <a:pt x="5969" y="264"/>
                  </a:lnTo>
                  <a:lnTo>
                    <a:pt x="5957" y="271"/>
                  </a:lnTo>
                  <a:lnTo>
                    <a:pt x="5938" y="218"/>
                  </a:lnTo>
                  <a:lnTo>
                    <a:pt x="5953" y="208"/>
                  </a:lnTo>
                  <a:lnTo>
                    <a:pt x="5970" y="200"/>
                  </a:lnTo>
                  <a:lnTo>
                    <a:pt x="5987" y="193"/>
                  </a:lnTo>
                  <a:lnTo>
                    <a:pt x="6005" y="188"/>
                  </a:lnTo>
                  <a:lnTo>
                    <a:pt x="6024" y="183"/>
                  </a:lnTo>
                  <a:lnTo>
                    <a:pt x="6044" y="179"/>
                  </a:lnTo>
                  <a:lnTo>
                    <a:pt x="6063" y="178"/>
                  </a:lnTo>
                  <a:lnTo>
                    <a:pt x="6085" y="177"/>
                  </a:lnTo>
                  <a:lnTo>
                    <a:pt x="6106" y="178"/>
                  </a:lnTo>
                  <a:lnTo>
                    <a:pt x="6125" y="181"/>
                  </a:lnTo>
                  <a:lnTo>
                    <a:pt x="6143" y="184"/>
                  </a:lnTo>
                  <a:lnTo>
                    <a:pt x="6160" y="189"/>
                  </a:lnTo>
                  <a:lnTo>
                    <a:pt x="6175" y="195"/>
                  </a:lnTo>
                  <a:lnTo>
                    <a:pt x="6189" y="203"/>
                  </a:lnTo>
                  <a:lnTo>
                    <a:pt x="6202" y="212"/>
                  </a:lnTo>
                  <a:lnTo>
                    <a:pt x="6213" y="224"/>
                  </a:lnTo>
                  <a:lnTo>
                    <a:pt x="6223" y="236"/>
                  </a:lnTo>
                  <a:lnTo>
                    <a:pt x="6232" y="249"/>
                  </a:lnTo>
                  <a:lnTo>
                    <a:pt x="6239" y="264"/>
                  </a:lnTo>
                  <a:lnTo>
                    <a:pt x="6245" y="280"/>
                  </a:lnTo>
                  <a:lnTo>
                    <a:pt x="6249" y="299"/>
                  </a:lnTo>
                  <a:lnTo>
                    <a:pt x="6254" y="318"/>
                  </a:lnTo>
                  <a:lnTo>
                    <a:pt x="6255" y="339"/>
                  </a:lnTo>
                  <a:lnTo>
                    <a:pt x="6256" y="362"/>
                  </a:lnTo>
                  <a:close/>
                  <a:moveTo>
                    <a:pt x="6175" y="486"/>
                  </a:moveTo>
                  <a:lnTo>
                    <a:pt x="6175" y="408"/>
                  </a:lnTo>
                  <a:lnTo>
                    <a:pt x="6152" y="408"/>
                  </a:lnTo>
                  <a:lnTo>
                    <a:pt x="6131" y="409"/>
                  </a:lnTo>
                  <a:lnTo>
                    <a:pt x="6111" y="410"/>
                  </a:lnTo>
                  <a:lnTo>
                    <a:pt x="6092" y="413"/>
                  </a:lnTo>
                  <a:lnTo>
                    <a:pt x="6076" y="416"/>
                  </a:lnTo>
                  <a:lnTo>
                    <a:pt x="6060" y="420"/>
                  </a:lnTo>
                  <a:lnTo>
                    <a:pt x="6046" y="425"/>
                  </a:lnTo>
                  <a:lnTo>
                    <a:pt x="6034" y="432"/>
                  </a:lnTo>
                  <a:lnTo>
                    <a:pt x="6022" y="438"/>
                  </a:lnTo>
                  <a:lnTo>
                    <a:pt x="6013" y="445"/>
                  </a:lnTo>
                  <a:lnTo>
                    <a:pt x="6005" y="454"/>
                  </a:lnTo>
                  <a:lnTo>
                    <a:pt x="5999" y="463"/>
                  </a:lnTo>
                  <a:lnTo>
                    <a:pt x="5994" y="474"/>
                  </a:lnTo>
                  <a:lnTo>
                    <a:pt x="5989" y="484"/>
                  </a:lnTo>
                  <a:lnTo>
                    <a:pt x="5987" y="496"/>
                  </a:lnTo>
                  <a:lnTo>
                    <a:pt x="5986" y="509"/>
                  </a:lnTo>
                  <a:lnTo>
                    <a:pt x="5987" y="518"/>
                  </a:lnTo>
                  <a:lnTo>
                    <a:pt x="5988" y="527"/>
                  </a:lnTo>
                  <a:lnTo>
                    <a:pt x="5990" y="534"/>
                  </a:lnTo>
                  <a:lnTo>
                    <a:pt x="5993" y="543"/>
                  </a:lnTo>
                  <a:lnTo>
                    <a:pt x="5996" y="550"/>
                  </a:lnTo>
                  <a:lnTo>
                    <a:pt x="6000" y="556"/>
                  </a:lnTo>
                  <a:lnTo>
                    <a:pt x="6005" y="562"/>
                  </a:lnTo>
                  <a:lnTo>
                    <a:pt x="6010" y="567"/>
                  </a:lnTo>
                  <a:lnTo>
                    <a:pt x="6015" y="571"/>
                  </a:lnTo>
                  <a:lnTo>
                    <a:pt x="6020" y="576"/>
                  </a:lnTo>
                  <a:lnTo>
                    <a:pt x="6026" y="579"/>
                  </a:lnTo>
                  <a:lnTo>
                    <a:pt x="6034" y="582"/>
                  </a:lnTo>
                  <a:lnTo>
                    <a:pt x="6040" y="584"/>
                  </a:lnTo>
                  <a:lnTo>
                    <a:pt x="6047" y="586"/>
                  </a:lnTo>
                  <a:lnTo>
                    <a:pt x="6055" y="587"/>
                  </a:lnTo>
                  <a:lnTo>
                    <a:pt x="6063" y="587"/>
                  </a:lnTo>
                  <a:lnTo>
                    <a:pt x="6073" y="587"/>
                  </a:lnTo>
                  <a:lnTo>
                    <a:pt x="6083" y="585"/>
                  </a:lnTo>
                  <a:lnTo>
                    <a:pt x="6092" y="584"/>
                  </a:lnTo>
                  <a:lnTo>
                    <a:pt x="6100" y="581"/>
                  </a:lnTo>
                  <a:lnTo>
                    <a:pt x="6110" y="578"/>
                  </a:lnTo>
                  <a:lnTo>
                    <a:pt x="6118" y="573"/>
                  </a:lnTo>
                  <a:lnTo>
                    <a:pt x="6126" y="569"/>
                  </a:lnTo>
                  <a:lnTo>
                    <a:pt x="6133" y="563"/>
                  </a:lnTo>
                  <a:lnTo>
                    <a:pt x="6140" y="558"/>
                  </a:lnTo>
                  <a:lnTo>
                    <a:pt x="6146" y="553"/>
                  </a:lnTo>
                  <a:lnTo>
                    <a:pt x="6152" y="547"/>
                  </a:lnTo>
                  <a:lnTo>
                    <a:pt x="6156" y="541"/>
                  </a:lnTo>
                  <a:lnTo>
                    <a:pt x="6161" y="533"/>
                  </a:lnTo>
                  <a:lnTo>
                    <a:pt x="6164" y="526"/>
                  </a:lnTo>
                  <a:lnTo>
                    <a:pt x="6167" y="519"/>
                  </a:lnTo>
                  <a:lnTo>
                    <a:pt x="6170" y="512"/>
                  </a:lnTo>
                  <a:lnTo>
                    <a:pt x="6172" y="506"/>
                  </a:lnTo>
                  <a:lnTo>
                    <a:pt x="6173" y="499"/>
                  </a:lnTo>
                  <a:lnTo>
                    <a:pt x="6174" y="493"/>
                  </a:lnTo>
                  <a:lnTo>
                    <a:pt x="6175" y="486"/>
                  </a:lnTo>
                  <a:close/>
                  <a:moveTo>
                    <a:pt x="6469" y="637"/>
                  </a:moveTo>
                  <a:lnTo>
                    <a:pt x="6387" y="637"/>
                  </a:lnTo>
                  <a:lnTo>
                    <a:pt x="6387" y="188"/>
                  </a:lnTo>
                  <a:lnTo>
                    <a:pt x="6469" y="188"/>
                  </a:lnTo>
                  <a:lnTo>
                    <a:pt x="6469" y="637"/>
                  </a:lnTo>
                  <a:close/>
                  <a:moveTo>
                    <a:pt x="6427" y="105"/>
                  </a:moveTo>
                  <a:lnTo>
                    <a:pt x="6426" y="105"/>
                  </a:lnTo>
                  <a:lnTo>
                    <a:pt x="6416" y="104"/>
                  </a:lnTo>
                  <a:lnTo>
                    <a:pt x="6406" y="101"/>
                  </a:lnTo>
                  <a:lnTo>
                    <a:pt x="6401" y="99"/>
                  </a:lnTo>
                  <a:lnTo>
                    <a:pt x="6397" y="96"/>
                  </a:lnTo>
                  <a:lnTo>
                    <a:pt x="6393" y="93"/>
                  </a:lnTo>
                  <a:lnTo>
                    <a:pt x="6389" y="90"/>
                  </a:lnTo>
                  <a:lnTo>
                    <a:pt x="6383" y="82"/>
                  </a:lnTo>
                  <a:lnTo>
                    <a:pt x="6379" y="72"/>
                  </a:lnTo>
                  <a:lnTo>
                    <a:pt x="6376" y="63"/>
                  </a:lnTo>
                  <a:lnTo>
                    <a:pt x="6375" y="52"/>
                  </a:lnTo>
                  <a:lnTo>
                    <a:pt x="6376" y="42"/>
                  </a:lnTo>
                  <a:lnTo>
                    <a:pt x="6379" y="32"/>
                  </a:lnTo>
                  <a:lnTo>
                    <a:pt x="6384" y="23"/>
                  </a:lnTo>
                  <a:lnTo>
                    <a:pt x="6390" y="16"/>
                  </a:lnTo>
                  <a:lnTo>
                    <a:pt x="6394" y="12"/>
                  </a:lnTo>
                  <a:lnTo>
                    <a:pt x="6398" y="9"/>
                  </a:lnTo>
                  <a:lnTo>
                    <a:pt x="6403" y="6"/>
                  </a:lnTo>
                  <a:lnTo>
                    <a:pt x="6407" y="4"/>
                  </a:lnTo>
                  <a:lnTo>
                    <a:pt x="6417" y="2"/>
                  </a:lnTo>
                  <a:lnTo>
                    <a:pt x="6428" y="0"/>
                  </a:lnTo>
                  <a:lnTo>
                    <a:pt x="6439" y="2"/>
                  </a:lnTo>
                  <a:lnTo>
                    <a:pt x="6449" y="4"/>
                  </a:lnTo>
                  <a:lnTo>
                    <a:pt x="6454" y="6"/>
                  </a:lnTo>
                  <a:lnTo>
                    <a:pt x="6458" y="9"/>
                  </a:lnTo>
                  <a:lnTo>
                    <a:pt x="6462" y="12"/>
                  </a:lnTo>
                  <a:lnTo>
                    <a:pt x="6465" y="15"/>
                  </a:lnTo>
                  <a:lnTo>
                    <a:pt x="6472" y="23"/>
                  </a:lnTo>
                  <a:lnTo>
                    <a:pt x="6476" y="31"/>
                  </a:lnTo>
                  <a:lnTo>
                    <a:pt x="6480" y="42"/>
                  </a:lnTo>
                  <a:lnTo>
                    <a:pt x="6480" y="52"/>
                  </a:lnTo>
                  <a:lnTo>
                    <a:pt x="6480" y="63"/>
                  </a:lnTo>
                  <a:lnTo>
                    <a:pt x="6476" y="72"/>
                  </a:lnTo>
                  <a:lnTo>
                    <a:pt x="6472" y="82"/>
                  </a:lnTo>
                  <a:lnTo>
                    <a:pt x="6465" y="90"/>
                  </a:lnTo>
                  <a:lnTo>
                    <a:pt x="6462" y="93"/>
                  </a:lnTo>
                  <a:lnTo>
                    <a:pt x="6458" y="96"/>
                  </a:lnTo>
                  <a:lnTo>
                    <a:pt x="6454" y="99"/>
                  </a:lnTo>
                  <a:lnTo>
                    <a:pt x="6449" y="101"/>
                  </a:lnTo>
                  <a:lnTo>
                    <a:pt x="6444" y="103"/>
                  </a:lnTo>
                  <a:lnTo>
                    <a:pt x="6438" y="104"/>
                  </a:lnTo>
                  <a:lnTo>
                    <a:pt x="6433" y="104"/>
                  </a:lnTo>
                  <a:lnTo>
                    <a:pt x="6427" y="105"/>
                  </a:lnTo>
                  <a:close/>
                  <a:moveTo>
                    <a:pt x="6604" y="637"/>
                  </a:moveTo>
                  <a:lnTo>
                    <a:pt x="6604" y="309"/>
                  </a:lnTo>
                  <a:lnTo>
                    <a:pt x="6604" y="280"/>
                  </a:lnTo>
                  <a:lnTo>
                    <a:pt x="6603" y="250"/>
                  </a:lnTo>
                  <a:lnTo>
                    <a:pt x="6602" y="220"/>
                  </a:lnTo>
                  <a:lnTo>
                    <a:pt x="6601" y="188"/>
                  </a:lnTo>
                  <a:lnTo>
                    <a:pt x="6673" y="188"/>
                  </a:lnTo>
                  <a:lnTo>
                    <a:pt x="6678" y="262"/>
                  </a:lnTo>
                  <a:lnTo>
                    <a:pt x="6679" y="262"/>
                  </a:lnTo>
                  <a:lnTo>
                    <a:pt x="6684" y="254"/>
                  </a:lnTo>
                  <a:lnTo>
                    <a:pt x="6690" y="245"/>
                  </a:lnTo>
                  <a:lnTo>
                    <a:pt x="6695" y="237"/>
                  </a:lnTo>
                  <a:lnTo>
                    <a:pt x="6703" y="230"/>
                  </a:lnTo>
                  <a:lnTo>
                    <a:pt x="6710" y="223"/>
                  </a:lnTo>
                  <a:lnTo>
                    <a:pt x="6717" y="217"/>
                  </a:lnTo>
                  <a:lnTo>
                    <a:pt x="6725" y="210"/>
                  </a:lnTo>
                  <a:lnTo>
                    <a:pt x="6734" y="204"/>
                  </a:lnTo>
                  <a:lnTo>
                    <a:pt x="6745" y="198"/>
                  </a:lnTo>
                  <a:lnTo>
                    <a:pt x="6756" y="193"/>
                  </a:lnTo>
                  <a:lnTo>
                    <a:pt x="6767" y="188"/>
                  </a:lnTo>
                  <a:lnTo>
                    <a:pt x="6779" y="185"/>
                  </a:lnTo>
                  <a:lnTo>
                    <a:pt x="6790" y="182"/>
                  </a:lnTo>
                  <a:lnTo>
                    <a:pt x="6802" y="179"/>
                  </a:lnTo>
                  <a:lnTo>
                    <a:pt x="6815" y="177"/>
                  </a:lnTo>
                  <a:lnTo>
                    <a:pt x="6828" y="177"/>
                  </a:lnTo>
                  <a:lnTo>
                    <a:pt x="6842" y="178"/>
                  </a:lnTo>
                  <a:lnTo>
                    <a:pt x="6857" y="179"/>
                  </a:lnTo>
                  <a:lnTo>
                    <a:pt x="6870" y="183"/>
                  </a:lnTo>
                  <a:lnTo>
                    <a:pt x="6883" y="187"/>
                  </a:lnTo>
                  <a:lnTo>
                    <a:pt x="6896" y="192"/>
                  </a:lnTo>
                  <a:lnTo>
                    <a:pt x="6908" y="199"/>
                  </a:lnTo>
                  <a:lnTo>
                    <a:pt x="6919" y="206"/>
                  </a:lnTo>
                  <a:lnTo>
                    <a:pt x="6930" y="215"/>
                  </a:lnTo>
                  <a:lnTo>
                    <a:pt x="6937" y="222"/>
                  </a:lnTo>
                  <a:lnTo>
                    <a:pt x="6943" y="229"/>
                  </a:lnTo>
                  <a:lnTo>
                    <a:pt x="6949" y="236"/>
                  </a:lnTo>
                  <a:lnTo>
                    <a:pt x="6954" y="244"/>
                  </a:lnTo>
                  <a:lnTo>
                    <a:pt x="6959" y="251"/>
                  </a:lnTo>
                  <a:lnTo>
                    <a:pt x="6965" y="261"/>
                  </a:lnTo>
                  <a:lnTo>
                    <a:pt x="6969" y="269"/>
                  </a:lnTo>
                  <a:lnTo>
                    <a:pt x="6972" y="279"/>
                  </a:lnTo>
                  <a:lnTo>
                    <a:pt x="6976" y="289"/>
                  </a:lnTo>
                  <a:lnTo>
                    <a:pt x="6978" y="299"/>
                  </a:lnTo>
                  <a:lnTo>
                    <a:pt x="6981" y="309"/>
                  </a:lnTo>
                  <a:lnTo>
                    <a:pt x="6983" y="320"/>
                  </a:lnTo>
                  <a:lnTo>
                    <a:pt x="6985" y="344"/>
                  </a:lnTo>
                  <a:lnTo>
                    <a:pt x="6986" y="369"/>
                  </a:lnTo>
                  <a:lnTo>
                    <a:pt x="6986" y="637"/>
                  </a:lnTo>
                  <a:lnTo>
                    <a:pt x="6905" y="637"/>
                  </a:lnTo>
                  <a:lnTo>
                    <a:pt x="6905" y="378"/>
                  </a:lnTo>
                  <a:lnTo>
                    <a:pt x="6904" y="362"/>
                  </a:lnTo>
                  <a:lnTo>
                    <a:pt x="6903" y="346"/>
                  </a:lnTo>
                  <a:lnTo>
                    <a:pt x="6901" y="333"/>
                  </a:lnTo>
                  <a:lnTo>
                    <a:pt x="6898" y="319"/>
                  </a:lnTo>
                  <a:lnTo>
                    <a:pt x="6895" y="307"/>
                  </a:lnTo>
                  <a:lnTo>
                    <a:pt x="6890" y="297"/>
                  </a:lnTo>
                  <a:lnTo>
                    <a:pt x="6884" y="286"/>
                  </a:lnTo>
                  <a:lnTo>
                    <a:pt x="6878" y="277"/>
                  </a:lnTo>
                  <a:lnTo>
                    <a:pt x="6872" y="270"/>
                  </a:lnTo>
                  <a:lnTo>
                    <a:pt x="6864" y="263"/>
                  </a:lnTo>
                  <a:lnTo>
                    <a:pt x="6856" y="258"/>
                  </a:lnTo>
                  <a:lnTo>
                    <a:pt x="6846" y="253"/>
                  </a:lnTo>
                  <a:lnTo>
                    <a:pt x="6836" y="249"/>
                  </a:lnTo>
                  <a:lnTo>
                    <a:pt x="6825" y="246"/>
                  </a:lnTo>
                  <a:lnTo>
                    <a:pt x="6814" y="244"/>
                  </a:lnTo>
                  <a:lnTo>
                    <a:pt x="6801" y="244"/>
                  </a:lnTo>
                  <a:lnTo>
                    <a:pt x="6791" y="244"/>
                  </a:lnTo>
                  <a:lnTo>
                    <a:pt x="6782" y="245"/>
                  </a:lnTo>
                  <a:lnTo>
                    <a:pt x="6772" y="247"/>
                  </a:lnTo>
                  <a:lnTo>
                    <a:pt x="6764" y="250"/>
                  </a:lnTo>
                  <a:lnTo>
                    <a:pt x="6756" y="254"/>
                  </a:lnTo>
                  <a:lnTo>
                    <a:pt x="6748" y="258"/>
                  </a:lnTo>
                  <a:lnTo>
                    <a:pt x="6740" y="263"/>
                  </a:lnTo>
                  <a:lnTo>
                    <a:pt x="6732" y="268"/>
                  </a:lnTo>
                  <a:lnTo>
                    <a:pt x="6725" y="274"/>
                  </a:lnTo>
                  <a:lnTo>
                    <a:pt x="6719" y="281"/>
                  </a:lnTo>
                  <a:lnTo>
                    <a:pt x="6713" y="289"/>
                  </a:lnTo>
                  <a:lnTo>
                    <a:pt x="6707" y="296"/>
                  </a:lnTo>
                  <a:lnTo>
                    <a:pt x="6703" y="303"/>
                  </a:lnTo>
                  <a:lnTo>
                    <a:pt x="6698" y="311"/>
                  </a:lnTo>
                  <a:lnTo>
                    <a:pt x="6694" y="319"/>
                  </a:lnTo>
                  <a:lnTo>
                    <a:pt x="6691" y="329"/>
                  </a:lnTo>
                  <a:lnTo>
                    <a:pt x="6689" y="337"/>
                  </a:lnTo>
                  <a:lnTo>
                    <a:pt x="6687" y="346"/>
                  </a:lnTo>
                  <a:lnTo>
                    <a:pt x="6686" y="356"/>
                  </a:lnTo>
                  <a:lnTo>
                    <a:pt x="6686" y="367"/>
                  </a:lnTo>
                  <a:lnTo>
                    <a:pt x="6686" y="637"/>
                  </a:lnTo>
                  <a:lnTo>
                    <a:pt x="6604" y="637"/>
                  </a:lnTo>
                  <a:close/>
                  <a:moveTo>
                    <a:pt x="7137" y="105"/>
                  </a:moveTo>
                  <a:lnTo>
                    <a:pt x="7217" y="80"/>
                  </a:lnTo>
                  <a:lnTo>
                    <a:pt x="7217" y="188"/>
                  </a:lnTo>
                  <a:lnTo>
                    <a:pt x="7333" y="188"/>
                  </a:lnTo>
                  <a:lnTo>
                    <a:pt x="7333" y="249"/>
                  </a:lnTo>
                  <a:lnTo>
                    <a:pt x="7217" y="249"/>
                  </a:lnTo>
                  <a:lnTo>
                    <a:pt x="7217" y="492"/>
                  </a:lnTo>
                  <a:lnTo>
                    <a:pt x="7217" y="503"/>
                  </a:lnTo>
                  <a:lnTo>
                    <a:pt x="7218" y="513"/>
                  </a:lnTo>
                  <a:lnTo>
                    <a:pt x="7219" y="522"/>
                  </a:lnTo>
                  <a:lnTo>
                    <a:pt x="7220" y="530"/>
                  </a:lnTo>
                  <a:lnTo>
                    <a:pt x="7223" y="539"/>
                  </a:lnTo>
                  <a:lnTo>
                    <a:pt x="7226" y="546"/>
                  </a:lnTo>
                  <a:lnTo>
                    <a:pt x="7229" y="552"/>
                  </a:lnTo>
                  <a:lnTo>
                    <a:pt x="7233" y="557"/>
                  </a:lnTo>
                  <a:lnTo>
                    <a:pt x="7237" y="562"/>
                  </a:lnTo>
                  <a:lnTo>
                    <a:pt x="7241" y="567"/>
                  </a:lnTo>
                  <a:lnTo>
                    <a:pt x="7246" y="570"/>
                  </a:lnTo>
                  <a:lnTo>
                    <a:pt x="7251" y="573"/>
                  </a:lnTo>
                  <a:lnTo>
                    <a:pt x="7257" y="577"/>
                  </a:lnTo>
                  <a:lnTo>
                    <a:pt x="7264" y="578"/>
                  </a:lnTo>
                  <a:lnTo>
                    <a:pt x="7271" y="579"/>
                  </a:lnTo>
                  <a:lnTo>
                    <a:pt x="7278" y="580"/>
                  </a:lnTo>
                  <a:lnTo>
                    <a:pt x="7291" y="579"/>
                  </a:lnTo>
                  <a:lnTo>
                    <a:pt x="7304" y="578"/>
                  </a:lnTo>
                  <a:lnTo>
                    <a:pt x="7315" y="577"/>
                  </a:lnTo>
                  <a:lnTo>
                    <a:pt x="7325" y="573"/>
                  </a:lnTo>
                  <a:lnTo>
                    <a:pt x="7329" y="635"/>
                  </a:lnTo>
                  <a:lnTo>
                    <a:pt x="7314" y="640"/>
                  </a:lnTo>
                  <a:lnTo>
                    <a:pt x="7296" y="644"/>
                  </a:lnTo>
                  <a:lnTo>
                    <a:pt x="7278" y="647"/>
                  </a:lnTo>
                  <a:lnTo>
                    <a:pt x="7257" y="648"/>
                  </a:lnTo>
                  <a:lnTo>
                    <a:pt x="7243" y="647"/>
                  </a:lnTo>
                  <a:lnTo>
                    <a:pt x="7230" y="644"/>
                  </a:lnTo>
                  <a:lnTo>
                    <a:pt x="7217" y="642"/>
                  </a:lnTo>
                  <a:lnTo>
                    <a:pt x="7206" y="638"/>
                  </a:lnTo>
                  <a:lnTo>
                    <a:pt x="7196" y="633"/>
                  </a:lnTo>
                  <a:lnTo>
                    <a:pt x="7185" y="627"/>
                  </a:lnTo>
                  <a:lnTo>
                    <a:pt x="7176" y="620"/>
                  </a:lnTo>
                  <a:lnTo>
                    <a:pt x="7168" y="612"/>
                  </a:lnTo>
                  <a:lnTo>
                    <a:pt x="7161" y="602"/>
                  </a:lnTo>
                  <a:lnTo>
                    <a:pt x="7155" y="591"/>
                  </a:lnTo>
                  <a:lnTo>
                    <a:pt x="7149" y="579"/>
                  </a:lnTo>
                  <a:lnTo>
                    <a:pt x="7145" y="565"/>
                  </a:lnTo>
                  <a:lnTo>
                    <a:pt x="7141" y="550"/>
                  </a:lnTo>
                  <a:lnTo>
                    <a:pt x="7139" y="532"/>
                  </a:lnTo>
                  <a:lnTo>
                    <a:pt x="7138" y="515"/>
                  </a:lnTo>
                  <a:lnTo>
                    <a:pt x="7137" y="495"/>
                  </a:lnTo>
                  <a:lnTo>
                    <a:pt x="7137" y="249"/>
                  </a:lnTo>
                  <a:lnTo>
                    <a:pt x="7068" y="249"/>
                  </a:lnTo>
                  <a:lnTo>
                    <a:pt x="7068" y="188"/>
                  </a:lnTo>
                  <a:lnTo>
                    <a:pt x="7137" y="188"/>
                  </a:lnTo>
                  <a:lnTo>
                    <a:pt x="7137" y="105"/>
                  </a:lnTo>
                  <a:close/>
                  <a:moveTo>
                    <a:pt x="7366" y="188"/>
                  </a:moveTo>
                  <a:lnTo>
                    <a:pt x="7455" y="188"/>
                  </a:lnTo>
                  <a:lnTo>
                    <a:pt x="7553" y="453"/>
                  </a:lnTo>
                  <a:lnTo>
                    <a:pt x="7560" y="474"/>
                  </a:lnTo>
                  <a:lnTo>
                    <a:pt x="7568" y="495"/>
                  </a:lnTo>
                  <a:lnTo>
                    <a:pt x="7575" y="519"/>
                  </a:lnTo>
                  <a:lnTo>
                    <a:pt x="7582" y="545"/>
                  </a:lnTo>
                  <a:lnTo>
                    <a:pt x="7584" y="545"/>
                  </a:lnTo>
                  <a:lnTo>
                    <a:pt x="7589" y="527"/>
                  </a:lnTo>
                  <a:lnTo>
                    <a:pt x="7595" y="507"/>
                  </a:lnTo>
                  <a:lnTo>
                    <a:pt x="7604" y="481"/>
                  </a:lnTo>
                  <a:lnTo>
                    <a:pt x="7613" y="451"/>
                  </a:lnTo>
                  <a:lnTo>
                    <a:pt x="7701" y="188"/>
                  </a:lnTo>
                  <a:lnTo>
                    <a:pt x="7788" y="188"/>
                  </a:lnTo>
                  <a:lnTo>
                    <a:pt x="7665" y="508"/>
                  </a:lnTo>
                  <a:lnTo>
                    <a:pt x="7654" y="537"/>
                  </a:lnTo>
                  <a:lnTo>
                    <a:pt x="7644" y="564"/>
                  </a:lnTo>
                  <a:lnTo>
                    <a:pt x="7632" y="590"/>
                  </a:lnTo>
                  <a:lnTo>
                    <a:pt x="7623" y="614"/>
                  </a:lnTo>
                  <a:lnTo>
                    <a:pt x="7613" y="635"/>
                  </a:lnTo>
                  <a:lnTo>
                    <a:pt x="7604" y="655"/>
                  </a:lnTo>
                  <a:lnTo>
                    <a:pt x="7595" y="672"/>
                  </a:lnTo>
                  <a:lnTo>
                    <a:pt x="7587" y="688"/>
                  </a:lnTo>
                  <a:lnTo>
                    <a:pt x="7578" y="704"/>
                  </a:lnTo>
                  <a:lnTo>
                    <a:pt x="7569" y="719"/>
                  </a:lnTo>
                  <a:lnTo>
                    <a:pt x="7559" y="733"/>
                  </a:lnTo>
                  <a:lnTo>
                    <a:pt x="7550" y="746"/>
                  </a:lnTo>
                  <a:lnTo>
                    <a:pt x="7541" y="759"/>
                  </a:lnTo>
                  <a:lnTo>
                    <a:pt x="7532" y="770"/>
                  </a:lnTo>
                  <a:lnTo>
                    <a:pt x="7521" y="780"/>
                  </a:lnTo>
                  <a:lnTo>
                    <a:pt x="7512" y="790"/>
                  </a:lnTo>
                  <a:lnTo>
                    <a:pt x="7500" y="800"/>
                  </a:lnTo>
                  <a:lnTo>
                    <a:pt x="7487" y="809"/>
                  </a:lnTo>
                  <a:lnTo>
                    <a:pt x="7474" y="817"/>
                  </a:lnTo>
                  <a:lnTo>
                    <a:pt x="7462" y="825"/>
                  </a:lnTo>
                  <a:lnTo>
                    <a:pt x="7450" y="831"/>
                  </a:lnTo>
                  <a:lnTo>
                    <a:pt x="7437" y="835"/>
                  </a:lnTo>
                  <a:lnTo>
                    <a:pt x="7424" y="839"/>
                  </a:lnTo>
                  <a:lnTo>
                    <a:pt x="7412" y="842"/>
                  </a:lnTo>
                  <a:lnTo>
                    <a:pt x="7391" y="773"/>
                  </a:lnTo>
                  <a:lnTo>
                    <a:pt x="7409" y="766"/>
                  </a:lnTo>
                  <a:lnTo>
                    <a:pt x="7428" y="758"/>
                  </a:lnTo>
                  <a:lnTo>
                    <a:pt x="7445" y="746"/>
                  </a:lnTo>
                  <a:lnTo>
                    <a:pt x="7463" y="733"/>
                  </a:lnTo>
                  <a:lnTo>
                    <a:pt x="7473" y="725"/>
                  </a:lnTo>
                  <a:lnTo>
                    <a:pt x="7482" y="714"/>
                  </a:lnTo>
                  <a:lnTo>
                    <a:pt x="7493" y="704"/>
                  </a:lnTo>
                  <a:lnTo>
                    <a:pt x="7501" y="693"/>
                  </a:lnTo>
                  <a:lnTo>
                    <a:pt x="7509" y="682"/>
                  </a:lnTo>
                  <a:lnTo>
                    <a:pt x="7517" y="669"/>
                  </a:lnTo>
                  <a:lnTo>
                    <a:pt x="7525" y="656"/>
                  </a:lnTo>
                  <a:lnTo>
                    <a:pt x="7531" y="642"/>
                  </a:lnTo>
                  <a:lnTo>
                    <a:pt x="7536" y="631"/>
                  </a:lnTo>
                  <a:lnTo>
                    <a:pt x="7538" y="623"/>
                  </a:lnTo>
                  <a:lnTo>
                    <a:pt x="7536" y="615"/>
                  </a:lnTo>
                  <a:lnTo>
                    <a:pt x="7532" y="601"/>
                  </a:lnTo>
                  <a:lnTo>
                    <a:pt x="7366" y="188"/>
                  </a:lnTo>
                  <a:close/>
                  <a:moveTo>
                    <a:pt x="7898" y="648"/>
                  </a:moveTo>
                  <a:lnTo>
                    <a:pt x="7896" y="648"/>
                  </a:lnTo>
                  <a:lnTo>
                    <a:pt x="7890" y="647"/>
                  </a:lnTo>
                  <a:lnTo>
                    <a:pt x="7885" y="647"/>
                  </a:lnTo>
                  <a:lnTo>
                    <a:pt x="7880" y="644"/>
                  </a:lnTo>
                  <a:lnTo>
                    <a:pt x="7875" y="642"/>
                  </a:lnTo>
                  <a:lnTo>
                    <a:pt x="7871" y="640"/>
                  </a:lnTo>
                  <a:lnTo>
                    <a:pt x="7866" y="637"/>
                  </a:lnTo>
                  <a:lnTo>
                    <a:pt x="7862" y="634"/>
                  </a:lnTo>
                  <a:lnTo>
                    <a:pt x="7857" y="630"/>
                  </a:lnTo>
                  <a:lnTo>
                    <a:pt x="7854" y="626"/>
                  </a:lnTo>
                  <a:lnTo>
                    <a:pt x="7851" y="622"/>
                  </a:lnTo>
                  <a:lnTo>
                    <a:pt x="7848" y="617"/>
                  </a:lnTo>
                  <a:lnTo>
                    <a:pt x="7846" y="612"/>
                  </a:lnTo>
                  <a:lnTo>
                    <a:pt x="7844" y="600"/>
                  </a:lnTo>
                  <a:lnTo>
                    <a:pt x="7843" y="589"/>
                  </a:lnTo>
                  <a:lnTo>
                    <a:pt x="7843" y="583"/>
                  </a:lnTo>
                  <a:lnTo>
                    <a:pt x="7844" y="577"/>
                  </a:lnTo>
                  <a:lnTo>
                    <a:pt x="7845" y="571"/>
                  </a:lnTo>
                  <a:lnTo>
                    <a:pt x="7846" y="565"/>
                  </a:lnTo>
                  <a:lnTo>
                    <a:pt x="7849" y="560"/>
                  </a:lnTo>
                  <a:lnTo>
                    <a:pt x="7851" y="556"/>
                  </a:lnTo>
                  <a:lnTo>
                    <a:pt x="7854" y="551"/>
                  </a:lnTo>
                  <a:lnTo>
                    <a:pt x="7858" y="547"/>
                  </a:lnTo>
                  <a:lnTo>
                    <a:pt x="7863" y="543"/>
                  </a:lnTo>
                  <a:lnTo>
                    <a:pt x="7867" y="540"/>
                  </a:lnTo>
                  <a:lnTo>
                    <a:pt x="7872" y="536"/>
                  </a:lnTo>
                  <a:lnTo>
                    <a:pt x="7876" y="534"/>
                  </a:lnTo>
                  <a:lnTo>
                    <a:pt x="7881" y="532"/>
                  </a:lnTo>
                  <a:lnTo>
                    <a:pt x="7887" y="531"/>
                  </a:lnTo>
                  <a:lnTo>
                    <a:pt x="7892" y="530"/>
                  </a:lnTo>
                  <a:lnTo>
                    <a:pt x="7899" y="530"/>
                  </a:lnTo>
                  <a:lnTo>
                    <a:pt x="7905" y="530"/>
                  </a:lnTo>
                  <a:lnTo>
                    <a:pt x="7910" y="531"/>
                  </a:lnTo>
                  <a:lnTo>
                    <a:pt x="7915" y="532"/>
                  </a:lnTo>
                  <a:lnTo>
                    <a:pt x="7920" y="534"/>
                  </a:lnTo>
                  <a:lnTo>
                    <a:pt x="7925" y="536"/>
                  </a:lnTo>
                  <a:lnTo>
                    <a:pt x="7929" y="540"/>
                  </a:lnTo>
                  <a:lnTo>
                    <a:pt x="7933" y="543"/>
                  </a:lnTo>
                  <a:lnTo>
                    <a:pt x="7938" y="547"/>
                  </a:lnTo>
                  <a:lnTo>
                    <a:pt x="7942" y="551"/>
                  </a:lnTo>
                  <a:lnTo>
                    <a:pt x="7945" y="555"/>
                  </a:lnTo>
                  <a:lnTo>
                    <a:pt x="7947" y="560"/>
                  </a:lnTo>
                  <a:lnTo>
                    <a:pt x="7949" y="565"/>
                  </a:lnTo>
                  <a:lnTo>
                    <a:pt x="7951" y="570"/>
                  </a:lnTo>
                  <a:lnTo>
                    <a:pt x="7952" y="577"/>
                  </a:lnTo>
                  <a:lnTo>
                    <a:pt x="7953" y="583"/>
                  </a:lnTo>
                  <a:lnTo>
                    <a:pt x="7953" y="589"/>
                  </a:lnTo>
                  <a:lnTo>
                    <a:pt x="7952" y="600"/>
                  </a:lnTo>
                  <a:lnTo>
                    <a:pt x="7949" y="612"/>
                  </a:lnTo>
                  <a:lnTo>
                    <a:pt x="7947" y="617"/>
                  </a:lnTo>
                  <a:lnTo>
                    <a:pt x="7945" y="622"/>
                  </a:lnTo>
                  <a:lnTo>
                    <a:pt x="7942" y="626"/>
                  </a:lnTo>
                  <a:lnTo>
                    <a:pt x="7938" y="630"/>
                  </a:lnTo>
                  <a:lnTo>
                    <a:pt x="7933" y="634"/>
                  </a:lnTo>
                  <a:lnTo>
                    <a:pt x="7929" y="637"/>
                  </a:lnTo>
                  <a:lnTo>
                    <a:pt x="7925" y="640"/>
                  </a:lnTo>
                  <a:lnTo>
                    <a:pt x="7920" y="642"/>
                  </a:lnTo>
                  <a:lnTo>
                    <a:pt x="7915" y="644"/>
                  </a:lnTo>
                  <a:lnTo>
                    <a:pt x="7909" y="647"/>
                  </a:lnTo>
                  <a:lnTo>
                    <a:pt x="7904" y="647"/>
                  </a:lnTo>
                  <a:lnTo>
                    <a:pt x="7898" y="648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yriad Pro"/>
              </a:endParaRPr>
            </a:p>
          </p:txBody>
        </p:sp>
      </p:grpSp>
      <p:sp>
        <p:nvSpPr>
          <p:cNvPr id="24" name="TextBox 23"/>
          <p:cNvSpPr txBox="1"/>
          <p:nvPr userDrawn="1"/>
        </p:nvSpPr>
        <p:spPr>
          <a:xfrm>
            <a:off x="5851682" y="4855876"/>
            <a:ext cx="192071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600" dirty="0">
                <a:solidFill>
                  <a:prstClr val="white"/>
                </a:solidFill>
                <a:latin typeface="+mj-lt"/>
              </a:rPr>
              <a:t>|   Copyright © </a:t>
            </a:r>
            <a:r>
              <a:rPr lang="en-US" sz="600" dirty="0" smtClean="0">
                <a:solidFill>
                  <a:prstClr val="white"/>
                </a:solidFill>
                <a:latin typeface="+mj-lt"/>
              </a:rPr>
              <a:t>2019 </a:t>
            </a:r>
            <a:r>
              <a:rPr lang="en-US" sz="600" dirty="0">
                <a:solidFill>
                  <a:prstClr val="white"/>
                </a:solidFill>
                <a:latin typeface="+mj-lt"/>
              </a:rPr>
              <a:t>Tata Consultancy Services Limited</a:t>
            </a:r>
          </a:p>
        </p:txBody>
      </p:sp>
    </p:spTree>
    <p:extLst>
      <p:ext uri="{BB962C8B-B14F-4D97-AF65-F5344CB8AC3E}">
        <p14:creationId xmlns:p14="http://schemas.microsoft.com/office/powerpoint/2010/main" val="18444282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slide with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:\Template\Final Image 240614_9-16_Lowres\16-9 B\Picture2-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9" t="5247" r="5248" b="11420"/>
          <a:stretch/>
        </p:blipFill>
        <p:spPr bwMode="auto">
          <a:xfrm>
            <a:off x="-1" y="2"/>
            <a:ext cx="9143999" cy="5143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/>
          <p:cNvSpPr/>
          <p:nvPr/>
        </p:nvSpPr>
        <p:spPr>
          <a:xfrm flipH="1">
            <a:off x="1066800" y="3486150"/>
            <a:ext cx="8077199" cy="1657350"/>
          </a:xfrm>
          <a:prstGeom prst="rect">
            <a:avLst/>
          </a:prstGeom>
          <a:solidFill>
            <a:srgbClr val="D6492A">
              <a:alpha val="8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endParaRPr lang="en-US" sz="1800" dirty="0">
              <a:latin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71600" y="4090751"/>
            <a:ext cx="5952744" cy="342900"/>
          </a:xfrm>
        </p:spPr>
        <p:txBody>
          <a:bodyPr anchor="t">
            <a:noAutofit/>
          </a:bodyPr>
          <a:lstStyle>
            <a:lvl1pPr algn="l">
              <a:defRPr sz="1800" b="0" cap="none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subtitle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371600" y="3655314"/>
            <a:ext cx="6172200" cy="397764"/>
          </a:xfrm>
        </p:spPr>
        <p:txBody>
          <a:bodyPr anchor="b">
            <a:noAutofit/>
          </a:bodyPr>
          <a:lstStyle>
            <a:lvl1pPr marL="0" indent="0" algn="l">
              <a:buNone/>
              <a:defRPr sz="2300" b="0">
                <a:solidFill>
                  <a:schemeClr val="bg1"/>
                </a:solidFill>
                <a:latin typeface="+mj-lt"/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383144" y="4790550"/>
            <a:ext cx="1778000" cy="283964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Insert Date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999"/>
          <a:stretch/>
        </p:blipFill>
        <p:spPr>
          <a:xfrm flipH="1">
            <a:off x="7303122" y="4721561"/>
            <a:ext cx="1840877" cy="421941"/>
          </a:xfrm>
          <a:prstGeom prst="rect">
            <a:avLst/>
          </a:prstGeom>
        </p:spPr>
      </p:pic>
      <p:sp>
        <p:nvSpPr>
          <p:cNvPr id="20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3561395" y="4844180"/>
            <a:ext cx="2430780" cy="213496"/>
          </a:xfrm>
        </p:spPr>
        <p:txBody>
          <a:bodyPr wrap="none" anchor="ctr">
            <a:normAutofit/>
          </a:bodyPr>
          <a:lstStyle>
            <a:lvl1pPr marL="0" indent="0" algn="r">
              <a:buFont typeface="+mj-lt"/>
              <a:buNone/>
              <a:defRPr sz="850" b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Information Classification</a:t>
            </a:r>
          </a:p>
        </p:txBody>
      </p:sp>
      <p:sp>
        <p:nvSpPr>
          <p:cNvPr id="23" name="Rectangle 22"/>
          <p:cNvSpPr/>
          <p:nvPr/>
        </p:nvSpPr>
        <p:spPr>
          <a:xfrm>
            <a:off x="0" y="3"/>
            <a:ext cx="9144000" cy="569718"/>
          </a:xfrm>
          <a:prstGeom prst="rect">
            <a:avLst/>
          </a:prstGeom>
          <a:gradFill flip="none" rotWithShape="1">
            <a:gsLst>
              <a:gs pos="10000">
                <a:srgbClr val="0067AC"/>
              </a:gs>
              <a:gs pos="100000">
                <a:srgbClr val="56BBED"/>
              </a:gs>
            </a:gsLst>
            <a:lin ang="9120000" scaled="0"/>
            <a:tileRect/>
          </a:gradFill>
          <a:ln w="9525" cap="flat" cmpd="sng" algn="ctr">
            <a:noFill/>
            <a:prstDash val="solid"/>
          </a:ln>
          <a:effectLst/>
        </p:spPr>
        <p:txBody>
          <a:bodyPr lIns="68580" tIns="34290" rIns="68580" bIns="34290"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285753" y="192882"/>
            <a:ext cx="8630823" cy="318254"/>
            <a:chOff x="285753" y="192882"/>
            <a:chExt cx="8630823" cy="318254"/>
          </a:xfrm>
        </p:grpSpPr>
        <p:sp>
          <p:nvSpPr>
            <p:cNvPr id="21" name="Freeform 9"/>
            <p:cNvSpPr>
              <a:spLocks noEditPoints="1"/>
            </p:cNvSpPr>
            <p:nvPr/>
          </p:nvSpPr>
          <p:spPr bwMode="auto">
            <a:xfrm>
              <a:off x="8552482" y="192882"/>
              <a:ext cx="364094" cy="318254"/>
            </a:xfrm>
            <a:custGeom>
              <a:avLst/>
              <a:gdLst/>
              <a:ahLst/>
              <a:cxnLst>
                <a:cxn ang="0">
                  <a:pos x="491" y="5"/>
                </a:cxn>
                <a:cxn ang="0">
                  <a:pos x="581" y="30"/>
                </a:cxn>
                <a:cxn ang="0">
                  <a:pos x="653" y="71"/>
                </a:cxn>
                <a:cxn ang="0">
                  <a:pos x="705" y="124"/>
                </a:cxn>
                <a:cxn ang="0">
                  <a:pos x="602" y="117"/>
                </a:cxn>
                <a:cxn ang="0">
                  <a:pos x="478" y="104"/>
                </a:cxn>
                <a:cxn ang="0">
                  <a:pos x="444" y="106"/>
                </a:cxn>
                <a:cxn ang="0">
                  <a:pos x="432" y="119"/>
                </a:cxn>
                <a:cxn ang="0">
                  <a:pos x="403" y="415"/>
                </a:cxn>
                <a:cxn ang="0">
                  <a:pos x="402" y="115"/>
                </a:cxn>
                <a:cxn ang="0">
                  <a:pos x="388" y="105"/>
                </a:cxn>
                <a:cxn ang="0">
                  <a:pos x="331" y="106"/>
                </a:cxn>
                <a:cxn ang="0">
                  <a:pos x="195" y="124"/>
                </a:cxn>
                <a:cxn ang="0">
                  <a:pos x="140" y="110"/>
                </a:cxn>
                <a:cxn ang="0">
                  <a:pos x="197" y="59"/>
                </a:cxn>
                <a:cxn ang="0">
                  <a:pos x="274" y="22"/>
                </a:cxn>
                <a:cxn ang="0">
                  <a:pos x="367" y="2"/>
                </a:cxn>
                <a:cxn ang="0">
                  <a:pos x="201" y="519"/>
                </a:cxn>
                <a:cxn ang="0">
                  <a:pos x="100" y="519"/>
                </a:cxn>
                <a:cxn ang="0">
                  <a:pos x="0" y="519"/>
                </a:cxn>
                <a:cxn ang="0">
                  <a:pos x="141" y="727"/>
                </a:cxn>
                <a:cxn ang="0">
                  <a:pos x="261" y="727"/>
                </a:cxn>
                <a:cxn ang="0">
                  <a:pos x="303" y="519"/>
                </a:cxn>
                <a:cxn ang="0">
                  <a:pos x="346" y="727"/>
                </a:cxn>
                <a:cxn ang="0">
                  <a:pos x="583" y="519"/>
                </a:cxn>
                <a:cxn ang="0">
                  <a:pos x="483" y="519"/>
                </a:cxn>
                <a:cxn ang="0">
                  <a:pos x="407" y="579"/>
                </a:cxn>
                <a:cxn ang="0">
                  <a:pos x="548" y="579"/>
                </a:cxn>
                <a:cxn ang="0">
                  <a:pos x="587" y="727"/>
                </a:cxn>
                <a:cxn ang="0">
                  <a:pos x="733" y="519"/>
                </a:cxn>
                <a:cxn ang="0">
                  <a:pos x="712" y="602"/>
                </a:cxn>
                <a:cxn ang="0">
                  <a:pos x="731" y="198"/>
                </a:cxn>
                <a:cxn ang="0">
                  <a:pos x="722" y="257"/>
                </a:cxn>
                <a:cxn ang="0">
                  <a:pos x="685" y="316"/>
                </a:cxn>
                <a:cxn ang="0">
                  <a:pos x="622" y="365"/>
                </a:cxn>
                <a:cxn ang="0">
                  <a:pos x="541" y="398"/>
                </a:cxn>
                <a:cxn ang="0">
                  <a:pos x="474" y="183"/>
                </a:cxn>
                <a:cxn ang="0">
                  <a:pos x="477" y="158"/>
                </a:cxn>
                <a:cxn ang="0">
                  <a:pos x="489" y="146"/>
                </a:cxn>
                <a:cxn ang="0">
                  <a:pos x="556" y="148"/>
                </a:cxn>
                <a:cxn ang="0">
                  <a:pos x="669" y="163"/>
                </a:cxn>
                <a:cxn ang="0">
                  <a:pos x="295" y="399"/>
                </a:cxn>
                <a:cxn ang="0">
                  <a:pos x="213" y="365"/>
                </a:cxn>
                <a:cxn ang="0">
                  <a:pos x="150" y="316"/>
                </a:cxn>
                <a:cxn ang="0">
                  <a:pos x="112" y="257"/>
                </a:cxn>
                <a:cxn ang="0">
                  <a:pos x="103" y="198"/>
                </a:cxn>
                <a:cxn ang="0">
                  <a:pos x="136" y="168"/>
                </a:cxn>
                <a:cxn ang="0">
                  <a:pos x="250" y="151"/>
                </a:cxn>
                <a:cxn ang="0">
                  <a:pos x="342" y="144"/>
                </a:cxn>
                <a:cxn ang="0">
                  <a:pos x="357" y="153"/>
                </a:cxn>
                <a:cxn ang="0">
                  <a:pos x="362" y="175"/>
                </a:cxn>
                <a:cxn ang="0">
                  <a:pos x="317" y="405"/>
                </a:cxn>
              </a:cxnLst>
              <a:rect l="0" t="0" r="r" b="b"/>
              <a:pathLst>
                <a:path w="835" h="727">
                  <a:moveTo>
                    <a:pt x="417" y="0"/>
                  </a:moveTo>
                  <a:lnTo>
                    <a:pt x="443" y="0"/>
                  </a:lnTo>
                  <a:lnTo>
                    <a:pt x="467" y="2"/>
                  </a:lnTo>
                  <a:lnTo>
                    <a:pt x="491" y="5"/>
                  </a:lnTo>
                  <a:lnTo>
                    <a:pt x="515" y="9"/>
                  </a:lnTo>
                  <a:lnTo>
                    <a:pt x="538" y="16"/>
                  </a:lnTo>
                  <a:lnTo>
                    <a:pt x="559" y="22"/>
                  </a:lnTo>
                  <a:lnTo>
                    <a:pt x="581" y="30"/>
                  </a:lnTo>
                  <a:lnTo>
                    <a:pt x="600" y="38"/>
                  </a:lnTo>
                  <a:lnTo>
                    <a:pt x="620" y="48"/>
                  </a:lnTo>
                  <a:lnTo>
                    <a:pt x="637" y="59"/>
                  </a:lnTo>
                  <a:lnTo>
                    <a:pt x="653" y="71"/>
                  </a:lnTo>
                  <a:lnTo>
                    <a:pt x="668" y="83"/>
                  </a:lnTo>
                  <a:lnTo>
                    <a:pt x="682" y="96"/>
                  </a:lnTo>
                  <a:lnTo>
                    <a:pt x="694" y="110"/>
                  </a:lnTo>
                  <a:lnTo>
                    <a:pt x="705" y="124"/>
                  </a:lnTo>
                  <a:lnTo>
                    <a:pt x="714" y="139"/>
                  </a:lnTo>
                  <a:lnTo>
                    <a:pt x="676" y="131"/>
                  </a:lnTo>
                  <a:lnTo>
                    <a:pt x="639" y="124"/>
                  </a:lnTo>
                  <a:lnTo>
                    <a:pt x="602" y="117"/>
                  </a:lnTo>
                  <a:lnTo>
                    <a:pt x="567" y="113"/>
                  </a:lnTo>
                  <a:lnTo>
                    <a:pt x="534" y="109"/>
                  </a:lnTo>
                  <a:lnTo>
                    <a:pt x="504" y="106"/>
                  </a:lnTo>
                  <a:lnTo>
                    <a:pt x="478" y="104"/>
                  </a:lnTo>
                  <a:lnTo>
                    <a:pt x="458" y="104"/>
                  </a:lnTo>
                  <a:lnTo>
                    <a:pt x="453" y="104"/>
                  </a:lnTo>
                  <a:lnTo>
                    <a:pt x="448" y="105"/>
                  </a:lnTo>
                  <a:lnTo>
                    <a:pt x="444" y="106"/>
                  </a:lnTo>
                  <a:lnTo>
                    <a:pt x="440" y="109"/>
                  </a:lnTo>
                  <a:lnTo>
                    <a:pt x="436" y="112"/>
                  </a:lnTo>
                  <a:lnTo>
                    <a:pt x="434" y="115"/>
                  </a:lnTo>
                  <a:lnTo>
                    <a:pt x="432" y="119"/>
                  </a:lnTo>
                  <a:lnTo>
                    <a:pt x="432" y="124"/>
                  </a:lnTo>
                  <a:lnTo>
                    <a:pt x="432" y="133"/>
                  </a:lnTo>
                  <a:lnTo>
                    <a:pt x="432" y="415"/>
                  </a:lnTo>
                  <a:lnTo>
                    <a:pt x="403" y="415"/>
                  </a:lnTo>
                  <a:lnTo>
                    <a:pt x="404" y="133"/>
                  </a:lnTo>
                  <a:lnTo>
                    <a:pt x="404" y="124"/>
                  </a:lnTo>
                  <a:lnTo>
                    <a:pt x="403" y="119"/>
                  </a:lnTo>
                  <a:lnTo>
                    <a:pt x="402" y="115"/>
                  </a:lnTo>
                  <a:lnTo>
                    <a:pt x="398" y="112"/>
                  </a:lnTo>
                  <a:lnTo>
                    <a:pt x="395" y="109"/>
                  </a:lnTo>
                  <a:lnTo>
                    <a:pt x="392" y="106"/>
                  </a:lnTo>
                  <a:lnTo>
                    <a:pt x="388" y="105"/>
                  </a:lnTo>
                  <a:lnTo>
                    <a:pt x="382" y="104"/>
                  </a:lnTo>
                  <a:lnTo>
                    <a:pt x="378" y="104"/>
                  </a:lnTo>
                  <a:lnTo>
                    <a:pt x="356" y="104"/>
                  </a:lnTo>
                  <a:lnTo>
                    <a:pt x="331" y="106"/>
                  </a:lnTo>
                  <a:lnTo>
                    <a:pt x="301" y="109"/>
                  </a:lnTo>
                  <a:lnTo>
                    <a:pt x="268" y="113"/>
                  </a:lnTo>
                  <a:lnTo>
                    <a:pt x="232" y="118"/>
                  </a:lnTo>
                  <a:lnTo>
                    <a:pt x="195" y="124"/>
                  </a:lnTo>
                  <a:lnTo>
                    <a:pt x="157" y="131"/>
                  </a:lnTo>
                  <a:lnTo>
                    <a:pt x="121" y="139"/>
                  </a:lnTo>
                  <a:lnTo>
                    <a:pt x="129" y="125"/>
                  </a:lnTo>
                  <a:lnTo>
                    <a:pt x="140" y="110"/>
                  </a:lnTo>
                  <a:lnTo>
                    <a:pt x="152" y="96"/>
                  </a:lnTo>
                  <a:lnTo>
                    <a:pt x="166" y="83"/>
                  </a:lnTo>
                  <a:lnTo>
                    <a:pt x="180" y="71"/>
                  </a:lnTo>
                  <a:lnTo>
                    <a:pt x="197" y="59"/>
                  </a:lnTo>
                  <a:lnTo>
                    <a:pt x="215" y="48"/>
                  </a:lnTo>
                  <a:lnTo>
                    <a:pt x="233" y="38"/>
                  </a:lnTo>
                  <a:lnTo>
                    <a:pt x="254" y="30"/>
                  </a:lnTo>
                  <a:lnTo>
                    <a:pt x="274" y="22"/>
                  </a:lnTo>
                  <a:lnTo>
                    <a:pt x="296" y="16"/>
                  </a:lnTo>
                  <a:lnTo>
                    <a:pt x="319" y="9"/>
                  </a:lnTo>
                  <a:lnTo>
                    <a:pt x="342" y="5"/>
                  </a:lnTo>
                  <a:lnTo>
                    <a:pt x="367" y="2"/>
                  </a:lnTo>
                  <a:lnTo>
                    <a:pt x="392" y="0"/>
                  </a:lnTo>
                  <a:lnTo>
                    <a:pt x="417" y="0"/>
                  </a:lnTo>
                  <a:close/>
                  <a:moveTo>
                    <a:pt x="201" y="579"/>
                  </a:moveTo>
                  <a:lnTo>
                    <a:pt x="201" y="519"/>
                  </a:lnTo>
                  <a:lnTo>
                    <a:pt x="175" y="519"/>
                  </a:lnTo>
                  <a:lnTo>
                    <a:pt x="150" y="519"/>
                  </a:lnTo>
                  <a:lnTo>
                    <a:pt x="125" y="519"/>
                  </a:lnTo>
                  <a:lnTo>
                    <a:pt x="100" y="519"/>
                  </a:lnTo>
                  <a:lnTo>
                    <a:pt x="75" y="519"/>
                  </a:lnTo>
                  <a:lnTo>
                    <a:pt x="49" y="519"/>
                  </a:lnTo>
                  <a:lnTo>
                    <a:pt x="25" y="519"/>
                  </a:lnTo>
                  <a:lnTo>
                    <a:pt x="0" y="519"/>
                  </a:lnTo>
                  <a:lnTo>
                    <a:pt x="0" y="579"/>
                  </a:lnTo>
                  <a:lnTo>
                    <a:pt x="58" y="579"/>
                  </a:lnTo>
                  <a:lnTo>
                    <a:pt x="58" y="727"/>
                  </a:lnTo>
                  <a:lnTo>
                    <a:pt x="141" y="727"/>
                  </a:lnTo>
                  <a:lnTo>
                    <a:pt x="141" y="579"/>
                  </a:lnTo>
                  <a:lnTo>
                    <a:pt x="201" y="579"/>
                  </a:lnTo>
                  <a:close/>
                  <a:moveTo>
                    <a:pt x="303" y="602"/>
                  </a:moveTo>
                  <a:lnTo>
                    <a:pt x="261" y="727"/>
                  </a:lnTo>
                  <a:lnTo>
                    <a:pt x="180" y="727"/>
                  </a:lnTo>
                  <a:lnTo>
                    <a:pt x="260" y="519"/>
                  </a:lnTo>
                  <a:lnTo>
                    <a:pt x="282" y="519"/>
                  </a:lnTo>
                  <a:lnTo>
                    <a:pt x="303" y="519"/>
                  </a:lnTo>
                  <a:lnTo>
                    <a:pt x="326" y="519"/>
                  </a:lnTo>
                  <a:lnTo>
                    <a:pt x="348" y="519"/>
                  </a:lnTo>
                  <a:lnTo>
                    <a:pt x="427" y="727"/>
                  </a:lnTo>
                  <a:lnTo>
                    <a:pt x="346" y="727"/>
                  </a:lnTo>
                  <a:lnTo>
                    <a:pt x="303" y="602"/>
                  </a:lnTo>
                  <a:close/>
                  <a:moveTo>
                    <a:pt x="608" y="579"/>
                  </a:moveTo>
                  <a:lnTo>
                    <a:pt x="608" y="519"/>
                  </a:lnTo>
                  <a:lnTo>
                    <a:pt x="583" y="519"/>
                  </a:lnTo>
                  <a:lnTo>
                    <a:pt x="557" y="519"/>
                  </a:lnTo>
                  <a:lnTo>
                    <a:pt x="532" y="519"/>
                  </a:lnTo>
                  <a:lnTo>
                    <a:pt x="507" y="519"/>
                  </a:lnTo>
                  <a:lnTo>
                    <a:pt x="483" y="519"/>
                  </a:lnTo>
                  <a:lnTo>
                    <a:pt x="458" y="519"/>
                  </a:lnTo>
                  <a:lnTo>
                    <a:pt x="432" y="519"/>
                  </a:lnTo>
                  <a:lnTo>
                    <a:pt x="407" y="519"/>
                  </a:lnTo>
                  <a:lnTo>
                    <a:pt x="407" y="579"/>
                  </a:lnTo>
                  <a:lnTo>
                    <a:pt x="466" y="579"/>
                  </a:lnTo>
                  <a:lnTo>
                    <a:pt x="466" y="727"/>
                  </a:lnTo>
                  <a:lnTo>
                    <a:pt x="548" y="727"/>
                  </a:lnTo>
                  <a:lnTo>
                    <a:pt x="548" y="579"/>
                  </a:lnTo>
                  <a:lnTo>
                    <a:pt x="608" y="579"/>
                  </a:lnTo>
                  <a:close/>
                  <a:moveTo>
                    <a:pt x="712" y="602"/>
                  </a:moveTo>
                  <a:lnTo>
                    <a:pt x="669" y="727"/>
                  </a:lnTo>
                  <a:lnTo>
                    <a:pt x="587" y="727"/>
                  </a:lnTo>
                  <a:lnTo>
                    <a:pt x="667" y="519"/>
                  </a:lnTo>
                  <a:lnTo>
                    <a:pt x="689" y="519"/>
                  </a:lnTo>
                  <a:lnTo>
                    <a:pt x="712" y="519"/>
                  </a:lnTo>
                  <a:lnTo>
                    <a:pt x="733" y="519"/>
                  </a:lnTo>
                  <a:lnTo>
                    <a:pt x="755" y="519"/>
                  </a:lnTo>
                  <a:lnTo>
                    <a:pt x="835" y="727"/>
                  </a:lnTo>
                  <a:lnTo>
                    <a:pt x="754" y="727"/>
                  </a:lnTo>
                  <a:lnTo>
                    <a:pt x="712" y="602"/>
                  </a:lnTo>
                  <a:close/>
                  <a:moveTo>
                    <a:pt x="727" y="172"/>
                  </a:moveTo>
                  <a:lnTo>
                    <a:pt x="729" y="181"/>
                  </a:lnTo>
                  <a:lnTo>
                    <a:pt x="730" y="190"/>
                  </a:lnTo>
                  <a:lnTo>
                    <a:pt x="731" y="198"/>
                  </a:lnTo>
                  <a:lnTo>
                    <a:pt x="731" y="207"/>
                  </a:lnTo>
                  <a:lnTo>
                    <a:pt x="730" y="224"/>
                  </a:lnTo>
                  <a:lnTo>
                    <a:pt x="727" y="240"/>
                  </a:lnTo>
                  <a:lnTo>
                    <a:pt x="722" y="257"/>
                  </a:lnTo>
                  <a:lnTo>
                    <a:pt x="715" y="273"/>
                  </a:lnTo>
                  <a:lnTo>
                    <a:pt x="706" y="288"/>
                  </a:lnTo>
                  <a:lnTo>
                    <a:pt x="696" y="302"/>
                  </a:lnTo>
                  <a:lnTo>
                    <a:pt x="685" y="316"/>
                  </a:lnTo>
                  <a:lnTo>
                    <a:pt x="670" y="329"/>
                  </a:lnTo>
                  <a:lnTo>
                    <a:pt x="656" y="342"/>
                  </a:lnTo>
                  <a:lnTo>
                    <a:pt x="640" y="354"/>
                  </a:lnTo>
                  <a:lnTo>
                    <a:pt x="622" y="365"/>
                  </a:lnTo>
                  <a:lnTo>
                    <a:pt x="604" y="374"/>
                  </a:lnTo>
                  <a:lnTo>
                    <a:pt x="584" y="383"/>
                  </a:lnTo>
                  <a:lnTo>
                    <a:pt x="562" y="392"/>
                  </a:lnTo>
                  <a:lnTo>
                    <a:pt x="541" y="398"/>
                  </a:lnTo>
                  <a:lnTo>
                    <a:pt x="518" y="405"/>
                  </a:lnTo>
                  <a:lnTo>
                    <a:pt x="476" y="202"/>
                  </a:lnTo>
                  <a:lnTo>
                    <a:pt x="475" y="193"/>
                  </a:lnTo>
                  <a:lnTo>
                    <a:pt x="474" y="183"/>
                  </a:lnTo>
                  <a:lnTo>
                    <a:pt x="474" y="175"/>
                  </a:lnTo>
                  <a:lnTo>
                    <a:pt x="474" y="166"/>
                  </a:lnTo>
                  <a:lnTo>
                    <a:pt x="475" y="162"/>
                  </a:lnTo>
                  <a:lnTo>
                    <a:pt x="477" y="158"/>
                  </a:lnTo>
                  <a:lnTo>
                    <a:pt x="479" y="155"/>
                  </a:lnTo>
                  <a:lnTo>
                    <a:pt x="481" y="152"/>
                  </a:lnTo>
                  <a:lnTo>
                    <a:pt x="485" y="149"/>
                  </a:lnTo>
                  <a:lnTo>
                    <a:pt x="489" y="146"/>
                  </a:lnTo>
                  <a:lnTo>
                    <a:pt x="493" y="145"/>
                  </a:lnTo>
                  <a:lnTo>
                    <a:pt x="499" y="144"/>
                  </a:lnTo>
                  <a:lnTo>
                    <a:pt x="528" y="145"/>
                  </a:lnTo>
                  <a:lnTo>
                    <a:pt x="556" y="148"/>
                  </a:lnTo>
                  <a:lnTo>
                    <a:pt x="584" y="151"/>
                  </a:lnTo>
                  <a:lnTo>
                    <a:pt x="613" y="154"/>
                  </a:lnTo>
                  <a:lnTo>
                    <a:pt x="641" y="158"/>
                  </a:lnTo>
                  <a:lnTo>
                    <a:pt x="669" y="163"/>
                  </a:lnTo>
                  <a:lnTo>
                    <a:pt x="699" y="167"/>
                  </a:lnTo>
                  <a:lnTo>
                    <a:pt x="727" y="172"/>
                  </a:lnTo>
                  <a:close/>
                  <a:moveTo>
                    <a:pt x="317" y="405"/>
                  </a:moveTo>
                  <a:lnTo>
                    <a:pt x="295" y="399"/>
                  </a:lnTo>
                  <a:lnTo>
                    <a:pt x="272" y="392"/>
                  </a:lnTo>
                  <a:lnTo>
                    <a:pt x="251" y="384"/>
                  </a:lnTo>
                  <a:lnTo>
                    <a:pt x="231" y="374"/>
                  </a:lnTo>
                  <a:lnTo>
                    <a:pt x="213" y="365"/>
                  </a:lnTo>
                  <a:lnTo>
                    <a:pt x="195" y="354"/>
                  </a:lnTo>
                  <a:lnTo>
                    <a:pt x="179" y="342"/>
                  </a:lnTo>
                  <a:lnTo>
                    <a:pt x="164" y="330"/>
                  </a:lnTo>
                  <a:lnTo>
                    <a:pt x="150" y="316"/>
                  </a:lnTo>
                  <a:lnTo>
                    <a:pt x="138" y="303"/>
                  </a:lnTo>
                  <a:lnTo>
                    <a:pt x="128" y="288"/>
                  </a:lnTo>
                  <a:lnTo>
                    <a:pt x="120" y="273"/>
                  </a:lnTo>
                  <a:lnTo>
                    <a:pt x="112" y="257"/>
                  </a:lnTo>
                  <a:lnTo>
                    <a:pt x="108" y="240"/>
                  </a:lnTo>
                  <a:lnTo>
                    <a:pt x="105" y="224"/>
                  </a:lnTo>
                  <a:lnTo>
                    <a:pt x="103" y="207"/>
                  </a:lnTo>
                  <a:lnTo>
                    <a:pt x="103" y="198"/>
                  </a:lnTo>
                  <a:lnTo>
                    <a:pt x="105" y="190"/>
                  </a:lnTo>
                  <a:lnTo>
                    <a:pt x="106" y="181"/>
                  </a:lnTo>
                  <a:lnTo>
                    <a:pt x="108" y="172"/>
                  </a:lnTo>
                  <a:lnTo>
                    <a:pt x="136" y="168"/>
                  </a:lnTo>
                  <a:lnTo>
                    <a:pt x="165" y="163"/>
                  </a:lnTo>
                  <a:lnTo>
                    <a:pt x="193" y="158"/>
                  </a:lnTo>
                  <a:lnTo>
                    <a:pt x="222" y="154"/>
                  </a:lnTo>
                  <a:lnTo>
                    <a:pt x="250" y="151"/>
                  </a:lnTo>
                  <a:lnTo>
                    <a:pt x="280" y="148"/>
                  </a:lnTo>
                  <a:lnTo>
                    <a:pt x="308" y="145"/>
                  </a:lnTo>
                  <a:lnTo>
                    <a:pt x="337" y="144"/>
                  </a:lnTo>
                  <a:lnTo>
                    <a:pt x="342" y="144"/>
                  </a:lnTo>
                  <a:lnTo>
                    <a:pt x="348" y="145"/>
                  </a:lnTo>
                  <a:lnTo>
                    <a:pt x="351" y="146"/>
                  </a:lnTo>
                  <a:lnTo>
                    <a:pt x="354" y="150"/>
                  </a:lnTo>
                  <a:lnTo>
                    <a:pt x="357" y="153"/>
                  </a:lnTo>
                  <a:lnTo>
                    <a:pt x="358" y="156"/>
                  </a:lnTo>
                  <a:lnTo>
                    <a:pt x="361" y="161"/>
                  </a:lnTo>
                  <a:lnTo>
                    <a:pt x="362" y="165"/>
                  </a:lnTo>
                  <a:lnTo>
                    <a:pt x="362" y="175"/>
                  </a:lnTo>
                  <a:lnTo>
                    <a:pt x="362" y="184"/>
                  </a:lnTo>
                  <a:lnTo>
                    <a:pt x="361" y="194"/>
                  </a:lnTo>
                  <a:lnTo>
                    <a:pt x="359" y="202"/>
                  </a:lnTo>
                  <a:lnTo>
                    <a:pt x="317" y="405"/>
                  </a:lnTo>
                  <a:close/>
                </a:path>
              </a:pathLst>
            </a:custGeom>
            <a:solidFill>
              <a:srgbClr val="FEFEF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yriad Pro"/>
              </a:endParaRPr>
            </a:p>
          </p:txBody>
        </p:sp>
        <p:grpSp>
          <p:nvGrpSpPr>
            <p:cNvPr id="25" name="Group 15"/>
            <p:cNvGrpSpPr/>
            <p:nvPr/>
          </p:nvGrpSpPr>
          <p:grpSpPr>
            <a:xfrm>
              <a:off x="285753" y="250031"/>
              <a:ext cx="1670572" cy="84203"/>
              <a:chOff x="68096" y="6650480"/>
              <a:chExt cx="2503487" cy="127000"/>
            </a:xfrm>
            <a:solidFill>
              <a:schemeClr val="bg1"/>
            </a:solidFill>
          </p:grpSpPr>
          <p:sp>
            <p:nvSpPr>
              <p:cNvPr id="27" name="Freeform 26"/>
              <p:cNvSpPr>
                <a:spLocks noEditPoints="1"/>
              </p:cNvSpPr>
              <p:nvPr/>
            </p:nvSpPr>
            <p:spPr bwMode="auto">
              <a:xfrm>
                <a:off x="1838158" y="6650480"/>
                <a:ext cx="733425" cy="127000"/>
              </a:xfrm>
              <a:custGeom>
                <a:avLst/>
                <a:gdLst/>
                <a:ahLst/>
                <a:cxnLst>
                  <a:cxn ang="0">
                    <a:pos x="3511" y="637"/>
                  </a:cxn>
                  <a:cxn ang="0">
                    <a:pos x="3625" y="591"/>
                  </a:cxn>
                  <a:cxn ang="0">
                    <a:pos x="3691" y="454"/>
                  </a:cxn>
                  <a:cxn ang="0">
                    <a:pos x="3616" y="313"/>
                  </a:cxn>
                  <a:cxn ang="0">
                    <a:pos x="3441" y="224"/>
                  </a:cxn>
                  <a:cxn ang="0">
                    <a:pos x="3415" y="147"/>
                  </a:cxn>
                  <a:cxn ang="0">
                    <a:pos x="3489" y="95"/>
                  </a:cxn>
                  <a:cxn ang="0">
                    <a:pos x="3666" y="31"/>
                  </a:cxn>
                  <a:cxn ang="0">
                    <a:pos x="3447" y="8"/>
                  </a:cxn>
                  <a:cxn ang="0">
                    <a:pos x="3301" y="142"/>
                  </a:cxn>
                  <a:cxn ang="0">
                    <a:pos x="3355" y="299"/>
                  </a:cxn>
                  <a:cxn ang="0">
                    <a:pos x="3534" y="392"/>
                  </a:cxn>
                  <a:cxn ang="0">
                    <a:pos x="3575" y="471"/>
                  </a:cxn>
                  <a:cxn ang="0">
                    <a:pos x="3511" y="540"/>
                  </a:cxn>
                  <a:cxn ang="0">
                    <a:pos x="3327" y="514"/>
                  </a:cxn>
                  <a:cxn ang="0">
                    <a:pos x="3216" y="537"/>
                  </a:cxn>
                  <a:cxn ang="0">
                    <a:pos x="2637" y="544"/>
                  </a:cxn>
                  <a:cxn ang="0">
                    <a:pos x="2502" y="526"/>
                  </a:cxn>
                  <a:cxn ang="0">
                    <a:pos x="2420" y="453"/>
                  </a:cxn>
                  <a:cxn ang="0">
                    <a:pos x="2390" y="282"/>
                  </a:cxn>
                  <a:cxn ang="0">
                    <a:pos x="2435" y="168"/>
                  </a:cxn>
                  <a:cxn ang="0">
                    <a:pos x="2538" y="102"/>
                  </a:cxn>
                  <a:cxn ang="0">
                    <a:pos x="2726" y="118"/>
                  </a:cxn>
                  <a:cxn ang="0">
                    <a:pos x="2566" y="2"/>
                  </a:cxn>
                  <a:cxn ang="0">
                    <a:pos x="2399" y="59"/>
                  </a:cxn>
                  <a:cxn ang="0">
                    <a:pos x="2293" y="190"/>
                  </a:cxn>
                  <a:cxn ang="0">
                    <a:pos x="2272" y="380"/>
                  </a:cxn>
                  <a:cxn ang="0">
                    <a:pos x="2333" y="534"/>
                  </a:cxn>
                  <a:cxn ang="0">
                    <a:pos x="2467" y="623"/>
                  </a:cxn>
                  <a:cxn ang="0">
                    <a:pos x="2684" y="632"/>
                  </a:cxn>
                  <a:cxn ang="0">
                    <a:pos x="1776" y="631"/>
                  </a:cxn>
                  <a:cxn ang="0">
                    <a:pos x="1717" y="518"/>
                  </a:cxn>
                  <a:cxn ang="0">
                    <a:pos x="1447" y="10"/>
                  </a:cxn>
                  <a:cxn ang="0">
                    <a:pos x="1210" y="97"/>
                  </a:cxn>
                  <a:cxn ang="0">
                    <a:pos x="1281" y="178"/>
                  </a:cxn>
                  <a:cxn ang="0">
                    <a:pos x="1231" y="277"/>
                  </a:cxn>
                  <a:cxn ang="0">
                    <a:pos x="1090" y="375"/>
                  </a:cxn>
                  <a:cxn ang="0">
                    <a:pos x="1233" y="415"/>
                  </a:cxn>
                  <a:cxn ang="0">
                    <a:pos x="1297" y="622"/>
                  </a:cxn>
                  <a:cxn ang="0">
                    <a:pos x="1362" y="436"/>
                  </a:cxn>
                  <a:cxn ang="0">
                    <a:pos x="1282" y="337"/>
                  </a:cxn>
                  <a:cxn ang="0">
                    <a:pos x="1374" y="258"/>
                  </a:cxn>
                  <a:cxn ang="0">
                    <a:pos x="1373" y="94"/>
                  </a:cxn>
                  <a:cxn ang="0">
                    <a:pos x="1263" y="17"/>
                  </a:cxn>
                  <a:cxn ang="0">
                    <a:pos x="995" y="15"/>
                  </a:cxn>
                  <a:cxn ang="0">
                    <a:pos x="879" y="537"/>
                  </a:cxn>
                  <a:cxn ang="0">
                    <a:pos x="118" y="637"/>
                  </a:cxn>
                  <a:cxn ang="0">
                    <a:pos x="303" y="613"/>
                  </a:cxn>
                  <a:cxn ang="0">
                    <a:pos x="388" y="526"/>
                  </a:cxn>
                  <a:cxn ang="0">
                    <a:pos x="373" y="355"/>
                  </a:cxn>
                  <a:cxn ang="0">
                    <a:pos x="190" y="247"/>
                  </a:cxn>
                  <a:cxn ang="0">
                    <a:pos x="125" y="177"/>
                  </a:cxn>
                  <a:cxn ang="0">
                    <a:pos x="163" y="107"/>
                  </a:cxn>
                  <a:cxn ang="0">
                    <a:pos x="317" y="108"/>
                  </a:cxn>
                  <a:cxn ang="0">
                    <a:pos x="254" y="1"/>
                  </a:cxn>
                  <a:cxn ang="0">
                    <a:pos x="44" y="77"/>
                  </a:cxn>
                  <a:cxn ang="0">
                    <a:pos x="29" y="253"/>
                  </a:cxn>
                  <a:cxn ang="0">
                    <a:pos x="178" y="359"/>
                  </a:cxn>
                  <a:cxn ang="0">
                    <a:pos x="284" y="437"/>
                  </a:cxn>
                  <a:cxn ang="0">
                    <a:pos x="259" y="524"/>
                  </a:cxn>
                  <a:cxn ang="0">
                    <a:pos x="112" y="540"/>
                  </a:cxn>
                </a:cxnLst>
                <a:rect l="0" t="0" r="r" b="b"/>
                <a:pathLst>
                  <a:path w="3691" h="641">
                    <a:moveTo>
                      <a:pt x="3288" y="601"/>
                    </a:moveTo>
                    <a:lnTo>
                      <a:pt x="3302" y="609"/>
                    </a:lnTo>
                    <a:lnTo>
                      <a:pt x="3319" y="616"/>
                    </a:lnTo>
                    <a:lnTo>
                      <a:pt x="3338" y="622"/>
                    </a:lnTo>
                    <a:lnTo>
                      <a:pt x="3360" y="629"/>
                    </a:lnTo>
                    <a:lnTo>
                      <a:pt x="3382" y="634"/>
                    </a:lnTo>
                    <a:lnTo>
                      <a:pt x="3406" y="637"/>
                    </a:lnTo>
                    <a:lnTo>
                      <a:pt x="3431" y="640"/>
                    </a:lnTo>
                    <a:lnTo>
                      <a:pt x="3455" y="641"/>
                    </a:lnTo>
                    <a:lnTo>
                      <a:pt x="3484" y="640"/>
                    </a:lnTo>
                    <a:lnTo>
                      <a:pt x="3511" y="637"/>
                    </a:lnTo>
                    <a:lnTo>
                      <a:pt x="3524" y="635"/>
                    </a:lnTo>
                    <a:lnTo>
                      <a:pt x="3536" y="632"/>
                    </a:lnTo>
                    <a:lnTo>
                      <a:pt x="3548" y="629"/>
                    </a:lnTo>
                    <a:lnTo>
                      <a:pt x="3559" y="625"/>
                    </a:lnTo>
                    <a:lnTo>
                      <a:pt x="3570" y="621"/>
                    </a:lnTo>
                    <a:lnTo>
                      <a:pt x="3581" y="617"/>
                    </a:lnTo>
                    <a:lnTo>
                      <a:pt x="3590" y="613"/>
                    </a:lnTo>
                    <a:lnTo>
                      <a:pt x="3600" y="608"/>
                    </a:lnTo>
                    <a:lnTo>
                      <a:pt x="3608" y="603"/>
                    </a:lnTo>
                    <a:lnTo>
                      <a:pt x="3618" y="597"/>
                    </a:lnTo>
                    <a:lnTo>
                      <a:pt x="3625" y="591"/>
                    </a:lnTo>
                    <a:lnTo>
                      <a:pt x="3633" y="584"/>
                    </a:lnTo>
                    <a:lnTo>
                      <a:pt x="3639" y="578"/>
                    </a:lnTo>
                    <a:lnTo>
                      <a:pt x="3646" y="571"/>
                    </a:lnTo>
                    <a:lnTo>
                      <a:pt x="3653" y="564"/>
                    </a:lnTo>
                    <a:lnTo>
                      <a:pt x="3658" y="557"/>
                    </a:lnTo>
                    <a:lnTo>
                      <a:pt x="3668" y="541"/>
                    </a:lnTo>
                    <a:lnTo>
                      <a:pt x="3676" y="526"/>
                    </a:lnTo>
                    <a:lnTo>
                      <a:pt x="3682" y="508"/>
                    </a:lnTo>
                    <a:lnTo>
                      <a:pt x="3687" y="491"/>
                    </a:lnTo>
                    <a:lnTo>
                      <a:pt x="3690" y="472"/>
                    </a:lnTo>
                    <a:lnTo>
                      <a:pt x="3691" y="454"/>
                    </a:lnTo>
                    <a:lnTo>
                      <a:pt x="3690" y="437"/>
                    </a:lnTo>
                    <a:lnTo>
                      <a:pt x="3688" y="422"/>
                    </a:lnTo>
                    <a:lnTo>
                      <a:pt x="3684" y="407"/>
                    </a:lnTo>
                    <a:lnTo>
                      <a:pt x="3680" y="393"/>
                    </a:lnTo>
                    <a:lnTo>
                      <a:pt x="3675" y="380"/>
                    </a:lnTo>
                    <a:lnTo>
                      <a:pt x="3668" y="367"/>
                    </a:lnTo>
                    <a:lnTo>
                      <a:pt x="3660" y="355"/>
                    </a:lnTo>
                    <a:lnTo>
                      <a:pt x="3651" y="344"/>
                    </a:lnTo>
                    <a:lnTo>
                      <a:pt x="3640" y="332"/>
                    </a:lnTo>
                    <a:lnTo>
                      <a:pt x="3629" y="322"/>
                    </a:lnTo>
                    <a:lnTo>
                      <a:pt x="3616" y="313"/>
                    </a:lnTo>
                    <a:lnTo>
                      <a:pt x="3601" y="303"/>
                    </a:lnTo>
                    <a:lnTo>
                      <a:pt x="3586" y="294"/>
                    </a:lnTo>
                    <a:lnTo>
                      <a:pt x="3568" y="286"/>
                    </a:lnTo>
                    <a:lnTo>
                      <a:pt x="3550" y="278"/>
                    </a:lnTo>
                    <a:lnTo>
                      <a:pt x="3530" y="270"/>
                    </a:lnTo>
                    <a:lnTo>
                      <a:pt x="3502" y="258"/>
                    </a:lnTo>
                    <a:lnTo>
                      <a:pt x="3477" y="247"/>
                    </a:lnTo>
                    <a:lnTo>
                      <a:pt x="3467" y="242"/>
                    </a:lnTo>
                    <a:lnTo>
                      <a:pt x="3457" y="236"/>
                    </a:lnTo>
                    <a:lnTo>
                      <a:pt x="3448" y="230"/>
                    </a:lnTo>
                    <a:lnTo>
                      <a:pt x="3441" y="224"/>
                    </a:lnTo>
                    <a:lnTo>
                      <a:pt x="3434" y="219"/>
                    </a:lnTo>
                    <a:lnTo>
                      <a:pt x="3428" y="213"/>
                    </a:lnTo>
                    <a:lnTo>
                      <a:pt x="3423" y="206"/>
                    </a:lnTo>
                    <a:lnTo>
                      <a:pt x="3419" y="200"/>
                    </a:lnTo>
                    <a:lnTo>
                      <a:pt x="3416" y="192"/>
                    </a:lnTo>
                    <a:lnTo>
                      <a:pt x="3414" y="184"/>
                    </a:lnTo>
                    <a:lnTo>
                      <a:pt x="3412" y="177"/>
                    </a:lnTo>
                    <a:lnTo>
                      <a:pt x="3412" y="168"/>
                    </a:lnTo>
                    <a:lnTo>
                      <a:pt x="3412" y="162"/>
                    </a:lnTo>
                    <a:lnTo>
                      <a:pt x="3413" y="154"/>
                    </a:lnTo>
                    <a:lnTo>
                      <a:pt x="3415" y="147"/>
                    </a:lnTo>
                    <a:lnTo>
                      <a:pt x="3418" y="141"/>
                    </a:lnTo>
                    <a:lnTo>
                      <a:pt x="3421" y="135"/>
                    </a:lnTo>
                    <a:lnTo>
                      <a:pt x="3426" y="129"/>
                    </a:lnTo>
                    <a:lnTo>
                      <a:pt x="3431" y="122"/>
                    </a:lnTo>
                    <a:lnTo>
                      <a:pt x="3437" y="117"/>
                    </a:lnTo>
                    <a:lnTo>
                      <a:pt x="3443" y="112"/>
                    </a:lnTo>
                    <a:lnTo>
                      <a:pt x="3450" y="107"/>
                    </a:lnTo>
                    <a:lnTo>
                      <a:pt x="3459" y="103"/>
                    </a:lnTo>
                    <a:lnTo>
                      <a:pt x="3469" y="100"/>
                    </a:lnTo>
                    <a:lnTo>
                      <a:pt x="3479" y="97"/>
                    </a:lnTo>
                    <a:lnTo>
                      <a:pt x="3489" y="95"/>
                    </a:lnTo>
                    <a:lnTo>
                      <a:pt x="3502" y="94"/>
                    </a:lnTo>
                    <a:lnTo>
                      <a:pt x="3515" y="94"/>
                    </a:lnTo>
                    <a:lnTo>
                      <a:pt x="3535" y="94"/>
                    </a:lnTo>
                    <a:lnTo>
                      <a:pt x="3555" y="96"/>
                    </a:lnTo>
                    <a:lnTo>
                      <a:pt x="3573" y="100"/>
                    </a:lnTo>
                    <a:lnTo>
                      <a:pt x="3590" y="104"/>
                    </a:lnTo>
                    <a:lnTo>
                      <a:pt x="3604" y="108"/>
                    </a:lnTo>
                    <a:lnTo>
                      <a:pt x="3618" y="113"/>
                    </a:lnTo>
                    <a:lnTo>
                      <a:pt x="3629" y="118"/>
                    </a:lnTo>
                    <a:lnTo>
                      <a:pt x="3638" y="122"/>
                    </a:lnTo>
                    <a:lnTo>
                      <a:pt x="3666" y="31"/>
                    </a:lnTo>
                    <a:lnTo>
                      <a:pt x="3653" y="25"/>
                    </a:lnTo>
                    <a:lnTo>
                      <a:pt x="3638" y="20"/>
                    </a:lnTo>
                    <a:lnTo>
                      <a:pt x="3622" y="14"/>
                    </a:lnTo>
                    <a:lnTo>
                      <a:pt x="3604" y="9"/>
                    </a:lnTo>
                    <a:lnTo>
                      <a:pt x="3585" y="6"/>
                    </a:lnTo>
                    <a:lnTo>
                      <a:pt x="3564" y="3"/>
                    </a:lnTo>
                    <a:lnTo>
                      <a:pt x="3542" y="1"/>
                    </a:lnTo>
                    <a:lnTo>
                      <a:pt x="3517" y="0"/>
                    </a:lnTo>
                    <a:lnTo>
                      <a:pt x="3492" y="1"/>
                    </a:lnTo>
                    <a:lnTo>
                      <a:pt x="3469" y="4"/>
                    </a:lnTo>
                    <a:lnTo>
                      <a:pt x="3447" y="8"/>
                    </a:lnTo>
                    <a:lnTo>
                      <a:pt x="3426" y="14"/>
                    </a:lnTo>
                    <a:lnTo>
                      <a:pt x="3406" y="22"/>
                    </a:lnTo>
                    <a:lnTo>
                      <a:pt x="3389" y="30"/>
                    </a:lnTo>
                    <a:lnTo>
                      <a:pt x="3372" y="40"/>
                    </a:lnTo>
                    <a:lnTo>
                      <a:pt x="3357" y="51"/>
                    </a:lnTo>
                    <a:lnTo>
                      <a:pt x="3343" y="64"/>
                    </a:lnTo>
                    <a:lnTo>
                      <a:pt x="3331" y="77"/>
                    </a:lnTo>
                    <a:lnTo>
                      <a:pt x="3322" y="93"/>
                    </a:lnTo>
                    <a:lnTo>
                      <a:pt x="3312" y="108"/>
                    </a:lnTo>
                    <a:lnTo>
                      <a:pt x="3306" y="124"/>
                    </a:lnTo>
                    <a:lnTo>
                      <a:pt x="3301" y="142"/>
                    </a:lnTo>
                    <a:lnTo>
                      <a:pt x="3298" y="159"/>
                    </a:lnTo>
                    <a:lnTo>
                      <a:pt x="3297" y="179"/>
                    </a:lnTo>
                    <a:lnTo>
                      <a:pt x="3298" y="194"/>
                    </a:lnTo>
                    <a:lnTo>
                      <a:pt x="3300" y="211"/>
                    </a:lnTo>
                    <a:lnTo>
                      <a:pt x="3304" y="225"/>
                    </a:lnTo>
                    <a:lnTo>
                      <a:pt x="3309" y="240"/>
                    </a:lnTo>
                    <a:lnTo>
                      <a:pt x="3316" y="253"/>
                    </a:lnTo>
                    <a:lnTo>
                      <a:pt x="3324" y="265"/>
                    </a:lnTo>
                    <a:lnTo>
                      <a:pt x="3333" y="277"/>
                    </a:lnTo>
                    <a:lnTo>
                      <a:pt x="3343" y="288"/>
                    </a:lnTo>
                    <a:lnTo>
                      <a:pt x="3355" y="299"/>
                    </a:lnTo>
                    <a:lnTo>
                      <a:pt x="3367" y="310"/>
                    </a:lnTo>
                    <a:lnTo>
                      <a:pt x="3381" y="319"/>
                    </a:lnTo>
                    <a:lnTo>
                      <a:pt x="3396" y="328"/>
                    </a:lnTo>
                    <a:lnTo>
                      <a:pt x="3412" y="336"/>
                    </a:lnTo>
                    <a:lnTo>
                      <a:pt x="3429" y="345"/>
                    </a:lnTo>
                    <a:lnTo>
                      <a:pt x="3447" y="352"/>
                    </a:lnTo>
                    <a:lnTo>
                      <a:pt x="3466" y="359"/>
                    </a:lnTo>
                    <a:lnTo>
                      <a:pt x="3492" y="369"/>
                    </a:lnTo>
                    <a:lnTo>
                      <a:pt x="3516" y="381"/>
                    </a:lnTo>
                    <a:lnTo>
                      <a:pt x="3525" y="386"/>
                    </a:lnTo>
                    <a:lnTo>
                      <a:pt x="3534" y="392"/>
                    </a:lnTo>
                    <a:lnTo>
                      <a:pt x="3543" y="397"/>
                    </a:lnTo>
                    <a:lnTo>
                      <a:pt x="3550" y="403"/>
                    </a:lnTo>
                    <a:lnTo>
                      <a:pt x="3556" y="409"/>
                    </a:lnTo>
                    <a:lnTo>
                      <a:pt x="3561" y="417"/>
                    </a:lnTo>
                    <a:lnTo>
                      <a:pt x="3565" y="423"/>
                    </a:lnTo>
                    <a:lnTo>
                      <a:pt x="3569" y="430"/>
                    </a:lnTo>
                    <a:lnTo>
                      <a:pt x="3571" y="437"/>
                    </a:lnTo>
                    <a:lnTo>
                      <a:pt x="3573" y="445"/>
                    </a:lnTo>
                    <a:lnTo>
                      <a:pt x="3575" y="454"/>
                    </a:lnTo>
                    <a:lnTo>
                      <a:pt x="3576" y="462"/>
                    </a:lnTo>
                    <a:lnTo>
                      <a:pt x="3575" y="471"/>
                    </a:lnTo>
                    <a:lnTo>
                      <a:pt x="3573" y="480"/>
                    </a:lnTo>
                    <a:lnTo>
                      <a:pt x="3571" y="489"/>
                    </a:lnTo>
                    <a:lnTo>
                      <a:pt x="3567" y="497"/>
                    </a:lnTo>
                    <a:lnTo>
                      <a:pt x="3563" y="504"/>
                    </a:lnTo>
                    <a:lnTo>
                      <a:pt x="3558" y="511"/>
                    </a:lnTo>
                    <a:lnTo>
                      <a:pt x="3553" y="517"/>
                    </a:lnTo>
                    <a:lnTo>
                      <a:pt x="3546" y="524"/>
                    </a:lnTo>
                    <a:lnTo>
                      <a:pt x="3539" y="529"/>
                    </a:lnTo>
                    <a:lnTo>
                      <a:pt x="3530" y="533"/>
                    </a:lnTo>
                    <a:lnTo>
                      <a:pt x="3521" y="537"/>
                    </a:lnTo>
                    <a:lnTo>
                      <a:pt x="3511" y="540"/>
                    </a:lnTo>
                    <a:lnTo>
                      <a:pt x="3500" y="543"/>
                    </a:lnTo>
                    <a:lnTo>
                      <a:pt x="3488" y="545"/>
                    </a:lnTo>
                    <a:lnTo>
                      <a:pt x="3476" y="546"/>
                    </a:lnTo>
                    <a:lnTo>
                      <a:pt x="3463" y="546"/>
                    </a:lnTo>
                    <a:lnTo>
                      <a:pt x="3441" y="546"/>
                    </a:lnTo>
                    <a:lnTo>
                      <a:pt x="3420" y="543"/>
                    </a:lnTo>
                    <a:lnTo>
                      <a:pt x="3400" y="540"/>
                    </a:lnTo>
                    <a:lnTo>
                      <a:pt x="3379" y="535"/>
                    </a:lnTo>
                    <a:lnTo>
                      <a:pt x="3361" y="529"/>
                    </a:lnTo>
                    <a:lnTo>
                      <a:pt x="3343" y="523"/>
                    </a:lnTo>
                    <a:lnTo>
                      <a:pt x="3327" y="514"/>
                    </a:lnTo>
                    <a:lnTo>
                      <a:pt x="3312" y="507"/>
                    </a:lnTo>
                    <a:lnTo>
                      <a:pt x="3288" y="601"/>
                    </a:lnTo>
                    <a:close/>
                    <a:moveTo>
                      <a:pt x="3188" y="263"/>
                    </a:moveTo>
                    <a:lnTo>
                      <a:pt x="2955" y="263"/>
                    </a:lnTo>
                    <a:lnTo>
                      <a:pt x="2955" y="104"/>
                    </a:lnTo>
                    <a:lnTo>
                      <a:pt x="3202" y="104"/>
                    </a:lnTo>
                    <a:lnTo>
                      <a:pt x="3202" y="10"/>
                    </a:lnTo>
                    <a:lnTo>
                      <a:pt x="2841" y="10"/>
                    </a:lnTo>
                    <a:lnTo>
                      <a:pt x="2841" y="631"/>
                    </a:lnTo>
                    <a:lnTo>
                      <a:pt x="3216" y="631"/>
                    </a:lnTo>
                    <a:lnTo>
                      <a:pt x="3216" y="537"/>
                    </a:lnTo>
                    <a:lnTo>
                      <a:pt x="2955" y="537"/>
                    </a:lnTo>
                    <a:lnTo>
                      <a:pt x="2955" y="355"/>
                    </a:lnTo>
                    <a:lnTo>
                      <a:pt x="3188" y="355"/>
                    </a:lnTo>
                    <a:lnTo>
                      <a:pt x="3188" y="263"/>
                    </a:lnTo>
                    <a:close/>
                    <a:moveTo>
                      <a:pt x="2727" y="523"/>
                    </a:moveTo>
                    <a:lnTo>
                      <a:pt x="2714" y="528"/>
                    </a:lnTo>
                    <a:lnTo>
                      <a:pt x="2701" y="532"/>
                    </a:lnTo>
                    <a:lnTo>
                      <a:pt x="2687" y="536"/>
                    </a:lnTo>
                    <a:lnTo>
                      <a:pt x="2671" y="539"/>
                    </a:lnTo>
                    <a:lnTo>
                      <a:pt x="2655" y="542"/>
                    </a:lnTo>
                    <a:lnTo>
                      <a:pt x="2637" y="544"/>
                    </a:lnTo>
                    <a:lnTo>
                      <a:pt x="2621" y="545"/>
                    </a:lnTo>
                    <a:lnTo>
                      <a:pt x="2604" y="545"/>
                    </a:lnTo>
                    <a:lnTo>
                      <a:pt x="2590" y="545"/>
                    </a:lnTo>
                    <a:lnTo>
                      <a:pt x="2579" y="544"/>
                    </a:lnTo>
                    <a:lnTo>
                      <a:pt x="2567" y="543"/>
                    </a:lnTo>
                    <a:lnTo>
                      <a:pt x="2555" y="541"/>
                    </a:lnTo>
                    <a:lnTo>
                      <a:pt x="2544" y="539"/>
                    </a:lnTo>
                    <a:lnTo>
                      <a:pt x="2533" y="537"/>
                    </a:lnTo>
                    <a:lnTo>
                      <a:pt x="2522" y="534"/>
                    </a:lnTo>
                    <a:lnTo>
                      <a:pt x="2512" y="530"/>
                    </a:lnTo>
                    <a:lnTo>
                      <a:pt x="2502" y="526"/>
                    </a:lnTo>
                    <a:lnTo>
                      <a:pt x="2493" y="522"/>
                    </a:lnTo>
                    <a:lnTo>
                      <a:pt x="2483" y="516"/>
                    </a:lnTo>
                    <a:lnTo>
                      <a:pt x="2475" y="511"/>
                    </a:lnTo>
                    <a:lnTo>
                      <a:pt x="2467" y="505"/>
                    </a:lnTo>
                    <a:lnTo>
                      <a:pt x="2459" y="499"/>
                    </a:lnTo>
                    <a:lnTo>
                      <a:pt x="2451" y="492"/>
                    </a:lnTo>
                    <a:lnTo>
                      <a:pt x="2444" y="486"/>
                    </a:lnTo>
                    <a:lnTo>
                      <a:pt x="2437" y="477"/>
                    </a:lnTo>
                    <a:lnTo>
                      <a:pt x="2431" y="470"/>
                    </a:lnTo>
                    <a:lnTo>
                      <a:pt x="2426" y="462"/>
                    </a:lnTo>
                    <a:lnTo>
                      <a:pt x="2420" y="453"/>
                    </a:lnTo>
                    <a:lnTo>
                      <a:pt x="2414" y="443"/>
                    </a:lnTo>
                    <a:lnTo>
                      <a:pt x="2410" y="434"/>
                    </a:lnTo>
                    <a:lnTo>
                      <a:pt x="2406" y="425"/>
                    </a:lnTo>
                    <a:lnTo>
                      <a:pt x="2402" y="415"/>
                    </a:lnTo>
                    <a:lnTo>
                      <a:pt x="2396" y="393"/>
                    </a:lnTo>
                    <a:lnTo>
                      <a:pt x="2391" y="371"/>
                    </a:lnTo>
                    <a:lnTo>
                      <a:pt x="2389" y="347"/>
                    </a:lnTo>
                    <a:lnTo>
                      <a:pt x="2388" y="322"/>
                    </a:lnTo>
                    <a:lnTo>
                      <a:pt x="2388" y="309"/>
                    </a:lnTo>
                    <a:lnTo>
                      <a:pt x="2389" y="295"/>
                    </a:lnTo>
                    <a:lnTo>
                      <a:pt x="2390" y="282"/>
                    </a:lnTo>
                    <a:lnTo>
                      <a:pt x="2392" y="270"/>
                    </a:lnTo>
                    <a:lnTo>
                      <a:pt x="2394" y="257"/>
                    </a:lnTo>
                    <a:lnTo>
                      <a:pt x="2397" y="246"/>
                    </a:lnTo>
                    <a:lnTo>
                      <a:pt x="2400" y="235"/>
                    </a:lnTo>
                    <a:lnTo>
                      <a:pt x="2403" y="223"/>
                    </a:lnTo>
                    <a:lnTo>
                      <a:pt x="2408" y="213"/>
                    </a:lnTo>
                    <a:lnTo>
                      <a:pt x="2412" y="203"/>
                    </a:lnTo>
                    <a:lnTo>
                      <a:pt x="2418" y="193"/>
                    </a:lnTo>
                    <a:lnTo>
                      <a:pt x="2423" y="184"/>
                    </a:lnTo>
                    <a:lnTo>
                      <a:pt x="2429" y="176"/>
                    </a:lnTo>
                    <a:lnTo>
                      <a:pt x="2435" y="168"/>
                    </a:lnTo>
                    <a:lnTo>
                      <a:pt x="2441" y="159"/>
                    </a:lnTo>
                    <a:lnTo>
                      <a:pt x="2448" y="152"/>
                    </a:lnTo>
                    <a:lnTo>
                      <a:pt x="2457" y="145"/>
                    </a:lnTo>
                    <a:lnTo>
                      <a:pt x="2464" y="139"/>
                    </a:lnTo>
                    <a:lnTo>
                      <a:pt x="2472" y="133"/>
                    </a:lnTo>
                    <a:lnTo>
                      <a:pt x="2480" y="127"/>
                    </a:lnTo>
                    <a:lnTo>
                      <a:pt x="2489" y="121"/>
                    </a:lnTo>
                    <a:lnTo>
                      <a:pt x="2499" y="117"/>
                    </a:lnTo>
                    <a:lnTo>
                      <a:pt x="2508" y="112"/>
                    </a:lnTo>
                    <a:lnTo>
                      <a:pt x="2517" y="109"/>
                    </a:lnTo>
                    <a:lnTo>
                      <a:pt x="2538" y="102"/>
                    </a:lnTo>
                    <a:lnTo>
                      <a:pt x="2559" y="98"/>
                    </a:lnTo>
                    <a:lnTo>
                      <a:pt x="2582" y="95"/>
                    </a:lnTo>
                    <a:lnTo>
                      <a:pt x="2605" y="94"/>
                    </a:lnTo>
                    <a:lnTo>
                      <a:pt x="2623" y="95"/>
                    </a:lnTo>
                    <a:lnTo>
                      <a:pt x="2641" y="96"/>
                    </a:lnTo>
                    <a:lnTo>
                      <a:pt x="2658" y="98"/>
                    </a:lnTo>
                    <a:lnTo>
                      <a:pt x="2673" y="101"/>
                    </a:lnTo>
                    <a:lnTo>
                      <a:pt x="2688" y="105"/>
                    </a:lnTo>
                    <a:lnTo>
                      <a:pt x="2701" y="109"/>
                    </a:lnTo>
                    <a:lnTo>
                      <a:pt x="2714" y="113"/>
                    </a:lnTo>
                    <a:lnTo>
                      <a:pt x="2726" y="118"/>
                    </a:lnTo>
                    <a:lnTo>
                      <a:pt x="2750" y="28"/>
                    </a:lnTo>
                    <a:lnTo>
                      <a:pt x="2740" y="24"/>
                    </a:lnTo>
                    <a:lnTo>
                      <a:pt x="2728" y="19"/>
                    </a:lnTo>
                    <a:lnTo>
                      <a:pt x="2712" y="13"/>
                    </a:lnTo>
                    <a:lnTo>
                      <a:pt x="2695" y="9"/>
                    </a:lnTo>
                    <a:lnTo>
                      <a:pt x="2674" y="6"/>
                    </a:lnTo>
                    <a:lnTo>
                      <a:pt x="2652" y="3"/>
                    </a:lnTo>
                    <a:lnTo>
                      <a:pt x="2627" y="1"/>
                    </a:lnTo>
                    <a:lnTo>
                      <a:pt x="2600" y="0"/>
                    </a:lnTo>
                    <a:lnTo>
                      <a:pt x="2583" y="1"/>
                    </a:lnTo>
                    <a:lnTo>
                      <a:pt x="2566" y="2"/>
                    </a:lnTo>
                    <a:lnTo>
                      <a:pt x="2548" y="4"/>
                    </a:lnTo>
                    <a:lnTo>
                      <a:pt x="2532" y="6"/>
                    </a:lnTo>
                    <a:lnTo>
                      <a:pt x="2515" y="9"/>
                    </a:lnTo>
                    <a:lnTo>
                      <a:pt x="2499" y="13"/>
                    </a:lnTo>
                    <a:lnTo>
                      <a:pt x="2483" y="17"/>
                    </a:lnTo>
                    <a:lnTo>
                      <a:pt x="2468" y="23"/>
                    </a:lnTo>
                    <a:lnTo>
                      <a:pt x="2454" y="29"/>
                    </a:lnTo>
                    <a:lnTo>
                      <a:pt x="2439" y="35"/>
                    </a:lnTo>
                    <a:lnTo>
                      <a:pt x="2426" y="42"/>
                    </a:lnTo>
                    <a:lnTo>
                      <a:pt x="2411" y="50"/>
                    </a:lnTo>
                    <a:lnTo>
                      <a:pt x="2399" y="59"/>
                    </a:lnTo>
                    <a:lnTo>
                      <a:pt x="2387" y="68"/>
                    </a:lnTo>
                    <a:lnTo>
                      <a:pt x="2374" y="77"/>
                    </a:lnTo>
                    <a:lnTo>
                      <a:pt x="2363" y="87"/>
                    </a:lnTo>
                    <a:lnTo>
                      <a:pt x="2352" y="99"/>
                    </a:lnTo>
                    <a:lnTo>
                      <a:pt x="2342" y="110"/>
                    </a:lnTo>
                    <a:lnTo>
                      <a:pt x="2332" y="122"/>
                    </a:lnTo>
                    <a:lnTo>
                      <a:pt x="2323" y="135"/>
                    </a:lnTo>
                    <a:lnTo>
                      <a:pt x="2315" y="148"/>
                    </a:lnTo>
                    <a:lnTo>
                      <a:pt x="2307" y="162"/>
                    </a:lnTo>
                    <a:lnTo>
                      <a:pt x="2300" y="176"/>
                    </a:lnTo>
                    <a:lnTo>
                      <a:pt x="2293" y="190"/>
                    </a:lnTo>
                    <a:lnTo>
                      <a:pt x="2288" y="206"/>
                    </a:lnTo>
                    <a:lnTo>
                      <a:pt x="2283" y="222"/>
                    </a:lnTo>
                    <a:lnTo>
                      <a:pt x="2278" y="239"/>
                    </a:lnTo>
                    <a:lnTo>
                      <a:pt x="2275" y="255"/>
                    </a:lnTo>
                    <a:lnTo>
                      <a:pt x="2272" y="273"/>
                    </a:lnTo>
                    <a:lnTo>
                      <a:pt x="2270" y="290"/>
                    </a:lnTo>
                    <a:lnTo>
                      <a:pt x="2269" y="309"/>
                    </a:lnTo>
                    <a:lnTo>
                      <a:pt x="2269" y="328"/>
                    </a:lnTo>
                    <a:lnTo>
                      <a:pt x="2269" y="346"/>
                    </a:lnTo>
                    <a:lnTo>
                      <a:pt x="2270" y="362"/>
                    </a:lnTo>
                    <a:lnTo>
                      <a:pt x="2272" y="380"/>
                    </a:lnTo>
                    <a:lnTo>
                      <a:pt x="2274" y="395"/>
                    </a:lnTo>
                    <a:lnTo>
                      <a:pt x="2277" y="412"/>
                    </a:lnTo>
                    <a:lnTo>
                      <a:pt x="2281" y="427"/>
                    </a:lnTo>
                    <a:lnTo>
                      <a:pt x="2285" y="441"/>
                    </a:lnTo>
                    <a:lnTo>
                      <a:pt x="2290" y="457"/>
                    </a:lnTo>
                    <a:lnTo>
                      <a:pt x="2295" y="470"/>
                    </a:lnTo>
                    <a:lnTo>
                      <a:pt x="2302" y="484"/>
                    </a:lnTo>
                    <a:lnTo>
                      <a:pt x="2309" y="497"/>
                    </a:lnTo>
                    <a:lnTo>
                      <a:pt x="2317" y="509"/>
                    </a:lnTo>
                    <a:lnTo>
                      <a:pt x="2325" y="522"/>
                    </a:lnTo>
                    <a:lnTo>
                      <a:pt x="2333" y="534"/>
                    </a:lnTo>
                    <a:lnTo>
                      <a:pt x="2343" y="544"/>
                    </a:lnTo>
                    <a:lnTo>
                      <a:pt x="2353" y="555"/>
                    </a:lnTo>
                    <a:lnTo>
                      <a:pt x="2363" y="565"/>
                    </a:lnTo>
                    <a:lnTo>
                      <a:pt x="2374" y="574"/>
                    </a:lnTo>
                    <a:lnTo>
                      <a:pt x="2386" y="583"/>
                    </a:lnTo>
                    <a:lnTo>
                      <a:pt x="2398" y="592"/>
                    </a:lnTo>
                    <a:lnTo>
                      <a:pt x="2411" y="599"/>
                    </a:lnTo>
                    <a:lnTo>
                      <a:pt x="2424" y="606"/>
                    </a:lnTo>
                    <a:lnTo>
                      <a:pt x="2438" y="612"/>
                    </a:lnTo>
                    <a:lnTo>
                      <a:pt x="2452" y="618"/>
                    </a:lnTo>
                    <a:lnTo>
                      <a:pt x="2467" y="623"/>
                    </a:lnTo>
                    <a:lnTo>
                      <a:pt x="2482" y="628"/>
                    </a:lnTo>
                    <a:lnTo>
                      <a:pt x="2499" y="632"/>
                    </a:lnTo>
                    <a:lnTo>
                      <a:pt x="2515" y="635"/>
                    </a:lnTo>
                    <a:lnTo>
                      <a:pt x="2532" y="637"/>
                    </a:lnTo>
                    <a:lnTo>
                      <a:pt x="2549" y="639"/>
                    </a:lnTo>
                    <a:lnTo>
                      <a:pt x="2567" y="640"/>
                    </a:lnTo>
                    <a:lnTo>
                      <a:pt x="2585" y="641"/>
                    </a:lnTo>
                    <a:lnTo>
                      <a:pt x="2612" y="640"/>
                    </a:lnTo>
                    <a:lnTo>
                      <a:pt x="2637" y="638"/>
                    </a:lnTo>
                    <a:lnTo>
                      <a:pt x="2661" y="635"/>
                    </a:lnTo>
                    <a:lnTo>
                      <a:pt x="2684" y="632"/>
                    </a:lnTo>
                    <a:lnTo>
                      <a:pt x="2702" y="628"/>
                    </a:lnTo>
                    <a:lnTo>
                      <a:pt x="2720" y="622"/>
                    </a:lnTo>
                    <a:lnTo>
                      <a:pt x="2734" y="617"/>
                    </a:lnTo>
                    <a:lnTo>
                      <a:pt x="2745" y="612"/>
                    </a:lnTo>
                    <a:lnTo>
                      <a:pt x="2727" y="523"/>
                    </a:lnTo>
                    <a:close/>
                    <a:moveTo>
                      <a:pt x="2058" y="10"/>
                    </a:moveTo>
                    <a:lnTo>
                      <a:pt x="2058" y="631"/>
                    </a:lnTo>
                    <a:lnTo>
                      <a:pt x="2171" y="631"/>
                    </a:lnTo>
                    <a:lnTo>
                      <a:pt x="2171" y="10"/>
                    </a:lnTo>
                    <a:lnTo>
                      <a:pt x="2058" y="10"/>
                    </a:lnTo>
                    <a:close/>
                    <a:moveTo>
                      <a:pt x="1776" y="631"/>
                    </a:moveTo>
                    <a:lnTo>
                      <a:pt x="1991" y="10"/>
                    </a:lnTo>
                    <a:lnTo>
                      <a:pt x="1871" y="10"/>
                    </a:lnTo>
                    <a:lnTo>
                      <a:pt x="1780" y="294"/>
                    </a:lnTo>
                    <a:lnTo>
                      <a:pt x="1771" y="322"/>
                    </a:lnTo>
                    <a:lnTo>
                      <a:pt x="1762" y="351"/>
                    </a:lnTo>
                    <a:lnTo>
                      <a:pt x="1754" y="379"/>
                    </a:lnTo>
                    <a:lnTo>
                      <a:pt x="1746" y="407"/>
                    </a:lnTo>
                    <a:lnTo>
                      <a:pt x="1738" y="435"/>
                    </a:lnTo>
                    <a:lnTo>
                      <a:pt x="1730" y="463"/>
                    </a:lnTo>
                    <a:lnTo>
                      <a:pt x="1724" y="491"/>
                    </a:lnTo>
                    <a:lnTo>
                      <a:pt x="1717" y="518"/>
                    </a:lnTo>
                    <a:lnTo>
                      <a:pt x="1715" y="518"/>
                    </a:lnTo>
                    <a:lnTo>
                      <a:pt x="1709" y="491"/>
                    </a:lnTo>
                    <a:lnTo>
                      <a:pt x="1702" y="462"/>
                    </a:lnTo>
                    <a:lnTo>
                      <a:pt x="1695" y="434"/>
                    </a:lnTo>
                    <a:lnTo>
                      <a:pt x="1688" y="406"/>
                    </a:lnTo>
                    <a:lnTo>
                      <a:pt x="1680" y="379"/>
                    </a:lnTo>
                    <a:lnTo>
                      <a:pt x="1672" y="350"/>
                    </a:lnTo>
                    <a:lnTo>
                      <a:pt x="1663" y="321"/>
                    </a:lnTo>
                    <a:lnTo>
                      <a:pt x="1654" y="292"/>
                    </a:lnTo>
                    <a:lnTo>
                      <a:pt x="1570" y="10"/>
                    </a:lnTo>
                    <a:lnTo>
                      <a:pt x="1447" y="10"/>
                    </a:lnTo>
                    <a:lnTo>
                      <a:pt x="1647" y="631"/>
                    </a:lnTo>
                    <a:lnTo>
                      <a:pt x="1776" y="631"/>
                    </a:lnTo>
                    <a:close/>
                    <a:moveTo>
                      <a:pt x="1090" y="97"/>
                    </a:moveTo>
                    <a:lnTo>
                      <a:pt x="1101" y="95"/>
                    </a:lnTo>
                    <a:lnTo>
                      <a:pt x="1117" y="93"/>
                    </a:lnTo>
                    <a:lnTo>
                      <a:pt x="1136" y="92"/>
                    </a:lnTo>
                    <a:lnTo>
                      <a:pt x="1161" y="91"/>
                    </a:lnTo>
                    <a:lnTo>
                      <a:pt x="1174" y="92"/>
                    </a:lnTo>
                    <a:lnTo>
                      <a:pt x="1187" y="93"/>
                    </a:lnTo>
                    <a:lnTo>
                      <a:pt x="1199" y="95"/>
                    </a:lnTo>
                    <a:lnTo>
                      <a:pt x="1210" y="97"/>
                    </a:lnTo>
                    <a:lnTo>
                      <a:pt x="1222" y="100"/>
                    </a:lnTo>
                    <a:lnTo>
                      <a:pt x="1231" y="105"/>
                    </a:lnTo>
                    <a:lnTo>
                      <a:pt x="1240" y="109"/>
                    </a:lnTo>
                    <a:lnTo>
                      <a:pt x="1248" y="115"/>
                    </a:lnTo>
                    <a:lnTo>
                      <a:pt x="1256" y="121"/>
                    </a:lnTo>
                    <a:lnTo>
                      <a:pt x="1263" y="130"/>
                    </a:lnTo>
                    <a:lnTo>
                      <a:pt x="1268" y="137"/>
                    </a:lnTo>
                    <a:lnTo>
                      <a:pt x="1273" y="146"/>
                    </a:lnTo>
                    <a:lnTo>
                      <a:pt x="1277" y="156"/>
                    </a:lnTo>
                    <a:lnTo>
                      <a:pt x="1279" y="167"/>
                    </a:lnTo>
                    <a:lnTo>
                      <a:pt x="1281" y="178"/>
                    </a:lnTo>
                    <a:lnTo>
                      <a:pt x="1281" y="190"/>
                    </a:lnTo>
                    <a:lnTo>
                      <a:pt x="1281" y="202"/>
                    </a:lnTo>
                    <a:lnTo>
                      <a:pt x="1279" y="212"/>
                    </a:lnTo>
                    <a:lnTo>
                      <a:pt x="1277" y="222"/>
                    </a:lnTo>
                    <a:lnTo>
                      <a:pt x="1273" y="232"/>
                    </a:lnTo>
                    <a:lnTo>
                      <a:pt x="1268" y="242"/>
                    </a:lnTo>
                    <a:lnTo>
                      <a:pt x="1263" y="250"/>
                    </a:lnTo>
                    <a:lnTo>
                      <a:pt x="1255" y="257"/>
                    </a:lnTo>
                    <a:lnTo>
                      <a:pt x="1248" y="264"/>
                    </a:lnTo>
                    <a:lnTo>
                      <a:pt x="1240" y="271"/>
                    </a:lnTo>
                    <a:lnTo>
                      <a:pt x="1231" y="277"/>
                    </a:lnTo>
                    <a:lnTo>
                      <a:pt x="1221" y="281"/>
                    </a:lnTo>
                    <a:lnTo>
                      <a:pt x="1209" y="285"/>
                    </a:lnTo>
                    <a:lnTo>
                      <a:pt x="1197" y="288"/>
                    </a:lnTo>
                    <a:lnTo>
                      <a:pt x="1185" y="291"/>
                    </a:lnTo>
                    <a:lnTo>
                      <a:pt x="1171" y="292"/>
                    </a:lnTo>
                    <a:lnTo>
                      <a:pt x="1158" y="292"/>
                    </a:lnTo>
                    <a:lnTo>
                      <a:pt x="1090" y="292"/>
                    </a:lnTo>
                    <a:lnTo>
                      <a:pt x="1090" y="97"/>
                    </a:lnTo>
                    <a:close/>
                    <a:moveTo>
                      <a:pt x="978" y="631"/>
                    </a:moveTo>
                    <a:lnTo>
                      <a:pt x="1090" y="631"/>
                    </a:lnTo>
                    <a:lnTo>
                      <a:pt x="1090" y="375"/>
                    </a:lnTo>
                    <a:lnTo>
                      <a:pt x="1148" y="375"/>
                    </a:lnTo>
                    <a:lnTo>
                      <a:pt x="1159" y="377"/>
                    </a:lnTo>
                    <a:lnTo>
                      <a:pt x="1170" y="378"/>
                    </a:lnTo>
                    <a:lnTo>
                      <a:pt x="1180" y="380"/>
                    </a:lnTo>
                    <a:lnTo>
                      <a:pt x="1190" y="382"/>
                    </a:lnTo>
                    <a:lnTo>
                      <a:pt x="1198" y="385"/>
                    </a:lnTo>
                    <a:lnTo>
                      <a:pt x="1206" y="389"/>
                    </a:lnTo>
                    <a:lnTo>
                      <a:pt x="1213" y="394"/>
                    </a:lnTo>
                    <a:lnTo>
                      <a:pt x="1221" y="400"/>
                    </a:lnTo>
                    <a:lnTo>
                      <a:pt x="1227" y="407"/>
                    </a:lnTo>
                    <a:lnTo>
                      <a:pt x="1233" y="415"/>
                    </a:lnTo>
                    <a:lnTo>
                      <a:pt x="1238" y="424"/>
                    </a:lnTo>
                    <a:lnTo>
                      <a:pt x="1243" y="433"/>
                    </a:lnTo>
                    <a:lnTo>
                      <a:pt x="1247" y="444"/>
                    </a:lnTo>
                    <a:lnTo>
                      <a:pt x="1251" y="457"/>
                    </a:lnTo>
                    <a:lnTo>
                      <a:pt x="1255" y="470"/>
                    </a:lnTo>
                    <a:lnTo>
                      <a:pt x="1259" y="485"/>
                    </a:lnTo>
                    <a:lnTo>
                      <a:pt x="1272" y="537"/>
                    </a:lnTo>
                    <a:lnTo>
                      <a:pt x="1283" y="579"/>
                    </a:lnTo>
                    <a:lnTo>
                      <a:pt x="1288" y="597"/>
                    </a:lnTo>
                    <a:lnTo>
                      <a:pt x="1292" y="611"/>
                    </a:lnTo>
                    <a:lnTo>
                      <a:pt x="1297" y="622"/>
                    </a:lnTo>
                    <a:lnTo>
                      <a:pt x="1301" y="631"/>
                    </a:lnTo>
                    <a:lnTo>
                      <a:pt x="1417" y="631"/>
                    </a:lnTo>
                    <a:lnTo>
                      <a:pt x="1413" y="619"/>
                    </a:lnTo>
                    <a:lnTo>
                      <a:pt x="1406" y="605"/>
                    </a:lnTo>
                    <a:lnTo>
                      <a:pt x="1401" y="585"/>
                    </a:lnTo>
                    <a:lnTo>
                      <a:pt x="1395" y="565"/>
                    </a:lnTo>
                    <a:lnTo>
                      <a:pt x="1389" y="540"/>
                    </a:lnTo>
                    <a:lnTo>
                      <a:pt x="1382" y="514"/>
                    </a:lnTo>
                    <a:lnTo>
                      <a:pt x="1376" y="487"/>
                    </a:lnTo>
                    <a:lnTo>
                      <a:pt x="1368" y="458"/>
                    </a:lnTo>
                    <a:lnTo>
                      <a:pt x="1362" y="436"/>
                    </a:lnTo>
                    <a:lnTo>
                      <a:pt x="1354" y="416"/>
                    </a:lnTo>
                    <a:lnTo>
                      <a:pt x="1346" y="398"/>
                    </a:lnTo>
                    <a:lnTo>
                      <a:pt x="1336" y="382"/>
                    </a:lnTo>
                    <a:lnTo>
                      <a:pt x="1330" y="374"/>
                    </a:lnTo>
                    <a:lnTo>
                      <a:pt x="1324" y="367"/>
                    </a:lnTo>
                    <a:lnTo>
                      <a:pt x="1318" y="361"/>
                    </a:lnTo>
                    <a:lnTo>
                      <a:pt x="1312" y="355"/>
                    </a:lnTo>
                    <a:lnTo>
                      <a:pt x="1305" y="350"/>
                    </a:lnTo>
                    <a:lnTo>
                      <a:pt x="1298" y="346"/>
                    </a:lnTo>
                    <a:lnTo>
                      <a:pt x="1290" y="342"/>
                    </a:lnTo>
                    <a:lnTo>
                      <a:pt x="1282" y="337"/>
                    </a:lnTo>
                    <a:lnTo>
                      <a:pt x="1282" y="335"/>
                    </a:lnTo>
                    <a:lnTo>
                      <a:pt x="1292" y="330"/>
                    </a:lnTo>
                    <a:lnTo>
                      <a:pt x="1304" y="326"/>
                    </a:lnTo>
                    <a:lnTo>
                      <a:pt x="1314" y="320"/>
                    </a:lnTo>
                    <a:lnTo>
                      <a:pt x="1324" y="314"/>
                    </a:lnTo>
                    <a:lnTo>
                      <a:pt x="1334" y="306"/>
                    </a:lnTo>
                    <a:lnTo>
                      <a:pt x="1343" y="298"/>
                    </a:lnTo>
                    <a:lnTo>
                      <a:pt x="1352" y="289"/>
                    </a:lnTo>
                    <a:lnTo>
                      <a:pt x="1360" y="280"/>
                    </a:lnTo>
                    <a:lnTo>
                      <a:pt x="1367" y="270"/>
                    </a:lnTo>
                    <a:lnTo>
                      <a:pt x="1374" y="258"/>
                    </a:lnTo>
                    <a:lnTo>
                      <a:pt x="1380" y="247"/>
                    </a:lnTo>
                    <a:lnTo>
                      <a:pt x="1385" y="235"/>
                    </a:lnTo>
                    <a:lnTo>
                      <a:pt x="1389" y="222"/>
                    </a:lnTo>
                    <a:lnTo>
                      <a:pt x="1392" y="209"/>
                    </a:lnTo>
                    <a:lnTo>
                      <a:pt x="1394" y="194"/>
                    </a:lnTo>
                    <a:lnTo>
                      <a:pt x="1394" y="180"/>
                    </a:lnTo>
                    <a:lnTo>
                      <a:pt x="1393" y="160"/>
                    </a:lnTo>
                    <a:lnTo>
                      <a:pt x="1391" y="142"/>
                    </a:lnTo>
                    <a:lnTo>
                      <a:pt x="1386" y="124"/>
                    </a:lnTo>
                    <a:lnTo>
                      <a:pt x="1381" y="108"/>
                    </a:lnTo>
                    <a:lnTo>
                      <a:pt x="1373" y="94"/>
                    </a:lnTo>
                    <a:lnTo>
                      <a:pt x="1363" y="79"/>
                    </a:lnTo>
                    <a:lnTo>
                      <a:pt x="1353" y="67"/>
                    </a:lnTo>
                    <a:lnTo>
                      <a:pt x="1341" y="56"/>
                    </a:lnTo>
                    <a:lnTo>
                      <a:pt x="1333" y="49"/>
                    </a:lnTo>
                    <a:lnTo>
                      <a:pt x="1324" y="43"/>
                    </a:lnTo>
                    <a:lnTo>
                      <a:pt x="1315" y="38"/>
                    </a:lnTo>
                    <a:lnTo>
                      <a:pt x="1306" y="33"/>
                    </a:lnTo>
                    <a:lnTo>
                      <a:pt x="1296" y="28"/>
                    </a:lnTo>
                    <a:lnTo>
                      <a:pt x="1285" y="24"/>
                    </a:lnTo>
                    <a:lnTo>
                      <a:pt x="1275" y="21"/>
                    </a:lnTo>
                    <a:lnTo>
                      <a:pt x="1263" y="17"/>
                    </a:lnTo>
                    <a:lnTo>
                      <a:pt x="1238" y="12"/>
                    </a:lnTo>
                    <a:lnTo>
                      <a:pt x="1211" y="8"/>
                    </a:lnTo>
                    <a:lnTo>
                      <a:pt x="1181" y="6"/>
                    </a:lnTo>
                    <a:lnTo>
                      <a:pt x="1150" y="5"/>
                    </a:lnTo>
                    <a:lnTo>
                      <a:pt x="1125" y="5"/>
                    </a:lnTo>
                    <a:lnTo>
                      <a:pt x="1101" y="6"/>
                    </a:lnTo>
                    <a:lnTo>
                      <a:pt x="1078" y="7"/>
                    </a:lnTo>
                    <a:lnTo>
                      <a:pt x="1055" y="9"/>
                    </a:lnTo>
                    <a:lnTo>
                      <a:pt x="1034" y="11"/>
                    </a:lnTo>
                    <a:lnTo>
                      <a:pt x="1014" y="13"/>
                    </a:lnTo>
                    <a:lnTo>
                      <a:pt x="995" y="15"/>
                    </a:lnTo>
                    <a:lnTo>
                      <a:pt x="978" y="19"/>
                    </a:lnTo>
                    <a:lnTo>
                      <a:pt x="978" y="631"/>
                    </a:lnTo>
                    <a:close/>
                    <a:moveTo>
                      <a:pt x="852" y="263"/>
                    </a:moveTo>
                    <a:lnTo>
                      <a:pt x="617" y="263"/>
                    </a:lnTo>
                    <a:lnTo>
                      <a:pt x="617" y="104"/>
                    </a:lnTo>
                    <a:lnTo>
                      <a:pt x="865" y="104"/>
                    </a:lnTo>
                    <a:lnTo>
                      <a:pt x="865" y="10"/>
                    </a:lnTo>
                    <a:lnTo>
                      <a:pt x="504" y="10"/>
                    </a:lnTo>
                    <a:lnTo>
                      <a:pt x="504" y="631"/>
                    </a:lnTo>
                    <a:lnTo>
                      <a:pt x="879" y="631"/>
                    </a:lnTo>
                    <a:lnTo>
                      <a:pt x="879" y="537"/>
                    </a:lnTo>
                    <a:lnTo>
                      <a:pt x="617" y="537"/>
                    </a:lnTo>
                    <a:lnTo>
                      <a:pt x="617" y="355"/>
                    </a:lnTo>
                    <a:lnTo>
                      <a:pt x="852" y="355"/>
                    </a:lnTo>
                    <a:lnTo>
                      <a:pt x="852" y="263"/>
                    </a:lnTo>
                    <a:close/>
                    <a:moveTo>
                      <a:pt x="0" y="601"/>
                    </a:moveTo>
                    <a:lnTo>
                      <a:pt x="14" y="609"/>
                    </a:lnTo>
                    <a:lnTo>
                      <a:pt x="32" y="616"/>
                    </a:lnTo>
                    <a:lnTo>
                      <a:pt x="50" y="622"/>
                    </a:lnTo>
                    <a:lnTo>
                      <a:pt x="72" y="629"/>
                    </a:lnTo>
                    <a:lnTo>
                      <a:pt x="94" y="634"/>
                    </a:lnTo>
                    <a:lnTo>
                      <a:pt x="118" y="637"/>
                    </a:lnTo>
                    <a:lnTo>
                      <a:pt x="143" y="640"/>
                    </a:lnTo>
                    <a:lnTo>
                      <a:pt x="167" y="641"/>
                    </a:lnTo>
                    <a:lnTo>
                      <a:pt x="196" y="640"/>
                    </a:lnTo>
                    <a:lnTo>
                      <a:pt x="224" y="637"/>
                    </a:lnTo>
                    <a:lnTo>
                      <a:pt x="236" y="635"/>
                    </a:lnTo>
                    <a:lnTo>
                      <a:pt x="248" y="632"/>
                    </a:lnTo>
                    <a:lnTo>
                      <a:pt x="261" y="629"/>
                    </a:lnTo>
                    <a:lnTo>
                      <a:pt x="272" y="625"/>
                    </a:lnTo>
                    <a:lnTo>
                      <a:pt x="282" y="621"/>
                    </a:lnTo>
                    <a:lnTo>
                      <a:pt x="293" y="617"/>
                    </a:lnTo>
                    <a:lnTo>
                      <a:pt x="303" y="613"/>
                    </a:lnTo>
                    <a:lnTo>
                      <a:pt x="312" y="608"/>
                    </a:lnTo>
                    <a:lnTo>
                      <a:pt x="321" y="603"/>
                    </a:lnTo>
                    <a:lnTo>
                      <a:pt x="330" y="597"/>
                    </a:lnTo>
                    <a:lnTo>
                      <a:pt x="338" y="591"/>
                    </a:lnTo>
                    <a:lnTo>
                      <a:pt x="345" y="584"/>
                    </a:lnTo>
                    <a:lnTo>
                      <a:pt x="352" y="578"/>
                    </a:lnTo>
                    <a:lnTo>
                      <a:pt x="358" y="571"/>
                    </a:lnTo>
                    <a:lnTo>
                      <a:pt x="365" y="564"/>
                    </a:lnTo>
                    <a:lnTo>
                      <a:pt x="371" y="557"/>
                    </a:lnTo>
                    <a:lnTo>
                      <a:pt x="380" y="541"/>
                    </a:lnTo>
                    <a:lnTo>
                      <a:pt x="388" y="526"/>
                    </a:lnTo>
                    <a:lnTo>
                      <a:pt x="394" y="508"/>
                    </a:lnTo>
                    <a:lnTo>
                      <a:pt x="400" y="491"/>
                    </a:lnTo>
                    <a:lnTo>
                      <a:pt x="402" y="472"/>
                    </a:lnTo>
                    <a:lnTo>
                      <a:pt x="403" y="454"/>
                    </a:lnTo>
                    <a:lnTo>
                      <a:pt x="402" y="437"/>
                    </a:lnTo>
                    <a:lnTo>
                      <a:pt x="401" y="422"/>
                    </a:lnTo>
                    <a:lnTo>
                      <a:pt x="397" y="407"/>
                    </a:lnTo>
                    <a:lnTo>
                      <a:pt x="393" y="393"/>
                    </a:lnTo>
                    <a:lnTo>
                      <a:pt x="387" y="380"/>
                    </a:lnTo>
                    <a:lnTo>
                      <a:pt x="381" y="367"/>
                    </a:lnTo>
                    <a:lnTo>
                      <a:pt x="373" y="355"/>
                    </a:lnTo>
                    <a:lnTo>
                      <a:pt x="364" y="344"/>
                    </a:lnTo>
                    <a:lnTo>
                      <a:pt x="353" y="332"/>
                    </a:lnTo>
                    <a:lnTo>
                      <a:pt x="341" y="322"/>
                    </a:lnTo>
                    <a:lnTo>
                      <a:pt x="328" y="313"/>
                    </a:lnTo>
                    <a:lnTo>
                      <a:pt x="313" y="303"/>
                    </a:lnTo>
                    <a:lnTo>
                      <a:pt x="298" y="294"/>
                    </a:lnTo>
                    <a:lnTo>
                      <a:pt x="281" y="286"/>
                    </a:lnTo>
                    <a:lnTo>
                      <a:pt x="263" y="278"/>
                    </a:lnTo>
                    <a:lnTo>
                      <a:pt x="243" y="270"/>
                    </a:lnTo>
                    <a:lnTo>
                      <a:pt x="215" y="258"/>
                    </a:lnTo>
                    <a:lnTo>
                      <a:pt x="190" y="247"/>
                    </a:lnTo>
                    <a:lnTo>
                      <a:pt x="179" y="242"/>
                    </a:lnTo>
                    <a:lnTo>
                      <a:pt x="169" y="236"/>
                    </a:lnTo>
                    <a:lnTo>
                      <a:pt x="161" y="230"/>
                    </a:lnTo>
                    <a:lnTo>
                      <a:pt x="153" y="224"/>
                    </a:lnTo>
                    <a:lnTo>
                      <a:pt x="146" y="219"/>
                    </a:lnTo>
                    <a:lnTo>
                      <a:pt x="141" y="213"/>
                    </a:lnTo>
                    <a:lnTo>
                      <a:pt x="135" y="206"/>
                    </a:lnTo>
                    <a:lnTo>
                      <a:pt x="131" y="200"/>
                    </a:lnTo>
                    <a:lnTo>
                      <a:pt x="128" y="192"/>
                    </a:lnTo>
                    <a:lnTo>
                      <a:pt x="126" y="184"/>
                    </a:lnTo>
                    <a:lnTo>
                      <a:pt x="125" y="177"/>
                    </a:lnTo>
                    <a:lnTo>
                      <a:pt x="125" y="168"/>
                    </a:lnTo>
                    <a:lnTo>
                      <a:pt x="125" y="162"/>
                    </a:lnTo>
                    <a:lnTo>
                      <a:pt x="126" y="154"/>
                    </a:lnTo>
                    <a:lnTo>
                      <a:pt x="128" y="147"/>
                    </a:lnTo>
                    <a:lnTo>
                      <a:pt x="130" y="141"/>
                    </a:lnTo>
                    <a:lnTo>
                      <a:pt x="134" y="135"/>
                    </a:lnTo>
                    <a:lnTo>
                      <a:pt x="139" y="129"/>
                    </a:lnTo>
                    <a:lnTo>
                      <a:pt x="143" y="122"/>
                    </a:lnTo>
                    <a:lnTo>
                      <a:pt x="149" y="117"/>
                    </a:lnTo>
                    <a:lnTo>
                      <a:pt x="156" y="112"/>
                    </a:lnTo>
                    <a:lnTo>
                      <a:pt x="163" y="107"/>
                    </a:lnTo>
                    <a:lnTo>
                      <a:pt x="171" y="103"/>
                    </a:lnTo>
                    <a:lnTo>
                      <a:pt x="181" y="100"/>
                    </a:lnTo>
                    <a:lnTo>
                      <a:pt x="191" y="97"/>
                    </a:lnTo>
                    <a:lnTo>
                      <a:pt x="202" y="95"/>
                    </a:lnTo>
                    <a:lnTo>
                      <a:pt x="215" y="94"/>
                    </a:lnTo>
                    <a:lnTo>
                      <a:pt x="227" y="94"/>
                    </a:lnTo>
                    <a:lnTo>
                      <a:pt x="248" y="94"/>
                    </a:lnTo>
                    <a:lnTo>
                      <a:pt x="268" y="96"/>
                    </a:lnTo>
                    <a:lnTo>
                      <a:pt x="285" y="100"/>
                    </a:lnTo>
                    <a:lnTo>
                      <a:pt x="302" y="104"/>
                    </a:lnTo>
                    <a:lnTo>
                      <a:pt x="317" y="108"/>
                    </a:lnTo>
                    <a:lnTo>
                      <a:pt x="331" y="113"/>
                    </a:lnTo>
                    <a:lnTo>
                      <a:pt x="342" y="118"/>
                    </a:lnTo>
                    <a:lnTo>
                      <a:pt x="351" y="122"/>
                    </a:lnTo>
                    <a:lnTo>
                      <a:pt x="378" y="31"/>
                    </a:lnTo>
                    <a:lnTo>
                      <a:pt x="366" y="25"/>
                    </a:lnTo>
                    <a:lnTo>
                      <a:pt x="350" y="20"/>
                    </a:lnTo>
                    <a:lnTo>
                      <a:pt x="335" y="14"/>
                    </a:lnTo>
                    <a:lnTo>
                      <a:pt x="316" y="9"/>
                    </a:lnTo>
                    <a:lnTo>
                      <a:pt x="298" y="6"/>
                    </a:lnTo>
                    <a:lnTo>
                      <a:pt x="276" y="3"/>
                    </a:lnTo>
                    <a:lnTo>
                      <a:pt x="254" y="1"/>
                    </a:lnTo>
                    <a:lnTo>
                      <a:pt x="229" y="0"/>
                    </a:lnTo>
                    <a:lnTo>
                      <a:pt x="204" y="1"/>
                    </a:lnTo>
                    <a:lnTo>
                      <a:pt x="182" y="4"/>
                    </a:lnTo>
                    <a:lnTo>
                      <a:pt x="159" y="8"/>
                    </a:lnTo>
                    <a:lnTo>
                      <a:pt x="139" y="14"/>
                    </a:lnTo>
                    <a:lnTo>
                      <a:pt x="119" y="22"/>
                    </a:lnTo>
                    <a:lnTo>
                      <a:pt x="101" y="30"/>
                    </a:lnTo>
                    <a:lnTo>
                      <a:pt x="84" y="40"/>
                    </a:lnTo>
                    <a:lnTo>
                      <a:pt x="70" y="51"/>
                    </a:lnTo>
                    <a:lnTo>
                      <a:pt x="56" y="64"/>
                    </a:lnTo>
                    <a:lnTo>
                      <a:pt x="44" y="77"/>
                    </a:lnTo>
                    <a:lnTo>
                      <a:pt x="34" y="93"/>
                    </a:lnTo>
                    <a:lnTo>
                      <a:pt x="26" y="108"/>
                    </a:lnTo>
                    <a:lnTo>
                      <a:pt x="18" y="124"/>
                    </a:lnTo>
                    <a:lnTo>
                      <a:pt x="14" y="142"/>
                    </a:lnTo>
                    <a:lnTo>
                      <a:pt x="11" y="159"/>
                    </a:lnTo>
                    <a:lnTo>
                      <a:pt x="10" y="179"/>
                    </a:lnTo>
                    <a:lnTo>
                      <a:pt x="11" y="194"/>
                    </a:lnTo>
                    <a:lnTo>
                      <a:pt x="13" y="211"/>
                    </a:lnTo>
                    <a:lnTo>
                      <a:pt x="16" y="225"/>
                    </a:lnTo>
                    <a:lnTo>
                      <a:pt x="21" y="240"/>
                    </a:lnTo>
                    <a:lnTo>
                      <a:pt x="29" y="253"/>
                    </a:lnTo>
                    <a:lnTo>
                      <a:pt x="36" y="265"/>
                    </a:lnTo>
                    <a:lnTo>
                      <a:pt x="45" y="277"/>
                    </a:lnTo>
                    <a:lnTo>
                      <a:pt x="55" y="288"/>
                    </a:lnTo>
                    <a:lnTo>
                      <a:pt x="67" y="299"/>
                    </a:lnTo>
                    <a:lnTo>
                      <a:pt x="80" y="310"/>
                    </a:lnTo>
                    <a:lnTo>
                      <a:pt x="93" y="319"/>
                    </a:lnTo>
                    <a:lnTo>
                      <a:pt x="109" y="328"/>
                    </a:lnTo>
                    <a:lnTo>
                      <a:pt x="124" y="336"/>
                    </a:lnTo>
                    <a:lnTo>
                      <a:pt x="142" y="345"/>
                    </a:lnTo>
                    <a:lnTo>
                      <a:pt x="159" y="352"/>
                    </a:lnTo>
                    <a:lnTo>
                      <a:pt x="178" y="359"/>
                    </a:lnTo>
                    <a:lnTo>
                      <a:pt x="205" y="369"/>
                    </a:lnTo>
                    <a:lnTo>
                      <a:pt x="228" y="381"/>
                    </a:lnTo>
                    <a:lnTo>
                      <a:pt x="238" y="386"/>
                    </a:lnTo>
                    <a:lnTo>
                      <a:pt x="247" y="392"/>
                    </a:lnTo>
                    <a:lnTo>
                      <a:pt x="255" y="397"/>
                    </a:lnTo>
                    <a:lnTo>
                      <a:pt x="262" y="403"/>
                    </a:lnTo>
                    <a:lnTo>
                      <a:pt x="268" y="409"/>
                    </a:lnTo>
                    <a:lnTo>
                      <a:pt x="273" y="417"/>
                    </a:lnTo>
                    <a:lnTo>
                      <a:pt x="278" y="423"/>
                    </a:lnTo>
                    <a:lnTo>
                      <a:pt x="281" y="430"/>
                    </a:lnTo>
                    <a:lnTo>
                      <a:pt x="284" y="437"/>
                    </a:lnTo>
                    <a:lnTo>
                      <a:pt x="287" y="445"/>
                    </a:lnTo>
                    <a:lnTo>
                      <a:pt x="288" y="454"/>
                    </a:lnTo>
                    <a:lnTo>
                      <a:pt x="288" y="462"/>
                    </a:lnTo>
                    <a:lnTo>
                      <a:pt x="288" y="471"/>
                    </a:lnTo>
                    <a:lnTo>
                      <a:pt x="285" y="480"/>
                    </a:lnTo>
                    <a:lnTo>
                      <a:pt x="283" y="489"/>
                    </a:lnTo>
                    <a:lnTo>
                      <a:pt x="280" y="497"/>
                    </a:lnTo>
                    <a:lnTo>
                      <a:pt x="276" y="504"/>
                    </a:lnTo>
                    <a:lnTo>
                      <a:pt x="271" y="511"/>
                    </a:lnTo>
                    <a:lnTo>
                      <a:pt x="265" y="517"/>
                    </a:lnTo>
                    <a:lnTo>
                      <a:pt x="259" y="524"/>
                    </a:lnTo>
                    <a:lnTo>
                      <a:pt x="251" y="529"/>
                    </a:lnTo>
                    <a:lnTo>
                      <a:pt x="242" y="533"/>
                    </a:lnTo>
                    <a:lnTo>
                      <a:pt x="233" y="537"/>
                    </a:lnTo>
                    <a:lnTo>
                      <a:pt x="223" y="540"/>
                    </a:lnTo>
                    <a:lnTo>
                      <a:pt x="213" y="543"/>
                    </a:lnTo>
                    <a:lnTo>
                      <a:pt x="200" y="545"/>
                    </a:lnTo>
                    <a:lnTo>
                      <a:pt x="188" y="546"/>
                    </a:lnTo>
                    <a:lnTo>
                      <a:pt x="175" y="546"/>
                    </a:lnTo>
                    <a:lnTo>
                      <a:pt x="154" y="546"/>
                    </a:lnTo>
                    <a:lnTo>
                      <a:pt x="132" y="543"/>
                    </a:lnTo>
                    <a:lnTo>
                      <a:pt x="112" y="540"/>
                    </a:lnTo>
                    <a:lnTo>
                      <a:pt x="92" y="535"/>
                    </a:lnTo>
                    <a:lnTo>
                      <a:pt x="74" y="529"/>
                    </a:lnTo>
                    <a:lnTo>
                      <a:pt x="56" y="523"/>
                    </a:lnTo>
                    <a:lnTo>
                      <a:pt x="40" y="514"/>
                    </a:lnTo>
                    <a:lnTo>
                      <a:pt x="26" y="507"/>
                    </a:lnTo>
                    <a:lnTo>
                      <a:pt x="0" y="60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bg1"/>
                  </a:solidFill>
                  <a:latin typeface="Myriad Pro"/>
                </a:endParaRPr>
              </a:p>
            </p:txBody>
          </p:sp>
          <p:sp>
            <p:nvSpPr>
              <p:cNvPr id="28" name="Freeform 27"/>
              <p:cNvSpPr>
                <a:spLocks noEditPoints="1"/>
              </p:cNvSpPr>
              <p:nvPr/>
            </p:nvSpPr>
            <p:spPr bwMode="auto">
              <a:xfrm>
                <a:off x="623721" y="6650480"/>
                <a:ext cx="1169987" cy="127000"/>
              </a:xfrm>
              <a:custGeom>
                <a:avLst/>
                <a:gdLst/>
                <a:ahLst/>
                <a:cxnLst>
                  <a:cxn ang="0">
                    <a:pos x="5506" y="10"/>
                  </a:cxn>
                  <a:cxn ang="0">
                    <a:pos x="5169" y="544"/>
                  </a:cxn>
                  <a:cxn ang="0">
                    <a:pos x="5029" y="477"/>
                  </a:cxn>
                  <a:cxn ang="0">
                    <a:pos x="4982" y="270"/>
                  </a:cxn>
                  <a:cxn ang="0">
                    <a:pos x="5063" y="133"/>
                  </a:cxn>
                  <a:cxn ang="0">
                    <a:pos x="5293" y="109"/>
                  </a:cxn>
                  <a:cxn ang="0">
                    <a:pos x="5122" y="6"/>
                  </a:cxn>
                  <a:cxn ang="0">
                    <a:pos x="4924" y="122"/>
                  </a:cxn>
                  <a:cxn ang="0">
                    <a:pos x="4861" y="362"/>
                  </a:cxn>
                  <a:cxn ang="0">
                    <a:pos x="4955" y="565"/>
                  </a:cxn>
                  <a:cxn ang="0">
                    <a:pos x="5175" y="641"/>
                  </a:cxn>
                  <a:cxn ang="0">
                    <a:pos x="4373" y="269"/>
                  </a:cxn>
                  <a:cxn ang="0">
                    <a:pos x="4761" y="631"/>
                  </a:cxn>
                  <a:cxn ang="0">
                    <a:pos x="4630" y="407"/>
                  </a:cxn>
                  <a:cxn ang="0">
                    <a:pos x="3905" y="100"/>
                  </a:cxn>
                  <a:cxn ang="0">
                    <a:pos x="3809" y="456"/>
                  </a:cxn>
                  <a:cxn ang="0">
                    <a:pos x="3020" y="10"/>
                  </a:cxn>
                  <a:cxn ang="0">
                    <a:pos x="2324" y="528"/>
                  </a:cxn>
                  <a:cxn ang="0">
                    <a:pos x="2455" y="633"/>
                  </a:cxn>
                  <a:cxn ang="0">
                    <a:pos x="2663" y="610"/>
                  </a:cxn>
                  <a:cxn ang="0">
                    <a:pos x="2767" y="461"/>
                  </a:cxn>
                  <a:cxn ang="0">
                    <a:pos x="2644" y="481"/>
                  </a:cxn>
                  <a:cxn ang="0">
                    <a:pos x="2470" y="533"/>
                  </a:cxn>
                  <a:cxn ang="0">
                    <a:pos x="1803" y="609"/>
                  </a:cxn>
                  <a:cxn ang="0">
                    <a:pos x="2082" y="617"/>
                  </a:cxn>
                  <a:cxn ang="0">
                    <a:pos x="2191" y="472"/>
                  </a:cxn>
                  <a:cxn ang="0">
                    <a:pos x="2070" y="286"/>
                  </a:cxn>
                  <a:cxn ang="0">
                    <a:pos x="1914" y="177"/>
                  </a:cxn>
                  <a:cxn ang="0">
                    <a:pos x="1991" y="95"/>
                  </a:cxn>
                  <a:cxn ang="0">
                    <a:pos x="2106" y="9"/>
                  </a:cxn>
                  <a:cxn ang="0">
                    <a:pos x="1823" y="93"/>
                  </a:cxn>
                  <a:cxn ang="0">
                    <a:pos x="1869" y="310"/>
                  </a:cxn>
                  <a:cxn ang="0">
                    <a:pos x="2067" y="423"/>
                  </a:cxn>
                  <a:cxn ang="0">
                    <a:pos x="2031" y="533"/>
                  </a:cxn>
                  <a:cxn ang="0">
                    <a:pos x="1789" y="601"/>
                  </a:cxn>
                  <a:cxn ang="0">
                    <a:pos x="1348" y="251"/>
                  </a:cxn>
                  <a:cxn ang="0">
                    <a:pos x="1587" y="422"/>
                  </a:cxn>
                  <a:cxn ang="0">
                    <a:pos x="1300" y="631"/>
                  </a:cxn>
                  <a:cxn ang="0">
                    <a:pos x="679" y="482"/>
                  </a:cxn>
                  <a:cxn ang="0">
                    <a:pos x="668" y="177"/>
                  </a:cxn>
                  <a:cxn ang="0">
                    <a:pos x="807" y="91"/>
                  </a:cxn>
                  <a:cxn ang="0">
                    <a:pos x="944" y="177"/>
                  </a:cxn>
                  <a:cxn ang="0">
                    <a:pos x="933" y="482"/>
                  </a:cxn>
                  <a:cxn ang="0">
                    <a:pos x="804" y="550"/>
                  </a:cxn>
                  <a:cxn ang="0">
                    <a:pos x="993" y="575"/>
                  </a:cxn>
                  <a:cxn ang="0">
                    <a:pos x="1094" y="370"/>
                  </a:cxn>
                  <a:cxn ang="0">
                    <a:pos x="1054" y="137"/>
                  </a:cxn>
                  <a:cxn ang="0">
                    <a:pos x="890" y="9"/>
                  </a:cxn>
                  <a:cxn ang="0">
                    <a:pos x="665" y="37"/>
                  </a:cxn>
                  <a:cxn ang="0">
                    <a:pos x="531" y="209"/>
                  </a:cxn>
                  <a:cxn ang="0">
                    <a:pos x="535" y="452"/>
                  </a:cxn>
                  <a:cxn ang="0">
                    <a:pos x="670" y="611"/>
                  </a:cxn>
                  <a:cxn ang="0">
                    <a:pos x="403" y="539"/>
                  </a:cxn>
                  <a:cxn ang="0">
                    <a:pos x="216" y="516"/>
                  </a:cxn>
                  <a:cxn ang="0">
                    <a:pos x="123" y="371"/>
                  </a:cxn>
                  <a:cxn ang="0">
                    <a:pos x="160" y="176"/>
                  </a:cxn>
                  <a:cxn ang="0">
                    <a:pos x="337" y="94"/>
                  </a:cxn>
                  <a:cxn ang="0">
                    <a:pos x="383" y="3"/>
                  </a:cxn>
                  <a:cxn ang="0">
                    <a:pos x="130" y="59"/>
                  </a:cxn>
                  <a:cxn ang="0">
                    <a:pos x="6" y="255"/>
                  </a:cxn>
                  <a:cxn ang="0">
                    <a:pos x="41" y="497"/>
                  </a:cxn>
                  <a:cxn ang="0">
                    <a:pos x="215" y="628"/>
                  </a:cxn>
                  <a:cxn ang="0">
                    <a:pos x="458" y="523"/>
                  </a:cxn>
                </a:cxnLst>
                <a:rect l="0" t="0" r="r" b="b"/>
                <a:pathLst>
                  <a:path w="5893" h="641">
                    <a:moveTo>
                      <a:pt x="5686" y="631"/>
                    </a:moveTo>
                    <a:lnTo>
                      <a:pt x="5686" y="369"/>
                    </a:lnTo>
                    <a:lnTo>
                      <a:pt x="5893" y="10"/>
                    </a:lnTo>
                    <a:lnTo>
                      <a:pt x="5764" y="10"/>
                    </a:lnTo>
                    <a:lnTo>
                      <a:pt x="5690" y="169"/>
                    </a:lnTo>
                    <a:lnTo>
                      <a:pt x="5675" y="202"/>
                    </a:lnTo>
                    <a:lnTo>
                      <a:pt x="5661" y="232"/>
                    </a:lnTo>
                    <a:lnTo>
                      <a:pt x="5648" y="262"/>
                    </a:lnTo>
                    <a:lnTo>
                      <a:pt x="5636" y="292"/>
                    </a:lnTo>
                    <a:lnTo>
                      <a:pt x="5635" y="292"/>
                    </a:lnTo>
                    <a:lnTo>
                      <a:pt x="5621" y="261"/>
                    </a:lnTo>
                    <a:lnTo>
                      <a:pt x="5609" y="232"/>
                    </a:lnTo>
                    <a:lnTo>
                      <a:pt x="5596" y="202"/>
                    </a:lnTo>
                    <a:lnTo>
                      <a:pt x="5580" y="170"/>
                    </a:lnTo>
                    <a:lnTo>
                      <a:pt x="5506" y="10"/>
                    </a:lnTo>
                    <a:lnTo>
                      <a:pt x="5377" y="10"/>
                    </a:lnTo>
                    <a:lnTo>
                      <a:pt x="5573" y="372"/>
                    </a:lnTo>
                    <a:lnTo>
                      <a:pt x="5573" y="631"/>
                    </a:lnTo>
                    <a:lnTo>
                      <a:pt x="5686" y="631"/>
                    </a:lnTo>
                    <a:close/>
                    <a:moveTo>
                      <a:pt x="5318" y="523"/>
                    </a:moveTo>
                    <a:lnTo>
                      <a:pt x="5306" y="528"/>
                    </a:lnTo>
                    <a:lnTo>
                      <a:pt x="5293" y="532"/>
                    </a:lnTo>
                    <a:lnTo>
                      <a:pt x="5277" y="536"/>
                    </a:lnTo>
                    <a:lnTo>
                      <a:pt x="5262" y="539"/>
                    </a:lnTo>
                    <a:lnTo>
                      <a:pt x="5245" y="542"/>
                    </a:lnTo>
                    <a:lnTo>
                      <a:pt x="5229" y="544"/>
                    </a:lnTo>
                    <a:lnTo>
                      <a:pt x="5211" y="545"/>
                    </a:lnTo>
                    <a:lnTo>
                      <a:pt x="5194" y="545"/>
                    </a:lnTo>
                    <a:lnTo>
                      <a:pt x="5182" y="545"/>
                    </a:lnTo>
                    <a:lnTo>
                      <a:pt x="5169" y="544"/>
                    </a:lnTo>
                    <a:lnTo>
                      <a:pt x="5157" y="543"/>
                    </a:lnTo>
                    <a:lnTo>
                      <a:pt x="5146" y="541"/>
                    </a:lnTo>
                    <a:lnTo>
                      <a:pt x="5134" y="539"/>
                    </a:lnTo>
                    <a:lnTo>
                      <a:pt x="5124" y="537"/>
                    </a:lnTo>
                    <a:lnTo>
                      <a:pt x="5113" y="534"/>
                    </a:lnTo>
                    <a:lnTo>
                      <a:pt x="5104" y="530"/>
                    </a:lnTo>
                    <a:lnTo>
                      <a:pt x="5093" y="526"/>
                    </a:lnTo>
                    <a:lnTo>
                      <a:pt x="5084" y="522"/>
                    </a:lnTo>
                    <a:lnTo>
                      <a:pt x="5075" y="516"/>
                    </a:lnTo>
                    <a:lnTo>
                      <a:pt x="5067" y="511"/>
                    </a:lnTo>
                    <a:lnTo>
                      <a:pt x="5057" y="505"/>
                    </a:lnTo>
                    <a:lnTo>
                      <a:pt x="5050" y="499"/>
                    </a:lnTo>
                    <a:lnTo>
                      <a:pt x="5042" y="492"/>
                    </a:lnTo>
                    <a:lnTo>
                      <a:pt x="5036" y="486"/>
                    </a:lnTo>
                    <a:lnTo>
                      <a:pt x="5029" y="477"/>
                    </a:lnTo>
                    <a:lnTo>
                      <a:pt x="5022" y="470"/>
                    </a:lnTo>
                    <a:lnTo>
                      <a:pt x="5016" y="462"/>
                    </a:lnTo>
                    <a:lnTo>
                      <a:pt x="5011" y="453"/>
                    </a:lnTo>
                    <a:lnTo>
                      <a:pt x="5006" y="443"/>
                    </a:lnTo>
                    <a:lnTo>
                      <a:pt x="5001" y="434"/>
                    </a:lnTo>
                    <a:lnTo>
                      <a:pt x="4997" y="425"/>
                    </a:lnTo>
                    <a:lnTo>
                      <a:pt x="4993" y="415"/>
                    </a:lnTo>
                    <a:lnTo>
                      <a:pt x="4986" y="393"/>
                    </a:lnTo>
                    <a:lnTo>
                      <a:pt x="4982" y="371"/>
                    </a:lnTo>
                    <a:lnTo>
                      <a:pt x="4979" y="347"/>
                    </a:lnTo>
                    <a:lnTo>
                      <a:pt x="4978" y="322"/>
                    </a:lnTo>
                    <a:lnTo>
                      <a:pt x="4979" y="309"/>
                    </a:lnTo>
                    <a:lnTo>
                      <a:pt x="4979" y="295"/>
                    </a:lnTo>
                    <a:lnTo>
                      <a:pt x="4981" y="282"/>
                    </a:lnTo>
                    <a:lnTo>
                      <a:pt x="4982" y="270"/>
                    </a:lnTo>
                    <a:lnTo>
                      <a:pt x="4985" y="257"/>
                    </a:lnTo>
                    <a:lnTo>
                      <a:pt x="4987" y="246"/>
                    </a:lnTo>
                    <a:lnTo>
                      <a:pt x="4991" y="235"/>
                    </a:lnTo>
                    <a:lnTo>
                      <a:pt x="4995" y="223"/>
                    </a:lnTo>
                    <a:lnTo>
                      <a:pt x="4999" y="213"/>
                    </a:lnTo>
                    <a:lnTo>
                      <a:pt x="5004" y="203"/>
                    </a:lnTo>
                    <a:lnTo>
                      <a:pt x="5008" y="193"/>
                    </a:lnTo>
                    <a:lnTo>
                      <a:pt x="5014" y="184"/>
                    </a:lnTo>
                    <a:lnTo>
                      <a:pt x="5019" y="176"/>
                    </a:lnTo>
                    <a:lnTo>
                      <a:pt x="5026" y="168"/>
                    </a:lnTo>
                    <a:lnTo>
                      <a:pt x="5033" y="159"/>
                    </a:lnTo>
                    <a:lnTo>
                      <a:pt x="5040" y="152"/>
                    </a:lnTo>
                    <a:lnTo>
                      <a:pt x="5047" y="145"/>
                    </a:lnTo>
                    <a:lnTo>
                      <a:pt x="5055" y="139"/>
                    </a:lnTo>
                    <a:lnTo>
                      <a:pt x="5063" y="133"/>
                    </a:lnTo>
                    <a:lnTo>
                      <a:pt x="5072" y="127"/>
                    </a:lnTo>
                    <a:lnTo>
                      <a:pt x="5080" y="121"/>
                    </a:lnTo>
                    <a:lnTo>
                      <a:pt x="5089" y="117"/>
                    </a:lnTo>
                    <a:lnTo>
                      <a:pt x="5098" y="112"/>
                    </a:lnTo>
                    <a:lnTo>
                      <a:pt x="5109" y="109"/>
                    </a:lnTo>
                    <a:lnTo>
                      <a:pt x="5129" y="102"/>
                    </a:lnTo>
                    <a:lnTo>
                      <a:pt x="5150" y="98"/>
                    </a:lnTo>
                    <a:lnTo>
                      <a:pt x="5172" y="95"/>
                    </a:lnTo>
                    <a:lnTo>
                      <a:pt x="5196" y="94"/>
                    </a:lnTo>
                    <a:lnTo>
                      <a:pt x="5215" y="95"/>
                    </a:lnTo>
                    <a:lnTo>
                      <a:pt x="5232" y="96"/>
                    </a:lnTo>
                    <a:lnTo>
                      <a:pt x="5248" y="98"/>
                    </a:lnTo>
                    <a:lnTo>
                      <a:pt x="5264" y="101"/>
                    </a:lnTo>
                    <a:lnTo>
                      <a:pt x="5279" y="105"/>
                    </a:lnTo>
                    <a:lnTo>
                      <a:pt x="5293" y="109"/>
                    </a:lnTo>
                    <a:lnTo>
                      <a:pt x="5305" y="113"/>
                    </a:lnTo>
                    <a:lnTo>
                      <a:pt x="5316" y="118"/>
                    </a:lnTo>
                    <a:lnTo>
                      <a:pt x="5341" y="28"/>
                    </a:lnTo>
                    <a:lnTo>
                      <a:pt x="5332" y="24"/>
                    </a:lnTo>
                    <a:lnTo>
                      <a:pt x="5318" y="19"/>
                    </a:lnTo>
                    <a:lnTo>
                      <a:pt x="5303" y="13"/>
                    </a:lnTo>
                    <a:lnTo>
                      <a:pt x="5285" y="9"/>
                    </a:lnTo>
                    <a:lnTo>
                      <a:pt x="5265" y="6"/>
                    </a:lnTo>
                    <a:lnTo>
                      <a:pt x="5242" y="3"/>
                    </a:lnTo>
                    <a:lnTo>
                      <a:pt x="5218" y="1"/>
                    </a:lnTo>
                    <a:lnTo>
                      <a:pt x="5191" y="0"/>
                    </a:lnTo>
                    <a:lnTo>
                      <a:pt x="5173" y="1"/>
                    </a:lnTo>
                    <a:lnTo>
                      <a:pt x="5156" y="2"/>
                    </a:lnTo>
                    <a:lnTo>
                      <a:pt x="5139" y="4"/>
                    </a:lnTo>
                    <a:lnTo>
                      <a:pt x="5122" y="6"/>
                    </a:lnTo>
                    <a:lnTo>
                      <a:pt x="5106" y="9"/>
                    </a:lnTo>
                    <a:lnTo>
                      <a:pt x="5090" y="13"/>
                    </a:lnTo>
                    <a:lnTo>
                      <a:pt x="5075" y="17"/>
                    </a:lnTo>
                    <a:lnTo>
                      <a:pt x="5059" y="23"/>
                    </a:lnTo>
                    <a:lnTo>
                      <a:pt x="5045" y="29"/>
                    </a:lnTo>
                    <a:lnTo>
                      <a:pt x="5031" y="35"/>
                    </a:lnTo>
                    <a:lnTo>
                      <a:pt x="5016" y="42"/>
                    </a:lnTo>
                    <a:lnTo>
                      <a:pt x="5003" y="50"/>
                    </a:lnTo>
                    <a:lnTo>
                      <a:pt x="4989" y="59"/>
                    </a:lnTo>
                    <a:lnTo>
                      <a:pt x="4977" y="68"/>
                    </a:lnTo>
                    <a:lnTo>
                      <a:pt x="4966" y="77"/>
                    </a:lnTo>
                    <a:lnTo>
                      <a:pt x="4955" y="87"/>
                    </a:lnTo>
                    <a:lnTo>
                      <a:pt x="4943" y="99"/>
                    </a:lnTo>
                    <a:lnTo>
                      <a:pt x="4933" y="110"/>
                    </a:lnTo>
                    <a:lnTo>
                      <a:pt x="4924" y="122"/>
                    </a:lnTo>
                    <a:lnTo>
                      <a:pt x="4914" y="135"/>
                    </a:lnTo>
                    <a:lnTo>
                      <a:pt x="4906" y="148"/>
                    </a:lnTo>
                    <a:lnTo>
                      <a:pt x="4898" y="162"/>
                    </a:lnTo>
                    <a:lnTo>
                      <a:pt x="4891" y="176"/>
                    </a:lnTo>
                    <a:lnTo>
                      <a:pt x="4885" y="190"/>
                    </a:lnTo>
                    <a:lnTo>
                      <a:pt x="4879" y="206"/>
                    </a:lnTo>
                    <a:lnTo>
                      <a:pt x="4873" y="222"/>
                    </a:lnTo>
                    <a:lnTo>
                      <a:pt x="4869" y="239"/>
                    </a:lnTo>
                    <a:lnTo>
                      <a:pt x="4866" y="255"/>
                    </a:lnTo>
                    <a:lnTo>
                      <a:pt x="4863" y="273"/>
                    </a:lnTo>
                    <a:lnTo>
                      <a:pt x="4861" y="290"/>
                    </a:lnTo>
                    <a:lnTo>
                      <a:pt x="4860" y="309"/>
                    </a:lnTo>
                    <a:lnTo>
                      <a:pt x="4859" y="328"/>
                    </a:lnTo>
                    <a:lnTo>
                      <a:pt x="4860" y="346"/>
                    </a:lnTo>
                    <a:lnTo>
                      <a:pt x="4861" y="362"/>
                    </a:lnTo>
                    <a:lnTo>
                      <a:pt x="4862" y="380"/>
                    </a:lnTo>
                    <a:lnTo>
                      <a:pt x="4865" y="395"/>
                    </a:lnTo>
                    <a:lnTo>
                      <a:pt x="4868" y="412"/>
                    </a:lnTo>
                    <a:lnTo>
                      <a:pt x="4871" y="427"/>
                    </a:lnTo>
                    <a:lnTo>
                      <a:pt x="4876" y="441"/>
                    </a:lnTo>
                    <a:lnTo>
                      <a:pt x="4881" y="457"/>
                    </a:lnTo>
                    <a:lnTo>
                      <a:pt x="4887" y="470"/>
                    </a:lnTo>
                    <a:lnTo>
                      <a:pt x="4893" y="484"/>
                    </a:lnTo>
                    <a:lnTo>
                      <a:pt x="4900" y="497"/>
                    </a:lnTo>
                    <a:lnTo>
                      <a:pt x="4907" y="509"/>
                    </a:lnTo>
                    <a:lnTo>
                      <a:pt x="4915" y="522"/>
                    </a:lnTo>
                    <a:lnTo>
                      <a:pt x="4925" y="534"/>
                    </a:lnTo>
                    <a:lnTo>
                      <a:pt x="4934" y="544"/>
                    </a:lnTo>
                    <a:lnTo>
                      <a:pt x="4943" y="555"/>
                    </a:lnTo>
                    <a:lnTo>
                      <a:pt x="4955" y="565"/>
                    </a:lnTo>
                    <a:lnTo>
                      <a:pt x="4965" y="574"/>
                    </a:lnTo>
                    <a:lnTo>
                      <a:pt x="4977" y="583"/>
                    </a:lnTo>
                    <a:lnTo>
                      <a:pt x="4989" y="592"/>
                    </a:lnTo>
                    <a:lnTo>
                      <a:pt x="5002" y="599"/>
                    </a:lnTo>
                    <a:lnTo>
                      <a:pt x="5015" y="606"/>
                    </a:lnTo>
                    <a:lnTo>
                      <a:pt x="5029" y="612"/>
                    </a:lnTo>
                    <a:lnTo>
                      <a:pt x="5043" y="618"/>
                    </a:lnTo>
                    <a:lnTo>
                      <a:pt x="5058" y="623"/>
                    </a:lnTo>
                    <a:lnTo>
                      <a:pt x="5074" y="628"/>
                    </a:lnTo>
                    <a:lnTo>
                      <a:pt x="5089" y="632"/>
                    </a:lnTo>
                    <a:lnTo>
                      <a:pt x="5106" y="635"/>
                    </a:lnTo>
                    <a:lnTo>
                      <a:pt x="5122" y="637"/>
                    </a:lnTo>
                    <a:lnTo>
                      <a:pt x="5139" y="639"/>
                    </a:lnTo>
                    <a:lnTo>
                      <a:pt x="5158" y="640"/>
                    </a:lnTo>
                    <a:lnTo>
                      <a:pt x="5175" y="641"/>
                    </a:lnTo>
                    <a:lnTo>
                      <a:pt x="5203" y="640"/>
                    </a:lnTo>
                    <a:lnTo>
                      <a:pt x="5229" y="638"/>
                    </a:lnTo>
                    <a:lnTo>
                      <a:pt x="5253" y="635"/>
                    </a:lnTo>
                    <a:lnTo>
                      <a:pt x="5274" y="632"/>
                    </a:lnTo>
                    <a:lnTo>
                      <a:pt x="5294" y="628"/>
                    </a:lnTo>
                    <a:lnTo>
                      <a:pt x="5310" y="622"/>
                    </a:lnTo>
                    <a:lnTo>
                      <a:pt x="5324" y="617"/>
                    </a:lnTo>
                    <a:lnTo>
                      <a:pt x="5337" y="612"/>
                    </a:lnTo>
                    <a:lnTo>
                      <a:pt x="5318" y="523"/>
                    </a:lnTo>
                    <a:close/>
                    <a:moveTo>
                      <a:pt x="4374" y="631"/>
                    </a:moveTo>
                    <a:lnTo>
                      <a:pt x="4374" y="408"/>
                    </a:lnTo>
                    <a:lnTo>
                      <a:pt x="4374" y="371"/>
                    </a:lnTo>
                    <a:lnTo>
                      <a:pt x="4374" y="335"/>
                    </a:lnTo>
                    <a:lnTo>
                      <a:pt x="4374" y="301"/>
                    </a:lnTo>
                    <a:lnTo>
                      <a:pt x="4373" y="269"/>
                    </a:lnTo>
                    <a:lnTo>
                      <a:pt x="4372" y="237"/>
                    </a:lnTo>
                    <a:lnTo>
                      <a:pt x="4371" y="205"/>
                    </a:lnTo>
                    <a:lnTo>
                      <a:pt x="4370" y="175"/>
                    </a:lnTo>
                    <a:lnTo>
                      <a:pt x="4369" y="144"/>
                    </a:lnTo>
                    <a:lnTo>
                      <a:pt x="4371" y="144"/>
                    </a:lnTo>
                    <a:lnTo>
                      <a:pt x="4383" y="170"/>
                    </a:lnTo>
                    <a:lnTo>
                      <a:pt x="4396" y="198"/>
                    </a:lnTo>
                    <a:lnTo>
                      <a:pt x="4410" y="224"/>
                    </a:lnTo>
                    <a:lnTo>
                      <a:pt x="4423" y="251"/>
                    </a:lnTo>
                    <a:lnTo>
                      <a:pt x="4438" y="279"/>
                    </a:lnTo>
                    <a:lnTo>
                      <a:pt x="4453" y="306"/>
                    </a:lnTo>
                    <a:lnTo>
                      <a:pt x="4468" y="332"/>
                    </a:lnTo>
                    <a:lnTo>
                      <a:pt x="4483" y="358"/>
                    </a:lnTo>
                    <a:lnTo>
                      <a:pt x="4644" y="631"/>
                    </a:lnTo>
                    <a:lnTo>
                      <a:pt x="4761" y="631"/>
                    </a:lnTo>
                    <a:lnTo>
                      <a:pt x="4761" y="10"/>
                    </a:lnTo>
                    <a:lnTo>
                      <a:pt x="4657" y="10"/>
                    </a:lnTo>
                    <a:lnTo>
                      <a:pt x="4657" y="226"/>
                    </a:lnTo>
                    <a:lnTo>
                      <a:pt x="4657" y="261"/>
                    </a:lnTo>
                    <a:lnTo>
                      <a:pt x="4658" y="295"/>
                    </a:lnTo>
                    <a:lnTo>
                      <a:pt x="4658" y="328"/>
                    </a:lnTo>
                    <a:lnTo>
                      <a:pt x="4659" y="360"/>
                    </a:lnTo>
                    <a:lnTo>
                      <a:pt x="4661" y="391"/>
                    </a:lnTo>
                    <a:lnTo>
                      <a:pt x="4662" y="422"/>
                    </a:lnTo>
                    <a:lnTo>
                      <a:pt x="4665" y="453"/>
                    </a:lnTo>
                    <a:lnTo>
                      <a:pt x="4667" y="484"/>
                    </a:lnTo>
                    <a:lnTo>
                      <a:pt x="4665" y="485"/>
                    </a:lnTo>
                    <a:lnTo>
                      <a:pt x="4653" y="459"/>
                    </a:lnTo>
                    <a:lnTo>
                      <a:pt x="4642" y="433"/>
                    </a:lnTo>
                    <a:lnTo>
                      <a:pt x="4630" y="407"/>
                    </a:lnTo>
                    <a:lnTo>
                      <a:pt x="4616" y="381"/>
                    </a:lnTo>
                    <a:lnTo>
                      <a:pt x="4603" y="355"/>
                    </a:lnTo>
                    <a:lnTo>
                      <a:pt x="4589" y="328"/>
                    </a:lnTo>
                    <a:lnTo>
                      <a:pt x="4574" y="302"/>
                    </a:lnTo>
                    <a:lnTo>
                      <a:pt x="4559" y="277"/>
                    </a:lnTo>
                    <a:lnTo>
                      <a:pt x="4399" y="10"/>
                    </a:lnTo>
                    <a:lnTo>
                      <a:pt x="4270" y="10"/>
                    </a:lnTo>
                    <a:lnTo>
                      <a:pt x="4270" y="631"/>
                    </a:lnTo>
                    <a:lnTo>
                      <a:pt x="4374" y="631"/>
                    </a:lnTo>
                    <a:close/>
                    <a:moveTo>
                      <a:pt x="3827" y="369"/>
                    </a:moveTo>
                    <a:lnTo>
                      <a:pt x="3876" y="216"/>
                    </a:lnTo>
                    <a:lnTo>
                      <a:pt x="3884" y="187"/>
                    </a:lnTo>
                    <a:lnTo>
                      <a:pt x="3891" y="158"/>
                    </a:lnTo>
                    <a:lnTo>
                      <a:pt x="3898" y="129"/>
                    </a:lnTo>
                    <a:lnTo>
                      <a:pt x="3905" y="100"/>
                    </a:lnTo>
                    <a:lnTo>
                      <a:pt x="3908" y="100"/>
                    </a:lnTo>
                    <a:lnTo>
                      <a:pt x="3915" y="128"/>
                    </a:lnTo>
                    <a:lnTo>
                      <a:pt x="3922" y="157"/>
                    </a:lnTo>
                    <a:lnTo>
                      <a:pt x="3930" y="187"/>
                    </a:lnTo>
                    <a:lnTo>
                      <a:pt x="3938" y="217"/>
                    </a:lnTo>
                    <a:lnTo>
                      <a:pt x="3988" y="369"/>
                    </a:lnTo>
                    <a:lnTo>
                      <a:pt x="3827" y="369"/>
                    </a:lnTo>
                    <a:close/>
                    <a:moveTo>
                      <a:pt x="4006" y="456"/>
                    </a:moveTo>
                    <a:lnTo>
                      <a:pt x="4063" y="631"/>
                    </a:lnTo>
                    <a:lnTo>
                      <a:pt x="4184" y="631"/>
                    </a:lnTo>
                    <a:lnTo>
                      <a:pt x="3983" y="10"/>
                    </a:lnTo>
                    <a:lnTo>
                      <a:pt x="3839" y="10"/>
                    </a:lnTo>
                    <a:lnTo>
                      <a:pt x="3639" y="631"/>
                    </a:lnTo>
                    <a:lnTo>
                      <a:pt x="3756" y="631"/>
                    </a:lnTo>
                    <a:lnTo>
                      <a:pt x="3809" y="456"/>
                    </a:lnTo>
                    <a:lnTo>
                      <a:pt x="4006" y="456"/>
                    </a:lnTo>
                    <a:close/>
                    <a:moveTo>
                      <a:pt x="3389" y="631"/>
                    </a:moveTo>
                    <a:lnTo>
                      <a:pt x="3502" y="631"/>
                    </a:lnTo>
                    <a:lnTo>
                      <a:pt x="3502" y="105"/>
                    </a:lnTo>
                    <a:lnTo>
                      <a:pt x="3680" y="105"/>
                    </a:lnTo>
                    <a:lnTo>
                      <a:pt x="3680" y="10"/>
                    </a:lnTo>
                    <a:lnTo>
                      <a:pt x="3211" y="10"/>
                    </a:lnTo>
                    <a:lnTo>
                      <a:pt x="3211" y="105"/>
                    </a:lnTo>
                    <a:lnTo>
                      <a:pt x="3389" y="105"/>
                    </a:lnTo>
                    <a:lnTo>
                      <a:pt x="3389" y="631"/>
                    </a:lnTo>
                    <a:close/>
                    <a:moveTo>
                      <a:pt x="2906" y="631"/>
                    </a:moveTo>
                    <a:lnTo>
                      <a:pt x="3275" y="631"/>
                    </a:lnTo>
                    <a:lnTo>
                      <a:pt x="3275" y="536"/>
                    </a:lnTo>
                    <a:lnTo>
                      <a:pt x="3020" y="536"/>
                    </a:lnTo>
                    <a:lnTo>
                      <a:pt x="3020" y="10"/>
                    </a:lnTo>
                    <a:lnTo>
                      <a:pt x="2906" y="10"/>
                    </a:lnTo>
                    <a:lnTo>
                      <a:pt x="2906" y="631"/>
                    </a:lnTo>
                    <a:close/>
                    <a:moveTo>
                      <a:pt x="2293" y="10"/>
                    </a:moveTo>
                    <a:lnTo>
                      <a:pt x="2293" y="365"/>
                    </a:lnTo>
                    <a:lnTo>
                      <a:pt x="2293" y="383"/>
                    </a:lnTo>
                    <a:lnTo>
                      <a:pt x="2294" y="400"/>
                    </a:lnTo>
                    <a:lnTo>
                      <a:pt x="2295" y="417"/>
                    </a:lnTo>
                    <a:lnTo>
                      <a:pt x="2297" y="433"/>
                    </a:lnTo>
                    <a:lnTo>
                      <a:pt x="2299" y="449"/>
                    </a:lnTo>
                    <a:lnTo>
                      <a:pt x="2303" y="463"/>
                    </a:lnTo>
                    <a:lnTo>
                      <a:pt x="2306" y="477"/>
                    </a:lnTo>
                    <a:lnTo>
                      <a:pt x="2310" y="491"/>
                    </a:lnTo>
                    <a:lnTo>
                      <a:pt x="2314" y="503"/>
                    </a:lnTo>
                    <a:lnTo>
                      <a:pt x="2319" y="515"/>
                    </a:lnTo>
                    <a:lnTo>
                      <a:pt x="2324" y="528"/>
                    </a:lnTo>
                    <a:lnTo>
                      <a:pt x="2330" y="538"/>
                    </a:lnTo>
                    <a:lnTo>
                      <a:pt x="2336" y="548"/>
                    </a:lnTo>
                    <a:lnTo>
                      <a:pt x="2343" y="559"/>
                    </a:lnTo>
                    <a:lnTo>
                      <a:pt x="2350" y="568"/>
                    </a:lnTo>
                    <a:lnTo>
                      <a:pt x="2357" y="576"/>
                    </a:lnTo>
                    <a:lnTo>
                      <a:pt x="2365" y="584"/>
                    </a:lnTo>
                    <a:lnTo>
                      <a:pt x="2373" y="592"/>
                    </a:lnTo>
                    <a:lnTo>
                      <a:pt x="2383" y="599"/>
                    </a:lnTo>
                    <a:lnTo>
                      <a:pt x="2392" y="605"/>
                    </a:lnTo>
                    <a:lnTo>
                      <a:pt x="2401" y="611"/>
                    </a:lnTo>
                    <a:lnTo>
                      <a:pt x="2411" y="616"/>
                    </a:lnTo>
                    <a:lnTo>
                      <a:pt x="2422" y="621"/>
                    </a:lnTo>
                    <a:lnTo>
                      <a:pt x="2432" y="625"/>
                    </a:lnTo>
                    <a:lnTo>
                      <a:pt x="2443" y="629"/>
                    </a:lnTo>
                    <a:lnTo>
                      <a:pt x="2455" y="633"/>
                    </a:lnTo>
                    <a:lnTo>
                      <a:pt x="2466" y="635"/>
                    </a:lnTo>
                    <a:lnTo>
                      <a:pt x="2478" y="637"/>
                    </a:lnTo>
                    <a:lnTo>
                      <a:pt x="2503" y="640"/>
                    </a:lnTo>
                    <a:lnTo>
                      <a:pt x="2530" y="641"/>
                    </a:lnTo>
                    <a:lnTo>
                      <a:pt x="2543" y="641"/>
                    </a:lnTo>
                    <a:lnTo>
                      <a:pt x="2556" y="640"/>
                    </a:lnTo>
                    <a:lnTo>
                      <a:pt x="2570" y="639"/>
                    </a:lnTo>
                    <a:lnTo>
                      <a:pt x="2583" y="637"/>
                    </a:lnTo>
                    <a:lnTo>
                      <a:pt x="2595" y="635"/>
                    </a:lnTo>
                    <a:lnTo>
                      <a:pt x="2608" y="632"/>
                    </a:lnTo>
                    <a:lnTo>
                      <a:pt x="2619" y="629"/>
                    </a:lnTo>
                    <a:lnTo>
                      <a:pt x="2631" y="624"/>
                    </a:lnTo>
                    <a:lnTo>
                      <a:pt x="2643" y="620"/>
                    </a:lnTo>
                    <a:lnTo>
                      <a:pt x="2653" y="615"/>
                    </a:lnTo>
                    <a:lnTo>
                      <a:pt x="2663" y="610"/>
                    </a:lnTo>
                    <a:lnTo>
                      <a:pt x="2673" y="604"/>
                    </a:lnTo>
                    <a:lnTo>
                      <a:pt x="2683" y="598"/>
                    </a:lnTo>
                    <a:lnTo>
                      <a:pt x="2692" y="591"/>
                    </a:lnTo>
                    <a:lnTo>
                      <a:pt x="2701" y="582"/>
                    </a:lnTo>
                    <a:lnTo>
                      <a:pt x="2709" y="574"/>
                    </a:lnTo>
                    <a:lnTo>
                      <a:pt x="2718" y="566"/>
                    </a:lnTo>
                    <a:lnTo>
                      <a:pt x="2725" y="557"/>
                    </a:lnTo>
                    <a:lnTo>
                      <a:pt x="2732" y="546"/>
                    </a:lnTo>
                    <a:lnTo>
                      <a:pt x="2738" y="536"/>
                    </a:lnTo>
                    <a:lnTo>
                      <a:pt x="2744" y="525"/>
                    </a:lnTo>
                    <a:lnTo>
                      <a:pt x="2750" y="513"/>
                    </a:lnTo>
                    <a:lnTo>
                      <a:pt x="2755" y="501"/>
                    </a:lnTo>
                    <a:lnTo>
                      <a:pt x="2760" y="489"/>
                    </a:lnTo>
                    <a:lnTo>
                      <a:pt x="2764" y="475"/>
                    </a:lnTo>
                    <a:lnTo>
                      <a:pt x="2767" y="461"/>
                    </a:lnTo>
                    <a:lnTo>
                      <a:pt x="2770" y="446"/>
                    </a:lnTo>
                    <a:lnTo>
                      <a:pt x="2772" y="431"/>
                    </a:lnTo>
                    <a:lnTo>
                      <a:pt x="2774" y="416"/>
                    </a:lnTo>
                    <a:lnTo>
                      <a:pt x="2776" y="399"/>
                    </a:lnTo>
                    <a:lnTo>
                      <a:pt x="2777" y="383"/>
                    </a:lnTo>
                    <a:lnTo>
                      <a:pt x="2777" y="364"/>
                    </a:lnTo>
                    <a:lnTo>
                      <a:pt x="2777" y="10"/>
                    </a:lnTo>
                    <a:lnTo>
                      <a:pt x="2664" y="10"/>
                    </a:lnTo>
                    <a:lnTo>
                      <a:pt x="2664" y="372"/>
                    </a:lnTo>
                    <a:lnTo>
                      <a:pt x="2663" y="394"/>
                    </a:lnTo>
                    <a:lnTo>
                      <a:pt x="2661" y="415"/>
                    </a:lnTo>
                    <a:lnTo>
                      <a:pt x="2659" y="433"/>
                    </a:lnTo>
                    <a:lnTo>
                      <a:pt x="2655" y="451"/>
                    </a:lnTo>
                    <a:lnTo>
                      <a:pt x="2650" y="467"/>
                    </a:lnTo>
                    <a:lnTo>
                      <a:pt x="2644" y="481"/>
                    </a:lnTo>
                    <a:lnTo>
                      <a:pt x="2638" y="495"/>
                    </a:lnTo>
                    <a:lnTo>
                      <a:pt x="2629" y="506"/>
                    </a:lnTo>
                    <a:lnTo>
                      <a:pt x="2620" y="516"/>
                    </a:lnTo>
                    <a:lnTo>
                      <a:pt x="2611" y="526"/>
                    </a:lnTo>
                    <a:lnTo>
                      <a:pt x="2600" y="533"/>
                    </a:lnTo>
                    <a:lnTo>
                      <a:pt x="2588" y="539"/>
                    </a:lnTo>
                    <a:lnTo>
                      <a:pt x="2576" y="544"/>
                    </a:lnTo>
                    <a:lnTo>
                      <a:pt x="2563" y="547"/>
                    </a:lnTo>
                    <a:lnTo>
                      <a:pt x="2548" y="549"/>
                    </a:lnTo>
                    <a:lnTo>
                      <a:pt x="2534" y="549"/>
                    </a:lnTo>
                    <a:lnTo>
                      <a:pt x="2519" y="549"/>
                    </a:lnTo>
                    <a:lnTo>
                      <a:pt x="2506" y="547"/>
                    </a:lnTo>
                    <a:lnTo>
                      <a:pt x="2493" y="543"/>
                    </a:lnTo>
                    <a:lnTo>
                      <a:pt x="2481" y="539"/>
                    </a:lnTo>
                    <a:lnTo>
                      <a:pt x="2470" y="533"/>
                    </a:lnTo>
                    <a:lnTo>
                      <a:pt x="2460" y="526"/>
                    </a:lnTo>
                    <a:lnTo>
                      <a:pt x="2449" y="516"/>
                    </a:lnTo>
                    <a:lnTo>
                      <a:pt x="2441" y="506"/>
                    </a:lnTo>
                    <a:lnTo>
                      <a:pt x="2433" y="495"/>
                    </a:lnTo>
                    <a:lnTo>
                      <a:pt x="2426" y="481"/>
                    </a:lnTo>
                    <a:lnTo>
                      <a:pt x="2421" y="467"/>
                    </a:lnTo>
                    <a:lnTo>
                      <a:pt x="2416" y="451"/>
                    </a:lnTo>
                    <a:lnTo>
                      <a:pt x="2411" y="433"/>
                    </a:lnTo>
                    <a:lnTo>
                      <a:pt x="2408" y="415"/>
                    </a:lnTo>
                    <a:lnTo>
                      <a:pt x="2406" y="394"/>
                    </a:lnTo>
                    <a:lnTo>
                      <a:pt x="2406" y="372"/>
                    </a:lnTo>
                    <a:lnTo>
                      <a:pt x="2406" y="10"/>
                    </a:lnTo>
                    <a:lnTo>
                      <a:pt x="2293" y="10"/>
                    </a:lnTo>
                    <a:close/>
                    <a:moveTo>
                      <a:pt x="1789" y="601"/>
                    </a:moveTo>
                    <a:lnTo>
                      <a:pt x="1803" y="609"/>
                    </a:lnTo>
                    <a:lnTo>
                      <a:pt x="1821" y="616"/>
                    </a:lnTo>
                    <a:lnTo>
                      <a:pt x="1840" y="622"/>
                    </a:lnTo>
                    <a:lnTo>
                      <a:pt x="1861" y="629"/>
                    </a:lnTo>
                    <a:lnTo>
                      <a:pt x="1883" y="634"/>
                    </a:lnTo>
                    <a:lnTo>
                      <a:pt x="1908" y="637"/>
                    </a:lnTo>
                    <a:lnTo>
                      <a:pt x="1932" y="640"/>
                    </a:lnTo>
                    <a:lnTo>
                      <a:pt x="1956" y="641"/>
                    </a:lnTo>
                    <a:lnTo>
                      <a:pt x="1986" y="640"/>
                    </a:lnTo>
                    <a:lnTo>
                      <a:pt x="2013" y="637"/>
                    </a:lnTo>
                    <a:lnTo>
                      <a:pt x="2025" y="635"/>
                    </a:lnTo>
                    <a:lnTo>
                      <a:pt x="2037" y="632"/>
                    </a:lnTo>
                    <a:lnTo>
                      <a:pt x="2050" y="629"/>
                    </a:lnTo>
                    <a:lnTo>
                      <a:pt x="2061" y="625"/>
                    </a:lnTo>
                    <a:lnTo>
                      <a:pt x="2071" y="621"/>
                    </a:lnTo>
                    <a:lnTo>
                      <a:pt x="2082" y="617"/>
                    </a:lnTo>
                    <a:lnTo>
                      <a:pt x="2092" y="613"/>
                    </a:lnTo>
                    <a:lnTo>
                      <a:pt x="2101" y="608"/>
                    </a:lnTo>
                    <a:lnTo>
                      <a:pt x="2110" y="603"/>
                    </a:lnTo>
                    <a:lnTo>
                      <a:pt x="2119" y="597"/>
                    </a:lnTo>
                    <a:lnTo>
                      <a:pt x="2127" y="591"/>
                    </a:lnTo>
                    <a:lnTo>
                      <a:pt x="2134" y="584"/>
                    </a:lnTo>
                    <a:lnTo>
                      <a:pt x="2141" y="578"/>
                    </a:lnTo>
                    <a:lnTo>
                      <a:pt x="2147" y="571"/>
                    </a:lnTo>
                    <a:lnTo>
                      <a:pt x="2154" y="564"/>
                    </a:lnTo>
                    <a:lnTo>
                      <a:pt x="2160" y="557"/>
                    </a:lnTo>
                    <a:lnTo>
                      <a:pt x="2170" y="541"/>
                    </a:lnTo>
                    <a:lnTo>
                      <a:pt x="2177" y="526"/>
                    </a:lnTo>
                    <a:lnTo>
                      <a:pt x="2183" y="508"/>
                    </a:lnTo>
                    <a:lnTo>
                      <a:pt x="2189" y="491"/>
                    </a:lnTo>
                    <a:lnTo>
                      <a:pt x="2191" y="472"/>
                    </a:lnTo>
                    <a:lnTo>
                      <a:pt x="2192" y="454"/>
                    </a:lnTo>
                    <a:lnTo>
                      <a:pt x="2192" y="437"/>
                    </a:lnTo>
                    <a:lnTo>
                      <a:pt x="2190" y="422"/>
                    </a:lnTo>
                    <a:lnTo>
                      <a:pt x="2186" y="407"/>
                    </a:lnTo>
                    <a:lnTo>
                      <a:pt x="2182" y="393"/>
                    </a:lnTo>
                    <a:lnTo>
                      <a:pt x="2176" y="380"/>
                    </a:lnTo>
                    <a:lnTo>
                      <a:pt x="2170" y="367"/>
                    </a:lnTo>
                    <a:lnTo>
                      <a:pt x="2162" y="355"/>
                    </a:lnTo>
                    <a:lnTo>
                      <a:pt x="2153" y="344"/>
                    </a:lnTo>
                    <a:lnTo>
                      <a:pt x="2142" y="332"/>
                    </a:lnTo>
                    <a:lnTo>
                      <a:pt x="2130" y="322"/>
                    </a:lnTo>
                    <a:lnTo>
                      <a:pt x="2117" y="313"/>
                    </a:lnTo>
                    <a:lnTo>
                      <a:pt x="2102" y="303"/>
                    </a:lnTo>
                    <a:lnTo>
                      <a:pt x="2087" y="294"/>
                    </a:lnTo>
                    <a:lnTo>
                      <a:pt x="2070" y="286"/>
                    </a:lnTo>
                    <a:lnTo>
                      <a:pt x="2052" y="278"/>
                    </a:lnTo>
                    <a:lnTo>
                      <a:pt x="2032" y="270"/>
                    </a:lnTo>
                    <a:lnTo>
                      <a:pt x="2004" y="258"/>
                    </a:lnTo>
                    <a:lnTo>
                      <a:pt x="1979" y="247"/>
                    </a:lnTo>
                    <a:lnTo>
                      <a:pt x="1969" y="242"/>
                    </a:lnTo>
                    <a:lnTo>
                      <a:pt x="1958" y="236"/>
                    </a:lnTo>
                    <a:lnTo>
                      <a:pt x="1950" y="230"/>
                    </a:lnTo>
                    <a:lnTo>
                      <a:pt x="1942" y="224"/>
                    </a:lnTo>
                    <a:lnTo>
                      <a:pt x="1936" y="219"/>
                    </a:lnTo>
                    <a:lnTo>
                      <a:pt x="1930" y="213"/>
                    </a:lnTo>
                    <a:lnTo>
                      <a:pt x="1924" y="206"/>
                    </a:lnTo>
                    <a:lnTo>
                      <a:pt x="1920" y="200"/>
                    </a:lnTo>
                    <a:lnTo>
                      <a:pt x="1917" y="192"/>
                    </a:lnTo>
                    <a:lnTo>
                      <a:pt x="1915" y="184"/>
                    </a:lnTo>
                    <a:lnTo>
                      <a:pt x="1914" y="177"/>
                    </a:lnTo>
                    <a:lnTo>
                      <a:pt x="1914" y="168"/>
                    </a:lnTo>
                    <a:lnTo>
                      <a:pt x="1914" y="162"/>
                    </a:lnTo>
                    <a:lnTo>
                      <a:pt x="1915" y="154"/>
                    </a:lnTo>
                    <a:lnTo>
                      <a:pt x="1917" y="147"/>
                    </a:lnTo>
                    <a:lnTo>
                      <a:pt x="1919" y="141"/>
                    </a:lnTo>
                    <a:lnTo>
                      <a:pt x="1923" y="135"/>
                    </a:lnTo>
                    <a:lnTo>
                      <a:pt x="1928" y="129"/>
                    </a:lnTo>
                    <a:lnTo>
                      <a:pt x="1933" y="122"/>
                    </a:lnTo>
                    <a:lnTo>
                      <a:pt x="1938" y="117"/>
                    </a:lnTo>
                    <a:lnTo>
                      <a:pt x="1945" y="112"/>
                    </a:lnTo>
                    <a:lnTo>
                      <a:pt x="1952" y="107"/>
                    </a:lnTo>
                    <a:lnTo>
                      <a:pt x="1960" y="103"/>
                    </a:lnTo>
                    <a:lnTo>
                      <a:pt x="1970" y="100"/>
                    </a:lnTo>
                    <a:lnTo>
                      <a:pt x="1980" y="97"/>
                    </a:lnTo>
                    <a:lnTo>
                      <a:pt x="1991" y="95"/>
                    </a:lnTo>
                    <a:lnTo>
                      <a:pt x="2004" y="94"/>
                    </a:lnTo>
                    <a:lnTo>
                      <a:pt x="2016" y="94"/>
                    </a:lnTo>
                    <a:lnTo>
                      <a:pt x="2037" y="94"/>
                    </a:lnTo>
                    <a:lnTo>
                      <a:pt x="2057" y="96"/>
                    </a:lnTo>
                    <a:lnTo>
                      <a:pt x="2075" y="100"/>
                    </a:lnTo>
                    <a:lnTo>
                      <a:pt x="2092" y="104"/>
                    </a:lnTo>
                    <a:lnTo>
                      <a:pt x="2106" y="108"/>
                    </a:lnTo>
                    <a:lnTo>
                      <a:pt x="2120" y="113"/>
                    </a:lnTo>
                    <a:lnTo>
                      <a:pt x="2131" y="118"/>
                    </a:lnTo>
                    <a:lnTo>
                      <a:pt x="2140" y="122"/>
                    </a:lnTo>
                    <a:lnTo>
                      <a:pt x="2167" y="31"/>
                    </a:lnTo>
                    <a:lnTo>
                      <a:pt x="2155" y="25"/>
                    </a:lnTo>
                    <a:lnTo>
                      <a:pt x="2139" y="20"/>
                    </a:lnTo>
                    <a:lnTo>
                      <a:pt x="2124" y="14"/>
                    </a:lnTo>
                    <a:lnTo>
                      <a:pt x="2106" y="9"/>
                    </a:lnTo>
                    <a:lnTo>
                      <a:pt x="2087" y="6"/>
                    </a:lnTo>
                    <a:lnTo>
                      <a:pt x="2065" y="3"/>
                    </a:lnTo>
                    <a:lnTo>
                      <a:pt x="2043" y="1"/>
                    </a:lnTo>
                    <a:lnTo>
                      <a:pt x="2019" y="0"/>
                    </a:lnTo>
                    <a:lnTo>
                      <a:pt x="1994" y="1"/>
                    </a:lnTo>
                    <a:lnTo>
                      <a:pt x="1971" y="4"/>
                    </a:lnTo>
                    <a:lnTo>
                      <a:pt x="1948" y="8"/>
                    </a:lnTo>
                    <a:lnTo>
                      <a:pt x="1928" y="14"/>
                    </a:lnTo>
                    <a:lnTo>
                      <a:pt x="1908" y="22"/>
                    </a:lnTo>
                    <a:lnTo>
                      <a:pt x="1890" y="30"/>
                    </a:lnTo>
                    <a:lnTo>
                      <a:pt x="1873" y="40"/>
                    </a:lnTo>
                    <a:lnTo>
                      <a:pt x="1859" y="51"/>
                    </a:lnTo>
                    <a:lnTo>
                      <a:pt x="1845" y="64"/>
                    </a:lnTo>
                    <a:lnTo>
                      <a:pt x="1833" y="77"/>
                    </a:lnTo>
                    <a:lnTo>
                      <a:pt x="1823" y="93"/>
                    </a:lnTo>
                    <a:lnTo>
                      <a:pt x="1815" y="108"/>
                    </a:lnTo>
                    <a:lnTo>
                      <a:pt x="1808" y="124"/>
                    </a:lnTo>
                    <a:lnTo>
                      <a:pt x="1803" y="142"/>
                    </a:lnTo>
                    <a:lnTo>
                      <a:pt x="1800" y="159"/>
                    </a:lnTo>
                    <a:lnTo>
                      <a:pt x="1799" y="179"/>
                    </a:lnTo>
                    <a:lnTo>
                      <a:pt x="1800" y="194"/>
                    </a:lnTo>
                    <a:lnTo>
                      <a:pt x="1802" y="211"/>
                    </a:lnTo>
                    <a:lnTo>
                      <a:pt x="1806" y="225"/>
                    </a:lnTo>
                    <a:lnTo>
                      <a:pt x="1811" y="240"/>
                    </a:lnTo>
                    <a:lnTo>
                      <a:pt x="1818" y="253"/>
                    </a:lnTo>
                    <a:lnTo>
                      <a:pt x="1825" y="265"/>
                    </a:lnTo>
                    <a:lnTo>
                      <a:pt x="1834" y="277"/>
                    </a:lnTo>
                    <a:lnTo>
                      <a:pt x="1844" y="288"/>
                    </a:lnTo>
                    <a:lnTo>
                      <a:pt x="1857" y="299"/>
                    </a:lnTo>
                    <a:lnTo>
                      <a:pt x="1869" y="310"/>
                    </a:lnTo>
                    <a:lnTo>
                      <a:pt x="1882" y="319"/>
                    </a:lnTo>
                    <a:lnTo>
                      <a:pt x="1898" y="328"/>
                    </a:lnTo>
                    <a:lnTo>
                      <a:pt x="1913" y="336"/>
                    </a:lnTo>
                    <a:lnTo>
                      <a:pt x="1931" y="345"/>
                    </a:lnTo>
                    <a:lnTo>
                      <a:pt x="1948" y="352"/>
                    </a:lnTo>
                    <a:lnTo>
                      <a:pt x="1967" y="359"/>
                    </a:lnTo>
                    <a:lnTo>
                      <a:pt x="1994" y="369"/>
                    </a:lnTo>
                    <a:lnTo>
                      <a:pt x="2017" y="381"/>
                    </a:lnTo>
                    <a:lnTo>
                      <a:pt x="2027" y="386"/>
                    </a:lnTo>
                    <a:lnTo>
                      <a:pt x="2036" y="392"/>
                    </a:lnTo>
                    <a:lnTo>
                      <a:pt x="2044" y="397"/>
                    </a:lnTo>
                    <a:lnTo>
                      <a:pt x="2051" y="403"/>
                    </a:lnTo>
                    <a:lnTo>
                      <a:pt x="2057" y="409"/>
                    </a:lnTo>
                    <a:lnTo>
                      <a:pt x="2062" y="417"/>
                    </a:lnTo>
                    <a:lnTo>
                      <a:pt x="2067" y="423"/>
                    </a:lnTo>
                    <a:lnTo>
                      <a:pt x="2070" y="430"/>
                    </a:lnTo>
                    <a:lnTo>
                      <a:pt x="2073" y="437"/>
                    </a:lnTo>
                    <a:lnTo>
                      <a:pt x="2075" y="445"/>
                    </a:lnTo>
                    <a:lnTo>
                      <a:pt x="2077" y="454"/>
                    </a:lnTo>
                    <a:lnTo>
                      <a:pt x="2077" y="462"/>
                    </a:lnTo>
                    <a:lnTo>
                      <a:pt x="2077" y="471"/>
                    </a:lnTo>
                    <a:lnTo>
                      <a:pt x="2074" y="480"/>
                    </a:lnTo>
                    <a:lnTo>
                      <a:pt x="2072" y="489"/>
                    </a:lnTo>
                    <a:lnTo>
                      <a:pt x="2069" y="497"/>
                    </a:lnTo>
                    <a:lnTo>
                      <a:pt x="2065" y="504"/>
                    </a:lnTo>
                    <a:lnTo>
                      <a:pt x="2060" y="511"/>
                    </a:lnTo>
                    <a:lnTo>
                      <a:pt x="2054" y="517"/>
                    </a:lnTo>
                    <a:lnTo>
                      <a:pt x="2048" y="524"/>
                    </a:lnTo>
                    <a:lnTo>
                      <a:pt x="2040" y="529"/>
                    </a:lnTo>
                    <a:lnTo>
                      <a:pt x="2031" y="533"/>
                    </a:lnTo>
                    <a:lnTo>
                      <a:pt x="2022" y="537"/>
                    </a:lnTo>
                    <a:lnTo>
                      <a:pt x="2012" y="540"/>
                    </a:lnTo>
                    <a:lnTo>
                      <a:pt x="2002" y="543"/>
                    </a:lnTo>
                    <a:lnTo>
                      <a:pt x="1989" y="545"/>
                    </a:lnTo>
                    <a:lnTo>
                      <a:pt x="1977" y="546"/>
                    </a:lnTo>
                    <a:lnTo>
                      <a:pt x="1965" y="546"/>
                    </a:lnTo>
                    <a:lnTo>
                      <a:pt x="1943" y="546"/>
                    </a:lnTo>
                    <a:lnTo>
                      <a:pt x="1921" y="543"/>
                    </a:lnTo>
                    <a:lnTo>
                      <a:pt x="1901" y="540"/>
                    </a:lnTo>
                    <a:lnTo>
                      <a:pt x="1881" y="535"/>
                    </a:lnTo>
                    <a:lnTo>
                      <a:pt x="1863" y="529"/>
                    </a:lnTo>
                    <a:lnTo>
                      <a:pt x="1845" y="523"/>
                    </a:lnTo>
                    <a:lnTo>
                      <a:pt x="1829" y="514"/>
                    </a:lnTo>
                    <a:lnTo>
                      <a:pt x="1815" y="507"/>
                    </a:lnTo>
                    <a:lnTo>
                      <a:pt x="1789" y="601"/>
                    </a:lnTo>
                    <a:close/>
                    <a:moveTo>
                      <a:pt x="1300" y="631"/>
                    </a:moveTo>
                    <a:lnTo>
                      <a:pt x="1300" y="408"/>
                    </a:lnTo>
                    <a:lnTo>
                      <a:pt x="1300" y="371"/>
                    </a:lnTo>
                    <a:lnTo>
                      <a:pt x="1299" y="335"/>
                    </a:lnTo>
                    <a:lnTo>
                      <a:pt x="1299" y="301"/>
                    </a:lnTo>
                    <a:lnTo>
                      <a:pt x="1298" y="269"/>
                    </a:lnTo>
                    <a:lnTo>
                      <a:pt x="1298" y="237"/>
                    </a:lnTo>
                    <a:lnTo>
                      <a:pt x="1297" y="205"/>
                    </a:lnTo>
                    <a:lnTo>
                      <a:pt x="1295" y="175"/>
                    </a:lnTo>
                    <a:lnTo>
                      <a:pt x="1294" y="144"/>
                    </a:lnTo>
                    <a:lnTo>
                      <a:pt x="1297" y="144"/>
                    </a:lnTo>
                    <a:lnTo>
                      <a:pt x="1308" y="170"/>
                    </a:lnTo>
                    <a:lnTo>
                      <a:pt x="1321" y="198"/>
                    </a:lnTo>
                    <a:lnTo>
                      <a:pt x="1335" y="224"/>
                    </a:lnTo>
                    <a:lnTo>
                      <a:pt x="1348" y="251"/>
                    </a:lnTo>
                    <a:lnTo>
                      <a:pt x="1362" y="279"/>
                    </a:lnTo>
                    <a:lnTo>
                      <a:pt x="1378" y="306"/>
                    </a:lnTo>
                    <a:lnTo>
                      <a:pt x="1392" y="332"/>
                    </a:lnTo>
                    <a:lnTo>
                      <a:pt x="1408" y="358"/>
                    </a:lnTo>
                    <a:lnTo>
                      <a:pt x="1569" y="631"/>
                    </a:lnTo>
                    <a:lnTo>
                      <a:pt x="1686" y="631"/>
                    </a:lnTo>
                    <a:lnTo>
                      <a:pt x="1686" y="10"/>
                    </a:lnTo>
                    <a:lnTo>
                      <a:pt x="1582" y="10"/>
                    </a:lnTo>
                    <a:lnTo>
                      <a:pt x="1582" y="226"/>
                    </a:lnTo>
                    <a:lnTo>
                      <a:pt x="1582" y="261"/>
                    </a:lnTo>
                    <a:lnTo>
                      <a:pt x="1582" y="295"/>
                    </a:lnTo>
                    <a:lnTo>
                      <a:pt x="1583" y="328"/>
                    </a:lnTo>
                    <a:lnTo>
                      <a:pt x="1584" y="360"/>
                    </a:lnTo>
                    <a:lnTo>
                      <a:pt x="1585" y="391"/>
                    </a:lnTo>
                    <a:lnTo>
                      <a:pt x="1587" y="422"/>
                    </a:lnTo>
                    <a:lnTo>
                      <a:pt x="1589" y="453"/>
                    </a:lnTo>
                    <a:lnTo>
                      <a:pt x="1592" y="484"/>
                    </a:lnTo>
                    <a:lnTo>
                      <a:pt x="1589" y="485"/>
                    </a:lnTo>
                    <a:lnTo>
                      <a:pt x="1578" y="459"/>
                    </a:lnTo>
                    <a:lnTo>
                      <a:pt x="1567" y="433"/>
                    </a:lnTo>
                    <a:lnTo>
                      <a:pt x="1555" y="407"/>
                    </a:lnTo>
                    <a:lnTo>
                      <a:pt x="1541" y="381"/>
                    </a:lnTo>
                    <a:lnTo>
                      <a:pt x="1528" y="355"/>
                    </a:lnTo>
                    <a:lnTo>
                      <a:pt x="1513" y="328"/>
                    </a:lnTo>
                    <a:lnTo>
                      <a:pt x="1499" y="302"/>
                    </a:lnTo>
                    <a:lnTo>
                      <a:pt x="1484" y="277"/>
                    </a:lnTo>
                    <a:lnTo>
                      <a:pt x="1324" y="10"/>
                    </a:lnTo>
                    <a:lnTo>
                      <a:pt x="1195" y="10"/>
                    </a:lnTo>
                    <a:lnTo>
                      <a:pt x="1195" y="631"/>
                    </a:lnTo>
                    <a:lnTo>
                      <a:pt x="1300" y="631"/>
                    </a:lnTo>
                    <a:close/>
                    <a:moveTo>
                      <a:pt x="804" y="550"/>
                    </a:moveTo>
                    <a:lnTo>
                      <a:pt x="795" y="549"/>
                    </a:lnTo>
                    <a:lnTo>
                      <a:pt x="785" y="549"/>
                    </a:lnTo>
                    <a:lnTo>
                      <a:pt x="776" y="547"/>
                    </a:lnTo>
                    <a:lnTo>
                      <a:pt x="766" y="545"/>
                    </a:lnTo>
                    <a:lnTo>
                      <a:pt x="757" y="543"/>
                    </a:lnTo>
                    <a:lnTo>
                      <a:pt x="749" y="540"/>
                    </a:lnTo>
                    <a:lnTo>
                      <a:pt x="741" y="536"/>
                    </a:lnTo>
                    <a:lnTo>
                      <a:pt x="733" y="532"/>
                    </a:lnTo>
                    <a:lnTo>
                      <a:pt x="724" y="527"/>
                    </a:lnTo>
                    <a:lnTo>
                      <a:pt x="717" y="523"/>
                    </a:lnTo>
                    <a:lnTo>
                      <a:pt x="710" y="516"/>
                    </a:lnTo>
                    <a:lnTo>
                      <a:pt x="703" y="510"/>
                    </a:lnTo>
                    <a:lnTo>
                      <a:pt x="690" y="497"/>
                    </a:lnTo>
                    <a:lnTo>
                      <a:pt x="679" y="482"/>
                    </a:lnTo>
                    <a:lnTo>
                      <a:pt x="668" y="466"/>
                    </a:lnTo>
                    <a:lnTo>
                      <a:pt x="660" y="449"/>
                    </a:lnTo>
                    <a:lnTo>
                      <a:pt x="651" y="430"/>
                    </a:lnTo>
                    <a:lnTo>
                      <a:pt x="645" y="410"/>
                    </a:lnTo>
                    <a:lnTo>
                      <a:pt x="640" y="389"/>
                    </a:lnTo>
                    <a:lnTo>
                      <a:pt x="637" y="367"/>
                    </a:lnTo>
                    <a:lnTo>
                      <a:pt x="634" y="346"/>
                    </a:lnTo>
                    <a:lnTo>
                      <a:pt x="634" y="322"/>
                    </a:lnTo>
                    <a:lnTo>
                      <a:pt x="634" y="299"/>
                    </a:lnTo>
                    <a:lnTo>
                      <a:pt x="636" y="277"/>
                    </a:lnTo>
                    <a:lnTo>
                      <a:pt x="640" y="255"/>
                    </a:lnTo>
                    <a:lnTo>
                      <a:pt x="645" y="235"/>
                    </a:lnTo>
                    <a:lnTo>
                      <a:pt x="651" y="214"/>
                    </a:lnTo>
                    <a:lnTo>
                      <a:pt x="659" y="194"/>
                    </a:lnTo>
                    <a:lnTo>
                      <a:pt x="668" y="177"/>
                    </a:lnTo>
                    <a:lnTo>
                      <a:pt x="677" y="160"/>
                    </a:lnTo>
                    <a:lnTo>
                      <a:pt x="689" y="145"/>
                    </a:lnTo>
                    <a:lnTo>
                      <a:pt x="702" y="132"/>
                    </a:lnTo>
                    <a:lnTo>
                      <a:pt x="709" y="126"/>
                    </a:lnTo>
                    <a:lnTo>
                      <a:pt x="716" y="119"/>
                    </a:lnTo>
                    <a:lnTo>
                      <a:pt x="723" y="114"/>
                    </a:lnTo>
                    <a:lnTo>
                      <a:pt x="732" y="109"/>
                    </a:lnTo>
                    <a:lnTo>
                      <a:pt x="740" y="105"/>
                    </a:lnTo>
                    <a:lnTo>
                      <a:pt x="748" y="102"/>
                    </a:lnTo>
                    <a:lnTo>
                      <a:pt x="757" y="99"/>
                    </a:lnTo>
                    <a:lnTo>
                      <a:pt x="766" y="96"/>
                    </a:lnTo>
                    <a:lnTo>
                      <a:pt x="776" y="94"/>
                    </a:lnTo>
                    <a:lnTo>
                      <a:pt x="786" y="92"/>
                    </a:lnTo>
                    <a:lnTo>
                      <a:pt x="795" y="91"/>
                    </a:lnTo>
                    <a:lnTo>
                      <a:pt x="807" y="91"/>
                    </a:lnTo>
                    <a:lnTo>
                      <a:pt x="817" y="91"/>
                    </a:lnTo>
                    <a:lnTo>
                      <a:pt x="827" y="92"/>
                    </a:lnTo>
                    <a:lnTo>
                      <a:pt x="836" y="94"/>
                    </a:lnTo>
                    <a:lnTo>
                      <a:pt x="846" y="96"/>
                    </a:lnTo>
                    <a:lnTo>
                      <a:pt x="855" y="99"/>
                    </a:lnTo>
                    <a:lnTo>
                      <a:pt x="864" y="102"/>
                    </a:lnTo>
                    <a:lnTo>
                      <a:pt x="872" y="106"/>
                    </a:lnTo>
                    <a:lnTo>
                      <a:pt x="881" y="110"/>
                    </a:lnTo>
                    <a:lnTo>
                      <a:pt x="889" y="114"/>
                    </a:lnTo>
                    <a:lnTo>
                      <a:pt x="896" y="120"/>
                    </a:lnTo>
                    <a:lnTo>
                      <a:pt x="903" y="126"/>
                    </a:lnTo>
                    <a:lnTo>
                      <a:pt x="910" y="132"/>
                    </a:lnTo>
                    <a:lnTo>
                      <a:pt x="923" y="145"/>
                    </a:lnTo>
                    <a:lnTo>
                      <a:pt x="934" y="160"/>
                    </a:lnTo>
                    <a:lnTo>
                      <a:pt x="944" y="177"/>
                    </a:lnTo>
                    <a:lnTo>
                      <a:pt x="952" y="194"/>
                    </a:lnTo>
                    <a:lnTo>
                      <a:pt x="961" y="214"/>
                    </a:lnTo>
                    <a:lnTo>
                      <a:pt x="967" y="234"/>
                    </a:lnTo>
                    <a:lnTo>
                      <a:pt x="971" y="254"/>
                    </a:lnTo>
                    <a:lnTo>
                      <a:pt x="974" y="275"/>
                    </a:lnTo>
                    <a:lnTo>
                      <a:pt x="976" y="296"/>
                    </a:lnTo>
                    <a:lnTo>
                      <a:pt x="977" y="318"/>
                    </a:lnTo>
                    <a:lnTo>
                      <a:pt x="976" y="343"/>
                    </a:lnTo>
                    <a:lnTo>
                      <a:pt x="974" y="365"/>
                    </a:lnTo>
                    <a:lnTo>
                      <a:pt x="971" y="388"/>
                    </a:lnTo>
                    <a:lnTo>
                      <a:pt x="966" y="409"/>
                    </a:lnTo>
                    <a:lnTo>
                      <a:pt x="960" y="430"/>
                    </a:lnTo>
                    <a:lnTo>
                      <a:pt x="951" y="449"/>
                    </a:lnTo>
                    <a:lnTo>
                      <a:pt x="943" y="467"/>
                    </a:lnTo>
                    <a:lnTo>
                      <a:pt x="933" y="482"/>
                    </a:lnTo>
                    <a:lnTo>
                      <a:pt x="921" y="498"/>
                    </a:lnTo>
                    <a:lnTo>
                      <a:pt x="908" y="511"/>
                    </a:lnTo>
                    <a:lnTo>
                      <a:pt x="901" y="517"/>
                    </a:lnTo>
                    <a:lnTo>
                      <a:pt x="894" y="523"/>
                    </a:lnTo>
                    <a:lnTo>
                      <a:pt x="887" y="528"/>
                    </a:lnTo>
                    <a:lnTo>
                      <a:pt x="878" y="532"/>
                    </a:lnTo>
                    <a:lnTo>
                      <a:pt x="870" y="536"/>
                    </a:lnTo>
                    <a:lnTo>
                      <a:pt x="862" y="540"/>
                    </a:lnTo>
                    <a:lnTo>
                      <a:pt x="854" y="543"/>
                    </a:lnTo>
                    <a:lnTo>
                      <a:pt x="845" y="545"/>
                    </a:lnTo>
                    <a:lnTo>
                      <a:pt x="835" y="547"/>
                    </a:lnTo>
                    <a:lnTo>
                      <a:pt x="826" y="549"/>
                    </a:lnTo>
                    <a:lnTo>
                      <a:pt x="816" y="549"/>
                    </a:lnTo>
                    <a:lnTo>
                      <a:pt x="805" y="550"/>
                    </a:lnTo>
                    <a:lnTo>
                      <a:pt x="804" y="550"/>
                    </a:lnTo>
                    <a:close/>
                    <a:moveTo>
                      <a:pt x="802" y="641"/>
                    </a:moveTo>
                    <a:lnTo>
                      <a:pt x="818" y="641"/>
                    </a:lnTo>
                    <a:lnTo>
                      <a:pt x="833" y="640"/>
                    </a:lnTo>
                    <a:lnTo>
                      <a:pt x="849" y="638"/>
                    </a:lnTo>
                    <a:lnTo>
                      <a:pt x="863" y="636"/>
                    </a:lnTo>
                    <a:lnTo>
                      <a:pt x="878" y="633"/>
                    </a:lnTo>
                    <a:lnTo>
                      <a:pt x="893" y="629"/>
                    </a:lnTo>
                    <a:lnTo>
                      <a:pt x="906" y="624"/>
                    </a:lnTo>
                    <a:lnTo>
                      <a:pt x="920" y="619"/>
                    </a:lnTo>
                    <a:lnTo>
                      <a:pt x="933" y="613"/>
                    </a:lnTo>
                    <a:lnTo>
                      <a:pt x="946" y="607"/>
                    </a:lnTo>
                    <a:lnTo>
                      <a:pt x="959" y="600"/>
                    </a:lnTo>
                    <a:lnTo>
                      <a:pt x="970" y="593"/>
                    </a:lnTo>
                    <a:lnTo>
                      <a:pt x="982" y="584"/>
                    </a:lnTo>
                    <a:lnTo>
                      <a:pt x="993" y="575"/>
                    </a:lnTo>
                    <a:lnTo>
                      <a:pt x="1004" y="566"/>
                    </a:lnTo>
                    <a:lnTo>
                      <a:pt x="1013" y="556"/>
                    </a:lnTo>
                    <a:lnTo>
                      <a:pt x="1023" y="545"/>
                    </a:lnTo>
                    <a:lnTo>
                      <a:pt x="1033" y="533"/>
                    </a:lnTo>
                    <a:lnTo>
                      <a:pt x="1041" y="522"/>
                    </a:lnTo>
                    <a:lnTo>
                      <a:pt x="1049" y="509"/>
                    </a:lnTo>
                    <a:lnTo>
                      <a:pt x="1056" y="496"/>
                    </a:lnTo>
                    <a:lnTo>
                      <a:pt x="1063" y="482"/>
                    </a:lnTo>
                    <a:lnTo>
                      <a:pt x="1070" y="468"/>
                    </a:lnTo>
                    <a:lnTo>
                      <a:pt x="1076" y="453"/>
                    </a:lnTo>
                    <a:lnTo>
                      <a:pt x="1081" y="437"/>
                    </a:lnTo>
                    <a:lnTo>
                      <a:pt x="1085" y="422"/>
                    </a:lnTo>
                    <a:lnTo>
                      <a:pt x="1089" y="405"/>
                    </a:lnTo>
                    <a:lnTo>
                      <a:pt x="1092" y="388"/>
                    </a:lnTo>
                    <a:lnTo>
                      <a:pt x="1094" y="370"/>
                    </a:lnTo>
                    <a:lnTo>
                      <a:pt x="1096" y="352"/>
                    </a:lnTo>
                    <a:lnTo>
                      <a:pt x="1097" y="333"/>
                    </a:lnTo>
                    <a:lnTo>
                      <a:pt x="1097" y="314"/>
                    </a:lnTo>
                    <a:lnTo>
                      <a:pt x="1097" y="297"/>
                    </a:lnTo>
                    <a:lnTo>
                      <a:pt x="1096" y="281"/>
                    </a:lnTo>
                    <a:lnTo>
                      <a:pt x="1095" y="265"/>
                    </a:lnTo>
                    <a:lnTo>
                      <a:pt x="1093" y="250"/>
                    </a:lnTo>
                    <a:lnTo>
                      <a:pt x="1090" y="235"/>
                    </a:lnTo>
                    <a:lnTo>
                      <a:pt x="1087" y="219"/>
                    </a:lnTo>
                    <a:lnTo>
                      <a:pt x="1083" y="205"/>
                    </a:lnTo>
                    <a:lnTo>
                      <a:pt x="1078" y="190"/>
                    </a:lnTo>
                    <a:lnTo>
                      <a:pt x="1073" y="176"/>
                    </a:lnTo>
                    <a:lnTo>
                      <a:pt x="1068" y="163"/>
                    </a:lnTo>
                    <a:lnTo>
                      <a:pt x="1061" y="149"/>
                    </a:lnTo>
                    <a:lnTo>
                      <a:pt x="1054" y="137"/>
                    </a:lnTo>
                    <a:lnTo>
                      <a:pt x="1047" y="124"/>
                    </a:lnTo>
                    <a:lnTo>
                      <a:pt x="1039" y="113"/>
                    </a:lnTo>
                    <a:lnTo>
                      <a:pt x="1031" y="102"/>
                    </a:lnTo>
                    <a:lnTo>
                      <a:pt x="1021" y="91"/>
                    </a:lnTo>
                    <a:lnTo>
                      <a:pt x="1012" y="80"/>
                    </a:lnTo>
                    <a:lnTo>
                      <a:pt x="1002" y="71"/>
                    </a:lnTo>
                    <a:lnTo>
                      <a:pt x="991" y="62"/>
                    </a:lnTo>
                    <a:lnTo>
                      <a:pt x="980" y="52"/>
                    </a:lnTo>
                    <a:lnTo>
                      <a:pt x="969" y="44"/>
                    </a:lnTo>
                    <a:lnTo>
                      <a:pt x="957" y="37"/>
                    </a:lnTo>
                    <a:lnTo>
                      <a:pt x="944" y="30"/>
                    </a:lnTo>
                    <a:lnTo>
                      <a:pt x="932" y="24"/>
                    </a:lnTo>
                    <a:lnTo>
                      <a:pt x="917" y="19"/>
                    </a:lnTo>
                    <a:lnTo>
                      <a:pt x="904" y="13"/>
                    </a:lnTo>
                    <a:lnTo>
                      <a:pt x="890" y="9"/>
                    </a:lnTo>
                    <a:lnTo>
                      <a:pt x="874" y="6"/>
                    </a:lnTo>
                    <a:lnTo>
                      <a:pt x="859" y="3"/>
                    </a:lnTo>
                    <a:lnTo>
                      <a:pt x="844" y="2"/>
                    </a:lnTo>
                    <a:lnTo>
                      <a:pt x="827" y="0"/>
                    </a:lnTo>
                    <a:lnTo>
                      <a:pt x="811" y="0"/>
                    </a:lnTo>
                    <a:lnTo>
                      <a:pt x="794" y="0"/>
                    </a:lnTo>
                    <a:lnTo>
                      <a:pt x="778" y="2"/>
                    </a:lnTo>
                    <a:lnTo>
                      <a:pt x="762" y="3"/>
                    </a:lnTo>
                    <a:lnTo>
                      <a:pt x="747" y="6"/>
                    </a:lnTo>
                    <a:lnTo>
                      <a:pt x="733" y="9"/>
                    </a:lnTo>
                    <a:lnTo>
                      <a:pt x="718" y="13"/>
                    </a:lnTo>
                    <a:lnTo>
                      <a:pt x="704" y="19"/>
                    </a:lnTo>
                    <a:lnTo>
                      <a:pt x="690" y="24"/>
                    </a:lnTo>
                    <a:lnTo>
                      <a:pt x="677" y="30"/>
                    </a:lnTo>
                    <a:lnTo>
                      <a:pt x="665" y="37"/>
                    </a:lnTo>
                    <a:lnTo>
                      <a:pt x="652" y="44"/>
                    </a:lnTo>
                    <a:lnTo>
                      <a:pt x="640" y="52"/>
                    </a:lnTo>
                    <a:lnTo>
                      <a:pt x="629" y="62"/>
                    </a:lnTo>
                    <a:lnTo>
                      <a:pt x="617" y="71"/>
                    </a:lnTo>
                    <a:lnTo>
                      <a:pt x="607" y="80"/>
                    </a:lnTo>
                    <a:lnTo>
                      <a:pt x="597" y="92"/>
                    </a:lnTo>
                    <a:lnTo>
                      <a:pt x="588" y="102"/>
                    </a:lnTo>
                    <a:lnTo>
                      <a:pt x="578" y="114"/>
                    </a:lnTo>
                    <a:lnTo>
                      <a:pt x="570" y="126"/>
                    </a:lnTo>
                    <a:lnTo>
                      <a:pt x="562" y="139"/>
                    </a:lnTo>
                    <a:lnTo>
                      <a:pt x="555" y="151"/>
                    </a:lnTo>
                    <a:lnTo>
                      <a:pt x="549" y="166"/>
                    </a:lnTo>
                    <a:lnTo>
                      <a:pt x="542" y="179"/>
                    </a:lnTo>
                    <a:lnTo>
                      <a:pt x="536" y="194"/>
                    </a:lnTo>
                    <a:lnTo>
                      <a:pt x="531" y="209"/>
                    </a:lnTo>
                    <a:lnTo>
                      <a:pt x="527" y="224"/>
                    </a:lnTo>
                    <a:lnTo>
                      <a:pt x="524" y="241"/>
                    </a:lnTo>
                    <a:lnTo>
                      <a:pt x="521" y="256"/>
                    </a:lnTo>
                    <a:lnTo>
                      <a:pt x="518" y="273"/>
                    </a:lnTo>
                    <a:lnTo>
                      <a:pt x="517" y="290"/>
                    </a:lnTo>
                    <a:lnTo>
                      <a:pt x="516" y="308"/>
                    </a:lnTo>
                    <a:lnTo>
                      <a:pt x="515" y="325"/>
                    </a:lnTo>
                    <a:lnTo>
                      <a:pt x="516" y="342"/>
                    </a:lnTo>
                    <a:lnTo>
                      <a:pt x="517" y="359"/>
                    </a:lnTo>
                    <a:lnTo>
                      <a:pt x="518" y="374"/>
                    </a:lnTo>
                    <a:lnTo>
                      <a:pt x="520" y="391"/>
                    </a:lnTo>
                    <a:lnTo>
                      <a:pt x="523" y="406"/>
                    </a:lnTo>
                    <a:lnTo>
                      <a:pt x="526" y="422"/>
                    </a:lnTo>
                    <a:lnTo>
                      <a:pt x="530" y="436"/>
                    </a:lnTo>
                    <a:lnTo>
                      <a:pt x="535" y="452"/>
                    </a:lnTo>
                    <a:lnTo>
                      <a:pt x="540" y="465"/>
                    </a:lnTo>
                    <a:lnTo>
                      <a:pt x="547" y="479"/>
                    </a:lnTo>
                    <a:lnTo>
                      <a:pt x="553" y="492"/>
                    </a:lnTo>
                    <a:lnTo>
                      <a:pt x="559" y="505"/>
                    </a:lnTo>
                    <a:lnTo>
                      <a:pt x="567" y="517"/>
                    </a:lnTo>
                    <a:lnTo>
                      <a:pt x="575" y="529"/>
                    </a:lnTo>
                    <a:lnTo>
                      <a:pt x="584" y="540"/>
                    </a:lnTo>
                    <a:lnTo>
                      <a:pt x="593" y="551"/>
                    </a:lnTo>
                    <a:lnTo>
                      <a:pt x="602" y="562"/>
                    </a:lnTo>
                    <a:lnTo>
                      <a:pt x="612" y="571"/>
                    </a:lnTo>
                    <a:lnTo>
                      <a:pt x="623" y="580"/>
                    </a:lnTo>
                    <a:lnTo>
                      <a:pt x="634" y="588"/>
                    </a:lnTo>
                    <a:lnTo>
                      <a:pt x="645" y="597"/>
                    </a:lnTo>
                    <a:lnTo>
                      <a:pt x="658" y="604"/>
                    </a:lnTo>
                    <a:lnTo>
                      <a:pt x="670" y="611"/>
                    </a:lnTo>
                    <a:lnTo>
                      <a:pt x="682" y="617"/>
                    </a:lnTo>
                    <a:lnTo>
                      <a:pt x="696" y="622"/>
                    </a:lnTo>
                    <a:lnTo>
                      <a:pt x="710" y="628"/>
                    </a:lnTo>
                    <a:lnTo>
                      <a:pt x="724" y="632"/>
                    </a:lnTo>
                    <a:lnTo>
                      <a:pt x="739" y="635"/>
                    </a:lnTo>
                    <a:lnTo>
                      <a:pt x="753" y="638"/>
                    </a:lnTo>
                    <a:lnTo>
                      <a:pt x="769" y="640"/>
                    </a:lnTo>
                    <a:lnTo>
                      <a:pt x="785" y="641"/>
                    </a:lnTo>
                    <a:lnTo>
                      <a:pt x="801" y="641"/>
                    </a:lnTo>
                    <a:lnTo>
                      <a:pt x="802" y="641"/>
                    </a:lnTo>
                    <a:close/>
                    <a:moveTo>
                      <a:pt x="458" y="523"/>
                    </a:moveTo>
                    <a:lnTo>
                      <a:pt x="447" y="528"/>
                    </a:lnTo>
                    <a:lnTo>
                      <a:pt x="434" y="532"/>
                    </a:lnTo>
                    <a:lnTo>
                      <a:pt x="418" y="536"/>
                    </a:lnTo>
                    <a:lnTo>
                      <a:pt x="403" y="539"/>
                    </a:lnTo>
                    <a:lnTo>
                      <a:pt x="386" y="542"/>
                    </a:lnTo>
                    <a:lnTo>
                      <a:pt x="370" y="544"/>
                    </a:lnTo>
                    <a:lnTo>
                      <a:pt x="352" y="545"/>
                    </a:lnTo>
                    <a:lnTo>
                      <a:pt x="335" y="545"/>
                    </a:lnTo>
                    <a:lnTo>
                      <a:pt x="323" y="545"/>
                    </a:lnTo>
                    <a:lnTo>
                      <a:pt x="310" y="544"/>
                    </a:lnTo>
                    <a:lnTo>
                      <a:pt x="298" y="543"/>
                    </a:lnTo>
                    <a:lnTo>
                      <a:pt x="287" y="541"/>
                    </a:lnTo>
                    <a:lnTo>
                      <a:pt x="275" y="539"/>
                    </a:lnTo>
                    <a:lnTo>
                      <a:pt x="265" y="537"/>
                    </a:lnTo>
                    <a:lnTo>
                      <a:pt x="254" y="534"/>
                    </a:lnTo>
                    <a:lnTo>
                      <a:pt x="243" y="530"/>
                    </a:lnTo>
                    <a:lnTo>
                      <a:pt x="234" y="526"/>
                    </a:lnTo>
                    <a:lnTo>
                      <a:pt x="225" y="522"/>
                    </a:lnTo>
                    <a:lnTo>
                      <a:pt x="216" y="516"/>
                    </a:lnTo>
                    <a:lnTo>
                      <a:pt x="207" y="511"/>
                    </a:lnTo>
                    <a:lnTo>
                      <a:pt x="198" y="505"/>
                    </a:lnTo>
                    <a:lnTo>
                      <a:pt x="191" y="499"/>
                    </a:lnTo>
                    <a:lnTo>
                      <a:pt x="183" y="492"/>
                    </a:lnTo>
                    <a:lnTo>
                      <a:pt x="177" y="486"/>
                    </a:lnTo>
                    <a:lnTo>
                      <a:pt x="169" y="477"/>
                    </a:lnTo>
                    <a:lnTo>
                      <a:pt x="163" y="470"/>
                    </a:lnTo>
                    <a:lnTo>
                      <a:pt x="157" y="462"/>
                    </a:lnTo>
                    <a:lnTo>
                      <a:pt x="152" y="453"/>
                    </a:lnTo>
                    <a:lnTo>
                      <a:pt x="147" y="443"/>
                    </a:lnTo>
                    <a:lnTo>
                      <a:pt x="142" y="434"/>
                    </a:lnTo>
                    <a:lnTo>
                      <a:pt x="138" y="425"/>
                    </a:lnTo>
                    <a:lnTo>
                      <a:pt x="134" y="415"/>
                    </a:lnTo>
                    <a:lnTo>
                      <a:pt x="127" y="393"/>
                    </a:lnTo>
                    <a:lnTo>
                      <a:pt x="123" y="371"/>
                    </a:lnTo>
                    <a:lnTo>
                      <a:pt x="120" y="347"/>
                    </a:lnTo>
                    <a:lnTo>
                      <a:pt x="119" y="322"/>
                    </a:lnTo>
                    <a:lnTo>
                      <a:pt x="119" y="309"/>
                    </a:lnTo>
                    <a:lnTo>
                      <a:pt x="120" y="295"/>
                    </a:lnTo>
                    <a:lnTo>
                      <a:pt x="122" y="282"/>
                    </a:lnTo>
                    <a:lnTo>
                      <a:pt x="123" y="270"/>
                    </a:lnTo>
                    <a:lnTo>
                      <a:pt x="125" y="257"/>
                    </a:lnTo>
                    <a:lnTo>
                      <a:pt x="128" y="246"/>
                    </a:lnTo>
                    <a:lnTo>
                      <a:pt x="131" y="235"/>
                    </a:lnTo>
                    <a:lnTo>
                      <a:pt x="136" y="223"/>
                    </a:lnTo>
                    <a:lnTo>
                      <a:pt x="140" y="213"/>
                    </a:lnTo>
                    <a:lnTo>
                      <a:pt x="145" y="203"/>
                    </a:lnTo>
                    <a:lnTo>
                      <a:pt x="149" y="193"/>
                    </a:lnTo>
                    <a:lnTo>
                      <a:pt x="155" y="184"/>
                    </a:lnTo>
                    <a:lnTo>
                      <a:pt x="160" y="176"/>
                    </a:lnTo>
                    <a:lnTo>
                      <a:pt x="167" y="168"/>
                    </a:lnTo>
                    <a:lnTo>
                      <a:pt x="174" y="159"/>
                    </a:lnTo>
                    <a:lnTo>
                      <a:pt x="181" y="152"/>
                    </a:lnTo>
                    <a:lnTo>
                      <a:pt x="188" y="145"/>
                    </a:lnTo>
                    <a:lnTo>
                      <a:pt x="196" y="139"/>
                    </a:lnTo>
                    <a:lnTo>
                      <a:pt x="204" y="133"/>
                    </a:lnTo>
                    <a:lnTo>
                      <a:pt x="213" y="127"/>
                    </a:lnTo>
                    <a:lnTo>
                      <a:pt x="221" y="121"/>
                    </a:lnTo>
                    <a:lnTo>
                      <a:pt x="230" y="117"/>
                    </a:lnTo>
                    <a:lnTo>
                      <a:pt x="239" y="112"/>
                    </a:lnTo>
                    <a:lnTo>
                      <a:pt x="250" y="109"/>
                    </a:lnTo>
                    <a:lnTo>
                      <a:pt x="270" y="102"/>
                    </a:lnTo>
                    <a:lnTo>
                      <a:pt x="291" y="98"/>
                    </a:lnTo>
                    <a:lnTo>
                      <a:pt x="313" y="95"/>
                    </a:lnTo>
                    <a:lnTo>
                      <a:pt x="337" y="94"/>
                    </a:lnTo>
                    <a:lnTo>
                      <a:pt x="355" y="95"/>
                    </a:lnTo>
                    <a:lnTo>
                      <a:pt x="373" y="96"/>
                    </a:lnTo>
                    <a:lnTo>
                      <a:pt x="389" y="98"/>
                    </a:lnTo>
                    <a:lnTo>
                      <a:pt x="405" y="101"/>
                    </a:lnTo>
                    <a:lnTo>
                      <a:pt x="420" y="105"/>
                    </a:lnTo>
                    <a:lnTo>
                      <a:pt x="434" y="109"/>
                    </a:lnTo>
                    <a:lnTo>
                      <a:pt x="446" y="113"/>
                    </a:lnTo>
                    <a:lnTo>
                      <a:pt x="457" y="118"/>
                    </a:lnTo>
                    <a:lnTo>
                      <a:pt x="482" y="28"/>
                    </a:lnTo>
                    <a:lnTo>
                      <a:pt x="473" y="24"/>
                    </a:lnTo>
                    <a:lnTo>
                      <a:pt x="459" y="19"/>
                    </a:lnTo>
                    <a:lnTo>
                      <a:pt x="444" y="13"/>
                    </a:lnTo>
                    <a:lnTo>
                      <a:pt x="426" y="9"/>
                    </a:lnTo>
                    <a:lnTo>
                      <a:pt x="406" y="6"/>
                    </a:lnTo>
                    <a:lnTo>
                      <a:pt x="383" y="3"/>
                    </a:lnTo>
                    <a:lnTo>
                      <a:pt x="359" y="1"/>
                    </a:lnTo>
                    <a:lnTo>
                      <a:pt x="332" y="0"/>
                    </a:lnTo>
                    <a:lnTo>
                      <a:pt x="314" y="1"/>
                    </a:lnTo>
                    <a:lnTo>
                      <a:pt x="297" y="2"/>
                    </a:lnTo>
                    <a:lnTo>
                      <a:pt x="280" y="4"/>
                    </a:lnTo>
                    <a:lnTo>
                      <a:pt x="263" y="6"/>
                    </a:lnTo>
                    <a:lnTo>
                      <a:pt x="247" y="9"/>
                    </a:lnTo>
                    <a:lnTo>
                      <a:pt x="231" y="13"/>
                    </a:lnTo>
                    <a:lnTo>
                      <a:pt x="216" y="17"/>
                    </a:lnTo>
                    <a:lnTo>
                      <a:pt x="200" y="23"/>
                    </a:lnTo>
                    <a:lnTo>
                      <a:pt x="185" y="29"/>
                    </a:lnTo>
                    <a:lnTo>
                      <a:pt x="172" y="35"/>
                    </a:lnTo>
                    <a:lnTo>
                      <a:pt x="157" y="42"/>
                    </a:lnTo>
                    <a:lnTo>
                      <a:pt x="144" y="50"/>
                    </a:lnTo>
                    <a:lnTo>
                      <a:pt x="130" y="59"/>
                    </a:lnTo>
                    <a:lnTo>
                      <a:pt x="118" y="68"/>
                    </a:lnTo>
                    <a:lnTo>
                      <a:pt x="107" y="77"/>
                    </a:lnTo>
                    <a:lnTo>
                      <a:pt x="94" y="87"/>
                    </a:lnTo>
                    <a:lnTo>
                      <a:pt x="84" y="99"/>
                    </a:lnTo>
                    <a:lnTo>
                      <a:pt x="74" y="110"/>
                    </a:lnTo>
                    <a:lnTo>
                      <a:pt x="65" y="122"/>
                    </a:lnTo>
                    <a:lnTo>
                      <a:pt x="55" y="135"/>
                    </a:lnTo>
                    <a:lnTo>
                      <a:pt x="47" y="148"/>
                    </a:lnTo>
                    <a:lnTo>
                      <a:pt x="39" y="162"/>
                    </a:lnTo>
                    <a:lnTo>
                      <a:pt x="32" y="176"/>
                    </a:lnTo>
                    <a:lnTo>
                      <a:pt x="26" y="190"/>
                    </a:lnTo>
                    <a:lnTo>
                      <a:pt x="19" y="206"/>
                    </a:lnTo>
                    <a:lnTo>
                      <a:pt x="14" y="222"/>
                    </a:lnTo>
                    <a:lnTo>
                      <a:pt x="10" y="239"/>
                    </a:lnTo>
                    <a:lnTo>
                      <a:pt x="6" y="255"/>
                    </a:lnTo>
                    <a:lnTo>
                      <a:pt x="4" y="273"/>
                    </a:lnTo>
                    <a:lnTo>
                      <a:pt x="2" y="290"/>
                    </a:lnTo>
                    <a:lnTo>
                      <a:pt x="1" y="309"/>
                    </a:lnTo>
                    <a:lnTo>
                      <a:pt x="0" y="328"/>
                    </a:lnTo>
                    <a:lnTo>
                      <a:pt x="1" y="346"/>
                    </a:lnTo>
                    <a:lnTo>
                      <a:pt x="2" y="362"/>
                    </a:lnTo>
                    <a:lnTo>
                      <a:pt x="3" y="380"/>
                    </a:lnTo>
                    <a:lnTo>
                      <a:pt x="6" y="395"/>
                    </a:lnTo>
                    <a:lnTo>
                      <a:pt x="9" y="412"/>
                    </a:lnTo>
                    <a:lnTo>
                      <a:pt x="12" y="427"/>
                    </a:lnTo>
                    <a:lnTo>
                      <a:pt x="16" y="441"/>
                    </a:lnTo>
                    <a:lnTo>
                      <a:pt x="22" y="457"/>
                    </a:lnTo>
                    <a:lnTo>
                      <a:pt x="28" y="470"/>
                    </a:lnTo>
                    <a:lnTo>
                      <a:pt x="34" y="484"/>
                    </a:lnTo>
                    <a:lnTo>
                      <a:pt x="41" y="497"/>
                    </a:lnTo>
                    <a:lnTo>
                      <a:pt x="48" y="509"/>
                    </a:lnTo>
                    <a:lnTo>
                      <a:pt x="56" y="522"/>
                    </a:lnTo>
                    <a:lnTo>
                      <a:pt x="66" y="534"/>
                    </a:lnTo>
                    <a:lnTo>
                      <a:pt x="75" y="544"/>
                    </a:lnTo>
                    <a:lnTo>
                      <a:pt x="84" y="555"/>
                    </a:lnTo>
                    <a:lnTo>
                      <a:pt x="95" y="565"/>
                    </a:lnTo>
                    <a:lnTo>
                      <a:pt x="106" y="574"/>
                    </a:lnTo>
                    <a:lnTo>
                      <a:pt x="118" y="583"/>
                    </a:lnTo>
                    <a:lnTo>
                      <a:pt x="130" y="592"/>
                    </a:lnTo>
                    <a:lnTo>
                      <a:pt x="143" y="599"/>
                    </a:lnTo>
                    <a:lnTo>
                      <a:pt x="156" y="606"/>
                    </a:lnTo>
                    <a:lnTo>
                      <a:pt x="169" y="612"/>
                    </a:lnTo>
                    <a:lnTo>
                      <a:pt x="184" y="618"/>
                    </a:lnTo>
                    <a:lnTo>
                      <a:pt x="199" y="623"/>
                    </a:lnTo>
                    <a:lnTo>
                      <a:pt x="215" y="628"/>
                    </a:lnTo>
                    <a:lnTo>
                      <a:pt x="230" y="632"/>
                    </a:lnTo>
                    <a:lnTo>
                      <a:pt x="247" y="635"/>
                    </a:lnTo>
                    <a:lnTo>
                      <a:pt x="263" y="637"/>
                    </a:lnTo>
                    <a:lnTo>
                      <a:pt x="280" y="639"/>
                    </a:lnTo>
                    <a:lnTo>
                      <a:pt x="298" y="640"/>
                    </a:lnTo>
                    <a:lnTo>
                      <a:pt x="316" y="641"/>
                    </a:lnTo>
                    <a:lnTo>
                      <a:pt x="344" y="640"/>
                    </a:lnTo>
                    <a:lnTo>
                      <a:pt x="370" y="638"/>
                    </a:lnTo>
                    <a:lnTo>
                      <a:pt x="393" y="635"/>
                    </a:lnTo>
                    <a:lnTo>
                      <a:pt x="415" y="632"/>
                    </a:lnTo>
                    <a:lnTo>
                      <a:pt x="435" y="628"/>
                    </a:lnTo>
                    <a:lnTo>
                      <a:pt x="451" y="622"/>
                    </a:lnTo>
                    <a:lnTo>
                      <a:pt x="465" y="617"/>
                    </a:lnTo>
                    <a:lnTo>
                      <a:pt x="478" y="612"/>
                    </a:lnTo>
                    <a:lnTo>
                      <a:pt x="458" y="52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bg1"/>
                  </a:solidFill>
                  <a:latin typeface="Myriad Pro"/>
                </a:endParaRPr>
              </a:p>
            </p:txBody>
          </p:sp>
          <p:sp>
            <p:nvSpPr>
              <p:cNvPr id="36" name="Freeform 35"/>
              <p:cNvSpPr>
                <a:spLocks noEditPoints="1"/>
              </p:cNvSpPr>
              <p:nvPr/>
            </p:nvSpPr>
            <p:spPr bwMode="auto">
              <a:xfrm>
                <a:off x="68096" y="6652068"/>
                <a:ext cx="493712" cy="123825"/>
              </a:xfrm>
              <a:custGeom>
                <a:avLst/>
                <a:gdLst/>
                <a:ahLst/>
                <a:cxnLst>
                  <a:cxn ang="0">
                    <a:pos x="598" y="179"/>
                  </a:cxn>
                  <a:cxn ang="0">
                    <a:pos x="598" y="0"/>
                  </a:cxn>
                  <a:cxn ang="0">
                    <a:pos x="524" y="0"/>
                  </a:cxn>
                  <a:cxn ang="0">
                    <a:pos x="449" y="0"/>
                  </a:cxn>
                  <a:cxn ang="0">
                    <a:pos x="374" y="0"/>
                  </a:cxn>
                  <a:cxn ang="0">
                    <a:pos x="299" y="0"/>
                  </a:cxn>
                  <a:cxn ang="0">
                    <a:pos x="224" y="0"/>
                  </a:cxn>
                  <a:cxn ang="0">
                    <a:pos x="150" y="0"/>
                  </a:cxn>
                  <a:cxn ang="0">
                    <a:pos x="75" y="0"/>
                  </a:cxn>
                  <a:cxn ang="0">
                    <a:pos x="0" y="0"/>
                  </a:cxn>
                  <a:cxn ang="0">
                    <a:pos x="0" y="179"/>
                  </a:cxn>
                  <a:cxn ang="0">
                    <a:pos x="176" y="179"/>
                  </a:cxn>
                  <a:cxn ang="0">
                    <a:pos x="176" y="621"/>
                  </a:cxn>
                  <a:cxn ang="0">
                    <a:pos x="423" y="621"/>
                  </a:cxn>
                  <a:cxn ang="0">
                    <a:pos x="423" y="179"/>
                  </a:cxn>
                  <a:cxn ang="0">
                    <a:pos x="598" y="179"/>
                  </a:cxn>
                  <a:cxn ang="0">
                    <a:pos x="907" y="250"/>
                  </a:cxn>
                  <a:cxn ang="0">
                    <a:pos x="781" y="621"/>
                  </a:cxn>
                  <a:cxn ang="0">
                    <a:pos x="539" y="621"/>
                  </a:cxn>
                  <a:cxn ang="0">
                    <a:pos x="776" y="0"/>
                  </a:cxn>
                  <a:cxn ang="0">
                    <a:pos x="809" y="0"/>
                  </a:cxn>
                  <a:cxn ang="0">
                    <a:pos x="842" y="0"/>
                  </a:cxn>
                  <a:cxn ang="0">
                    <a:pos x="874" y="0"/>
                  </a:cxn>
                  <a:cxn ang="0">
                    <a:pos x="907" y="0"/>
                  </a:cxn>
                  <a:cxn ang="0">
                    <a:pos x="939" y="0"/>
                  </a:cxn>
                  <a:cxn ang="0">
                    <a:pos x="972" y="0"/>
                  </a:cxn>
                  <a:cxn ang="0">
                    <a:pos x="1005" y="0"/>
                  </a:cxn>
                  <a:cxn ang="0">
                    <a:pos x="1038" y="0"/>
                  </a:cxn>
                  <a:cxn ang="0">
                    <a:pos x="1275" y="621"/>
                  </a:cxn>
                  <a:cxn ang="0">
                    <a:pos x="1033" y="621"/>
                  </a:cxn>
                  <a:cxn ang="0">
                    <a:pos x="907" y="250"/>
                  </a:cxn>
                  <a:cxn ang="0">
                    <a:pos x="1814" y="179"/>
                  </a:cxn>
                  <a:cxn ang="0">
                    <a:pos x="1814" y="0"/>
                  </a:cxn>
                  <a:cxn ang="0">
                    <a:pos x="1740" y="0"/>
                  </a:cxn>
                  <a:cxn ang="0">
                    <a:pos x="1665" y="0"/>
                  </a:cxn>
                  <a:cxn ang="0">
                    <a:pos x="1590" y="0"/>
                  </a:cxn>
                  <a:cxn ang="0">
                    <a:pos x="1515" y="0"/>
                  </a:cxn>
                  <a:cxn ang="0">
                    <a:pos x="1440" y="0"/>
                  </a:cxn>
                  <a:cxn ang="0">
                    <a:pos x="1366" y="0"/>
                  </a:cxn>
                  <a:cxn ang="0">
                    <a:pos x="1291" y="0"/>
                  </a:cxn>
                  <a:cxn ang="0">
                    <a:pos x="1216" y="0"/>
                  </a:cxn>
                  <a:cxn ang="0">
                    <a:pos x="1216" y="179"/>
                  </a:cxn>
                  <a:cxn ang="0">
                    <a:pos x="1391" y="179"/>
                  </a:cxn>
                  <a:cxn ang="0">
                    <a:pos x="1391" y="621"/>
                  </a:cxn>
                  <a:cxn ang="0">
                    <a:pos x="1639" y="621"/>
                  </a:cxn>
                  <a:cxn ang="0">
                    <a:pos x="1639" y="179"/>
                  </a:cxn>
                  <a:cxn ang="0">
                    <a:pos x="1814" y="179"/>
                  </a:cxn>
                  <a:cxn ang="0">
                    <a:pos x="2123" y="250"/>
                  </a:cxn>
                  <a:cxn ang="0">
                    <a:pos x="1996" y="621"/>
                  </a:cxn>
                  <a:cxn ang="0">
                    <a:pos x="1754" y="621"/>
                  </a:cxn>
                  <a:cxn ang="0">
                    <a:pos x="1991" y="0"/>
                  </a:cxn>
                  <a:cxn ang="0">
                    <a:pos x="2024" y="0"/>
                  </a:cxn>
                  <a:cxn ang="0">
                    <a:pos x="2057" y="0"/>
                  </a:cxn>
                  <a:cxn ang="0">
                    <a:pos x="2090" y="0"/>
                  </a:cxn>
                  <a:cxn ang="0">
                    <a:pos x="2123" y="0"/>
                  </a:cxn>
                  <a:cxn ang="0">
                    <a:pos x="2155" y="0"/>
                  </a:cxn>
                  <a:cxn ang="0">
                    <a:pos x="2188" y="0"/>
                  </a:cxn>
                  <a:cxn ang="0">
                    <a:pos x="2220" y="0"/>
                  </a:cxn>
                  <a:cxn ang="0">
                    <a:pos x="2253" y="0"/>
                  </a:cxn>
                  <a:cxn ang="0">
                    <a:pos x="2491" y="621"/>
                  </a:cxn>
                  <a:cxn ang="0">
                    <a:pos x="2248" y="621"/>
                  </a:cxn>
                  <a:cxn ang="0">
                    <a:pos x="2123" y="250"/>
                  </a:cxn>
                </a:cxnLst>
                <a:rect l="0" t="0" r="r" b="b"/>
                <a:pathLst>
                  <a:path w="2491" h="621">
                    <a:moveTo>
                      <a:pt x="598" y="179"/>
                    </a:moveTo>
                    <a:lnTo>
                      <a:pt x="598" y="0"/>
                    </a:lnTo>
                    <a:lnTo>
                      <a:pt x="524" y="0"/>
                    </a:lnTo>
                    <a:lnTo>
                      <a:pt x="449" y="0"/>
                    </a:lnTo>
                    <a:lnTo>
                      <a:pt x="374" y="0"/>
                    </a:lnTo>
                    <a:lnTo>
                      <a:pt x="299" y="0"/>
                    </a:lnTo>
                    <a:lnTo>
                      <a:pt x="224" y="0"/>
                    </a:lnTo>
                    <a:lnTo>
                      <a:pt x="150" y="0"/>
                    </a:lnTo>
                    <a:lnTo>
                      <a:pt x="75" y="0"/>
                    </a:lnTo>
                    <a:lnTo>
                      <a:pt x="0" y="0"/>
                    </a:lnTo>
                    <a:lnTo>
                      <a:pt x="0" y="179"/>
                    </a:lnTo>
                    <a:lnTo>
                      <a:pt x="176" y="179"/>
                    </a:lnTo>
                    <a:lnTo>
                      <a:pt x="176" y="621"/>
                    </a:lnTo>
                    <a:lnTo>
                      <a:pt x="423" y="621"/>
                    </a:lnTo>
                    <a:lnTo>
                      <a:pt x="423" y="179"/>
                    </a:lnTo>
                    <a:lnTo>
                      <a:pt x="598" y="179"/>
                    </a:lnTo>
                    <a:close/>
                    <a:moveTo>
                      <a:pt x="907" y="250"/>
                    </a:moveTo>
                    <a:lnTo>
                      <a:pt x="781" y="621"/>
                    </a:lnTo>
                    <a:lnTo>
                      <a:pt x="539" y="621"/>
                    </a:lnTo>
                    <a:lnTo>
                      <a:pt x="776" y="0"/>
                    </a:lnTo>
                    <a:lnTo>
                      <a:pt x="809" y="0"/>
                    </a:lnTo>
                    <a:lnTo>
                      <a:pt x="842" y="0"/>
                    </a:lnTo>
                    <a:lnTo>
                      <a:pt x="874" y="0"/>
                    </a:lnTo>
                    <a:lnTo>
                      <a:pt x="907" y="0"/>
                    </a:lnTo>
                    <a:lnTo>
                      <a:pt x="939" y="0"/>
                    </a:lnTo>
                    <a:lnTo>
                      <a:pt x="972" y="0"/>
                    </a:lnTo>
                    <a:lnTo>
                      <a:pt x="1005" y="0"/>
                    </a:lnTo>
                    <a:lnTo>
                      <a:pt x="1038" y="0"/>
                    </a:lnTo>
                    <a:lnTo>
                      <a:pt x="1275" y="621"/>
                    </a:lnTo>
                    <a:lnTo>
                      <a:pt x="1033" y="621"/>
                    </a:lnTo>
                    <a:lnTo>
                      <a:pt x="907" y="250"/>
                    </a:lnTo>
                    <a:close/>
                    <a:moveTo>
                      <a:pt x="1814" y="179"/>
                    </a:moveTo>
                    <a:lnTo>
                      <a:pt x="1814" y="0"/>
                    </a:lnTo>
                    <a:lnTo>
                      <a:pt x="1740" y="0"/>
                    </a:lnTo>
                    <a:lnTo>
                      <a:pt x="1665" y="0"/>
                    </a:lnTo>
                    <a:lnTo>
                      <a:pt x="1590" y="0"/>
                    </a:lnTo>
                    <a:lnTo>
                      <a:pt x="1515" y="0"/>
                    </a:lnTo>
                    <a:lnTo>
                      <a:pt x="1440" y="0"/>
                    </a:lnTo>
                    <a:lnTo>
                      <a:pt x="1366" y="0"/>
                    </a:lnTo>
                    <a:lnTo>
                      <a:pt x="1291" y="0"/>
                    </a:lnTo>
                    <a:lnTo>
                      <a:pt x="1216" y="0"/>
                    </a:lnTo>
                    <a:lnTo>
                      <a:pt x="1216" y="179"/>
                    </a:lnTo>
                    <a:lnTo>
                      <a:pt x="1391" y="179"/>
                    </a:lnTo>
                    <a:lnTo>
                      <a:pt x="1391" y="621"/>
                    </a:lnTo>
                    <a:lnTo>
                      <a:pt x="1639" y="621"/>
                    </a:lnTo>
                    <a:lnTo>
                      <a:pt x="1639" y="179"/>
                    </a:lnTo>
                    <a:lnTo>
                      <a:pt x="1814" y="179"/>
                    </a:lnTo>
                    <a:close/>
                    <a:moveTo>
                      <a:pt x="2123" y="250"/>
                    </a:moveTo>
                    <a:lnTo>
                      <a:pt x="1996" y="621"/>
                    </a:lnTo>
                    <a:lnTo>
                      <a:pt x="1754" y="621"/>
                    </a:lnTo>
                    <a:lnTo>
                      <a:pt x="1991" y="0"/>
                    </a:lnTo>
                    <a:lnTo>
                      <a:pt x="2024" y="0"/>
                    </a:lnTo>
                    <a:lnTo>
                      <a:pt x="2057" y="0"/>
                    </a:lnTo>
                    <a:lnTo>
                      <a:pt x="2090" y="0"/>
                    </a:lnTo>
                    <a:lnTo>
                      <a:pt x="2123" y="0"/>
                    </a:lnTo>
                    <a:lnTo>
                      <a:pt x="2155" y="0"/>
                    </a:lnTo>
                    <a:lnTo>
                      <a:pt x="2188" y="0"/>
                    </a:lnTo>
                    <a:lnTo>
                      <a:pt x="2220" y="0"/>
                    </a:lnTo>
                    <a:lnTo>
                      <a:pt x="2253" y="0"/>
                    </a:lnTo>
                    <a:lnTo>
                      <a:pt x="2491" y="621"/>
                    </a:lnTo>
                    <a:lnTo>
                      <a:pt x="2248" y="621"/>
                    </a:lnTo>
                    <a:lnTo>
                      <a:pt x="2123" y="25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bg1"/>
                  </a:solidFill>
                  <a:latin typeface="Myriad Pro"/>
                </a:endParaRPr>
              </a:p>
            </p:txBody>
          </p:sp>
        </p:grpSp>
        <p:sp>
          <p:nvSpPr>
            <p:cNvPr id="26" name="Freeform 25"/>
            <p:cNvSpPr>
              <a:spLocks noEditPoints="1"/>
            </p:cNvSpPr>
            <p:nvPr/>
          </p:nvSpPr>
          <p:spPr bwMode="auto">
            <a:xfrm>
              <a:off x="1409510" y="392855"/>
              <a:ext cx="878871" cy="92839"/>
            </a:xfrm>
            <a:custGeom>
              <a:avLst/>
              <a:gdLst/>
              <a:ahLst/>
              <a:cxnLst>
                <a:cxn ang="0">
                  <a:pos x="805" y="637"/>
                </a:cxn>
                <a:cxn ang="0">
                  <a:pos x="996" y="219"/>
                </a:cxn>
                <a:cxn ang="0">
                  <a:pos x="1304" y="357"/>
                </a:cxn>
                <a:cxn ang="0">
                  <a:pos x="1069" y="644"/>
                </a:cxn>
                <a:cxn ang="0">
                  <a:pos x="1040" y="573"/>
                </a:cxn>
                <a:cxn ang="0">
                  <a:pos x="1182" y="280"/>
                </a:cxn>
                <a:cxn ang="0">
                  <a:pos x="1457" y="426"/>
                </a:cxn>
                <a:cxn ang="0">
                  <a:pos x="1680" y="639"/>
                </a:cxn>
                <a:cxn ang="0">
                  <a:pos x="1384" y="480"/>
                </a:cxn>
                <a:cxn ang="0">
                  <a:pos x="1565" y="178"/>
                </a:cxn>
                <a:cxn ang="0">
                  <a:pos x="1772" y="419"/>
                </a:cxn>
                <a:cxn ang="0">
                  <a:pos x="1479" y="300"/>
                </a:cxn>
                <a:cxn ang="0">
                  <a:pos x="2054" y="179"/>
                </a:cxn>
                <a:cxn ang="0">
                  <a:pos x="2260" y="188"/>
                </a:cxn>
                <a:cxn ang="0">
                  <a:pos x="2257" y="15"/>
                </a:cxn>
                <a:cxn ang="0">
                  <a:pos x="2523" y="568"/>
                </a:cxn>
                <a:cxn ang="0">
                  <a:pos x="2483" y="627"/>
                </a:cxn>
                <a:cxn ang="0">
                  <a:pos x="2395" y="282"/>
                </a:cxn>
                <a:cxn ang="0">
                  <a:pos x="2669" y="201"/>
                </a:cxn>
                <a:cxn ang="0">
                  <a:pos x="2657" y="282"/>
                </a:cxn>
                <a:cxn ang="0">
                  <a:pos x="2858" y="220"/>
                </a:cxn>
                <a:cxn ang="0">
                  <a:pos x="3192" y="222"/>
                </a:cxn>
                <a:cxn ang="0">
                  <a:pos x="3092" y="249"/>
                </a:cxn>
                <a:cxn ang="0">
                  <a:pos x="3666" y="632"/>
                </a:cxn>
                <a:cxn ang="0">
                  <a:pos x="3354" y="500"/>
                </a:cxn>
                <a:cxn ang="0">
                  <a:pos x="3484" y="195"/>
                </a:cxn>
                <a:cxn ang="0">
                  <a:pos x="3516" y="256"/>
                </a:cxn>
                <a:cxn ang="0">
                  <a:pos x="3592" y="581"/>
                </a:cxn>
                <a:cxn ang="0">
                  <a:pos x="4055" y="577"/>
                </a:cxn>
                <a:cxn ang="0">
                  <a:pos x="3803" y="567"/>
                </a:cxn>
                <a:cxn ang="0">
                  <a:pos x="3854" y="210"/>
                </a:cxn>
                <a:cxn ang="0">
                  <a:pos x="4132" y="281"/>
                </a:cxn>
                <a:cxn ang="0">
                  <a:pos x="3947" y="237"/>
                </a:cxn>
                <a:cxn ang="0">
                  <a:pos x="4571" y="638"/>
                </a:cxn>
                <a:cxn ang="0">
                  <a:pos x="4425" y="355"/>
                </a:cxn>
                <a:cxn ang="0">
                  <a:pos x="4692" y="179"/>
                </a:cxn>
                <a:cxn ang="0">
                  <a:pos x="4503" y="378"/>
                </a:cxn>
                <a:cxn ang="0">
                  <a:pos x="4914" y="445"/>
                </a:cxn>
                <a:cxn ang="0">
                  <a:pos x="5116" y="642"/>
                </a:cxn>
                <a:cxn ang="0">
                  <a:pos x="4837" y="469"/>
                </a:cxn>
                <a:cxn ang="0">
                  <a:pos x="5032" y="177"/>
                </a:cxn>
                <a:cxn ang="0">
                  <a:pos x="5225" y="427"/>
                </a:cxn>
                <a:cxn ang="0">
                  <a:pos x="4929" y="310"/>
                </a:cxn>
                <a:cxn ang="0">
                  <a:pos x="5520" y="177"/>
                </a:cxn>
                <a:cxn ang="0">
                  <a:pos x="5849" y="249"/>
                </a:cxn>
                <a:cxn ang="0">
                  <a:pos x="5745" y="644"/>
                </a:cxn>
                <a:cxn ang="0">
                  <a:pos x="6173" y="588"/>
                </a:cxn>
                <a:cxn ang="0">
                  <a:pos x="5907" y="543"/>
                </a:cxn>
                <a:cxn ang="0">
                  <a:pos x="6173" y="317"/>
                </a:cxn>
                <a:cxn ang="0">
                  <a:pos x="6044" y="179"/>
                </a:cxn>
                <a:cxn ang="0">
                  <a:pos x="6022" y="438"/>
                </a:cxn>
                <a:cxn ang="0">
                  <a:pos x="6118" y="573"/>
                </a:cxn>
                <a:cxn ang="0">
                  <a:pos x="6379" y="72"/>
                </a:cxn>
                <a:cxn ang="0">
                  <a:pos x="6454" y="99"/>
                </a:cxn>
                <a:cxn ang="0">
                  <a:pos x="6815" y="177"/>
                </a:cxn>
                <a:cxn ang="0">
                  <a:pos x="6901" y="333"/>
                </a:cxn>
                <a:cxn ang="0">
                  <a:pos x="6691" y="329"/>
                </a:cxn>
                <a:cxn ang="0">
                  <a:pos x="7278" y="580"/>
                </a:cxn>
                <a:cxn ang="0">
                  <a:pos x="7137" y="188"/>
                </a:cxn>
                <a:cxn ang="0">
                  <a:pos x="7541" y="759"/>
                </a:cxn>
                <a:cxn ang="0">
                  <a:pos x="7366" y="188"/>
                </a:cxn>
                <a:cxn ang="0">
                  <a:pos x="7881" y="532"/>
                </a:cxn>
                <a:cxn ang="0">
                  <a:pos x="7920" y="642"/>
                </a:cxn>
              </a:cxnLst>
              <a:rect l="0" t="0" r="r" b="b"/>
              <a:pathLst>
                <a:path w="7953" h="842">
                  <a:moveTo>
                    <a:pt x="324" y="277"/>
                  </a:moveTo>
                  <a:lnTo>
                    <a:pt x="324" y="344"/>
                  </a:lnTo>
                  <a:lnTo>
                    <a:pt x="81" y="344"/>
                  </a:lnTo>
                  <a:lnTo>
                    <a:pt x="81" y="569"/>
                  </a:lnTo>
                  <a:lnTo>
                    <a:pt x="352" y="569"/>
                  </a:lnTo>
                  <a:lnTo>
                    <a:pt x="352" y="637"/>
                  </a:lnTo>
                  <a:lnTo>
                    <a:pt x="0" y="637"/>
                  </a:lnTo>
                  <a:lnTo>
                    <a:pt x="0" y="11"/>
                  </a:lnTo>
                  <a:lnTo>
                    <a:pt x="338" y="11"/>
                  </a:lnTo>
                  <a:lnTo>
                    <a:pt x="338" y="79"/>
                  </a:lnTo>
                  <a:lnTo>
                    <a:pt x="81" y="79"/>
                  </a:lnTo>
                  <a:lnTo>
                    <a:pt x="81" y="277"/>
                  </a:lnTo>
                  <a:lnTo>
                    <a:pt x="324" y="277"/>
                  </a:lnTo>
                  <a:close/>
                  <a:moveTo>
                    <a:pt x="401" y="188"/>
                  </a:moveTo>
                  <a:lnTo>
                    <a:pt x="492" y="188"/>
                  </a:lnTo>
                  <a:lnTo>
                    <a:pt x="556" y="284"/>
                  </a:lnTo>
                  <a:lnTo>
                    <a:pt x="566" y="300"/>
                  </a:lnTo>
                  <a:lnTo>
                    <a:pt x="578" y="317"/>
                  </a:lnTo>
                  <a:lnTo>
                    <a:pt x="589" y="337"/>
                  </a:lnTo>
                  <a:lnTo>
                    <a:pt x="601" y="357"/>
                  </a:lnTo>
                  <a:lnTo>
                    <a:pt x="604" y="357"/>
                  </a:lnTo>
                  <a:lnTo>
                    <a:pt x="614" y="340"/>
                  </a:lnTo>
                  <a:lnTo>
                    <a:pt x="625" y="321"/>
                  </a:lnTo>
                  <a:lnTo>
                    <a:pt x="636" y="303"/>
                  </a:lnTo>
                  <a:lnTo>
                    <a:pt x="649" y="283"/>
                  </a:lnTo>
                  <a:lnTo>
                    <a:pt x="712" y="188"/>
                  </a:lnTo>
                  <a:lnTo>
                    <a:pt x="800" y="188"/>
                  </a:lnTo>
                  <a:lnTo>
                    <a:pt x="646" y="405"/>
                  </a:lnTo>
                  <a:lnTo>
                    <a:pt x="805" y="637"/>
                  </a:lnTo>
                  <a:lnTo>
                    <a:pt x="712" y="637"/>
                  </a:lnTo>
                  <a:lnTo>
                    <a:pt x="646" y="535"/>
                  </a:lnTo>
                  <a:lnTo>
                    <a:pt x="635" y="520"/>
                  </a:lnTo>
                  <a:lnTo>
                    <a:pt x="624" y="501"/>
                  </a:lnTo>
                  <a:lnTo>
                    <a:pt x="612" y="481"/>
                  </a:lnTo>
                  <a:lnTo>
                    <a:pt x="598" y="457"/>
                  </a:lnTo>
                  <a:lnTo>
                    <a:pt x="596" y="457"/>
                  </a:lnTo>
                  <a:lnTo>
                    <a:pt x="588" y="472"/>
                  </a:lnTo>
                  <a:lnTo>
                    <a:pt x="578" y="490"/>
                  </a:lnTo>
                  <a:lnTo>
                    <a:pt x="564" y="511"/>
                  </a:lnTo>
                  <a:lnTo>
                    <a:pt x="549" y="535"/>
                  </a:lnTo>
                  <a:lnTo>
                    <a:pt x="484" y="637"/>
                  </a:lnTo>
                  <a:lnTo>
                    <a:pt x="394" y="637"/>
                  </a:lnTo>
                  <a:lnTo>
                    <a:pt x="553" y="408"/>
                  </a:lnTo>
                  <a:lnTo>
                    <a:pt x="401" y="188"/>
                  </a:lnTo>
                  <a:close/>
                  <a:moveTo>
                    <a:pt x="883" y="820"/>
                  </a:moveTo>
                  <a:lnTo>
                    <a:pt x="883" y="334"/>
                  </a:lnTo>
                  <a:lnTo>
                    <a:pt x="883" y="298"/>
                  </a:lnTo>
                  <a:lnTo>
                    <a:pt x="882" y="261"/>
                  </a:lnTo>
                  <a:lnTo>
                    <a:pt x="881" y="224"/>
                  </a:lnTo>
                  <a:lnTo>
                    <a:pt x="880" y="188"/>
                  </a:lnTo>
                  <a:lnTo>
                    <a:pt x="953" y="188"/>
                  </a:lnTo>
                  <a:lnTo>
                    <a:pt x="957" y="265"/>
                  </a:lnTo>
                  <a:lnTo>
                    <a:pt x="958" y="265"/>
                  </a:lnTo>
                  <a:lnTo>
                    <a:pt x="965" y="255"/>
                  </a:lnTo>
                  <a:lnTo>
                    <a:pt x="972" y="244"/>
                  </a:lnTo>
                  <a:lnTo>
                    <a:pt x="979" y="235"/>
                  </a:lnTo>
                  <a:lnTo>
                    <a:pt x="988" y="227"/>
                  </a:lnTo>
                  <a:lnTo>
                    <a:pt x="996" y="219"/>
                  </a:lnTo>
                  <a:lnTo>
                    <a:pt x="1005" y="211"/>
                  </a:lnTo>
                  <a:lnTo>
                    <a:pt x="1014" y="205"/>
                  </a:lnTo>
                  <a:lnTo>
                    <a:pt x="1024" y="199"/>
                  </a:lnTo>
                  <a:lnTo>
                    <a:pt x="1034" y="194"/>
                  </a:lnTo>
                  <a:lnTo>
                    <a:pt x="1045" y="190"/>
                  </a:lnTo>
                  <a:lnTo>
                    <a:pt x="1055" y="186"/>
                  </a:lnTo>
                  <a:lnTo>
                    <a:pt x="1068" y="183"/>
                  </a:lnTo>
                  <a:lnTo>
                    <a:pt x="1079" y="181"/>
                  </a:lnTo>
                  <a:lnTo>
                    <a:pt x="1091" y="178"/>
                  </a:lnTo>
                  <a:lnTo>
                    <a:pt x="1105" y="177"/>
                  </a:lnTo>
                  <a:lnTo>
                    <a:pt x="1118" y="177"/>
                  </a:lnTo>
                  <a:lnTo>
                    <a:pt x="1138" y="178"/>
                  </a:lnTo>
                  <a:lnTo>
                    <a:pt x="1157" y="182"/>
                  </a:lnTo>
                  <a:lnTo>
                    <a:pt x="1166" y="184"/>
                  </a:lnTo>
                  <a:lnTo>
                    <a:pt x="1176" y="187"/>
                  </a:lnTo>
                  <a:lnTo>
                    <a:pt x="1185" y="190"/>
                  </a:lnTo>
                  <a:lnTo>
                    <a:pt x="1193" y="193"/>
                  </a:lnTo>
                  <a:lnTo>
                    <a:pt x="1201" y="198"/>
                  </a:lnTo>
                  <a:lnTo>
                    <a:pt x="1210" y="202"/>
                  </a:lnTo>
                  <a:lnTo>
                    <a:pt x="1218" y="207"/>
                  </a:lnTo>
                  <a:lnTo>
                    <a:pt x="1225" y="213"/>
                  </a:lnTo>
                  <a:lnTo>
                    <a:pt x="1240" y="226"/>
                  </a:lnTo>
                  <a:lnTo>
                    <a:pt x="1254" y="241"/>
                  </a:lnTo>
                  <a:lnTo>
                    <a:pt x="1266" y="258"/>
                  </a:lnTo>
                  <a:lnTo>
                    <a:pt x="1277" y="275"/>
                  </a:lnTo>
                  <a:lnTo>
                    <a:pt x="1287" y="294"/>
                  </a:lnTo>
                  <a:lnTo>
                    <a:pt x="1294" y="314"/>
                  </a:lnTo>
                  <a:lnTo>
                    <a:pt x="1300" y="335"/>
                  </a:lnTo>
                  <a:lnTo>
                    <a:pt x="1304" y="357"/>
                  </a:lnTo>
                  <a:lnTo>
                    <a:pt x="1307" y="381"/>
                  </a:lnTo>
                  <a:lnTo>
                    <a:pt x="1308" y="406"/>
                  </a:lnTo>
                  <a:lnTo>
                    <a:pt x="1307" y="434"/>
                  </a:lnTo>
                  <a:lnTo>
                    <a:pt x="1304" y="460"/>
                  </a:lnTo>
                  <a:lnTo>
                    <a:pt x="1302" y="473"/>
                  </a:lnTo>
                  <a:lnTo>
                    <a:pt x="1299" y="485"/>
                  </a:lnTo>
                  <a:lnTo>
                    <a:pt x="1296" y="497"/>
                  </a:lnTo>
                  <a:lnTo>
                    <a:pt x="1292" y="509"/>
                  </a:lnTo>
                  <a:lnTo>
                    <a:pt x="1288" y="520"/>
                  </a:lnTo>
                  <a:lnTo>
                    <a:pt x="1283" y="530"/>
                  </a:lnTo>
                  <a:lnTo>
                    <a:pt x="1278" y="541"/>
                  </a:lnTo>
                  <a:lnTo>
                    <a:pt x="1272" y="551"/>
                  </a:lnTo>
                  <a:lnTo>
                    <a:pt x="1266" y="560"/>
                  </a:lnTo>
                  <a:lnTo>
                    <a:pt x="1260" y="569"/>
                  </a:lnTo>
                  <a:lnTo>
                    <a:pt x="1253" y="579"/>
                  </a:lnTo>
                  <a:lnTo>
                    <a:pt x="1245" y="587"/>
                  </a:lnTo>
                  <a:lnTo>
                    <a:pt x="1231" y="601"/>
                  </a:lnTo>
                  <a:lnTo>
                    <a:pt x="1215" y="614"/>
                  </a:lnTo>
                  <a:lnTo>
                    <a:pt x="1207" y="619"/>
                  </a:lnTo>
                  <a:lnTo>
                    <a:pt x="1198" y="624"/>
                  </a:lnTo>
                  <a:lnTo>
                    <a:pt x="1190" y="628"/>
                  </a:lnTo>
                  <a:lnTo>
                    <a:pt x="1181" y="632"/>
                  </a:lnTo>
                  <a:lnTo>
                    <a:pt x="1163" y="638"/>
                  </a:lnTo>
                  <a:lnTo>
                    <a:pt x="1144" y="643"/>
                  </a:lnTo>
                  <a:lnTo>
                    <a:pt x="1123" y="647"/>
                  </a:lnTo>
                  <a:lnTo>
                    <a:pt x="1103" y="648"/>
                  </a:lnTo>
                  <a:lnTo>
                    <a:pt x="1091" y="647"/>
                  </a:lnTo>
                  <a:lnTo>
                    <a:pt x="1079" y="646"/>
                  </a:lnTo>
                  <a:lnTo>
                    <a:pt x="1069" y="644"/>
                  </a:lnTo>
                  <a:lnTo>
                    <a:pt x="1058" y="642"/>
                  </a:lnTo>
                  <a:lnTo>
                    <a:pt x="1048" y="640"/>
                  </a:lnTo>
                  <a:lnTo>
                    <a:pt x="1038" y="637"/>
                  </a:lnTo>
                  <a:lnTo>
                    <a:pt x="1029" y="633"/>
                  </a:lnTo>
                  <a:lnTo>
                    <a:pt x="1019" y="629"/>
                  </a:lnTo>
                  <a:lnTo>
                    <a:pt x="1011" y="625"/>
                  </a:lnTo>
                  <a:lnTo>
                    <a:pt x="1003" y="620"/>
                  </a:lnTo>
                  <a:lnTo>
                    <a:pt x="996" y="614"/>
                  </a:lnTo>
                  <a:lnTo>
                    <a:pt x="989" y="607"/>
                  </a:lnTo>
                  <a:lnTo>
                    <a:pt x="981" y="600"/>
                  </a:lnTo>
                  <a:lnTo>
                    <a:pt x="975" y="593"/>
                  </a:lnTo>
                  <a:lnTo>
                    <a:pt x="969" y="585"/>
                  </a:lnTo>
                  <a:lnTo>
                    <a:pt x="964" y="577"/>
                  </a:lnTo>
                  <a:lnTo>
                    <a:pt x="964" y="820"/>
                  </a:lnTo>
                  <a:lnTo>
                    <a:pt x="883" y="820"/>
                  </a:lnTo>
                  <a:close/>
                  <a:moveTo>
                    <a:pt x="964" y="377"/>
                  </a:moveTo>
                  <a:lnTo>
                    <a:pt x="964" y="454"/>
                  </a:lnTo>
                  <a:lnTo>
                    <a:pt x="964" y="468"/>
                  </a:lnTo>
                  <a:lnTo>
                    <a:pt x="966" y="480"/>
                  </a:lnTo>
                  <a:lnTo>
                    <a:pt x="969" y="492"/>
                  </a:lnTo>
                  <a:lnTo>
                    <a:pt x="972" y="504"/>
                  </a:lnTo>
                  <a:lnTo>
                    <a:pt x="977" y="515"/>
                  </a:lnTo>
                  <a:lnTo>
                    <a:pt x="983" y="525"/>
                  </a:lnTo>
                  <a:lnTo>
                    <a:pt x="991" y="535"/>
                  </a:lnTo>
                  <a:lnTo>
                    <a:pt x="1000" y="546"/>
                  </a:lnTo>
                  <a:lnTo>
                    <a:pt x="1009" y="554"/>
                  </a:lnTo>
                  <a:lnTo>
                    <a:pt x="1018" y="562"/>
                  </a:lnTo>
                  <a:lnTo>
                    <a:pt x="1029" y="568"/>
                  </a:lnTo>
                  <a:lnTo>
                    <a:pt x="1040" y="573"/>
                  </a:lnTo>
                  <a:lnTo>
                    <a:pt x="1051" y="578"/>
                  </a:lnTo>
                  <a:lnTo>
                    <a:pt x="1064" y="581"/>
                  </a:lnTo>
                  <a:lnTo>
                    <a:pt x="1077" y="583"/>
                  </a:lnTo>
                  <a:lnTo>
                    <a:pt x="1090" y="583"/>
                  </a:lnTo>
                  <a:lnTo>
                    <a:pt x="1106" y="583"/>
                  </a:lnTo>
                  <a:lnTo>
                    <a:pt x="1120" y="580"/>
                  </a:lnTo>
                  <a:lnTo>
                    <a:pt x="1133" y="577"/>
                  </a:lnTo>
                  <a:lnTo>
                    <a:pt x="1147" y="571"/>
                  </a:lnTo>
                  <a:lnTo>
                    <a:pt x="1159" y="564"/>
                  </a:lnTo>
                  <a:lnTo>
                    <a:pt x="1170" y="556"/>
                  </a:lnTo>
                  <a:lnTo>
                    <a:pt x="1181" y="547"/>
                  </a:lnTo>
                  <a:lnTo>
                    <a:pt x="1190" y="535"/>
                  </a:lnTo>
                  <a:lnTo>
                    <a:pt x="1198" y="523"/>
                  </a:lnTo>
                  <a:lnTo>
                    <a:pt x="1205" y="510"/>
                  </a:lnTo>
                  <a:lnTo>
                    <a:pt x="1212" y="495"/>
                  </a:lnTo>
                  <a:lnTo>
                    <a:pt x="1217" y="480"/>
                  </a:lnTo>
                  <a:lnTo>
                    <a:pt x="1221" y="463"/>
                  </a:lnTo>
                  <a:lnTo>
                    <a:pt x="1224" y="447"/>
                  </a:lnTo>
                  <a:lnTo>
                    <a:pt x="1226" y="428"/>
                  </a:lnTo>
                  <a:lnTo>
                    <a:pt x="1226" y="410"/>
                  </a:lnTo>
                  <a:lnTo>
                    <a:pt x="1226" y="392"/>
                  </a:lnTo>
                  <a:lnTo>
                    <a:pt x="1224" y="376"/>
                  </a:lnTo>
                  <a:lnTo>
                    <a:pt x="1221" y="360"/>
                  </a:lnTo>
                  <a:lnTo>
                    <a:pt x="1218" y="345"/>
                  </a:lnTo>
                  <a:lnTo>
                    <a:pt x="1213" y="331"/>
                  </a:lnTo>
                  <a:lnTo>
                    <a:pt x="1206" y="317"/>
                  </a:lnTo>
                  <a:lnTo>
                    <a:pt x="1200" y="305"/>
                  </a:lnTo>
                  <a:lnTo>
                    <a:pt x="1192" y="293"/>
                  </a:lnTo>
                  <a:lnTo>
                    <a:pt x="1182" y="280"/>
                  </a:lnTo>
                  <a:lnTo>
                    <a:pt x="1172" y="271"/>
                  </a:lnTo>
                  <a:lnTo>
                    <a:pt x="1160" y="262"/>
                  </a:lnTo>
                  <a:lnTo>
                    <a:pt x="1149" y="255"/>
                  </a:lnTo>
                  <a:lnTo>
                    <a:pt x="1136" y="249"/>
                  </a:lnTo>
                  <a:lnTo>
                    <a:pt x="1122" y="245"/>
                  </a:lnTo>
                  <a:lnTo>
                    <a:pt x="1108" y="243"/>
                  </a:lnTo>
                  <a:lnTo>
                    <a:pt x="1092" y="242"/>
                  </a:lnTo>
                  <a:lnTo>
                    <a:pt x="1082" y="243"/>
                  </a:lnTo>
                  <a:lnTo>
                    <a:pt x="1072" y="244"/>
                  </a:lnTo>
                  <a:lnTo>
                    <a:pt x="1062" y="246"/>
                  </a:lnTo>
                  <a:lnTo>
                    <a:pt x="1052" y="249"/>
                  </a:lnTo>
                  <a:lnTo>
                    <a:pt x="1042" y="254"/>
                  </a:lnTo>
                  <a:lnTo>
                    <a:pt x="1033" y="258"/>
                  </a:lnTo>
                  <a:lnTo>
                    <a:pt x="1024" y="264"/>
                  </a:lnTo>
                  <a:lnTo>
                    <a:pt x="1015" y="270"/>
                  </a:lnTo>
                  <a:lnTo>
                    <a:pt x="1007" y="277"/>
                  </a:lnTo>
                  <a:lnTo>
                    <a:pt x="999" y="285"/>
                  </a:lnTo>
                  <a:lnTo>
                    <a:pt x="993" y="294"/>
                  </a:lnTo>
                  <a:lnTo>
                    <a:pt x="987" y="303"/>
                  </a:lnTo>
                  <a:lnTo>
                    <a:pt x="981" y="312"/>
                  </a:lnTo>
                  <a:lnTo>
                    <a:pt x="976" y="321"/>
                  </a:lnTo>
                  <a:lnTo>
                    <a:pt x="972" y="333"/>
                  </a:lnTo>
                  <a:lnTo>
                    <a:pt x="969" y="344"/>
                  </a:lnTo>
                  <a:lnTo>
                    <a:pt x="967" y="353"/>
                  </a:lnTo>
                  <a:lnTo>
                    <a:pt x="965" y="363"/>
                  </a:lnTo>
                  <a:lnTo>
                    <a:pt x="964" y="370"/>
                  </a:lnTo>
                  <a:lnTo>
                    <a:pt x="964" y="377"/>
                  </a:lnTo>
                  <a:close/>
                  <a:moveTo>
                    <a:pt x="1771" y="427"/>
                  </a:moveTo>
                  <a:lnTo>
                    <a:pt x="1457" y="426"/>
                  </a:lnTo>
                  <a:lnTo>
                    <a:pt x="1458" y="445"/>
                  </a:lnTo>
                  <a:lnTo>
                    <a:pt x="1460" y="463"/>
                  </a:lnTo>
                  <a:lnTo>
                    <a:pt x="1464" y="480"/>
                  </a:lnTo>
                  <a:lnTo>
                    <a:pt x="1469" y="495"/>
                  </a:lnTo>
                  <a:lnTo>
                    <a:pt x="1477" y="510"/>
                  </a:lnTo>
                  <a:lnTo>
                    <a:pt x="1484" y="523"/>
                  </a:lnTo>
                  <a:lnTo>
                    <a:pt x="1493" y="535"/>
                  </a:lnTo>
                  <a:lnTo>
                    <a:pt x="1504" y="546"/>
                  </a:lnTo>
                  <a:lnTo>
                    <a:pt x="1515" y="554"/>
                  </a:lnTo>
                  <a:lnTo>
                    <a:pt x="1526" y="562"/>
                  </a:lnTo>
                  <a:lnTo>
                    <a:pt x="1537" y="568"/>
                  </a:lnTo>
                  <a:lnTo>
                    <a:pt x="1551" y="573"/>
                  </a:lnTo>
                  <a:lnTo>
                    <a:pt x="1564" y="577"/>
                  </a:lnTo>
                  <a:lnTo>
                    <a:pt x="1578" y="580"/>
                  </a:lnTo>
                  <a:lnTo>
                    <a:pt x="1594" y="582"/>
                  </a:lnTo>
                  <a:lnTo>
                    <a:pt x="1610" y="582"/>
                  </a:lnTo>
                  <a:lnTo>
                    <a:pt x="1628" y="582"/>
                  </a:lnTo>
                  <a:lnTo>
                    <a:pt x="1644" y="581"/>
                  </a:lnTo>
                  <a:lnTo>
                    <a:pt x="1660" y="579"/>
                  </a:lnTo>
                  <a:lnTo>
                    <a:pt x="1676" y="577"/>
                  </a:lnTo>
                  <a:lnTo>
                    <a:pt x="1690" y="573"/>
                  </a:lnTo>
                  <a:lnTo>
                    <a:pt x="1706" y="569"/>
                  </a:lnTo>
                  <a:lnTo>
                    <a:pt x="1720" y="564"/>
                  </a:lnTo>
                  <a:lnTo>
                    <a:pt x="1735" y="559"/>
                  </a:lnTo>
                  <a:lnTo>
                    <a:pt x="1748" y="618"/>
                  </a:lnTo>
                  <a:lnTo>
                    <a:pt x="1733" y="624"/>
                  </a:lnTo>
                  <a:lnTo>
                    <a:pt x="1715" y="630"/>
                  </a:lnTo>
                  <a:lnTo>
                    <a:pt x="1698" y="635"/>
                  </a:lnTo>
                  <a:lnTo>
                    <a:pt x="1680" y="639"/>
                  </a:lnTo>
                  <a:lnTo>
                    <a:pt x="1661" y="642"/>
                  </a:lnTo>
                  <a:lnTo>
                    <a:pt x="1641" y="644"/>
                  </a:lnTo>
                  <a:lnTo>
                    <a:pt x="1621" y="646"/>
                  </a:lnTo>
                  <a:lnTo>
                    <a:pt x="1599" y="647"/>
                  </a:lnTo>
                  <a:lnTo>
                    <a:pt x="1574" y="646"/>
                  </a:lnTo>
                  <a:lnTo>
                    <a:pt x="1551" y="642"/>
                  </a:lnTo>
                  <a:lnTo>
                    <a:pt x="1539" y="640"/>
                  </a:lnTo>
                  <a:lnTo>
                    <a:pt x="1528" y="637"/>
                  </a:lnTo>
                  <a:lnTo>
                    <a:pt x="1518" y="634"/>
                  </a:lnTo>
                  <a:lnTo>
                    <a:pt x="1507" y="631"/>
                  </a:lnTo>
                  <a:lnTo>
                    <a:pt x="1497" y="627"/>
                  </a:lnTo>
                  <a:lnTo>
                    <a:pt x="1488" y="622"/>
                  </a:lnTo>
                  <a:lnTo>
                    <a:pt x="1479" y="617"/>
                  </a:lnTo>
                  <a:lnTo>
                    <a:pt x="1469" y="612"/>
                  </a:lnTo>
                  <a:lnTo>
                    <a:pt x="1461" y="605"/>
                  </a:lnTo>
                  <a:lnTo>
                    <a:pt x="1453" y="598"/>
                  </a:lnTo>
                  <a:lnTo>
                    <a:pt x="1445" y="592"/>
                  </a:lnTo>
                  <a:lnTo>
                    <a:pt x="1438" y="584"/>
                  </a:lnTo>
                  <a:lnTo>
                    <a:pt x="1430" y="576"/>
                  </a:lnTo>
                  <a:lnTo>
                    <a:pt x="1423" y="567"/>
                  </a:lnTo>
                  <a:lnTo>
                    <a:pt x="1417" y="559"/>
                  </a:lnTo>
                  <a:lnTo>
                    <a:pt x="1412" y="551"/>
                  </a:lnTo>
                  <a:lnTo>
                    <a:pt x="1406" y="542"/>
                  </a:lnTo>
                  <a:lnTo>
                    <a:pt x="1402" y="531"/>
                  </a:lnTo>
                  <a:lnTo>
                    <a:pt x="1397" y="522"/>
                  </a:lnTo>
                  <a:lnTo>
                    <a:pt x="1393" y="512"/>
                  </a:lnTo>
                  <a:lnTo>
                    <a:pt x="1389" y="501"/>
                  </a:lnTo>
                  <a:lnTo>
                    <a:pt x="1386" y="490"/>
                  </a:lnTo>
                  <a:lnTo>
                    <a:pt x="1384" y="480"/>
                  </a:lnTo>
                  <a:lnTo>
                    <a:pt x="1382" y="469"/>
                  </a:lnTo>
                  <a:lnTo>
                    <a:pt x="1379" y="445"/>
                  </a:lnTo>
                  <a:lnTo>
                    <a:pt x="1378" y="419"/>
                  </a:lnTo>
                  <a:lnTo>
                    <a:pt x="1379" y="394"/>
                  </a:lnTo>
                  <a:lnTo>
                    <a:pt x="1382" y="370"/>
                  </a:lnTo>
                  <a:lnTo>
                    <a:pt x="1386" y="346"/>
                  </a:lnTo>
                  <a:lnTo>
                    <a:pt x="1392" y="324"/>
                  </a:lnTo>
                  <a:lnTo>
                    <a:pt x="1397" y="313"/>
                  </a:lnTo>
                  <a:lnTo>
                    <a:pt x="1401" y="303"/>
                  </a:lnTo>
                  <a:lnTo>
                    <a:pt x="1406" y="293"/>
                  </a:lnTo>
                  <a:lnTo>
                    <a:pt x="1411" y="282"/>
                  </a:lnTo>
                  <a:lnTo>
                    <a:pt x="1416" y="273"/>
                  </a:lnTo>
                  <a:lnTo>
                    <a:pt x="1422" y="264"/>
                  </a:lnTo>
                  <a:lnTo>
                    <a:pt x="1428" y="255"/>
                  </a:lnTo>
                  <a:lnTo>
                    <a:pt x="1436" y="246"/>
                  </a:lnTo>
                  <a:lnTo>
                    <a:pt x="1443" y="238"/>
                  </a:lnTo>
                  <a:lnTo>
                    <a:pt x="1451" y="230"/>
                  </a:lnTo>
                  <a:lnTo>
                    <a:pt x="1458" y="223"/>
                  </a:lnTo>
                  <a:lnTo>
                    <a:pt x="1466" y="217"/>
                  </a:lnTo>
                  <a:lnTo>
                    <a:pt x="1476" y="210"/>
                  </a:lnTo>
                  <a:lnTo>
                    <a:pt x="1484" y="204"/>
                  </a:lnTo>
                  <a:lnTo>
                    <a:pt x="1493" y="199"/>
                  </a:lnTo>
                  <a:lnTo>
                    <a:pt x="1502" y="195"/>
                  </a:lnTo>
                  <a:lnTo>
                    <a:pt x="1513" y="191"/>
                  </a:lnTo>
                  <a:lnTo>
                    <a:pt x="1522" y="187"/>
                  </a:lnTo>
                  <a:lnTo>
                    <a:pt x="1532" y="185"/>
                  </a:lnTo>
                  <a:lnTo>
                    <a:pt x="1543" y="182"/>
                  </a:lnTo>
                  <a:lnTo>
                    <a:pt x="1554" y="179"/>
                  </a:lnTo>
                  <a:lnTo>
                    <a:pt x="1565" y="178"/>
                  </a:lnTo>
                  <a:lnTo>
                    <a:pt x="1576" y="177"/>
                  </a:lnTo>
                  <a:lnTo>
                    <a:pt x="1589" y="177"/>
                  </a:lnTo>
                  <a:lnTo>
                    <a:pt x="1601" y="177"/>
                  </a:lnTo>
                  <a:lnTo>
                    <a:pt x="1612" y="178"/>
                  </a:lnTo>
                  <a:lnTo>
                    <a:pt x="1624" y="181"/>
                  </a:lnTo>
                  <a:lnTo>
                    <a:pt x="1635" y="183"/>
                  </a:lnTo>
                  <a:lnTo>
                    <a:pt x="1645" y="185"/>
                  </a:lnTo>
                  <a:lnTo>
                    <a:pt x="1655" y="188"/>
                  </a:lnTo>
                  <a:lnTo>
                    <a:pt x="1665" y="192"/>
                  </a:lnTo>
                  <a:lnTo>
                    <a:pt x="1675" y="196"/>
                  </a:lnTo>
                  <a:lnTo>
                    <a:pt x="1683" y="201"/>
                  </a:lnTo>
                  <a:lnTo>
                    <a:pt x="1692" y="206"/>
                  </a:lnTo>
                  <a:lnTo>
                    <a:pt x="1701" y="212"/>
                  </a:lnTo>
                  <a:lnTo>
                    <a:pt x="1708" y="220"/>
                  </a:lnTo>
                  <a:lnTo>
                    <a:pt x="1716" y="227"/>
                  </a:lnTo>
                  <a:lnTo>
                    <a:pt x="1723" y="234"/>
                  </a:lnTo>
                  <a:lnTo>
                    <a:pt x="1729" y="242"/>
                  </a:lnTo>
                  <a:lnTo>
                    <a:pt x="1736" y="251"/>
                  </a:lnTo>
                  <a:lnTo>
                    <a:pt x="1745" y="266"/>
                  </a:lnTo>
                  <a:lnTo>
                    <a:pt x="1753" y="281"/>
                  </a:lnTo>
                  <a:lnTo>
                    <a:pt x="1759" y="298"/>
                  </a:lnTo>
                  <a:lnTo>
                    <a:pt x="1764" y="314"/>
                  </a:lnTo>
                  <a:lnTo>
                    <a:pt x="1768" y="332"/>
                  </a:lnTo>
                  <a:lnTo>
                    <a:pt x="1772" y="349"/>
                  </a:lnTo>
                  <a:lnTo>
                    <a:pt x="1774" y="369"/>
                  </a:lnTo>
                  <a:lnTo>
                    <a:pt x="1774" y="388"/>
                  </a:lnTo>
                  <a:lnTo>
                    <a:pt x="1774" y="400"/>
                  </a:lnTo>
                  <a:lnTo>
                    <a:pt x="1773" y="410"/>
                  </a:lnTo>
                  <a:lnTo>
                    <a:pt x="1772" y="419"/>
                  </a:lnTo>
                  <a:lnTo>
                    <a:pt x="1771" y="427"/>
                  </a:lnTo>
                  <a:close/>
                  <a:moveTo>
                    <a:pt x="1457" y="368"/>
                  </a:moveTo>
                  <a:lnTo>
                    <a:pt x="1696" y="368"/>
                  </a:lnTo>
                  <a:lnTo>
                    <a:pt x="1696" y="355"/>
                  </a:lnTo>
                  <a:lnTo>
                    <a:pt x="1694" y="344"/>
                  </a:lnTo>
                  <a:lnTo>
                    <a:pt x="1692" y="332"/>
                  </a:lnTo>
                  <a:lnTo>
                    <a:pt x="1690" y="321"/>
                  </a:lnTo>
                  <a:lnTo>
                    <a:pt x="1687" y="311"/>
                  </a:lnTo>
                  <a:lnTo>
                    <a:pt x="1683" y="301"/>
                  </a:lnTo>
                  <a:lnTo>
                    <a:pt x="1678" y="292"/>
                  </a:lnTo>
                  <a:lnTo>
                    <a:pt x="1673" y="282"/>
                  </a:lnTo>
                  <a:lnTo>
                    <a:pt x="1666" y="271"/>
                  </a:lnTo>
                  <a:lnTo>
                    <a:pt x="1656" y="262"/>
                  </a:lnTo>
                  <a:lnTo>
                    <a:pt x="1646" y="254"/>
                  </a:lnTo>
                  <a:lnTo>
                    <a:pt x="1636" y="247"/>
                  </a:lnTo>
                  <a:lnTo>
                    <a:pt x="1624" y="242"/>
                  </a:lnTo>
                  <a:lnTo>
                    <a:pt x="1611" y="239"/>
                  </a:lnTo>
                  <a:lnTo>
                    <a:pt x="1597" y="237"/>
                  </a:lnTo>
                  <a:lnTo>
                    <a:pt x="1583" y="236"/>
                  </a:lnTo>
                  <a:lnTo>
                    <a:pt x="1568" y="237"/>
                  </a:lnTo>
                  <a:lnTo>
                    <a:pt x="1555" y="239"/>
                  </a:lnTo>
                  <a:lnTo>
                    <a:pt x="1542" y="242"/>
                  </a:lnTo>
                  <a:lnTo>
                    <a:pt x="1531" y="247"/>
                  </a:lnTo>
                  <a:lnTo>
                    <a:pt x="1520" y="254"/>
                  </a:lnTo>
                  <a:lnTo>
                    <a:pt x="1510" y="261"/>
                  </a:lnTo>
                  <a:lnTo>
                    <a:pt x="1500" y="270"/>
                  </a:lnTo>
                  <a:lnTo>
                    <a:pt x="1491" y="280"/>
                  </a:lnTo>
                  <a:lnTo>
                    <a:pt x="1485" y="290"/>
                  </a:lnTo>
                  <a:lnTo>
                    <a:pt x="1479" y="300"/>
                  </a:lnTo>
                  <a:lnTo>
                    <a:pt x="1474" y="310"/>
                  </a:lnTo>
                  <a:lnTo>
                    <a:pt x="1468" y="320"/>
                  </a:lnTo>
                  <a:lnTo>
                    <a:pt x="1464" y="332"/>
                  </a:lnTo>
                  <a:lnTo>
                    <a:pt x="1461" y="343"/>
                  </a:lnTo>
                  <a:lnTo>
                    <a:pt x="1459" y="355"/>
                  </a:lnTo>
                  <a:lnTo>
                    <a:pt x="1457" y="368"/>
                  </a:lnTo>
                  <a:close/>
                  <a:moveTo>
                    <a:pt x="1875" y="637"/>
                  </a:moveTo>
                  <a:lnTo>
                    <a:pt x="1875" y="328"/>
                  </a:lnTo>
                  <a:lnTo>
                    <a:pt x="1875" y="291"/>
                  </a:lnTo>
                  <a:lnTo>
                    <a:pt x="1874" y="256"/>
                  </a:lnTo>
                  <a:lnTo>
                    <a:pt x="1873" y="221"/>
                  </a:lnTo>
                  <a:lnTo>
                    <a:pt x="1872" y="188"/>
                  </a:lnTo>
                  <a:lnTo>
                    <a:pt x="1944" y="188"/>
                  </a:lnTo>
                  <a:lnTo>
                    <a:pt x="1946" y="276"/>
                  </a:lnTo>
                  <a:lnTo>
                    <a:pt x="1950" y="276"/>
                  </a:lnTo>
                  <a:lnTo>
                    <a:pt x="1954" y="265"/>
                  </a:lnTo>
                  <a:lnTo>
                    <a:pt x="1959" y="255"/>
                  </a:lnTo>
                  <a:lnTo>
                    <a:pt x="1964" y="245"/>
                  </a:lnTo>
                  <a:lnTo>
                    <a:pt x="1970" y="236"/>
                  </a:lnTo>
                  <a:lnTo>
                    <a:pt x="1976" y="227"/>
                  </a:lnTo>
                  <a:lnTo>
                    <a:pt x="1983" y="219"/>
                  </a:lnTo>
                  <a:lnTo>
                    <a:pt x="1991" y="211"/>
                  </a:lnTo>
                  <a:lnTo>
                    <a:pt x="2000" y="204"/>
                  </a:lnTo>
                  <a:lnTo>
                    <a:pt x="2008" y="198"/>
                  </a:lnTo>
                  <a:lnTo>
                    <a:pt x="2017" y="193"/>
                  </a:lnTo>
                  <a:lnTo>
                    <a:pt x="2026" y="188"/>
                  </a:lnTo>
                  <a:lnTo>
                    <a:pt x="2036" y="185"/>
                  </a:lnTo>
                  <a:lnTo>
                    <a:pt x="2045" y="182"/>
                  </a:lnTo>
                  <a:lnTo>
                    <a:pt x="2054" y="179"/>
                  </a:lnTo>
                  <a:lnTo>
                    <a:pt x="2064" y="177"/>
                  </a:lnTo>
                  <a:lnTo>
                    <a:pt x="2075" y="177"/>
                  </a:lnTo>
                  <a:lnTo>
                    <a:pt x="2087" y="178"/>
                  </a:lnTo>
                  <a:lnTo>
                    <a:pt x="2097" y="181"/>
                  </a:lnTo>
                  <a:lnTo>
                    <a:pt x="2097" y="258"/>
                  </a:lnTo>
                  <a:lnTo>
                    <a:pt x="2084" y="256"/>
                  </a:lnTo>
                  <a:lnTo>
                    <a:pt x="2069" y="255"/>
                  </a:lnTo>
                  <a:lnTo>
                    <a:pt x="2055" y="256"/>
                  </a:lnTo>
                  <a:lnTo>
                    <a:pt x="2043" y="258"/>
                  </a:lnTo>
                  <a:lnTo>
                    <a:pt x="2032" y="261"/>
                  </a:lnTo>
                  <a:lnTo>
                    <a:pt x="2020" y="266"/>
                  </a:lnTo>
                  <a:lnTo>
                    <a:pt x="2010" y="272"/>
                  </a:lnTo>
                  <a:lnTo>
                    <a:pt x="2000" y="280"/>
                  </a:lnTo>
                  <a:lnTo>
                    <a:pt x="1990" y="290"/>
                  </a:lnTo>
                  <a:lnTo>
                    <a:pt x="1982" y="300"/>
                  </a:lnTo>
                  <a:lnTo>
                    <a:pt x="1976" y="310"/>
                  </a:lnTo>
                  <a:lnTo>
                    <a:pt x="1971" y="321"/>
                  </a:lnTo>
                  <a:lnTo>
                    <a:pt x="1966" y="333"/>
                  </a:lnTo>
                  <a:lnTo>
                    <a:pt x="1963" y="344"/>
                  </a:lnTo>
                  <a:lnTo>
                    <a:pt x="1960" y="356"/>
                  </a:lnTo>
                  <a:lnTo>
                    <a:pt x="1958" y="370"/>
                  </a:lnTo>
                  <a:lnTo>
                    <a:pt x="1957" y="383"/>
                  </a:lnTo>
                  <a:lnTo>
                    <a:pt x="1955" y="398"/>
                  </a:lnTo>
                  <a:lnTo>
                    <a:pt x="1955" y="637"/>
                  </a:lnTo>
                  <a:lnTo>
                    <a:pt x="1875" y="637"/>
                  </a:lnTo>
                  <a:close/>
                  <a:moveTo>
                    <a:pt x="2260" y="637"/>
                  </a:moveTo>
                  <a:lnTo>
                    <a:pt x="2178" y="637"/>
                  </a:lnTo>
                  <a:lnTo>
                    <a:pt x="2178" y="188"/>
                  </a:lnTo>
                  <a:lnTo>
                    <a:pt x="2260" y="188"/>
                  </a:lnTo>
                  <a:lnTo>
                    <a:pt x="2260" y="637"/>
                  </a:lnTo>
                  <a:close/>
                  <a:moveTo>
                    <a:pt x="2219" y="105"/>
                  </a:moveTo>
                  <a:lnTo>
                    <a:pt x="2217" y="105"/>
                  </a:lnTo>
                  <a:lnTo>
                    <a:pt x="2206" y="104"/>
                  </a:lnTo>
                  <a:lnTo>
                    <a:pt x="2197" y="101"/>
                  </a:lnTo>
                  <a:lnTo>
                    <a:pt x="2193" y="99"/>
                  </a:lnTo>
                  <a:lnTo>
                    <a:pt x="2189" y="96"/>
                  </a:lnTo>
                  <a:lnTo>
                    <a:pt x="2185" y="93"/>
                  </a:lnTo>
                  <a:lnTo>
                    <a:pt x="2181" y="90"/>
                  </a:lnTo>
                  <a:lnTo>
                    <a:pt x="2174" y="82"/>
                  </a:lnTo>
                  <a:lnTo>
                    <a:pt x="2170" y="72"/>
                  </a:lnTo>
                  <a:lnTo>
                    <a:pt x="2167" y="63"/>
                  </a:lnTo>
                  <a:lnTo>
                    <a:pt x="2166" y="52"/>
                  </a:lnTo>
                  <a:lnTo>
                    <a:pt x="2167" y="42"/>
                  </a:lnTo>
                  <a:lnTo>
                    <a:pt x="2170" y="32"/>
                  </a:lnTo>
                  <a:lnTo>
                    <a:pt x="2174" y="23"/>
                  </a:lnTo>
                  <a:lnTo>
                    <a:pt x="2182" y="16"/>
                  </a:lnTo>
                  <a:lnTo>
                    <a:pt x="2185" y="12"/>
                  </a:lnTo>
                  <a:lnTo>
                    <a:pt x="2189" y="9"/>
                  </a:lnTo>
                  <a:lnTo>
                    <a:pt x="2194" y="6"/>
                  </a:lnTo>
                  <a:lnTo>
                    <a:pt x="2198" y="4"/>
                  </a:lnTo>
                  <a:lnTo>
                    <a:pt x="2208" y="2"/>
                  </a:lnTo>
                  <a:lnTo>
                    <a:pt x="2220" y="0"/>
                  </a:lnTo>
                  <a:lnTo>
                    <a:pt x="2230" y="2"/>
                  </a:lnTo>
                  <a:lnTo>
                    <a:pt x="2240" y="4"/>
                  </a:lnTo>
                  <a:lnTo>
                    <a:pt x="2244" y="6"/>
                  </a:lnTo>
                  <a:lnTo>
                    <a:pt x="2249" y="9"/>
                  </a:lnTo>
                  <a:lnTo>
                    <a:pt x="2253" y="12"/>
                  </a:lnTo>
                  <a:lnTo>
                    <a:pt x="2257" y="15"/>
                  </a:lnTo>
                  <a:lnTo>
                    <a:pt x="2263" y="23"/>
                  </a:lnTo>
                  <a:lnTo>
                    <a:pt x="2268" y="31"/>
                  </a:lnTo>
                  <a:lnTo>
                    <a:pt x="2270" y="42"/>
                  </a:lnTo>
                  <a:lnTo>
                    <a:pt x="2271" y="52"/>
                  </a:lnTo>
                  <a:lnTo>
                    <a:pt x="2270" y="63"/>
                  </a:lnTo>
                  <a:lnTo>
                    <a:pt x="2268" y="72"/>
                  </a:lnTo>
                  <a:lnTo>
                    <a:pt x="2263" y="82"/>
                  </a:lnTo>
                  <a:lnTo>
                    <a:pt x="2257" y="90"/>
                  </a:lnTo>
                  <a:lnTo>
                    <a:pt x="2253" y="93"/>
                  </a:lnTo>
                  <a:lnTo>
                    <a:pt x="2249" y="96"/>
                  </a:lnTo>
                  <a:lnTo>
                    <a:pt x="2244" y="99"/>
                  </a:lnTo>
                  <a:lnTo>
                    <a:pt x="2240" y="101"/>
                  </a:lnTo>
                  <a:lnTo>
                    <a:pt x="2235" y="103"/>
                  </a:lnTo>
                  <a:lnTo>
                    <a:pt x="2230" y="104"/>
                  </a:lnTo>
                  <a:lnTo>
                    <a:pt x="2224" y="104"/>
                  </a:lnTo>
                  <a:lnTo>
                    <a:pt x="2219" y="105"/>
                  </a:lnTo>
                  <a:close/>
                  <a:moveTo>
                    <a:pt x="2755" y="427"/>
                  </a:moveTo>
                  <a:lnTo>
                    <a:pt x="2441" y="426"/>
                  </a:lnTo>
                  <a:lnTo>
                    <a:pt x="2443" y="445"/>
                  </a:lnTo>
                  <a:lnTo>
                    <a:pt x="2446" y="463"/>
                  </a:lnTo>
                  <a:lnTo>
                    <a:pt x="2449" y="480"/>
                  </a:lnTo>
                  <a:lnTo>
                    <a:pt x="2454" y="495"/>
                  </a:lnTo>
                  <a:lnTo>
                    <a:pt x="2461" y="510"/>
                  </a:lnTo>
                  <a:lnTo>
                    <a:pt x="2469" y="523"/>
                  </a:lnTo>
                  <a:lnTo>
                    <a:pt x="2478" y="535"/>
                  </a:lnTo>
                  <a:lnTo>
                    <a:pt x="2489" y="546"/>
                  </a:lnTo>
                  <a:lnTo>
                    <a:pt x="2499" y="554"/>
                  </a:lnTo>
                  <a:lnTo>
                    <a:pt x="2510" y="562"/>
                  </a:lnTo>
                  <a:lnTo>
                    <a:pt x="2523" y="568"/>
                  </a:lnTo>
                  <a:lnTo>
                    <a:pt x="2535" y="573"/>
                  </a:lnTo>
                  <a:lnTo>
                    <a:pt x="2548" y="577"/>
                  </a:lnTo>
                  <a:lnTo>
                    <a:pt x="2564" y="580"/>
                  </a:lnTo>
                  <a:lnTo>
                    <a:pt x="2579" y="582"/>
                  </a:lnTo>
                  <a:lnTo>
                    <a:pt x="2595" y="582"/>
                  </a:lnTo>
                  <a:lnTo>
                    <a:pt x="2612" y="582"/>
                  </a:lnTo>
                  <a:lnTo>
                    <a:pt x="2628" y="581"/>
                  </a:lnTo>
                  <a:lnTo>
                    <a:pt x="2644" y="579"/>
                  </a:lnTo>
                  <a:lnTo>
                    <a:pt x="2660" y="577"/>
                  </a:lnTo>
                  <a:lnTo>
                    <a:pt x="2676" y="573"/>
                  </a:lnTo>
                  <a:lnTo>
                    <a:pt x="2690" y="569"/>
                  </a:lnTo>
                  <a:lnTo>
                    <a:pt x="2705" y="564"/>
                  </a:lnTo>
                  <a:lnTo>
                    <a:pt x="2719" y="559"/>
                  </a:lnTo>
                  <a:lnTo>
                    <a:pt x="2732" y="618"/>
                  </a:lnTo>
                  <a:lnTo>
                    <a:pt x="2717" y="624"/>
                  </a:lnTo>
                  <a:lnTo>
                    <a:pt x="2700" y="630"/>
                  </a:lnTo>
                  <a:lnTo>
                    <a:pt x="2683" y="635"/>
                  </a:lnTo>
                  <a:lnTo>
                    <a:pt x="2664" y="639"/>
                  </a:lnTo>
                  <a:lnTo>
                    <a:pt x="2645" y="642"/>
                  </a:lnTo>
                  <a:lnTo>
                    <a:pt x="2625" y="644"/>
                  </a:lnTo>
                  <a:lnTo>
                    <a:pt x="2605" y="646"/>
                  </a:lnTo>
                  <a:lnTo>
                    <a:pt x="2583" y="647"/>
                  </a:lnTo>
                  <a:lnTo>
                    <a:pt x="2559" y="646"/>
                  </a:lnTo>
                  <a:lnTo>
                    <a:pt x="2535" y="642"/>
                  </a:lnTo>
                  <a:lnTo>
                    <a:pt x="2524" y="640"/>
                  </a:lnTo>
                  <a:lnTo>
                    <a:pt x="2512" y="637"/>
                  </a:lnTo>
                  <a:lnTo>
                    <a:pt x="2502" y="634"/>
                  </a:lnTo>
                  <a:lnTo>
                    <a:pt x="2492" y="631"/>
                  </a:lnTo>
                  <a:lnTo>
                    <a:pt x="2483" y="627"/>
                  </a:lnTo>
                  <a:lnTo>
                    <a:pt x="2472" y="622"/>
                  </a:lnTo>
                  <a:lnTo>
                    <a:pt x="2463" y="617"/>
                  </a:lnTo>
                  <a:lnTo>
                    <a:pt x="2455" y="612"/>
                  </a:lnTo>
                  <a:lnTo>
                    <a:pt x="2446" y="605"/>
                  </a:lnTo>
                  <a:lnTo>
                    <a:pt x="2437" y="598"/>
                  </a:lnTo>
                  <a:lnTo>
                    <a:pt x="2429" y="592"/>
                  </a:lnTo>
                  <a:lnTo>
                    <a:pt x="2422" y="584"/>
                  </a:lnTo>
                  <a:lnTo>
                    <a:pt x="2415" y="576"/>
                  </a:lnTo>
                  <a:lnTo>
                    <a:pt x="2409" y="567"/>
                  </a:lnTo>
                  <a:lnTo>
                    <a:pt x="2401" y="559"/>
                  </a:lnTo>
                  <a:lnTo>
                    <a:pt x="2396" y="551"/>
                  </a:lnTo>
                  <a:lnTo>
                    <a:pt x="2391" y="542"/>
                  </a:lnTo>
                  <a:lnTo>
                    <a:pt x="2386" y="531"/>
                  </a:lnTo>
                  <a:lnTo>
                    <a:pt x="2382" y="522"/>
                  </a:lnTo>
                  <a:lnTo>
                    <a:pt x="2378" y="512"/>
                  </a:lnTo>
                  <a:lnTo>
                    <a:pt x="2374" y="501"/>
                  </a:lnTo>
                  <a:lnTo>
                    <a:pt x="2371" y="490"/>
                  </a:lnTo>
                  <a:lnTo>
                    <a:pt x="2369" y="480"/>
                  </a:lnTo>
                  <a:lnTo>
                    <a:pt x="2366" y="469"/>
                  </a:lnTo>
                  <a:lnTo>
                    <a:pt x="2363" y="445"/>
                  </a:lnTo>
                  <a:lnTo>
                    <a:pt x="2362" y="419"/>
                  </a:lnTo>
                  <a:lnTo>
                    <a:pt x="2363" y="394"/>
                  </a:lnTo>
                  <a:lnTo>
                    <a:pt x="2366" y="370"/>
                  </a:lnTo>
                  <a:lnTo>
                    <a:pt x="2371" y="346"/>
                  </a:lnTo>
                  <a:lnTo>
                    <a:pt x="2377" y="324"/>
                  </a:lnTo>
                  <a:lnTo>
                    <a:pt x="2381" y="313"/>
                  </a:lnTo>
                  <a:lnTo>
                    <a:pt x="2385" y="303"/>
                  </a:lnTo>
                  <a:lnTo>
                    <a:pt x="2390" y="293"/>
                  </a:lnTo>
                  <a:lnTo>
                    <a:pt x="2395" y="282"/>
                  </a:lnTo>
                  <a:lnTo>
                    <a:pt x="2400" y="273"/>
                  </a:lnTo>
                  <a:lnTo>
                    <a:pt x="2407" y="264"/>
                  </a:lnTo>
                  <a:lnTo>
                    <a:pt x="2414" y="255"/>
                  </a:lnTo>
                  <a:lnTo>
                    <a:pt x="2420" y="246"/>
                  </a:lnTo>
                  <a:lnTo>
                    <a:pt x="2427" y="238"/>
                  </a:lnTo>
                  <a:lnTo>
                    <a:pt x="2435" y="230"/>
                  </a:lnTo>
                  <a:lnTo>
                    <a:pt x="2444" y="223"/>
                  </a:lnTo>
                  <a:lnTo>
                    <a:pt x="2452" y="217"/>
                  </a:lnTo>
                  <a:lnTo>
                    <a:pt x="2460" y="210"/>
                  </a:lnTo>
                  <a:lnTo>
                    <a:pt x="2468" y="204"/>
                  </a:lnTo>
                  <a:lnTo>
                    <a:pt x="2477" y="199"/>
                  </a:lnTo>
                  <a:lnTo>
                    <a:pt x="2487" y="195"/>
                  </a:lnTo>
                  <a:lnTo>
                    <a:pt x="2497" y="191"/>
                  </a:lnTo>
                  <a:lnTo>
                    <a:pt x="2507" y="187"/>
                  </a:lnTo>
                  <a:lnTo>
                    <a:pt x="2518" y="185"/>
                  </a:lnTo>
                  <a:lnTo>
                    <a:pt x="2528" y="182"/>
                  </a:lnTo>
                  <a:lnTo>
                    <a:pt x="2539" y="179"/>
                  </a:lnTo>
                  <a:lnTo>
                    <a:pt x="2549" y="178"/>
                  </a:lnTo>
                  <a:lnTo>
                    <a:pt x="2562" y="177"/>
                  </a:lnTo>
                  <a:lnTo>
                    <a:pt x="2573" y="177"/>
                  </a:lnTo>
                  <a:lnTo>
                    <a:pt x="2585" y="177"/>
                  </a:lnTo>
                  <a:lnTo>
                    <a:pt x="2597" y="178"/>
                  </a:lnTo>
                  <a:lnTo>
                    <a:pt x="2608" y="181"/>
                  </a:lnTo>
                  <a:lnTo>
                    <a:pt x="2619" y="183"/>
                  </a:lnTo>
                  <a:lnTo>
                    <a:pt x="2630" y="185"/>
                  </a:lnTo>
                  <a:lnTo>
                    <a:pt x="2640" y="188"/>
                  </a:lnTo>
                  <a:lnTo>
                    <a:pt x="2650" y="192"/>
                  </a:lnTo>
                  <a:lnTo>
                    <a:pt x="2659" y="196"/>
                  </a:lnTo>
                  <a:lnTo>
                    <a:pt x="2669" y="201"/>
                  </a:lnTo>
                  <a:lnTo>
                    <a:pt x="2677" y="206"/>
                  </a:lnTo>
                  <a:lnTo>
                    <a:pt x="2685" y="212"/>
                  </a:lnTo>
                  <a:lnTo>
                    <a:pt x="2693" y="220"/>
                  </a:lnTo>
                  <a:lnTo>
                    <a:pt x="2700" y="227"/>
                  </a:lnTo>
                  <a:lnTo>
                    <a:pt x="2708" y="234"/>
                  </a:lnTo>
                  <a:lnTo>
                    <a:pt x="2714" y="242"/>
                  </a:lnTo>
                  <a:lnTo>
                    <a:pt x="2721" y="251"/>
                  </a:lnTo>
                  <a:lnTo>
                    <a:pt x="2729" y="266"/>
                  </a:lnTo>
                  <a:lnTo>
                    <a:pt x="2737" y="281"/>
                  </a:lnTo>
                  <a:lnTo>
                    <a:pt x="2744" y="298"/>
                  </a:lnTo>
                  <a:lnTo>
                    <a:pt x="2749" y="314"/>
                  </a:lnTo>
                  <a:lnTo>
                    <a:pt x="2753" y="332"/>
                  </a:lnTo>
                  <a:lnTo>
                    <a:pt x="2756" y="349"/>
                  </a:lnTo>
                  <a:lnTo>
                    <a:pt x="2758" y="369"/>
                  </a:lnTo>
                  <a:lnTo>
                    <a:pt x="2759" y="388"/>
                  </a:lnTo>
                  <a:lnTo>
                    <a:pt x="2758" y="400"/>
                  </a:lnTo>
                  <a:lnTo>
                    <a:pt x="2758" y="410"/>
                  </a:lnTo>
                  <a:lnTo>
                    <a:pt x="2757" y="419"/>
                  </a:lnTo>
                  <a:lnTo>
                    <a:pt x="2755" y="427"/>
                  </a:lnTo>
                  <a:close/>
                  <a:moveTo>
                    <a:pt x="2441" y="368"/>
                  </a:moveTo>
                  <a:lnTo>
                    <a:pt x="2680" y="368"/>
                  </a:lnTo>
                  <a:lnTo>
                    <a:pt x="2680" y="355"/>
                  </a:lnTo>
                  <a:lnTo>
                    <a:pt x="2679" y="344"/>
                  </a:lnTo>
                  <a:lnTo>
                    <a:pt x="2677" y="332"/>
                  </a:lnTo>
                  <a:lnTo>
                    <a:pt x="2675" y="321"/>
                  </a:lnTo>
                  <a:lnTo>
                    <a:pt x="2672" y="311"/>
                  </a:lnTo>
                  <a:lnTo>
                    <a:pt x="2668" y="301"/>
                  </a:lnTo>
                  <a:lnTo>
                    <a:pt x="2663" y="292"/>
                  </a:lnTo>
                  <a:lnTo>
                    <a:pt x="2657" y="282"/>
                  </a:lnTo>
                  <a:lnTo>
                    <a:pt x="2650" y="271"/>
                  </a:lnTo>
                  <a:lnTo>
                    <a:pt x="2641" y="262"/>
                  </a:lnTo>
                  <a:lnTo>
                    <a:pt x="2632" y="254"/>
                  </a:lnTo>
                  <a:lnTo>
                    <a:pt x="2620" y="247"/>
                  </a:lnTo>
                  <a:lnTo>
                    <a:pt x="2609" y="242"/>
                  </a:lnTo>
                  <a:lnTo>
                    <a:pt x="2596" y="239"/>
                  </a:lnTo>
                  <a:lnTo>
                    <a:pt x="2581" y="237"/>
                  </a:lnTo>
                  <a:lnTo>
                    <a:pt x="2567" y="236"/>
                  </a:lnTo>
                  <a:lnTo>
                    <a:pt x="2552" y="237"/>
                  </a:lnTo>
                  <a:lnTo>
                    <a:pt x="2540" y="239"/>
                  </a:lnTo>
                  <a:lnTo>
                    <a:pt x="2528" y="242"/>
                  </a:lnTo>
                  <a:lnTo>
                    <a:pt x="2515" y="247"/>
                  </a:lnTo>
                  <a:lnTo>
                    <a:pt x="2504" y="254"/>
                  </a:lnTo>
                  <a:lnTo>
                    <a:pt x="2494" y="261"/>
                  </a:lnTo>
                  <a:lnTo>
                    <a:pt x="2485" y="270"/>
                  </a:lnTo>
                  <a:lnTo>
                    <a:pt x="2475" y="280"/>
                  </a:lnTo>
                  <a:lnTo>
                    <a:pt x="2469" y="290"/>
                  </a:lnTo>
                  <a:lnTo>
                    <a:pt x="2463" y="300"/>
                  </a:lnTo>
                  <a:lnTo>
                    <a:pt x="2458" y="310"/>
                  </a:lnTo>
                  <a:lnTo>
                    <a:pt x="2454" y="320"/>
                  </a:lnTo>
                  <a:lnTo>
                    <a:pt x="2450" y="332"/>
                  </a:lnTo>
                  <a:lnTo>
                    <a:pt x="2446" y="343"/>
                  </a:lnTo>
                  <a:lnTo>
                    <a:pt x="2444" y="355"/>
                  </a:lnTo>
                  <a:lnTo>
                    <a:pt x="2441" y="368"/>
                  </a:lnTo>
                  <a:close/>
                  <a:moveTo>
                    <a:pt x="2860" y="637"/>
                  </a:moveTo>
                  <a:lnTo>
                    <a:pt x="2860" y="309"/>
                  </a:lnTo>
                  <a:lnTo>
                    <a:pt x="2860" y="280"/>
                  </a:lnTo>
                  <a:lnTo>
                    <a:pt x="2859" y="250"/>
                  </a:lnTo>
                  <a:lnTo>
                    <a:pt x="2858" y="220"/>
                  </a:lnTo>
                  <a:lnTo>
                    <a:pt x="2856" y="188"/>
                  </a:lnTo>
                  <a:lnTo>
                    <a:pt x="2929" y="188"/>
                  </a:lnTo>
                  <a:lnTo>
                    <a:pt x="2933" y="262"/>
                  </a:lnTo>
                  <a:lnTo>
                    <a:pt x="2935" y="262"/>
                  </a:lnTo>
                  <a:lnTo>
                    <a:pt x="2940" y="254"/>
                  </a:lnTo>
                  <a:lnTo>
                    <a:pt x="2945" y="245"/>
                  </a:lnTo>
                  <a:lnTo>
                    <a:pt x="2951" y="237"/>
                  </a:lnTo>
                  <a:lnTo>
                    <a:pt x="2958" y="230"/>
                  </a:lnTo>
                  <a:lnTo>
                    <a:pt x="2964" y="223"/>
                  </a:lnTo>
                  <a:lnTo>
                    <a:pt x="2973" y="217"/>
                  </a:lnTo>
                  <a:lnTo>
                    <a:pt x="2981" y="210"/>
                  </a:lnTo>
                  <a:lnTo>
                    <a:pt x="2989" y="204"/>
                  </a:lnTo>
                  <a:lnTo>
                    <a:pt x="3000" y="198"/>
                  </a:lnTo>
                  <a:lnTo>
                    <a:pt x="3011" y="193"/>
                  </a:lnTo>
                  <a:lnTo>
                    <a:pt x="3022" y="188"/>
                  </a:lnTo>
                  <a:lnTo>
                    <a:pt x="3033" y="185"/>
                  </a:lnTo>
                  <a:lnTo>
                    <a:pt x="3046" y="182"/>
                  </a:lnTo>
                  <a:lnTo>
                    <a:pt x="3058" y="179"/>
                  </a:lnTo>
                  <a:lnTo>
                    <a:pt x="3070" y="177"/>
                  </a:lnTo>
                  <a:lnTo>
                    <a:pt x="3084" y="177"/>
                  </a:lnTo>
                  <a:lnTo>
                    <a:pt x="3098" y="178"/>
                  </a:lnTo>
                  <a:lnTo>
                    <a:pt x="3112" y="179"/>
                  </a:lnTo>
                  <a:lnTo>
                    <a:pt x="3126" y="183"/>
                  </a:lnTo>
                  <a:lnTo>
                    <a:pt x="3139" y="187"/>
                  </a:lnTo>
                  <a:lnTo>
                    <a:pt x="3151" y="192"/>
                  </a:lnTo>
                  <a:lnTo>
                    <a:pt x="3163" y="199"/>
                  </a:lnTo>
                  <a:lnTo>
                    <a:pt x="3174" y="206"/>
                  </a:lnTo>
                  <a:lnTo>
                    <a:pt x="3185" y="215"/>
                  </a:lnTo>
                  <a:lnTo>
                    <a:pt x="3192" y="222"/>
                  </a:lnTo>
                  <a:lnTo>
                    <a:pt x="3199" y="229"/>
                  </a:lnTo>
                  <a:lnTo>
                    <a:pt x="3205" y="236"/>
                  </a:lnTo>
                  <a:lnTo>
                    <a:pt x="3210" y="244"/>
                  </a:lnTo>
                  <a:lnTo>
                    <a:pt x="3215" y="251"/>
                  </a:lnTo>
                  <a:lnTo>
                    <a:pt x="3219" y="261"/>
                  </a:lnTo>
                  <a:lnTo>
                    <a:pt x="3223" y="269"/>
                  </a:lnTo>
                  <a:lnTo>
                    <a:pt x="3228" y="279"/>
                  </a:lnTo>
                  <a:lnTo>
                    <a:pt x="3231" y="289"/>
                  </a:lnTo>
                  <a:lnTo>
                    <a:pt x="3234" y="299"/>
                  </a:lnTo>
                  <a:lnTo>
                    <a:pt x="3236" y="309"/>
                  </a:lnTo>
                  <a:lnTo>
                    <a:pt x="3238" y="320"/>
                  </a:lnTo>
                  <a:lnTo>
                    <a:pt x="3241" y="344"/>
                  </a:lnTo>
                  <a:lnTo>
                    <a:pt x="3242" y="369"/>
                  </a:lnTo>
                  <a:lnTo>
                    <a:pt x="3242" y="637"/>
                  </a:lnTo>
                  <a:lnTo>
                    <a:pt x="3160" y="637"/>
                  </a:lnTo>
                  <a:lnTo>
                    <a:pt x="3160" y="378"/>
                  </a:lnTo>
                  <a:lnTo>
                    <a:pt x="3160" y="362"/>
                  </a:lnTo>
                  <a:lnTo>
                    <a:pt x="3159" y="346"/>
                  </a:lnTo>
                  <a:lnTo>
                    <a:pt x="3157" y="333"/>
                  </a:lnTo>
                  <a:lnTo>
                    <a:pt x="3154" y="319"/>
                  </a:lnTo>
                  <a:lnTo>
                    <a:pt x="3150" y="307"/>
                  </a:lnTo>
                  <a:lnTo>
                    <a:pt x="3145" y="297"/>
                  </a:lnTo>
                  <a:lnTo>
                    <a:pt x="3140" y="286"/>
                  </a:lnTo>
                  <a:lnTo>
                    <a:pt x="3134" y="277"/>
                  </a:lnTo>
                  <a:lnTo>
                    <a:pt x="3127" y="270"/>
                  </a:lnTo>
                  <a:lnTo>
                    <a:pt x="3120" y="263"/>
                  </a:lnTo>
                  <a:lnTo>
                    <a:pt x="3111" y="258"/>
                  </a:lnTo>
                  <a:lnTo>
                    <a:pt x="3102" y="253"/>
                  </a:lnTo>
                  <a:lnTo>
                    <a:pt x="3092" y="249"/>
                  </a:lnTo>
                  <a:lnTo>
                    <a:pt x="3081" y="246"/>
                  </a:lnTo>
                  <a:lnTo>
                    <a:pt x="3069" y="244"/>
                  </a:lnTo>
                  <a:lnTo>
                    <a:pt x="3056" y="244"/>
                  </a:lnTo>
                  <a:lnTo>
                    <a:pt x="3047" y="244"/>
                  </a:lnTo>
                  <a:lnTo>
                    <a:pt x="3037" y="245"/>
                  </a:lnTo>
                  <a:lnTo>
                    <a:pt x="3028" y="247"/>
                  </a:lnTo>
                  <a:lnTo>
                    <a:pt x="3020" y="250"/>
                  </a:lnTo>
                  <a:lnTo>
                    <a:pt x="3012" y="254"/>
                  </a:lnTo>
                  <a:lnTo>
                    <a:pt x="3004" y="258"/>
                  </a:lnTo>
                  <a:lnTo>
                    <a:pt x="2995" y="263"/>
                  </a:lnTo>
                  <a:lnTo>
                    <a:pt x="2988" y="268"/>
                  </a:lnTo>
                  <a:lnTo>
                    <a:pt x="2981" y="274"/>
                  </a:lnTo>
                  <a:lnTo>
                    <a:pt x="2974" y="281"/>
                  </a:lnTo>
                  <a:lnTo>
                    <a:pt x="2968" y="289"/>
                  </a:lnTo>
                  <a:lnTo>
                    <a:pt x="2962" y="296"/>
                  </a:lnTo>
                  <a:lnTo>
                    <a:pt x="2958" y="303"/>
                  </a:lnTo>
                  <a:lnTo>
                    <a:pt x="2953" y="311"/>
                  </a:lnTo>
                  <a:lnTo>
                    <a:pt x="2950" y="319"/>
                  </a:lnTo>
                  <a:lnTo>
                    <a:pt x="2947" y="329"/>
                  </a:lnTo>
                  <a:lnTo>
                    <a:pt x="2945" y="337"/>
                  </a:lnTo>
                  <a:lnTo>
                    <a:pt x="2943" y="346"/>
                  </a:lnTo>
                  <a:lnTo>
                    <a:pt x="2942" y="356"/>
                  </a:lnTo>
                  <a:lnTo>
                    <a:pt x="2942" y="367"/>
                  </a:lnTo>
                  <a:lnTo>
                    <a:pt x="2942" y="637"/>
                  </a:lnTo>
                  <a:lnTo>
                    <a:pt x="2860" y="637"/>
                  </a:lnTo>
                  <a:close/>
                  <a:moveTo>
                    <a:pt x="3680" y="559"/>
                  </a:moveTo>
                  <a:lnTo>
                    <a:pt x="3694" y="620"/>
                  </a:lnTo>
                  <a:lnTo>
                    <a:pt x="3681" y="627"/>
                  </a:lnTo>
                  <a:lnTo>
                    <a:pt x="3666" y="632"/>
                  </a:lnTo>
                  <a:lnTo>
                    <a:pt x="3651" y="636"/>
                  </a:lnTo>
                  <a:lnTo>
                    <a:pt x="3635" y="640"/>
                  </a:lnTo>
                  <a:lnTo>
                    <a:pt x="3619" y="643"/>
                  </a:lnTo>
                  <a:lnTo>
                    <a:pt x="3602" y="646"/>
                  </a:lnTo>
                  <a:lnTo>
                    <a:pt x="3584" y="647"/>
                  </a:lnTo>
                  <a:lnTo>
                    <a:pt x="3566" y="648"/>
                  </a:lnTo>
                  <a:lnTo>
                    <a:pt x="3541" y="647"/>
                  </a:lnTo>
                  <a:lnTo>
                    <a:pt x="3517" y="643"/>
                  </a:lnTo>
                  <a:lnTo>
                    <a:pt x="3506" y="641"/>
                  </a:lnTo>
                  <a:lnTo>
                    <a:pt x="3495" y="638"/>
                  </a:lnTo>
                  <a:lnTo>
                    <a:pt x="3484" y="635"/>
                  </a:lnTo>
                  <a:lnTo>
                    <a:pt x="3474" y="631"/>
                  </a:lnTo>
                  <a:lnTo>
                    <a:pt x="3464" y="627"/>
                  </a:lnTo>
                  <a:lnTo>
                    <a:pt x="3455" y="623"/>
                  </a:lnTo>
                  <a:lnTo>
                    <a:pt x="3445" y="618"/>
                  </a:lnTo>
                  <a:lnTo>
                    <a:pt x="3436" y="612"/>
                  </a:lnTo>
                  <a:lnTo>
                    <a:pt x="3427" y="605"/>
                  </a:lnTo>
                  <a:lnTo>
                    <a:pt x="3419" y="599"/>
                  </a:lnTo>
                  <a:lnTo>
                    <a:pt x="3410" y="592"/>
                  </a:lnTo>
                  <a:lnTo>
                    <a:pt x="3403" y="584"/>
                  </a:lnTo>
                  <a:lnTo>
                    <a:pt x="3395" y="576"/>
                  </a:lnTo>
                  <a:lnTo>
                    <a:pt x="3389" y="567"/>
                  </a:lnTo>
                  <a:lnTo>
                    <a:pt x="3382" y="559"/>
                  </a:lnTo>
                  <a:lnTo>
                    <a:pt x="3377" y="550"/>
                  </a:lnTo>
                  <a:lnTo>
                    <a:pt x="3370" y="541"/>
                  </a:lnTo>
                  <a:lnTo>
                    <a:pt x="3365" y="531"/>
                  </a:lnTo>
                  <a:lnTo>
                    <a:pt x="3361" y="521"/>
                  </a:lnTo>
                  <a:lnTo>
                    <a:pt x="3357" y="511"/>
                  </a:lnTo>
                  <a:lnTo>
                    <a:pt x="3354" y="500"/>
                  </a:lnTo>
                  <a:lnTo>
                    <a:pt x="3351" y="489"/>
                  </a:lnTo>
                  <a:lnTo>
                    <a:pt x="3348" y="478"/>
                  </a:lnTo>
                  <a:lnTo>
                    <a:pt x="3346" y="467"/>
                  </a:lnTo>
                  <a:lnTo>
                    <a:pt x="3343" y="442"/>
                  </a:lnTo>
                  <a:lnTo>
                    <a:pt x="3342" y="417"/>
                  </a:lnTo>
                  <a:lnTo>
                    <a:pt x="3342" y="404"/>
                  </a:lnTo>
                  <a:lnTo>
                    <a:pt x="3343" y="391"/>
                  </a:lnTo>
                  <a:lnTo>
                    <a:pt x="3344" y="379"/>
                  </a:lnTo>
                  <a:lnTo>
                    <a:pt x="3346" y="367"/>
                  </a:lnTo>
                  <a:lnTo>
                    <a:pt x="3348" y="355"/>
                  </a:lnTo>
                  <a:lnTo>
                    <a:pt x="3351" y="344"/>
                  </a:lnTo>
                  <a:lnTo>
                    <a:pt x="3354" y="333"/>
                  </a:lnTo>
                  <a:lnTo>
                    <a:pt x="3358" y="321"/>
                  </a:lnTo>
                  <a:lnTo>
                    <a:pt x="3363" y="311"/>
                  </a:lnTo>
                  <a:lnTo>
                    <a:pt x="3367" y="301"/>
                  </a:lnTo>
                  <a:lnTo>
                    <a:pt x="3373" y="291"/>
                  </a:lnTo>
                  <a:lnTo>
                    <a:pt x="3379" y="281"/>
                  </a:lnTo>
                  <a:lnTo>
                    <a:pt x="3386" y="272"/>
                  </a:lnTo>
                  <a:lnTo>
                    <a:pt x="3393" y="263"/>
                  </a:lnTo>
                  <a:lnTo>
                    <a:pt x="3400" y="254"/>
                  </a:lnTo>
                  <a:lnTo>
                    <a:pt x="3408" y="245"/>
                  </a:lnTo>
                  <a:lnTo>
                    <a:pt x="3417" y="237"/>
                  </a:lnTo>
                  <a:lnTo>
                    <a:pt x="3425" y="230"/>
                  </a:lnTo>
                  <a:lnTo>
                    <a:pt x="3434" y="223"/>
                  </a:lnTo>
                  <a:lnTo>
                    <a:pt x="3443" y="215"/>
                  </a:lnTo>
                  <a:lnTo>
                    <a:pt x="3454" y="210"/>
                  </a:lnTo>
                  <a:lnTo>
                    <a:pt x="3464" y="204"/>
                  </a:lnTo>
                  <a:lnTo>
                    <a:pt x="3474" y="199"/>
                  </a:lnTo>
                  <a:lnTo>
                    <a:pt x="3484" y="195"/>
                  </a:lnTo>
                  <a:lnTo>
                    <a:pt x="3496" y="191"/>
                  </a:lnTo>
                  <a:lnTo>
                    <a:pt x="3507" y="188"/>
                  </a:lnTo>
                  <a:lnTo>
                    <a:pt x="3519" y="185"/>
                  </a:lnTo>
                  <a:lnTo>
                    <a:pt x="3532" y="183"/>
                  </a:lnTo>
                  <a:lnTo>
                    <a:pt x="3544" y="181"/>
                  </a:lnTo>
                  <a:lnTo>
                    <a:pt x="3556" y="179"/>
                  </a:lnTo>
                  <a:lnTo>
                    <a:pt x="3570" y="178"/>
                  </a:lnTo>
                  <a:lnTo>
                    <a:pt x="3583" y="178"/>
                  </a:lnTo>
                  <a:lnTo>
                    <a:pt x="3599" y="178"/>
                  </a:lnTo>
                  <a:lnTo>
                    <a:pt x="3616" y="179"/>
                  </a:lnTo>
                  <a:lnTo>
                    <a:pt x="3631" y="182"/>
                  </a:lnTo>
                  <a:lnTo>
                    <a:pt x="3646" y="185"/>
                  </a:lnTo>
                  <a:lnTo>
                    <a:pt x="3659" y="188"/>
                  </a:lnTo>
                  <a:lnTo>
                    <a:pt x="3672" y="192"/>
                  </a:lnTo>
                  <a:lnTo>
                    <a:pt x="3685" y="196"/>
                  </a:lnTo>
                  <a:lnTo>
                    <a:pt x="3696" y="201"/>
                  </a:lnTo>
                  <a:lnTo>
                    <a:pt x="3678" y="265"/>
                  </a:lnTo>
                  <a:lnTo>
                    <a:pt x="3667" y="260"/>
                  </a:lnTo>
                  <a:lnTo>
                    <a:pt x="3656" y="256"/>
                  </a:lnTo>
                  <a:lnTo>
                    <a:pt x="3646" y="251"/>
                  </a:lnTo>
                  <a:lnTo>
                    <a:pt x="3633" y="248"/>
                  </a:lnTo>
                  <a:lnTo>
                    <a:pt x="3622" y="246"/>
                  </a:lnTo>
                  <a:lnTo>
                    <a:pt x="3609" y="244"/>
                  </a:lnTo>
                  <a:lnTo>
                    <a:pt x="3596" y="243"/>
                  </a:lnTo>
                  <a:lnTo>
                    <a:pt x="3583" y="243"/>
                  </a:lnTo>
                  <a:lnTo>
                    <a:pt x="3565" y="244"/>
                  </a:lnTo>
                  <a:lnTo>
                    <a:pt x="3548" y="246"/>
                  </a:lnTo>
                  <a:lnTo>
                    <a:pt x="3532" y="250"/>
                  </a:lnTo>
                  <a:lnTo>
                    <a:pt x="3516" y="256"/>
                  </a:lnTo>
                  <a:lnTo>
                    <a:pt x="3502" y="263"/>
                  </a:lnTo>
                  <a:lnTo>
                    <a:pt x="3489" y="271"/>
                  </a:lnTo>
                  <a:lnTo>
                    <a:pt x="3476" y="281"/>
                  </a:lnTo>
                  <a:lnTo>
                    <a:pt x="3465" y="294"/>
                  </a:lnTo>
                  <a:lnTo>
                    <a:pt x="3456" y="305"/>
                  </a:lnTo>
                  <a:lnTo>
                    <a:pt x="3447" y="318"/>
                  </a:lnTo>
                  <a:lnTo>
                    <a:pt x="3440" y="332"/>
                  </a:lnTo>
                  <a:lnTo>
                    <a:pt x="3434" y="346"/>
                  </a:lnTo>
                  <a:lnTo>
                    <a:pt x="3430" y="362"/>
                  </a:lnTo>
                  <a:lnTo>
                    <a:pt x="3427" y="378"/>
                  </a:lnTo>
                  <a:lnTo>
                    <a:pt x="3425" y="396"/>
                  </a:lnTo>
                  <a:lnTo>
                    <a:pt x="3424" y="413"/>
                  </a:lnTo>
                  <a:lnTo>
                    <a:pt x="3425" y="432"/>
                  </a:lnTo>
                  <a:lnTo>
                    <a:pt x="3427" y="449"/>
                  </a:lnTo>
                  <a:lnTo>
                    <a:pt x="3430" y="467"/>
                  </a:lnTo>
                  <a:lnTo>
                    <a:pt x="3435" y="482"/>
                  </a:lnTo>
                  <a:lnTo>
                    <a:pt x="3441" y="496"/>
                  </a:lnTo>
                  <a:lnTo>
                    <a:pt x="3449" y="511"/>
                  </a:lnTo>
                  <a:lnTo>
                    <a:pt x="3458" y="523"/>
                  </a:lnTo>
                  <a:lnTo>
                    <a:pt x="3468" y="535"/>
                  </a:lnTo>
                  <a:lnTo>
                    <a:pt x="3479" y="546"/>
                  </a:lnTo>
                  <a:lnTo>
                    <a:pt x="3492" y="555"/>
                  </a:lnTo>
                  <a:lnTo>
                    <a:pt x="3505" y="563"/>
                  </a:lnTo>
                  <a:lnTo>
                    <a:pt x="3518" y="569"/>
                  </a:lnTo>
                  <a:lnTo>
                    <a:pt x="3533" y="575"/>
                  </a:lnTo>
                  <a:lnTo>
                    <a:pt x="3548" y="579"/>
                  </a:lnTo>
                  <a:lnTo>
                    <a:pt x="3564" y="581"/>
                  </a:lnTo>
                  <a:lnTo>
                    <a:pt x="3580" y="581"/>
                  </a:lnTo>
                  <a:lnTo>
                    <a:pt x="3592" y="581"/>
                  </a:lnTo>
                  <a:lnTo>
                    <a:pt x="3605" y="580"/>
                  </a:lnTo>
                  <a:lnTo>
                    <a:pt x="3618" y="578"/>
                  </a:lnTo>
                  <a:lnTo>
                    <a:pt x="3630" y="576"/>
                  </a:lnTo>
                  <a:lnTo>
                    <a:pt x="3643" y="572"/>
                  </a:lnTo>
                  <a:lnTo>
                    <a:pt x="3655" y="568"/>
                  </a:lnTo>
                  <a:lnTo>
                    <a:pt x="3667" y="564"/>
                  </a:lnTo>
                  <a:lnTo>
                    <a:pt x="3680" y="559"/>
                  </a:lnTo>
                  <a:close/>
                  <a:moveTo>
                    <a:pt x="4149" y="427"/>
                  </a:moveTo>
                  <a:lnTo>
                    <a:pt x="3836" y="426"/>
                  </a:lnTo>
                  <a:lnTo>
                    <a:pt x="3837" y="445"/>
                  </a:lnTo>
                  <a:lnTo>
                    <a:pt x="3840" y="463"/>
                  </a:lnTo>
                  <a:lnTo>
                    <a:pt x="3843" y="480"/>
                  </a:lnTo>
                  <a:lnTo>
                    <a:pt x="3848" y="495"/>
                  </a:lnTo>
                  <a:lnTo>
                    <a:pt x="3855" y="510"/>
                  </a:lnTo>
                  <a:lnTo>
                    <a:pt x="3864" y="523"/>
                  </a:lnTo>
                  <a:lnTo>
                    <a:pt x="3873" y="535"/>
                  </a:lnTo>
                  <a:lnTo>
                    <a:pt x="3883" y="546"/>
                  </a:lnTo>
                  <a:lnTo>
                    <a:pt x="3893" y="554"/>
                  </a:lnTo>
                  <a:lnTo>
                    <a:pt x="3905" y="562"/>
                  </a:lnTo>
                  <a:lnTo>
                    <a:pt x="3917" y="568"/>
                  </a:lnTo>
                  <a:lnTo>
                    <a:pt x="3929" y="573"/>
                  </a:lnTo>
                  <a:lnTo>
                    <a:pt x="3943" y="577"/>
                  </a:lnTo>
                  <a:lnTo>
                    <a:pt x="3958" y="580"/>
                  </a:lnTo>
                  <a:lnTo>
                    <a:pt x="3973" y="582"/>
                  </a:lnTo>
                  <a:lnTo>
                    <a:pt x="3989" y="582"/>
                  </a:lnTo>
                  <a:lnTo>
                    <a:pt x="4006" y="582"/>
                  </a:lnTo>
                  <a:lnTo>
                    <a:pt x="4023" y="581"/>
                  </a:lnTo>
                  <a:lnTo>
                    <a:pt x="4038" y="579"/>
                  </a:lnTo>
                  <a:lnTo>
                    <a:pt x="4055" y="577"/>
                  </a:lnTo>
                  <a:lnTo>
                    <a:pt x="4070" y="573"/>
                  </a:lnTo>
                  <a:lnTo>
                    <a:pt x="4084" y="569"/>
                  </a:lnTo>
                  <a:lnTo>
                    <a:pt x="4099" y="564"/>
                  </a:lnTo>
                  <a:lnTo>
                    <a:pt x="4113" y="559"/>
                  </a:lnTo>
                  <a:lnTo>
                    <a:pt x="4127" y="618"/>
                  </a:lnTo>
                  <a:lnTo>
                    <a:pt x="4111" y="624"/>
                  </a:lnTo>
                  <a:lnTo>
                    <a:pt x="4095" y="630"/>
                  </a:lnTo>
                  <a:lnTo>
                    <a:pt x="4077" y="635"/>
                  </a:lnTo>
                  <a:lnTo>
                    <a:pt x="4059" y="639"/>
                  </a:lnTo>
                  <a:lnTo>
                    <a:pt x="4039" y="642"/>
                  </a:lnTo>
                  <a:lnTo>
                    <a:pt x="4020" y="644"/>
                  </a:lnTo>
                  <a:lnTo>
                    <a:pt x="3999" y="646"/>
                  </a:lnTo>
                  <a:lnTo>
                    <a:pt x="3978" y="647"/>
                  </a:lnTo>
                  <a:lnTo>
                    <a:pt x="3953" y="646"/>
                  </a:lnTo>
                  <a:lnTo>
                    <a:pt x="3929" y="642"/>
                  </a:lnTo>
                  <a:lnTo>
                    <a:pt x="3918" y="640"/>
                  </a:lnTo>
                  <a:lnTo>
                    <a:pt x="3907" y="637"/>
                  </a:lnTo>
                  <a:lnTo>
                    <a:pt x="3896" y="634"/>
                  </a:lnTo>
                  <a:lnTo>
                    <a:pt x="3886" y="631"/>
                  </a:lnTo>
                  <a:lnTo>
                    <a:pt x="3877" y="627"/>
                  </a:lnTo>
                  <a:lnTo>
                    <a:pt x="3867" y="622"/>
                  </a:lnTo>
                  <a:lnTo>
                    <a:pt x="3857" y="617"/>
                  </a:lnTo>
                  <a:lnTo>
                    <a:pt x="3849" y="612"/>
                  </a:lnTo>
                  <a:lnTo>
                    <a:pt x="3840" y="605"/>
                  </a:lnTo>
                  <a:lnTo>
                    <a:pt x="3832" y="598"/>
                  </a:lnTo>
                  <a:lnTo>
                    <a:pt x="3823" y="592"/>
                  </a:lnTo>
                  <a:lnTo>
                    <a:pt x="3816" y="584"/>
                  </a:lnTo>
                  <a:lnTo>
                    <a:pt x="3809" y="576"/>
                  </a:lnTo>
                  <a:lnTo>
                    <a:pt x="3803" y="567"/>
                  </a:lnTo>
                  <a:lnTo>
                    <a:pt x="3796" y="559"/>
                  </a:lnTo>
                  <a:lnTo>
                    <a:pt x="3791" y="551"/>
                  </a:lnTo>
                  <a:lnTo>
                    <a:pt x="3785" y="542"/>
                  </a:lnTo>
                  <a:lnTo>
                    <a:pt x="3780" y="531"/>
                  </a:lnTo>
                  <a:lnTo>
                    <a:pt x="3776" y="522"/>
                  </a:lnTo>
                  <a:lnTo>
                    <a:pt x="3772" y="512"/>
                  </a:lnTo>
                  <a:lnTo>
                    <a:pt x="3768" y="501"/>
                  </a:lnTo>
                  <a:lnTo>
                    <a:pt x="3765" y="490"/>
                  </a:lnTo>
                  <a:lnTo>
                    <a:pt x="3763" y="480"/>
                  </a:lnTo>
                  <a:lnTo>
                    <a:pt x="3761" y="469"/>
                  </a:lnTo>
                  <a:lnTo>
                    <a:pt x="3758" y="445"/>
                  </a:lnTo>
                  <a:lnTo>
                    <a:pt x="3757" y="419"/>
                  </a:lnTo>
                  <a:lnTo>
                    <a:pt x="3758" y="394"/>
                  </a:lnTo>
                  <a:lnTo>
                    <a:pt x="3761" y="370"/>
                  </a:lnTo>
                  <a:lnTo>
                    <a:pt x="3765" y="346"/>
                  </a:lnTo>
                  <a:lnTo>
                    <a:pt x="3771" y="324"/>
                  </a:lnTo>
                  <a:lnTo>
                    <a:pt x="3775" y="313"/>
                  </a:lnTo>
                  <a:lnTo>
                    <a:pt x="3779" y="303"/>
                  </a:lnTo>
                  <a:lnTo>
                    <a:pt x="3784" y="293"/>
                  </a:lnTo>
                  <a:lnTo>
                    <a:pt x="3790" y="282"/>
                  </a:lnTo>
                  <a:lnTo>
                    <a:pt x="3795" y="273"/>
                  </a:lnTo>
                  <a:lnTo>
                    <a:pt x="3801" y="264"/>
                  </a:lnTo>
                  <a:lnTo>
                    <a:pt x="3808" y="255"/>
                  </a:lnTo>
                  <a:lnTo>
                    <a:pt x="3814" y="246"/>
                  </a:lnTo>
                  <a:lnTo>
                    <a:pt x="3821" y="238"/>
                  </a:lnTo>
                  <a:lnTo>
                    <a:pt x="3830" y="230"/>
                  </a:lnTo>
                  <a:lnTo>
                    <a:pt x="3838" y="223"/>
                  </a:lnTo>
                  <a:lnTo>
                    <a:pt x="3846" y="217"/>
                  </a:lnTo>
                  <a:lnTo>
                    <a:pt x="3854" y="210"/>
                  </a:lnTo>
                  <a:lnTo>
                    <a:pt x="3863" y="204"/>
                  </a:lnTo>
                  <a:lnTo>
                    <a:pt x="3872" y="199"/>
                  </a:lnTo>
                  <a:lnTo>
                    <a:pt x="3881" y="195"/>
                  </a:lnTo>
                  <a:lnTo>
                    <a:pt x="3891" y="191"/>
                  </a:lnTo>
                  <a:lnTo>
                    <a:pt x="3902" y="187"/>
                  </a:lnTo>
                  <a:lnTo>
                    <a:pt x="3912" y="185"/>
                  </a:lnTo>
                  <a:lnTo>
                    <a:pt x="3922" y="182"/>
                  </a:lnTo>
                  <a:lnTo>
                    <a:pt x="3933" y="179"/>
                  </a:lnTo>
                  <a:lnTo>
                    <a:pt x="3944" y="178"/>
                  </a:lnTo>
                  <a:lnTo>
                    <a:pt x="3956" y="177"/>
                  </a:lnTo>
                  <a:lnTo>
                    <a:pt x="3967" y="177"/>
                  </a:lnTo>
                  <a:lnTo>
                    <a:pt x="3980" y="177"/>
                  </a:lnTo>
                  <a:lnTo>
                    <a:pt x="3991" y="178"/>
                  </a:lnTo>
                  <a:lnTo>
                    <a:pt x="4002" y="181"/>
                  </a:lnTo>
                  <a:lnTo>
                    <a:pt x="4014" y="183"/>
                  </a:lnTo>
                  <a:lnTo>
                    <a:pt x="4024" y="185"/>
                  </a:lnTo>
                  <a:lnTo>
                    <a:pt x="4034" y="188"/>
                  </a:lnTo>
                  <a:lnTo>
                    <a:pt x="4044" y="192"/>
                  </a:lnTo>
                  <a:lnTo>
                    <a:pt x="4054" y="196"/>
                  </a:lnTo>
                  <a:lnTo>
                    <a:pt x="4063" y="201"/>
                  </a:lnTo>
                  <a:lnTo>
                    <a:pt x="4071" y="206"/>
                  </a:lnTo>
                  <a:lnTo>
                    <a:pt x="4079" y="212"/>
                  </a:lnTo>
                  <a:lnTo>
                    <a:pt x="4088" y="220"/>
                  </a:lnTo>
                  <a:lnTo>
                    <a:pt x="4095" y="227"/>
                  </a:lnTo>
                  <a:lnTo>
                    <a:pt x="4102" y="234"/>
                  </a:lnTo>
                  <a:lnTo>
                    <a:pt x="4108" y="242"/>
                  </a:lnTo>
                  <a:lnTo>
                    <a:pt x="4115" y="251"/>
                  </a:lnTo>
                  <a:lnTo>
                    <a:pt x="4124" y="266"/>
                  </a:lnTo>
                  <a:lnTo>
                    <a:pt x="4132" y="281"/>
                  </a:lnTo>
                  <a:lnTo>
                    <a:pt x="4138" y="298"/>
                  </a:lnTo>
                  <a:lnTo>
                    <a:pt x="4143" y="314"/>
                  </a:lnTo>
                  <a:lnTo>
                    <a:pt x="4147" y="332"/>
                  </a:lnTo>
                  <a:lnTo>
                    <a:pt x="4150" y="349"/>
                  </a:lnTo>
                  <a:lnTo>
                    <a:pt x="4152" y="369"/>
                  </a:lnTo>
                  <a:lnTo>
                    <a:pt x="4153" y="388"/>
                  </a:lnTo>
                  <a:lnTo>
                    <a:pt x="4152" y="400"/>
                  </a:lnTo>
                  <a:lnTo>
                    <a:pt x="4152" y="410"/>
                  </a:lnTo>
                  <a:lnTo>
                    <a:pt x="4151" y="419"/>
                  </a:lnTo>
                  <a:lnTo>
                    <a:pt x="4149" y="427"/>
                  </a:lnTo>
                  <a:close/>
                  <a:moveTo>
                    <a:pt x="3836" y="368"/>
                  </a:moveTo>
                  <a:lnTo>
                    <a:pt x="4074" y="368"/>
                  </a:lnTo>
                  <a:lnTo>
                    <a:pt x="4074" y="355"/>
                  </a:lnTo>
                  <a:lnTo>
                    <a:pt x="4073" y="344"/>
                  </a:lnTo>
                  <a:lnTo>
                    <a:pt x="4071" y="332"/>
                  </a:lnTo>
                  <a:lnTo>
                    <a:pt x="4069" y="321"/>
                  </a:lnTo>
                  <a:lnTo>
                    <a:pt x="4066" y="311"/>
                  </a:lnTo>
                  <a:lnTo>
                    <a:pt x="4062" y="301"/>
                  </a:lnTo>
                  <a:lnTo>
                    <a:pt x="4058" y="292"/>
                  </a:lnTo>
                  <a:lnTo>
                    <a:pt x="4052" y="282"/>
                  </a:lnTo>
                  <a:lnTo>
                    <a:pt x="4044" y="271"/>
                  </a:lnTo>
                  <a:lnTo>
                    <a:pt x="4035" y="262"/>
                  </a:lnTo>
                  <a:lnTo>
                    <a:pt x="4026" y="254"/>
                  </a:lnTo>
                  <a:lnTo>
                    <a:pt x="4015" y="247"/>
                  </a:lnTo>
                  <a:lnTo>
                    <a:pt x="4003" y="242"/>
                  </a:lnTo>
                  <a:lnTo>
                    <a:pt x="3990" y="239"/>
                  </a:lnTo>
                  <a:lnTo>
                    <a:pt x="3976" y="237"/>
                  </a:lnTo>
                  <a:lnTo>
                    <a:pt x="3961" y="236"/>
                  </a:lnTo>
                  <a:lnTo>
                    <a:pt x="3947" y="237"/>
                  </a:lnTo>
                  <a:lnTo>
                    <a:pt x="3934" y="239"/>
                  </a:lnTo>
                  <a:lnTo>
                    <a:pt x="3922" y="242"/>
                  </a:lnTo>
                  <a:lnTo>
                    <a:pt x="3910" y="247"/>
                  </a:lnTo>
                  <a:lnTo>
                    <a:pt x="3900" y="254"/>
                  </a:lnTo>
                  <a:lnTo>
                    <a:pt x="3888" y="261"/>
                  </a:lnTo>
                  <a:lnTo>
                    <a:pt x="3879" y="270"/>
                  </a:lnTo>
                  <a:lnTo>
                    <a:pt x="3870" y="280"/>
                  </a:lnTo>
                  <a:lnTo>
                    <a:pt x="3864" y="290"/>
                  </a:lnTo>
                  <a:lnTo>
                    <a:pt x="3857" y="300"/>
                  </a:lnTo>
                  <a:lnTo>
                    <a:pt x="3852" y="310"/>
                  </a:lnTo>
                  <a:lnTo>
                    <a:pt x="3848" y="320"/>
                  </a:lnTo>
                  <a:lnTo>
                    <a:pt x="3844" y="332"/>
                  </a:lnTo>
                  <a:lnTo>
                    <a:pt x="3840" y="343"/>
                  </a:lnTo>
                  <a:lnTo>
                    <a:pt x="3838" y="355"/>
                  </a:lnTo>
                  <a:lnTo>
                    <a:pt x="3836" y="368"/>
                  </a:lnTo>
                  <a:close/>
                  <a:moveTo>
                    <a:pt x="4756" y="559"/>
                  </a:moveTo>
                  <a:lnTo>
                    <a:pt x="4771" y="620"/>
                  </a:lnTo>
                  <a:lnTo>
                    <a:pt x="4756" y="627"/>
                  </a:lnTo>
                  <a:lnTo>
                    <a:pt x="4742" y="632"/>
                  </a:lnTo>
                  <a:lnTo>
                    <a:pt x="4728" y="636"/>
                  </a:lnTo>
                  <a:lnTo>
                    <a:pt x="4711" y="640"/>
                  </a:lnTo>
                  <a:lnTo>
                    <a:pt x="4695" y="643"/>
                  </a:lnTo>
                  <a:lnTo>
                    <a:pt x="4678" y="646"/>
                  </a:lnTo>
                  <a:lnTo>
                    <a:pt x="4660" y="647"/>
                  </a:lnTo>
                  <a:lnTo>
                    <a:pt x="4641" y="648"/>
                  </a:lnTo>
                  <a:lnTo>
                    <a:pt x="4617" y="647"/>
                  </a:lnTo>
                  <a:lnTo>
                    <a:pt x="4593" y="643"/>
                  </a:lnTo>
                  <a:lnTo>
                    <a:pt x="4582" y="641"/>
                  </a:lnTo>
                  <a:lnTo>
                    <a:pt x="4571" y="638"/>
                  </a:lnTo>
                  <a:lnTo>
                    <a:pt x="4560" y="635"/>
                  </a:lnTo>
                  <a:lnTo>
                    <a:pt x="4550" y="631"/>
                  </a:lnTo>
                  <a:lnTo>
                    <a:pt x="4541" y="627"/>
                  </a:lnTo>
                  <a:lnTo>
                    <a:pt x="4530" y="623"/>
                  </a:lnTo>
                  <a:lnTo>
                    <a:pt x="4521" y="618"/>
                  </a:lnTo>
                  <a:lnTo>
                    <a:pt x="4512" y="612"/>
                  </a:lnTo>
                  <a:lnTo>
                    <a:pt x="4504" y="605"/>
                  </a:lnTo>
                  <a:lnTo>
                    <a:pt x="4495" y="599"/>
                  </a:lnTo>
                  <a:lnTo>
                    <a:pt x="4487" y="592"/>
                  </a:lnTo>
                  <a:lnTo>
                    <a:pt x="4479" y="584"/>
                  </a:lnTo>
                  <a:lnTo>
                    <a:pt x="4472" y="576"/>
                  </a:lnTo>
                  <a:lnTo>
                    <a:pt x="4465" y="567"/>
                  </a:lnTo>
                  <a:lnTo>
                    <a:pt x="4458" y="559"/>
                  </a:lnTo>
                  <a:lnTo>
                    <a:pt x="4452" y="550"/>
                  </a:lnTo>
                  <a:lnTo>
                    <a:pt x="4447" y="541"/>
                  </a:lnTo>
                  <a:lnTo>
                    <a:pt x="4442" y="531"/>
                  </a:lnTo>
                  <a:lnTo>
                    <a:pt x="4437" y="521"/>
                  </a:lnTo>
                  <a:lnTo>
                    <a:pt x="4434" y="511"/>
                  </a:lnTo>
                  <a:lnTo>
                    <a:pt x="4430" y="500"/>
                  </a:lnTo>
                  <a:lnTo>
                    <a:pt x="4427" y="489"/>
                  </a:lnTo>
                  <a:lnTo>
                    <a:pt x="4424" y="478"/>
                  </a:lnTo>
                  <a:lnTo>
                    <a:pt x="4421" y="467"/>
                  </a:lnTo>
                  <a:lnTo>
                    <a:pt x="4419" y="442"/>
                  </a:lnTo>
                  <a:lnTo>
                    <a:pt x="4418" y="417"/>
                  </a:lnTo>
                  <a:lnTo>
                    <a:pt x="4418" y="404"/>
                  </a:lnTo>
                  <a:lnTo>
                    <a:pt x="4419" y="391"/>
                  </a:lnTo>
                  <a:lnTo>
                    <a:pt x="4420" y="379"/>
                  </a:lnTo>
                  <a:lnTo>
                    <a:pt x="4423" y="367"/>
                  </a:lnTo>
                  <a:lnTo>
                    <a:pt x="4425" y="355"/>
                  </a:lnTo>
                  <a:lnTo>
                    <a:pt x="4428" y="344"/>
                  </a:lnTo>
                  <a:lnTo>
                    <a:pt x="4431" y="333"/>
                  </a:lnTo>
                  <a:lnTo>
                    <a:pt x="4435" y="321"/>
                  </a:lnTo>
                  <a:lnTo>
                    <a:pt x="4439" y="311"/>
                  </a:lnTo>
                  <a:lnTo>
                    <a:pt x="4444" y="301"/>
                  </a:lnTo>
                  <a:lnTo>
                    <a:pt x="4449" y="291"/>
                  </a:lnTo>
                  <a:lnTo>
                    <a:pt x="4455" y="281"/>
                  </a:lnTo>
                  <a:lnTo>
                    <a:pt x="4462" y="272"/>
                  </a:lnTo>
                  <a:lnTo>
                    <a:pt x="4469" y="263"/>
                  </a:lnTo>
                  <a:lnTo>
                    <a:pt x="4476" y="254"/>
                  </a:lnTo>
                  <a:lnTo>
                    <a:pt x="4484" y="245"/>
                  </a:lnTo>
                  <a:lnTo>
                    <a:pt x="4492" y="237"/>
                  </a:lnTo>
                  <a:lnTo>
                    <a:pt x="4502" y="230"/>
                  </a:lnTo>
                  <a:lnTo>
                    <a:pt x="4511" y="223"/>
                  </a:lnTo>
                  <a:lnTo>
                    <a:pt x="4520" y="215"/>
                  </a:lnTo>
                  <a:lnTo>
                    <a:pt x="4529" y="210"/>
                  </a:lnTo>
                  <a:lnTo>
                    <a:pt x="4540" y="204"/>
                  </a:lnTo>
                  <a:lnTo>
                    <a:pt x="4550" y="199"/>
                  </a:lnTo>
                  <a:lnTo>
                    <a:pt x="4561" y="195"/>
                  </a:lnTo>
                  <a:lnTo>
                    <a:pt x="4573" y="191"/>
                  </a:lnTo>
                  <a:lnTo>
                    <a:pt x="4584" y="188"/>
                  </a:lnTo>
                  <a:lnTo>
                    <a:pt x="4595" y="185"/>
                  </a:lnTo>
                  <a:lnTo>
                    <a:pt x="4607" y="183"/>
                  </a:lnTo>
                  <a:lnTo>
                    <a:pt x="4620" y="181"/>
                  </a:lnTo>
                  <a:lnTo>
                    <a:pt x="4632" y="179"/>
                  </a:lnTo>
                  <a:lnTo>
                    <a:pt x="4645" y="178"/>
                  </a:lnTo>
                  <a:lnTo>
                    <a:pt x="4659" y="178"/>
                  </a:lnTo>
                  <a:lnTo>
                    <a:pt x="4676" y="178"/>
                  </a:lnTo>
                  <a:lnTo>
                    <a:pt x="4692" y="179"/>
                  </a:lnTo>
                  <a:lnTo>
                    <a:pt x="4707" y="182"/>
                  </a:lnTo>
                  <a:lnTo>
                    <a:pt x="4722" y="185"/>
                  </a:lnTo>
                  <a:lnTo>
                    <a:pt x="4736" y="188"/>
                  </a:lnTo>
                  <a:lnTo>
                    <a:pt x="4748" y="192"/>
                  </a:lnTo>
                  <a:lnTo>
                    <a:pt x="4761" y="196"/>
                  </a:lnTo>
                  <a:lnTo>
                    <a:pt x="4772" y="201"/>
                  </a:lnTo>
                  <a:lnTo>
                    <a:pt x="4753" y="265"/>
                  </a:lnTo>
                  <a:lnTo>
                    <a:pt x="4743" y="260"/>
                  </a:lnTo>
                  <a:lnTo>
                    <a:pt x="4733" y="256"/>
                  </a:lnTo>
                  <a:lnTo>
                    <a:pt x="4722" y="251"/>
                  </a:lnTo>
                  <a:lnTo>
                    <a:pt x="4710" y="248"/>
                  </a:lnTo>
                  <a:lnTo>
                    <a:pt x="4698" y="246"/>
                  </a:lnTo>
                  <a:lnTo>
                    <a:pt x="4686" y="244"/>
                  </a:lnTo>
                  <a:lnTo>
                    <a:pt x="4672" y="243"/>
                  </a:lnTo>
                  <a:lnTo>
                    <a:pt x="4659" y="243"/>
                  </a:lnTo>
                  <a:lnTo>
                    <a:pt x="4641" y="244"/>
                  </a:lnTo>
                  <a:lnTo>
                    <a:pt x="4624" y="246"/>
                  </a:lnTo>
                  <a:lnTo>
                    <a:pt x="4607" y="250"/>
                  </a:lnTo>
                  <a:lnTo>
                    <a:pt x="4593" y="256"/>
                  </a:lnTo>
                  <a:lnTo>
                    <a:pt x="4579" y="263"/>
                  </a:lnTo>
                  <a:lnTo>
                    <a:pt x="4565" y="271"/>
                  </a:lnTo>
                  <a:lnTo>
                    <a:pt x="4553" y="281"/>
                  </a:lnTo>
                  <a:lnTo>
                    <a:pt x="4542" y="294"/>
                  </a:lnTo>
                  <a:lnTo>
                    <a:pt x="4531" y="305"/>
                  </a:lnTo>
                  <a:lnTo>
                    <a:pt x="4523" y="318"/>
                  </a:lnTo>
                  <a:lnTo>
                    <a:pt x="4516" y="332"/>
                  </a:lnTo>
                  <a:lnTo>
                    <a:pt x="4511" y="346"/>
                  </a:lnTo>
                  <a:lnTo>
                    <a:pt x="4507" y="362"/>
                  </a:lnTo>
                  <a:lnTo>
                    <a:pt x="4503" y="378"/>
                  </a:lnTo>
                  <a:lnTo>
                    <a:pt x="4502" y="396"/>
                  </a:lnTo>
                  <a:lnTo>
                    <a:pt x="4501" y="413"/>
                  </a:lnTo>
                  <a:lnTo>
                    <a:pt x="4502" y="432"/>
                  </a:lnTo>
                  <a:lnTo>
                    <a:pt x="4504" y="449"/>
                  </a:lnTo>
                  <a:lnTo>
                    <a:pt x="4507" y="467"/>
                  </a:lnTo>
                  <a:lnTo>
                    <a:pt x="4512" y="482"/>
                  </a:lnTo>
                  <a:lnTo>
                    <a:pt x="4518" y="496"/>
                  </a:lnTo>
                  <a:lnTo>
                    <a:pt x="4525" y="511"/>
                  </a:lnTo>
                  <a:lnTo>
                    <a:pt x="4535" y="523"/>
                  </a:lnTo>
                  <a:lnTo>
                    <a:pt x="4545" y="535"/>
                  </a:lnTo>
                  <a:lnTo>
                    <a:pt x="4556" y="546"/>
                  </a:lnTo>
                  <a:lnTo>
                    <a:pt x="4568" y="555"/>
                  </a:lnTo>
                  <a:lnTo>
                    <a:pt x="4581" y="563"/>
                  </a:lnTo>
                  <a:lnTo>
                    <a:pt x="4594" y="569"/>
                  </a:lnTo>
                  <a:lnTo>
                    <a:pt x="4608" y="575"/>
                  </a:lnTo>
                  <a:lnTo>
                    <a:pt x="4624" y="579"/>
                  </a:lnTo>
                  <a:lnTo>
                    <a:pt x="4639" y="581"/>
                  </a:lnTo>
                  <a:lnTo>
                    <a:pt x="4657" y="581"/>
                  </a:lnTo>
                  <a:lnTo>
                    <a:pt x="4669" y="581"/>
                  </a:lnTo>
                  <a:lnTo>
                    <a:pt x="4681" y="580"/>
                  </a:lnTo>
                  <a:lnTo>
                    <a:pt x="4694" y="578"/>
                  </a:lnTo>
                  <a:lnTo>
                    <a:pt x="4706" y="576"/>
                  </a:lnTo>
                  <a:lnTo>
                    <a:pt x="4718" y="572"/>
                  </a:lnTo>
                  <a:lnTo>
                    <a:pt x="4732" y="568"/>
                  </a:lnTo>
                  <a:lnTo>
                    <a:pt x="4744" y="564"/>
                  </a:lnTo>
                  <a:lnTo>
                    <a:pt x="4756" y="559"/>
                  </a:lnTo>
                  <a:close/>
                  <a:moveTo>
                    <a:pt x="5225" y="427"/>
                  </a:moveTo>
                  <a:lnTo>
                    <a:pt x="4913" y="426"/>
                  </a:lnTo>
                  <a:lnTo>
                    <a:pt x="4914" y="445"/>
                  </a:lnTo>
                  <a:lnTo>
                    <a:pt x="4916" y="463"/>
                  </a:lnTo>
                  <a:lnTo>
                    <a:pt x="4920" y="480"/>
                  </a:lnTo>
                  <a:lnTo>
                    <a:pt x="4925" y="495"/>
                  </a:lnTo>
                  <a:lnTo>
                    <a:pt x="4931" y="510"/>
                  </a:lnTo>
                  <a:lnTo>
                    <a:pt x="4939" y="523"/>
                  </a:lnTo>
                  <a:lnTo>
                    <a:pt x="4949" y="535"/>
                  </a:lnTo>
                  <a:lnTo>
                    <a:pt x="4959" y="546"/>
                  </a:lnTo>
                  <a:lnTo>
                    <a:pt x="4969" y="554"/>
                  </a:lnTo>
                  <a:lnTo>
                    <a:pt x="4980" y="562"/>
                  </a:lnTo>
                  <a:lnTo>
                    <a:pt x="4993" y="568"/>
                  </a:lnTo>
                  <a:lnTo>
                    <a:pt x="5006" y="573"/>
                  </a:lnTo>
                  <a:lnTo>
                    <a:pt x="5019" y="577"/>
                  </a:lnTo>
                  <a:lnTo>
                    <a:pt x="5034" y="580"/>
                  </a:lnTo>
                  <a:lnTo>
                    <a:pt x="5049" y="582"/>
                  </a:lnTo>
                  <a:lnTo>
                    <a:pt x="5066" y="582"/>
                  </a:lnTo>
                  <a:lnTo>
                    <a:pt x="5082" y="582"/>
                  </a:lnTo>
                  <a:lnTo>
                    <a:pt x="5099" y="581"/>
                  </a:lnTo>
                  <a:lnTo>
                    <a:pt x="5115" y="579"/>
                  </a:lnTo>
                  <a:lnTo>
                    <a:pt x="5130" y="577"/>
                  </a:lnTo>
                  <a:lnTo>
                    <a:pt x="5146" y="573"/>
                  </a:lnTo>
                  <a:lnTo>
                    <a:pt x="5161" y="569"/>
                  </a:lnTo>
                  <a:lnTo>
                    <a:pt x="5176" y="564"/>
                  </a:lnTo>
                  <a:lnTo>
                    <a:pt x="5189" y="559"/>
                  </a:lnTo>
                  <a:lnTo>
                    <a:pt x="5203" y="618"/>
                  </a:lnTo>
                  <a:lnTo>
                    <a:pt x="5187" y="624"/>
                  </a:lnTo>
                  <a:lnTo>
                    <a:pt x="5171" y="630"/>
                  </a:lnTo>
                  <a:lnTo>
                    <a:pt x="5153" y="635"/>
                  </a:lnTo>
                  <a:lnTo>
                    <a:pt x="5135" y="639"/>
                  </a:lnTo>
                  <a:lnTo>
                    <a:pt x="5116" y="642"/>
                  </a:lnTo>
                  <a:lnTo>
                    <a:pt x="5096" y="644"/>
                  </a:lnTo>
                  <a:lnTo>
                    <a:pt x="5075" y="646"/>
                  </a:lnTo>
                  <a:lnTo>
                    <a:pt x="5054" y="647"/>
                  </a:lnTo>
                  <a:lnTo>
                    <a:pt x="5029" y="646"/>
                  </a:lnTo>
                  <a:lnTo>
                    <a:pt x="5006" y="642"/>
                  </a:lnTo>
                  <a:lnTo>
                    <a:pt x="4995" y="640"/>
                  </a:lnTo>
                  <a:lnTo>
                    <a:pt x="4984" y="637"/>
                  </a:lnTo>
                  <a:lnTo>
                    <a:pt x="4973" y="634"/>
                  </a:lnTo>
                  <a:lnTo>
                    <a:pt x="4963" y="631"/>
                  </a:lnTo>
                  <a:lnTo>
                    <a:pt x="4953" y="627"/>
                  </a:lnTo>
                  <a:lnTo>
                    <a:pt x="4943" y="622"/>
                  </a:lnTo>
                  <a:lnTo>
                    <a:pt x="4934" y="617"/>
                  </a:lnTo>
                  <a:lnTo>
                    <a:pt x="4925" y="612"/>
                  </a:lnTo>
                  <a:lnTo>
                    <a:pt x="4917" y="605"/>
                  </a:lnTo>
                  <a:lnTo>
                    <a:pt x="4909" y="598"/>
                  </a:lnTo>
                  <a:lnTo>
                    <a:pt x="4900" y="592"/>
                  </a:lnTo>
                  <a:lnTo>
                    <a:pt x="4893" y="584"/>
                  </a:lnTo>
                  <a:lnTo>
                    <a:pt x="4886" y="576"/>
                  </a:lnTo>
                  <a:lnTo>
                    <a:pt x="4879" y="567"/>
                  </a:lnTo>
                  <a:lnTo>
                    <a:pt x="4873" y="559"/>
                  </a:lnTo>
                  <a:lnTo>
                    <a:pt x="4866" y="551"/>
                  </a:lnTo>
                  <a:lnTo>
                    <a:pt x="4861" y="542"/>
                  </a:lnTo>
                  <a:lnTo>
                    <a:pt x="4856" y="531"/>
                  </a:lnTo>
                  <a:lnTo>
                    <a:pt x="4852" y="522"/>
                  </a:lnTo>
                  <a:lnTo>
                    <a:pt x="4848" y="512"/>
                  </a:lnTo>
                  <a:lnTo>
                    <a:pt x="4845" y="501"/>
                  </a:lnTo>
                  <a:lnTo>
                    <a:pt x="4842" y="490"/>
                  </a:lnTo>
                  <a:lnTo>
                    <a:pt x="4840" y="480"/>
                  </a:lnTo>
                  <a:lnTo>
                    <a:pt x="4837" y="469"/>
                  </a:lnTo>
                  <a:lnTo>
                    <a:pt x="4835" y="445"/>
                  </a:lnTo>
                  <a:lnTo>
                    <a:pt x="4834" y="419"/>
                  </a:lnTo>
                  <a:lnTo>
                    <a:pt x="4835" y="394"/>
                  </a:lnTo>
                  <a:lnTo>
                    <a:pt x="4837" y="370"/>
                  </a:lnTo>
                  <a:lnTo>
                    <a:pt x="4842" y="346"/>
                  </a:lnTo>
                  <a:lnTo>
                    <a:pt x="4848" y="324"/>
                  </a:lnTo>
                  <a:lnTo>
                    <a:pt x="4852" y="313"/>
                  </a:lnTo>
                  <a:lnTo>
                    <a:pt x="4856" y="303"/>
                  </a:lnTo>
                  <a:lnTo>
                    <a:pt x="4860" y="293"/>
                  </a:lnTo>
                  <a:lnTo>
                    <a:pt x="4865" y="282"/>
                  </a:lnTo>
                  <a:lnTo>
                    <a:pt x="4872" y="273"/>
                  </a:lnTo>
                  <a:lnTo>
                    <a:pt x="4878" y="264"/>
                  </a:lnTo>
                  <a:lnTo>
                    <a:pt x="4884" y="255"/>
                  </a:lnTo>
                  <a:lnTo>
                    <a:pt x="4891" y="246"/>
                  </a:lnTo>
                  <a:lnTo>
                    <a:pt x="4898" y="238"/>
                  </a:lnTo>
                  <a:lnTo>
                    <a:pt x="4905" y="230"/>
                  </a:lnTo>
                  <a:lnTo>
                    <a:pt x="4914" y="223"/>
                  </a:lnTo>
                  <a:lnTo>
                    <a:pt x="4922" y="217"/>
                  </a:lnTo>
                  <a:lnTo>
                    <a:pt x="4930" y="210"/>
                  </a:lnTo>
                  <a:lnTo>
                    <a:pt x="4939" y="204"/>
                  </a:lnTo>
                  <a:lnTo>
                    <a:pt x="4949" y="199"/>
                  </a:lnTo>
                  <a:lnTo>
                    <a:pt x="4958" y="195"/>
                  </a:lnTo>
                  <a:lnTo>
                    <a:pt x="4967" y="191"/>
                  </a:lnTo>
                  <a:lnTo>
                    <a:pt x="4977" y="187"/>
                  </a:lnTo>
                  <a:lnTo>
                    <a:pt x="4988" y="185"/>
                  </a:lnTo>
                  <a:lnTo>
                    <a:pt x="4999" y="182"/>
                  </a:lnTo>
                  <a:lnTo>
                    <a:pt x="5009" y="179"/>
                  </a:lnTo>
                  <a:lnTo>
                    <a:pt x="5021" y="178"/>
                  </a:lnTo>
                  <a:lnTo>
                    <a:pt x="5032" y="177"/>
                  </a:lnTo>
                  <a:lnTo>
                    <a:pt x="5044" y="177"/>
                  </a:lnTo>
                  <a:lnTo>
                    <a:pt x="5055" y="177"/>
                  </a:lnTo>
                  <a:lnTo>
                    <a:pt x="5068" y="178"/>
                  </a:lnTo>
                  <a:lnTo>
                    <a:pt x="5079" y="181"/>
                  </a:lnTo>
                  <a:lnTo>
                    <a:pt x="5090" y="183"/>
                  </a:lnTo>
                  <a:lnTo>
                    <a:pt x="5101" y="185"/>
                  </a:lnTo>
                  <a:lnTo>
                    <a:pt x="5111" y="188"/>
                  </a:lnTo>
                  <a:lnTo>
                    <a:pt x="5120" y="192"/>
                  </a:lnTo>
                  <a:lnTo>
                    <a:pt x="5129" y="196"/>
                  </a:lnTo>
                  <a:lnTo>
                    <a:pt x="5139" y="201"/>
                  </a:lnTo>
                  <a:lnTo>
                    <a:pt x="5148" y="206"/>
                  </a:lnTo>
                  <a:lnTo>
                    <a:pt x="5156" y="212"/>
                  </a:lnTo>
                  <a:lnTo>
                    <a:pt x="5163" y="220"/>
                  </a:lnTo>
                  <a:lnTo>
                    <a:pt x="5172" y="227"/>
                  </a:lnTo>
                  <a:lnTo>
                    <a:pt x="5178" y="234"/>
                  </a:lnTo>
                  <a:lnTo>
                    <a:pt x="5185" y="242"/>
                  </a:lnTo>
                  <a:lnTo>
                    <a:pt x="5191" y="251"/>
                  </a:lnTo>
                  <a:lnTo>
                    <a:pt x="5200" y="266"/>
                  </a:lnTo>
                  <a:lnTo>
                    <a:pt x="5208" y="281"/>
                  </a:lnTo>
                  <a:lnTo>
                    <a:pt x="5215" y="298"/>
                  </a:lnTo>
                  <a:lnTo>
                    <a:pt x="5220" y="314"/>
                  </a:lnTo>
                  <a:lnTo>
                    <a:pt x="5224" y="332"/>
                  </a:lnTo>
                  <a:lnTo>
                    <a:pt x="5227" y="349"/>
                  </a:lnTo>
                  <a:lnTo>
                    <a:pt x="5229" y="369"/>
                  </a:lnTo>
                  <a:lnTo>
                    <a:pt x="5229" y="388"/>
                  </a:lnTo>
                  <a:lnTo>
                    <a:pt x="5229" y="400"/>
                  </a:lnTo>
                  <a:lnTo>
                    <a:pt x="5228" y="410"/>
                  </a:lnTo>
                  <a:lnTo>
                    <a:pt x="5227" y="419"/>
                  </a:lnTo>
                  <a:lnTo>
                    <a:pt x="5225" y="427"/>
                  </a:lnTo>
                  <a:close/>
                  <a:moveTo>
                    <a:pt x="4913" y="368"/>
                  </a:moveTo>
                  <a:lnTo>
                    <a:pt x="5150" y="368"/>
                  </a:lnTo>
                  <a:lnTo>
                    <a:pt x="5150" y="355"/>
                  </a:lnTo>
                  <a:lnTo>
                    <a:pt x="5149" y="344"/>
                  </a:lnTo>
                  <a:lnTo>
                    <a:pt x="5148" y="332"/>
                  </a:lnTo>
                  <a:lnTo>
                    <a:pt x="5145" y="321"/>
                  </a:lnTo>
                  <a:lnTo>
                    <a:pt x="5142" y="311"/>
                  </a:lnTo>
                  <a:lnTo>
                    <a:pt x="5139" y="301"/>
                  </a:lnTo>
                  <a:lnTo>
                    <a:pt x="5134" y="292"/>
                  </a:lnTo>
                  <a:lnTo>
                    <a:pt x="5128" y="282"/>
                  </a:lnTo>
                  <a:lnTo>
                    <a:pt x="5120" y="271"/>
                  </a:lnTo>
                  <a:lnTo>
                    <a:pt x="5112" y="262"/>
                  </a:lnTo>
                  <a:lnTo>
                    <a:pt x="5102" y="254"/>
                  </a:lnTo>
                  <a:lnTo>
                    <a:pt x="5091" y="247"/>
                  </a:lnTo>
                  <a:lnTo>
                    <a:pt x="5079" y="242"/>
                  </a:lnTo>
                  <a:lnTo>
                    <a:pt x="5067" y="239"/>
                  </a:lnTo>
                  <a:lnTo>
                    <a:pt x="5052" y="237"/>
                  </a:lnTo>
                  <a:lnTo>
                    <a:pt x="5037" y="236"/>
                  </a:lnTo>
                  <a:lnTo>
                    <a:pt x="5024" y="237"/>
                  </a:lnTo>
                  <a:lnTo>
                    <a:pt x="5010" y="239"/>
                  </a:lnTo>
                  <a:lnTo>
                    <a:pt x="4998" y="242"/>
                  </a:lnTo>
                  <a:lnTo>
                    <a:pt x="4987" y="247"/>
                  </a:lnTo>
                  <a:lnTo>
                    <a:pt x="4975" y="254"/>
                  </a:lnTo>
                  <a:lnTo>
                    <a:pt x="4965" y="261"/>
                  </a:lnTo>
                  <a:lnTo>
                    <a:pt x="4956" y="270"/>
                  </a:lnTo>
                  <a:lnTo>
                    <a:pt x="4947" y="280"/>
                  </a:lnTo>
                  <a:lnTo>
                    <a:pt x="4940" y="290"/>
                  </a:lnTo>
                  <a:lnTo>
                    <a:pt x="4934" y="300"/>
                  </a:lnTo>
                  <a:lnTo>
                    <a:pt x="4929" y="310"/>
                  </a:lnTo>
                  <a:lnTo>
                    <a:pt x="4924" y="320"/>
                  </a:lnTo>
                  <a:lnTo>
                    <a:pt x="4920" y="332"/>
                  </a:lnTo>
                  <a:lnTo>
                    <a:pt x="4917" y="343"/>
                  </a:lnTo>
                  <a:lnTo>
                    <a:pt x="4914" y="355"/>
                  </a:lnTo>
                  <a:lnTo>
                    <a:pt x="4913" y="368"/>
                  </a:lnTo>
                  <a:close/>
                  <a:moveTo>
                    <a:pt x="5330" y="637"/>
                  </a:moveTo>
                  <a:lnTo>
                    <a:pt x="5330" y="328"/>
                  </a:lnTo>
                  <a:lnTo>
                    <a:pt x="5330" y="291"/>
                  </a:lnTo>
                  <a:lnTo>
                    <a:pt x="5330" y="256"/>
                  </a:lnTo>
                  <a:lnTo>
                    <a:pt x="5329" y="221"/>
                  </a:lnTo>
                  <a:lnTo>
                    <a:pt x="5328" y="188"/>
                  </a:lnTo>
                  <a:lnTo>
                    <a:pt x="5399" y="188"/>
                  </a:lnTo>
                  <a:lnTo>
                    <a:pt x="5402" y="276"/>
                  </a:lnTo>
                  <a:lnTo>
                    <a:pt x="5406" y="276"/>
                  </a:lnTo>
                  <a:lnTo>
                    <a:pt x="5409" y="265"/>
                  </a:lnTo>
                  <a:lnTo>
                    <a:pt x="5414" y="255"/>
                  </a:lnTo>
                  <a:lnTo>
                    <a:pt x="5419" y="245"/>
                  </a:lnTo>
                  <a:lnTo>
                    <a:pt x="5425" y="236"/>
                  </a:lnTo>
                  <a:lnTo>
                    <a:pt x="5432" y="227"/>
                  </a:lnTo>
                  <a:lnTo>
                    <a:pt x="5439" y="219"/>
                  </a:lnTo>
                  <a:lnTo>
                    <a:pt x="5446" y="211"/>
                  </a:lnTo>
                  <a:lnTo>
                    <a:pt x="5454" y="204"/>
                  </a:lnTo>
                  <a:lnTo>
                    <a:pt x="5463" y="198"/>
                  </a:lnTo>
                  <a:lnTo>
                    <a:pt x="5472" y="193"/>
                  </a:lnTo>
                  <a:lnTo>
                    <a:pt x="5481" y="188"/>
                  </a:lnTo>
                  <a:lnTo>
                    <a:pt x="5490" y="185"/>
                  </a:lnTo>
                  <a:lnTo>
                    <a:pt x="5500" y="182"/>
                  </a:lnTo>
                  <a:lnTo>
                    <a:pt x="5510" y="179"/>
                  </a:lnTo>
                  <a:lnTo>
                    <a:pt x="5520" y="177"/>
                  </a:lnTo>
                  <a:lnTo>
                    <a:pt x="5529" y="177"/>
                  </a:lnTo>
                  <a:lnTo>
                    <a:pt x="5541" y="178"/>
                  </a:lnTo>
                  <a:lnTo>
                    <a:pt x="5553" y="181"/>
                  </a:lnTo>
                  <a:lnTo>
                    <a:pt x="5553" y="258"/>
                  </a:lnTo>
                  <a:lnTo>
                    <a:pt x="5539" y="256"/>
                  </a:lnTo>
                  <a:lnTo>
                    <a:pt x="5524" y="255"/>
                  </a:lnTo>
                  <a:lnTo>
                    <a:pt x="5511" y="256"/>
                  </a:lnTo>
                  <a:lnTo>
                    <a:pt x="5498" y="258"/>
                  </a:lnTo>
                  <a:lnTo>
                    <a:pt x="5486" y="261"/>
                  </a:lnTo>
                  <a:lnTo>
                    <a:pt x="5475" y="266"/>
                  </a:lnTo>
                  <a:lnTo>
                    <a:pt x="5464" y="272"/>
                  </a:lnTo>
                  <a:lnTo>
                    <a:pt x="5455" y="280"/>
                  </a:lnTo>
                  <a:lnTo>
                    <a:pt x="5446" y="290"/>
                  </a:lnTo>
                  <a:lnTo>
                    <a:pt x="5438" y="300"/>
                  </a:lnTo>
                  <a:lnTo>
                    <a:pt x="5432" y="310"/>
                  </a:lnTo>
                  <a:lnTo>
                    <a:pt x="5426" y="321"/>
                  </a:lnTo>
                  <a:lnTo>
                    <a:pt x="5421" y="333"/>
                  </a:lnTo>
                  <a:lnTo>
                    <a:pt x="5418" y="344"/>
                  </a:lnTo>
                  <a:lnTo>
                    <a:pt x="5415" y="356"/>
                  </a:lnTo>
                  <a:lnTo>
                    <a:pt x="5413" y="370"/>
                  </a:lnTo>
                  <a:lnTo>
                    <a:pt x="5411" y="383"/>
                  </a:lnTo>
                  <a:lnTo>
                    <a:pt x="5411" y="398"/>
                  </a:lnTo>
                  <a:lnTo>
                    <a:pt x="5411" y="637"/>
                  </a:lnTo>
                  <a:lnTo>
                    <a:pt x="5330" y="637"/>
                  </a:lnTo>
                  <a:close/>
                  <a:moveTo>
                    <a:pt x="5652" y="105"/>
                  </a:moveTo>
                  <a:lnTo>
                    <a:pt x="5732" y="80"/>
                  </a:lnTo>
                  <a:lnTo>
                    <a:pt x="5732" y="188"/>
                  </a:lnTo>
                  <a:lnTo>
                    <a:pt x="5849" y="188"/>
                  </a:lnTo>
                  <a:lnTo>
                    <a:pt x="5849" y="249"/>
                  </a:lnTo>
                  <a:lnTo>
                    <a:pt x="5732" y="249"/>
                  </a:lnTo>
                  <a:lnTo>
                    <a:pt x="5732" y="492"/>
                  </a:lnTo>
                  <a:lnTo>
                    <a:pt x="5733" y="503"/>
                  </a:lnTo>
                  <a:lnTo>
                    <a:pt x="5733" y="513"/>
                  </a:lnTo>
                  <a:lnTo>
                    <a:pt x="5734" y="522"/>
                  </a:lnTo>
                  <a:lnTo>
                    <a:pt x="5736" y="530"/>
                  </a:lnTo>
                  <a:lnTo>
                    <a:pt x="5738" y="539"/>
                  </a:lnTo>
                  <a:lnTo>
                    <a:pt x="5741" y="546"/>
                  </a:lnTo>
                  <a:lnTo>
                    <a:pt x="5744" y="552"/>
                  </a:lnTo>
                  <a:lnTo>
                    <a:pt x="5747" y="557"/>
                  </a:lnTo>
                  <a:lnTo>
                    <a:pt x="5751" y="562"/>
                  </a:lnTo>
                  <a:lnTo>
                    <a:pt x="5756" y="567"/>
                  </a:lnTo>
                  <a:lnTo>
                    <a:pt x="5760" y="570"/>
                  </a:lnTo>
                  <a:lnTo>
                    <a:pt x="5766" y="573"/>
                  </a:lnTo>
                  <a:lnTo>
                    <a:pt x="5773" y="577"/>
                  </a:lnTo>
                  <a:lnTo>
                    <a:pt x="5779" y="578"/>
                  </a:lnTo>
                  <a:lnTo>
                    <a:pt x="5786" y="579"/>
                  </a:lnTo>
                  <a:lnTo>
                    <a:pt x="5793" y="580"/>
                  </a:lnTo>
                  <a:lnTo>
                    <a:pt x="5807" y="579"/>
                  </a:lnTo>
                  <a:lnTo>
                    <a:pt x="5819" y="578"/>
                  </a:lnTo>
                  <a:lnTo>
                    <a:pt x="5830" y="577"/>
                  </a:lnTo>
                  <a:lnTo>
                    <a:pt x="5840" y="573"/>
                  </a:lnTo>
                  <a:lnTo>
                    <a:pt x="5844" y="635"/>
                  </a:lnTo>
                  <a:lnTo>
                    <a:pt x="5829" y="640"/>
                  </a:lnTo>
                  <a:lnTo>
                    <a:pt x="5812" y="644"/>
                  </a:lnTo>
                  <a:lnTo>
                    <a:pt x="5792" y="647"/>
                  </a:lnTo>
                  <a:lnTo>
                    <a:pt x="5772" y="648"/>
                  </a:lnTo>
                  <a:lnTo>
                    <a:pt x="5758" y="647"/>
                  </a:lnTo>
                  <a:lnTo>
                    <a:pt x="5745" y="644"/>
                  </a:lnTo>
                  <a:lnTo>
                    <a:pt x="5733" y="642"/>
                  </a:lnTo>
                  <a:lnTo>
                    <a:pt x="5721" y="638"/>
                  </a:lnTo>
                  <a:lnTo>
                    <a:pt x="5710" y="633"/>
                  </a:lnTo>
                  <a:lnTo>
                    <a:pt x="5701" y="627"/>
                  </a:lnTo>
                  <a:lnTo>
                    <a:pt x="5691" y="620"/>
                  </a:lnTo>
                  <a:lnTo>
                    <a:pt x="5683" y="612"/>
                  </a:lnTo>
                  <a:lnTo>
                    <a:pt x="5676" y="602"/>
                  </a:lnTo>
                  <a:lnTo>
                    <a:pt x="5670" y="591"/>
                  </a:lnTo>
                  <a:lnTo>
                    <a:pt x="5665" y="579"/>
                  </a:lnTo>
                  <a:lnTo>
                    <a:pt x="5660" y="565"/>
                  </a:lnTo>
                  <a:lnTo>
                    <a:pt x="5657" y="550"/>
                  </a:lnTo>
                  <a:lnTo>
                    <a:pt x="5654" y="532"/>
                  </a:lnTo>
                  <a:lnTo>
                    <a:pt x="5652" y="515"/>
                  </a:lnTo>
                  <a:lnTo>
                    <a:pt x="5652" y="495"/>
                  </a:lnTo>
                  <a:lnTo>
                    <a:pt x="5652" y="249"/>
                  </a:lnTo>
                  <a:lnTo>
                    <a:pt x="5583" y="249"/>
                  </a:lnTo>
                  <a:lnTo>
                    <a:pt x="5583" y="188"/>
                  </a:lnTo>
                  <a:lnTo>
                    <a:pt x="5652" y="188"/>
                  </a:lnTo>
                  <a:lnTo>
                    <a:pt x="5652" y="105"/>
                  </a:lnTo>
                  <a:close/>
                  <a:moveTo>
                    <a:pt x="6256" y="362"/>
                  </a:moveTo>
                  <a:lnTo>
                    <a:pt x="6256" y="529"/>
                  </a:lnTo>
                  <a:lnTo>
                    <a:pt x="6257" y="561"/>
                  </a:lnTo>
                  <a:lnTo>
                    <a:pt x="6258" y="589"/>
                  </a:lnTo>
                  <a:lnTo>
                    <a:pt x="6260" y="615"/>
                  </a:lnTo>
                  <a:lnTo>
                    <a:pt x="6263" y="637"/>
                  </a:lnTo>
                  <a:lnTo>
                    <a:pt x="6189" y="637"/>
                  </a:lnTo>
                  <a:lnTo>
                    <a:pt x="6183" y="581"/>
                  </a:lnTo>
                  <a:lnTo>
                    <a:pt x="6180" y="581"/>
                  </a:lnTo>
                  <a:lnTo>
                    <a:pt x="6173" y="588"/>
                  </a:lnTo>
                  <a:lnTo>
                    <a:pt x="6167" y="596"/>
                  </a:lnTo>
                  <a:lnTo>
                    <a:pt x="6160" y="603"/>
                  </a:lnTo>
                  <a:lnTo>
                    <a:pt x="6154" y="610"/>
                  </a:lnTo>
                  <a:lnTo>
                    <a:pt x="6146" y="616"/>
                  </a:lnTo>
                  <a:lnTo>
                    <a:pt x="6138" y="621"/>
                  </a:lnTo>
                  <a:lnTo>
                    <a:pt x="6130" y="626"/>
                  </a:lnTo>
                  <a:lnTo>
                    <a:pt x="6122" y="630"/>
                  </a:lnTo>
                  <a:lnTo>
                    <a:pt x="6113" y="634"/>
                  </a:lnTo>
                  <a:lnTo>
                    <a:pt x="6104" y="637"/>
                  </a:lnTo>
                  <a:lnTo>
                    <a:pt x="6094" y="640"/>
                  </a:lnTo>
                  <a:lnTo>
                    <a:pt x="6085" y="642"/>
                  </a:lnTo>
                  <a:lnTo>
                    <a:pt x="6075" y="644"/>
                  </a:lnTo>
                  <a:lnTo>
                    <a:pt x="6064" y="647"/>
                  </a:lnTo>
                  <a:lnTo>
                    <a:pt x="6053" y="647"/>
                  </a:lnTo>
                  <a:lnTo>
                    <a:pt x="6043" y="648"/>
                  </a:lnTo>
                  <a:lnTo>
                    <a:pt x="6026" y="647"/>
                  </a:lnTo>
                  <a:lnTo>
                    <a:pt x="6012" y="644"/>
                  </a:lnTo>
                  <a:lnTo>
                    <a:pt x="5998" y="641"/>
                  </a:lnTo>
                  <a:lnTo>
                    <a:pt x="5984" y="637"/>
                  </a:lnTo>
                  <a:lnTo>
                    <a:pt x="5972" y="631"/>
                  </a:lnTo>
                  <a:lnTo>
                    <a:pt x="5961" y="625"/>
                  </a:lnTo>
                  <a:lnTo>
                    <a:pt x="5949" y="617"/>
                  </a:lnTo>
                  <a:lnTo>
                    <a:pt x="5939" y="607"/>
                  </a:lnTo>
                  <a:lnTo>
                    <a:pt x="5932" y="598"/>
                  </a:lnTo>
                  <a:lnTo>
                    <a:pt x="5925" y="588"/>
                  </a:lnTo>
                  <a:lnTo>
                    <a:pt x="5919" y="578"/>
                  </a:lnTo>
                  <a:lnTo>
                    <a:pt x="5913" y="566"/>
                  </a:lnTo>
                  <a:lnTo>
                    <a:pt x="5910" y="555"/>
                  </a:lnTo>
                  <a:lnTo>
                    <a:pt x="5907" y="543"/>
                  </a:lnTo>
                  <a:lnTo>
                    <a:pt x="5906" y="531"/>
                  </a:lnTo>
                  <a:lnTo>
                    <a:pt x="5905" y="518"/>
                  </a:lnTo>
                  <a:lnTo>
                    <a:pt x="5905" y="508"/>
                  </a:lnTo>
                  <a:lnTo>
                    <a:pt x="5906" y="498"/>
                  </a:lnTo>
                  <a:lnTo>
                    <a:pt x="5907" y="489"/>
                  </a:lnTo>
                  <a:lnTo>
                    <a:pt x="5909" y="480"/>
                  </a:lnTo>
                  <a:lnTo>
                    <a:pt x="5912" y="471"/>
                  </a:lnTo>
                  <a:lnTo>
                    <a:pt x="5915" y="462"/>
                  </a:lnTo>
                  <a:lnTo>
                    <a:pt x="5919" y="454"/>
                  </a:lnTo>
                  <a:lnTo>
                    <a:pt x="5923" y="446"/>
                  </a:lnTo>
                  <a:lnTo>
                    <a:pt x="5928" y="439"/>
                  </a:lnTo>
                  <a:lnTo>
                    <a:pt x="5933" y="432"/>
                  </a:lnTo>
                  <a:lnTo>
                    <a:pt x="5938" y="424"/>
                  </a:lnTo>
                  <a:lnTo>
                    <a:pt x="5944" y="417"/>
                  </a:lnTo>
                  <a:lnTo>
                    <a:pt x="5951" y="411"/>
                  </a:lnTo>
                  <a:lnTo>
                    <a:pt x="5959" y="405"/>
                  </a:lnTo>
                  <a:lnTo>
                    <a:pt x="5967" y="399"/>
                  </a:lnTo>
                  <a:lnTo>
                    <a:pt x="5975" y="393"/>
                  </a:lnTo>
                  <a:lnTo>
                    <a:pt x="5994" y="383"/>
                  </a:lnTo>
                  <a:lnTo>
                    <a:pt x="6014" y="374"/>
                  </a:lnTo>
                  <a:lnTo>
                    <a:pt x="6036" y="367"/>
                  </a:lnTo>
                  <a:lnTo>
                    <a:pt x="6060" y="362"/>
                  </a:lnTo>
                  <a:lnTo>
                    <a:pt x="6086" y="356"/>
                  </a:lnTo>
                  <a:lnTo>
                    <a:pt x="6114" y="353"/>
                  </a:lnTo>
                  <a:lnTo>
                    <a:pt x="6144" y="351"/>
                  </a:lnTo>
                  <a:lnTo>
                    <a:pt x="6175" y="351"/>
                  </a:lnTo>
                  <a:lnTo>
                    <a:pt x="6175" y="342"/>
                  </a:lnTo>
                  <a:lnTo>
                    <a:pt x="6174" y="329"/>
                  </a:lnTo>
                  <a:lnTo>
                    <a:pt x="6173" y="317"/>
                  </a:lnTo>
                  <a:lnTo>
                    <a:pt x="6171" y="306"/>
                  </a:lnTo>
                  <a:lnTo>
                    <a:pt x="6168" y="296"/>
                  </a:lnTo>
                  <a:lnTo>
                    <a:pt x="6165" y="286"/>
                  </a:lnTo>
                  <a:lnTo>
                    <a:pt x="6161" y="278"/>
                  </a:lnTo>
                  <a:lnTo>
                    <a:pt x="6156" y="271"/>
                  </a:lnTo>
                  <a:lnTo>
                    <a:pt x="6150" y="264"/>
                  </a:lnTo>
                  <a:lnTo>
                    <a:pt x="6143" y="258"/>
                  </a:lnTo>
                  <a:lnTo>
                    <a:pt x="6135" y="253"/>
                  </a:lnTo>
                  <a:lnTo>
                    <a:pt x="6127" y="248"/>
                  </a:lnTo>
                  <a:lnTo>
                    <a:pt x="6118" y="244"/>
                  </a:lnTo>
                  <a:lnTo>
                    <a:pt x="6108" y="241"/>
                  </a:lnTo>
                  <a:lnTo>
                    <a:pt x="6097" y="239"/>
                  </a:lnTo>
                  <a:lnTo>
                    <a:pt x="6085" y="238"/>
                  </a:lnTo>
                  <a:lnTo>
                    <a:pt x="6073" y="238"/>
                  </a:lnTo>
                  <a:lnTo>
                    <a:pt x="6056" y="238"/>
                  </a:lnTo>
                  <a:lnTo>
                    <a:pt x="6041" y="240"/>
                  </a:lnTo>
                  <a:lnTo>
                    <a:pt x="6025" y="242"/>
                  </a:lnTo>
                  <a:lnTo>
                    <a:pt x="6010" y="246"/>
                  </a:lnTo>
                  <a:lnTo>
                    <a:pt x="5996" y="250"/>
                  </a:lnTo>
                  <a:lnTo>
                    <a:pt x="5982" y="257"/>
                  </a:lnTo>
                  <a:lnTo>
                    <a:pt x="5969" y="264"/>
                  </a:lnTo>
                  <a:lnTo>
                    <a:pt x="5957" y="271"/>
                  </a:lnTo>
                  <a:lnTo>
                    <a:pt x="5938" y="218"/>
                  </a:lnTo>
                  <a:lnTo>
                    <a:pt x="5953" y="208"/>
                  </a:lnTo>
                  <a:lnTo>
                    <a:pt x="5970" y="200"/>
                  </a:lnTo>
                  <a:lnTo>
                    <a:pt x="5987" y="193"/>
                  </a:lnTo>
                  <a:lnTo>
                    <a:pt x="6005" y="188"/>
                  </a:lnTo>
                  <a:lnTo>
                    <a:pt x="6024" y="183"/>
                  </a:lnTo>
                  <a:lnTo>
                    <a:pt x="6044" y="179"/>
                  </a:lnTo>
                  <a:lnTo>
                    <a:pt x="6063" y="178"/>
                  </a:lnTo>
                  <a:lnTo>
                    <a:pt x="6085" y="177"/>
                  </a:lnTo>
                  <a:lnTo>
                    <a:pt x="6106" y="178"/>
                  </a:lnTo>
                  <a:lnTo>
                    <a:pt x="6125" y="181"/>
                  </a:lnTo>
                  <a:lnTo>
                    <a:pt x="6143" y="184"/>
                  </a:lnTo>
                  <a:lnTo>
                    <a:pt x="6160" y="189"/>
                  </a:lnTo>
                  <a:lnTo>
                    <a:pt x="6175" y="195"/>
                  </a:lnTo>
                  <a:lnTo>
                    <a:pt x="6189" y="203"/>
                  </a:lnTo>
                  <a:lnTo>
                    <a:pt x="6202" y="212"/>
                  </a:lnTo>
                  <a:lnTo>
                    <a:pt x="6213" y="224"/>
                  </a:lnTo>
                  <a:lnTo>
                    <a:pt x="6223" y="236"/>
                  </a:lnTo>
                  <a:lnTo>
                    <a:pt x="6232" y="249"/>
                  </a:lnTo>
                  <a:lnTo>
                    <a:pt x="6239" y="264"/>
                  </a:lnTo>
                  <a:lnTo>
                    <a:pt x="6245" y="280"/>
                  </a:lnTo>
                  <a:lnTo>
                    <a:pt x="6249" y="299"/>
                  </a:lnTo>
                  <a:lnTo>
                    <a:pt x="6254" y="318"/>
                  </a:lnTo>
                  <a:lnTo>
                    <a:pt x="6255" y="339"/>
                  </a:lnTo>
                  <a:lnTo>
                    <a:pt x="6256" y="362"/>
                  </a:lnTo>
                  <a:close/>
                  <a:moveTo>
                    <a:pt x="6175" y="486"/>
                  </a:moveTo>
                  <a:lnTo>
                    <a:pt x="6175" y="408"/>
                  </a:lnTo>
                  <a:lnTo>
                    <a:pt x="6152" y="408"/>
                  </a:lnTo>
                  <a:lnTo>
                    <a:pt x="6131" y="409"/>
                  </a:lnTo>
                  <a:lnTo>
                    <a:pt x="6111" y="410"/>
                  </a:lnTo>
                  <a:lnTo>
                    <a:pt x="6092" y="413"/>
                  </a:lnTo>
                  <a:lnTo>
                    <a:pt x="6076" y="416"/>
                  </a:lnTo>
                  <a:lnTo>
                    <a:pt x="6060" y="420"/>
                  </a:lnTo>
                  <a:lnTo>
                    <a:pt x="6046" y="425"/>
                  </a:lnTo>
                  <a:lnTo>
                    <a:pt x="6034" y="432"/>
                  </a:lnTo>
                  <a:lnTo>
                    <a:pt x="6022" y="438"/>
                  </a:lnTo>
                  <a:lnTo>
                    <a:pt x="6013" y="445"/>
                  </a:lnTo>
                  <a:lnTo>
                    <a:pt x="6005" y="454"/>
                  </a:lnTo>
                  <a:lnTo>
                    <a:pt x="5999" y="463"/>
                  </a:lnTo>
                  <a:lnTo>
                    <a:pt x="5994" y="474"/>
                  </a:lnTo>
                  <a:lnTo>
                    <a:pt x="5989" y="484"/>
                  </a:lnTo>
                  <a:lnTo>
                    <a:pt x="5987" y="496"/>
                  </a:lnTo>
                  <a:lnTo>
                    <a:pt x="5986" y="509"/>
                  </a:lnTo>
                  <a:lnTo>
                    <a:pt x="5987" y="518"/>
                  </a:lnTo>
                  <a:lnTo>
                    <a:pt x="5988" y="527"/>
                  </a:lnTo>
                  <a:lnTo>
                    <a:pt x="5990" y="534"/>
                  </a:lnTo>
                  <a:lnTo>
                    <a:pt x="5993" y="543"/>
                  </a:lnTo>
                  <a:lnTo>
                    <a:pt x="5996" y="550"/>
                  </a:lnTo>
                  <a:lnTo>
                    <a:pt x="6000" y="556"/>
                  </a:lnTo>
                  <a:lnTo>
                    <a:pt x="6005" y="562"/>
                  </a:lnTo>
                  <a:lnTo>
                    <a:pt x="6010" y="567"/>
                  </a:lnTo>
                  <a:lnTo>
                    <a:pt x="6015" y="571"/>
                  </a:lnTo>
                  <a:lnTo>
                    <a:pt x="6020" y="576"/>
                  </a:lnTo>
                  <a:lnTo>
                    <a:pt x="6026" y="579"/>
                  </a:lnTo>
                  <a:lnTo>
                    <a:pt x="6034" y="582"/>
                  </a:lnTo>
                  <a:lnTo>
                    <a:pt x="6040" y="584"/>
                  </a:lnTo>
                  <a:lnTo>
                    <a:pt x="6047" y="586"/>
                  </a:lnTo>
                  <a:lnTo>
                    <a:pt x="6055" y="587"/>
                  </a:lnTo>
                  <a:lnTo>
                    <a:pt x="6063" y="587"/>
                  </a:lnTo>
                  <a:lnTo>
                    <a:pt x="6073" y="587"/>
                  </a:lnTo>
                  <a:lnTo>
                    <a:pt x="6083" y="585"/>
                  </a:lnTo>
                  <a:lnTo>
                    <a:pt x="6092" y="584"/>
                  </a:lnTo>
                  <a:lnTo>
                    <a:pt x="6100" y="581"/>
                  </a:lnTo>
                  <a:lnTo>
                    <a:pt x="6110" y="578"/>
                  </a:lnTo>
                  <a:lnTo>
                    <a:pt x="6118" y="573"/>
                  </a:lnTo>
                  <a:lnTo>
                    <a:pt x="6126" y="569"/>
                  </a:lnTo>
                  <a:lnTo>
                    <a:pt x="6133" y="563"/>
                  </a:lnTo>
                  <a:lnTo>
                    <a:pt x="6140" y="558"/>
                  </a:lnTo>
                  <a:lnTo>
                    <a:pt x="6146" y="553"/>
                  </a:lnTo>
                  <a:lnTo>
                    <a:pt x="6152" y="547"/>
                  </a:lnTo>
                  <a:lnTo>
                    <a:pt x="6156" y="541"/>
                  </a:lnTo>
                  <a:lnTo>
                    <a:pt x="6161" y="533"/>
                  </a:lnTo>
                  <a:lnTo>
                    <a:pt x="6164" y="526"/>
                  </a:lnTo>
                  <a:lnTo>
                    <a:pt x="6167" y="519"/>
                  </a:lnTo>
                  <a:lnTo>
                    <a:pt x="6170" y="512"/>
                  </a:lnTo>
                  <a:lnTo>
                    <a:pt x="6172" y="506"/>
                  </a:lnTo>
                  <a:lnTo>
                    <a:pt x="6173" y="499"/>
                  </a:lnTo>
                  <a:lnTo>
                    <a:pt x="6174" y="493"/>
                  </a:lnTo>
                  <a:lnTo>
                    <a:pt x="6175" y="486"/>
                  </a:lnTo>
                  <a:close/>
                  <a:moveTo>
                    <a:pt x="6469" y="637"/>
                  </a:moveTo>
                  <a:lnTo>
                    <a:pt x="6387" y="637"/>
                  </a:lnTo>
                  <a:lnTo>
                    <a:pt x="6387" y="188"/>
                  </a:lnTo>
                  <a:lnTo>
                    <a:pt x="6469" y="188"/>
                  </a:lnTo>
                  <a:lnTo>
                    <a:pt x="6469" y="637"/>
                  </a:lnTo>
                  <a:close/>
                  <a:moveTo>
                    <a:pt x="6427" y="105"/>
                  </a:moveTo>
                  <a:lnTo>
                    <a:pt x="6426" y="105"/>
                  </a:lnTo>
                  <a:lnTo>
                    <a:pt x="6416" y="104"/>
                  </a:lnTo>
                  <a:lnTo>
                    <a:pt x="6406" y="101"/>
                  </a:lnTo>
                  <a:lnTo>
                    <a:pt x="6401" y="99"/>
                  </a:lnTo>
                  <a:lnTo>
                    <a:pt x="6397" y="96"/>
                  </a:lnTo>
                  <a:lnTo>
                    <a:pt x="6393" y="93"/>
                  </a:lnTo>
                  <a:lnTo>
                    <a:pt x="6389" y="90"/>
                  </a:lnTo>
                  <a:lnTo>
                    <a:pt x="6383" y="82"/>
                  </a:lnTo>
                  <a:lnTo>
                    <a:pt x="6379" y="72"/>
                  </a:lnTo>
                  <a:lnTo>
                    <a:pt x="6376" y="63"/>
                  </a:lnTo>
                  <a:lnTo>
                    <a:pt x="6375" y="52"/>
                  </a:lnTo>
                  <a:lnTo>
                    <a:pt x="6376" y="42"/>
                  </a:lnTo>
                  <a:lnTo>
                    <a:pt x="6379" y="32"/>
                  </a:lnTo>
                  <a:lnTo>
                    <a:pt x="6384" y="23"/>
                  </a:lnTo>
                  <a:lnTo>
                    <a:pt x="6390" y="16"/>
                  </a:lnTo>
                  <a:lnTo>
                    <a:pt x="6394" y="12"/>
                  </a:lnTo>
                  <a:lnTo>
                    <a:pt x="6398" y="9"/>
                  </a:lnTo>
                  <a:lnTo>
                    <a:pt x="6403" y="6"/>
                  </a:lnTo>
                  <a:lnTo>
                    <a:pt x="6407" y="4"/>
                  </a:lnTo>
                  <a:lnTo>
                    <a:pt x="6417" y="2"/>
                  </a:lnTo>
                  <a:lnTo>
                    <a:pt x="6428" y="0"/>
                  </a:lnTo>
                  <a:lnTo>
                    <a:pt x="6439" y="2"/>
                  </a:lnTo>
                  <a:lnTo>
                    <a:pt x="6449" y="4"/>
                  </a:lnTo>
                  <a:lnTo>
                    <a:pt x="6454" y="6"/>
                  </a:lnTo>
                  <a:lnTo>
                    <a:pt x="6458" y="9"/>
                  </a:lnTo>
                  <a:lnTo>
                    <a:pt x="6462" y="12"/>
                  </a:lnTo>
                  <a:lnTo>
                    <a:pt x="6465" y="15"/>
                  </a:lnTo>
                  <a:lnTo>
                    <a:pt x="6472" y="23"/>
                  </a:lnTo>
                  <a:lnTo>
                    <a:pt x="6476" y="31"/>
                  </a:lnTo>
                  <a:lnTo>
                    <a:pt x="6480" y="42"/>
                  </a:lnTo>
                  <a:lnTo>
                    <a:pt x="6480" y="52"/>
                  </a:lnTo>
                  <a:lnTo>
                    <a:pt x="6480" y="63"/>
                  </a:lnTo>
                  <a:lnTo>
                    <a:pt x="6476" y="72"/>
                  </a:lnTo>
                  <a:lnTo>
                    <a:pt x="6472" y="82"/>
                  </a:lnTo>
                  <a:lnTo>
                    <a:pt x="6465" y="90"/>
                  </a:lnTo>
                  <a:lnTo>
                    <a:pt x="6462" y="93"/>
                  </a:lnTo>
                  <a:lnTo>
                    <a:pt x="6458" y="96"/>
                  </a:lnTo>
                  <a:lnTo>
                    <a:pt x="6454" y="99"/>
                  </a:lnTo>
                  <a:lnTo>
                    <a:pt x="6449" y="101"/>
                  </a:lnTo>
                  <a:lnTo>
                    <a:pt x="6444" y="103"/>
                  </a:lnTo>
                  <a:lnTo>
                    <a:pt x="6438" y="104"/>
                  </a:lnTo>
                  <a:lnTo>
                    <a:pt x="6433" y="104"/>
                  </a:lnTo>
                  <a:lnTo>
                    <a:pt x="6427" y="105"/>
                  </a:lnTo>
                  <a:close/>
                  <a:moveTo>
                    <a:pt x="6604" y="637"/>
                  </a:moveTo>
                  <a:lnTo>
                    <a:pt x="6604" y="309"/>
                  </a:lnTo>
                  <a:lnTo>
                    <a:pt x="6604" y="280"/>
                  </a:lnTo>
                  <a:lnTo>
                    <a:pt x="6603" y="250"/>
                  </a:lnTo>
                  <a:lnTo>
                    <a:pt x="6602" y="220"/>
                  </a:lnTo>
                  <a:lnTo>
                    <a:pt x="6601" y="188"/>
                  </a:lnTo>
                  <a:lnTo>
                    <a:pt x="6673" y="188"/>
                  </a:lnTo>
                  <a:lnTo>
                    <a:pt x="6678" y="262"/>
                  </a:lnTo>
                  <a:lnTo>
                    <a:pt x="6679" y="262"/>
                  </a:lnTo>
                  <a:lnTo>
                    <a:pt x="6684" y="254"/>
                  </a:lnTo>
                  <a:lnTo>
                    <a:pt x="6690" y="245"/>
                  </a:lnTo>
                  <a:lnTo>
                    <a:pt x="6695" y="237"/>
                  </a:lnTo>
                  <a:lnTo>
                    <a:pt x="6703" y="230"/>
                  </a:lnTo>
                  <a:lnTo>
                    <a:pt x="6710" y="223"/>
                  </a:lnTo>
                  <a:lnTo>
                    <a:pt x="6717" y="217"/>
                  </a:lnTo>
                  <a:lnTo>
                    <a:pt x="6725" y="210"/>
                  </a:lnTo>
                  <a:lnTo>
                    <a:pt x="6734" y="204"/>
                  </a:lnTo>
                  <a:lnTo>
                    <a:pt x="6745" y="198"/>
                  </a:lnTo>
                  <a:lnTo>
                    <a:pt x="6756" y="193"/>
                  </a:lnTo>
                  <a:lnTo>
                    <a:pt x="6767" y="188"/>
                  </a:lnTo>
                  <a:lnTo>
                    <a:pt x="6779" y="185"/>
                  </a:lnTo>
                  <a:lnTo>
                    <a:pt x="6790" y="182"/>
                  </a:lnTo>
                  <a:lnTo>
                    <a:pt x="6802" y="179"/>
                  </a:lnTo>
                  <a:lnTo>
                    <a:pt x="6815" y="177"/>
                  </a:lnTo>
                  <a:lnTo>
                    <a:pt x="6828" y="177"/>
                  </a:lnTo>
                  <a:lnTo>
                    <a:pt x="6842" y="178"/>
                  </a:lnTo>
                  <a:lnTo>
                    <a:pt x="6857" y="179"/>
                  </a:lnTo>
                  <a:lnTo>
                    <a:pt x="6870" y="183"/>
                  </a:lnTo>
                  <a:lnTo>
                    <a:pt x="6883" y="187"/>
                  </a:lnTo>
                  <a:lnTo>
                    <a:pt x="6896" y="192"/>
                  </a:lnTo>
                  <a:lnTo>
                    <a:pt x="6908" y="199"/>
                  </a:lnTo>
                  <a:lnTo>
                    <a:pt x="6919" y="206"/>
                  </a:lnTo>
                  <a:lnTo>
                    <a:pt x="6930" y="215"/>
                  </a:lnTo>
                  <a:lnTo>
                    <a:pt x="6937" y="222"/>
                  </a:lnTo>
                  <a:lnTo>
                    <a:pt x="6943" y="229"/>
                  </a:lnTo>
                  <a:lnTo>
                    <a:pt x="6949" y="236"/>
                  </a:lnTo>
                  <a:lnTo>
                    <a:pt x="6954" y="244"/>
                  </a:lnTo>
                  <a:lnTo>
                    <a:pt x="6959" y="251"/>
                  </a:lnTo>
                  <a:lnTo>
                    <a:pt x="6965" y="261"/>
                  </a:lnTo>
                  <a:lnTo>
                    <a:pt x="6969" y="269"/>
                  </a:lnTo>
                  <a:lnTo>
                    <a:pt x="6972" y="279"/>
                  </a:lnTo>
                  <a:lnTo>
                    <a:pt x="6976" y="289"/>
                  </a:lnTo>
                  <a:lnTo>
                    <a:pt x="6978" y="299"/>
                  </a:lnTo>
                  <a:lnTo>
                    <a:pt x="6981" y="309"/>
                  </a:lnTo>
                  <a:lnTo>
                    <a:pt x="6983" y="320"/>
                  </a:lnTo>
                  <a:lnTo>
                    <a:pt x="6985" y="344"/>
                  </a:lnTo>
                  <a:lnTo>
                    <a:pt x="6986" y="369"/>
                  </a:lnTo>
                  <a:lnTo>
                    <a:pt x="6986" y="637"/>
                  </a:lnTo>
                  <a:lnTo>
                    <a:pt x="6905" y="637"/>
                  </a:lnTo>
                  <a:lnTo>
                    <a:pt x="6905" y="378"/>
                  </a:lnTo>
                  <a:lnTo>
                    <a:pt x="6904" y="362"/>
                  </a:lnTo>
                  <a:lnTo>
                    <a:pt x="6903" y="346"/>
                  </a:lnTo>
                  <a:lnTo>
                    <a:pt x="6901" y="333"/>
                  </a:lnTo>
                  <a:lnTo>
                    <a:pt x="6898" y="319"/>
                  </a:lnTo>
                  <a:lnTo>
                    <a:pt x="6895" y="307"/>
                  </a:lnTo>
                  <a:lnTo>
                    <a:pt x="6890" y="297"/>
                  </a:lnTo>
                  <a:lnTo>
                    <a:pt x="6884" y="286"/>
                  </a:lnTo>
                  <a:lnTo>
                    <a:pt x="6878" y="277"/>
                  </a:lnTo>
                  <a:lnTo>
                    <a:pt x="6872" y="270"/>
                  </a:lnTo>
                  <a:lnTo>
                    <a:pt x="6864" y="263"/>
                  </a:lnTo>
                  <a:lnTo>
                    <a:pt x="6856" y="258"/>
                  </a:lnTo>
                  <a:lnTo>
                    <a:pt x="6846" y="253"/>
                  </a:lnTo>
                  <a:lnTo>
                    <a:pt x="6836" y="249"/>
                  </a:lnTo>
                  <a:lnTo>
                    <a:pt x="6825" y="246"/>
                  </a:lnTo>
                  <a:lnTo>
                    <a:pt x="6814" y="244"/>
                  </a:lnTo>
                  <a:lnTo>
                    <a:pt x="6801" y="244"/>
                  </a:lnTo>
                  <a:lnTo>
                    <a:pt x="6791" y="244"/>
                  </a:lnTo>
                  <a:lnTo>
                    <a:pt x="6782" y="245"/>
                  </a:lnTo>
                  <a:lnTo>
                    <a:pt x="6772" y="247"/>
                  </a:lnTo>
                  <a:lnTo>
                    <a:pt x="6764" y="250"/>
                  </a:lnTo>
                  <a:lnTo>
                    <a:pt x="6756" y="254"/>
                  </a:lnTo>
                  <a:lnTo>
                    <a:pt x="6748" y="258"/>
                  </a:lnTo>
                  <a:lnTo>
                    <a:pt x="6740" y="263"/>
                  </a:lnTo>
                  <a:lnTo>
                    <a:pt x="6732" y="268"/>
                  </a:lnTo>
                  <a:lnTo>
                    <a:pt x="6725" y="274"/>
                  </a:lnTo>
                  <a:lnTo>
                    <a:pt x="6719" y="281"/>
                  </a:lnTo>
                  <a:lnTo>
                    <a:pt x="6713" y="289"/>
                  </a:lnTo>
                  <a:lnTo>
                    <a:pt x="6707" y="296"/>
                  </a:lnTo>
                  <a:lnTo>
                    <a:pt x="6703" y="303"/>
                  </a:lnTo>
                  <a:lnTo>
                    <a:pt x="6698" y="311"/>
                  </a:lnTo>
                  <a:lnTo>
                    <a:pt x="6694" y="319"/>
                  </a:lnTo>
                  <a:lnTo>
                    <a:pt x="6691" y="329"/>
                  </a:lnTo>
                  <a:lnTo>
                    <a:pt x="6689" y="337"/>
                  </a:lnTo>
                  <a:lnTo>
                    <a:pt x="6687" y="346"/>
                  </a:lnTo>
                  <a:lnTo>
                    <a:pt x="6686" y="356"/>
                  </a:lnTo>
                  <a:lnTo>
                    <a:pt x="6686" y="367"/>
                  </a:lnTo>
                  <a:lnTo>
                    <a:pt x="6686" y="637"/>
                  </a:lnTo>
                  <a:lnTo>
                    <a:pt x="6604" y="637"/>
                  </a:lnTo>
                  <a:close/>
                  <a:moveTo>
                    <a:pt x="7137" y="105"/>
                  </a:moveTo>
                  <a:lnTo>
                    <a:pt x="7217" y="80"/>
                  </a:lnTo>
                  <a:lnTo>
                    <a:pt x="7217" y="188"/>
                  </a:lnTo>
                  <a:lnTo>
                    <a:pt x="7333" y="188"/>
                  </a:lnTo>
                  <a:lnTo>
                    <a:pt x="7333" y="249"/>
                  </a:lnTo>
                  <a:lnTo>
                    <a:pt x="7217" y="249"/>
                  </a:lnTo>
                  <a:lnTo>
                    <a:pt x="7217" y="492"/>
                  </a:lnTo>
                  <a:lnTo>
                    <a:pt x="7217" y="503"/>
                  </a:lnTo>
                  <a:lnTo>
                    <a:pt x="7218" y="513"/>
                  </a:lnTo>
                  <a:lnTo>
                    <a:pt x="7219" y="522"/>
                  </a:lnTo>
                  <a:lnTo>
                    <a:pt x="7220" y="530"/>
                  </a:lnTo>
                  <a:lnTo>
                    <a:pt x="7223" y="539"/>
                  </a:lnTo>
                  <a:lnTo>
                    <a:pt x="7226" y="546"/>
                  </a:lnTo>
                  <a:lnTo>
                    <a:pt x="7229" y="552"/>
                  </a:lnTo>
                  <a:lnTo>
                    <a:pt x="7233" y="557"/>
                  </a:lnTo>
                  <a:lnTo>
                    <a:pt x="7237" y="562"/>
                  </a:lnTo>
                  <a:lnTo>
                    <a:pt x="7241" y="567"/>
                  </a:lnTo>
                  <a:lnTo>
                    <a:pt x="7246" y="570"/>
                  </a:lnTo>
                  <a:lnTo>
                    <a:pt x="7251" y="573"/>
                  </a:lnTo>
                  <a:lnTo>
                    <a:pt x="7257" y="577"/>
                  </a:lnTo>
                  <a:lnTo>
                    <a:pt x="7264" y="578"/>
                  </a:lnTo>
                  <a:lnTo>
                    <a:pt x="7271" y="579"/>
                  </a:lnTo>
                  <a:lnTo>
                    <a:pt x="7278" y="580"/>
                  </a:lnTo>
                  <a:lnTo>
                    <a:pt x="7291" y="579"/>
                  </a:lnTo>
                  <a:lnTo>
                    <a:pt x="7304" y="578"/>
                  </a:lnTo>
                  <a:lnTo>
                    <a:pt x="7315" y="577"/>
                  </a:lnTo>
                  <a:lnTo>
                    <a:pt x="7325" y="573"/>
                  </a:lnTo>
                  <a:lnTo>
                    <a:pt x="7329" y="635"/>
                  </a:lnTo>
                  <a:lnTo>
                    <a:pt x="7314" y="640"/>
                  </a:lnTo>
                  <a:lnTo>
                    <a:pt x="7296" y="644"/>
                  </a:lnTo>
                  <a:lnTo>
                    <a:pt x="7278" y="647"/>
                  </a:lnTo>
                  <a:lnTo>
                    <a:pt x="7257" y="648"/>
                  </a:lnTo>
                  <a:lnTo>
                    <a:pt x="7243" y="647"/>
                  </a:lnTo>
                  <a:lnTo>
                    <a:pt x="7230" y="644"/>
                  </a:lnTo>
                  <a:lnTo>
                    <a:pt x="7217" y="642"/>
                  </a:lnTo>
                  <a:lnTo>
                    <a:pt x="7206" y="638"/>
                  </a:lnTo>
                  <a:lnTo>
                    <a:pt x="7196" y="633"/>
                  </a:lnTo>
                  <a:lnTo>
                    <a:pt x="7185" y="627"/>
                  </a:lnTo>
                  <a:lnTo>
                    <a:pt x="7176" y="620"/>
                  </a:lnTo>
                  <a:lnTo>
                    <a:pt x="7168" y="612"/>
                  </a:lnTo>
                  <a:lnTo>
                    <a:pt x="7161" y="602"/>
                  </a:lnTo>
                  <a:lnTo>
                    <a:pt x="7155" y="591"/>
                  </a:lnTo>
                  <a:lnTo>
                    <a:pt x="7149" y="579"/>
                  </a:lnTo>
                  <a:lnTo>
                    <a:pt x="7145" y="565"/>
                  </a:lnTo>
                  <a:lnTo>
                    <a:pt x="7141" y="550"/>
                  </a:lnTo>
                  <a:lnTo>
                    <a:pt x="7139" y="532"/>
                  </a:lnTo>
                  <a:lnTo>
                    <a:pt x="7138" y="515"/>
                  </a:lnTo>
                  <a:lnTo>
                    <a:pt x="7137" y="495"/>
                  </a:lnTo>
                  <a:lnTo>
                    <a:pt x="7137" y="249"/>
                  </a:lnTo>
                  <a:lnTo>
                    <a:pt x="7068" y="249"/>
                  </a:lnTo>
                  <a:lnTo>
                    <a:pt x="7068" y="188"/>
                  </a:lnTo>
                  <a:lnTo>
                    <a:pt x="7137" y="188"/>
                  </a:lnTo>
                  <a:lnTo>
                    <a:pt x="7137" y="105"/>
                  </a:lnTo>
                  <a:close/>
                  <a:moveTo>
                    <a:pt x="7366" y="188"/>
                  </a:moveTo>
                  <a:lnTo>
                    <a:pt x="7455" y="188"/>
                  </a:lnTo>
                  <a:lnTo>
                    <a:pt x="7553" y="453"/>
                  </a:lnTo>
                  <a:lnTo>
                    <a:pt x="7560" y="474"/>
                  </a:lnTo>
                  <a:lnTo>
                    <a:pt x="7568" y="495"/>
                  </a:lnTo>
                  <a:lnTo>
                    <a:pt x="7575" y="519"/>
                  </a:lnTo>
                  <a:lnTo>
                    <a:pt x="7582" y="545"/>
                  </a:lnTo>
                  <a:lnTo>
                    <a:pt x="7584" y="545"/>
                  </a:lnTo>
                  <a:lnTo>
                    <a:pt x="7589" y="527"/>
                  </a:lnTo>
                  <a:lnTo>
                    <a:pt x="7595" y="507"/>
                  </a:lnTo>
                  <a:lnTo>
                    <a:pt x="7604" y="481"/>
                  </a:lnTo>
                  <a:lnTo>
                    <a:pt x="7613" y="451"/>
                  </a:lnTo>
                  <a:lnTo>
                    <a:pt x="7701" y="188"/>
                  </a:lnTo>
                  <a:lnTo>
                    <a:pt x="7788" y="188"/>
                  </a:lnTo>
                  <a:lnTo>
                    <a:pt x="7665" y="508"/>
                  </a:lnTo>
                  <a:lnTo>
                    <a:pt x="7654" y="537"/>
                  </a:lnTo>
                  <a:lnTo>
                    <a:pt x="7644" y="564"/>
                  </a:lnTo>
                  <a:lnTo>
                    <a:pt x="7632" y="590"/>
                  </a:lnTo>
                  <a:lnTo>
                    <a:pt x="7623" y="614"/>
                  </a:lnTo>
                  <a:lnTo>
                    <a:pt x="7613" y="635"/>
                  </a:lnTo>
                  <a:lnTo>
                    <a:pt x="7604" y="655"/>
                  </a:lnTo>
                  <a:lnTo>
                    <a:pt x="7595" y="672"/>
                  </a:lnTo>
                  <a:lnTo>
                    <a:pt x="7587" y="688"/>
                  </a:lnTo>
                  <a:lnTo>
                    <a:pt x="7578" y="704"/>
                  </a:lnTo>
                  <a:lnTo>
                    <a:pt x="7569" y="719"/>
                  </a:lnTo>
                  <a:lnTo>
                    <a:pt x="7559" y="733"/>
                  </a:lnTo>
                  <a:lnTo>
                    <a:pt x="7550" y="746"/>
                  </a:lnTo>
                  <a:lnTo>
                    <a:pt x="7541" y="759"/>
                  </a:lnTo>
                  <a:lnTo>
                    <a:pt x="7532" y="770"/>
                  </a:lnTo>
                  <a:lnTo>
                    <a:pt x="7521" y="780"/>
                  </a:lnTo>
                  <a:lnTo>
                    <a:pt x="7512" y="790"/>
                  </a:lnTo>
                  <a:lnTo>
                    <a:pt x="7500" y="800"/>
                  </a:lnTo>
                  <a:lnTo>
                    <a:pt x="7487" y="809"/>
                  </a:lnTo>
                  <a:lnTo>
                    <a:pt x="7474" y="817"/>
                  </a:lnTo>
                  <a:lnTo>
                    <a:pt x="7462" y="825"/>
                  </a:lnTo>
                  <a:lnTo>
                    <a:pt x="7450" y="831"/>
                  </a:lnTo>
                  <a:lnTo>
                    <a:pt x="7437" y="835"/>
                  </a:lnTo>
                  <a:lnTo>
                    <a:pt x="7424" y="839"/>
                  </a:lnTo>
                  <a:lnTo>
                    <a:pt x="7412" y="842"/>
                  </a:lnTo>
                  <a:lnTo>
                    <a:pt x="7391" y="773"/>
                  </a:lnTo>
                  <a:lnTo>
                    <a:pt x="7409" y="766"/>
                  </a:lnTo>
                  <a:lnTo>
                    <a:pt x="7428" y="758"/>
                  </a:lnTo>
                  <a:lnTo>
                    <a:pt x="7445" y="746"/>
                  </a:lnTo>
                  <a:lnTo>
                    <a:pt x="7463" y="733"/>
                  </a:lnTo>
                  <a:lnTo>
                    <a:pt x="7473" y="725"/>
                  </a:lnTo>
                  <a:lnTo>
                    <a:pt x="7482" y="714"/>
                  </a:lnTo>
                  <a:lnTo>
                    <a:pt x="7493" y="704"/>
                  </a:lnTo>
                  <a:lnTo>
                    <a:pt x="7501" y="693"/>
                  </a:lnTo>
                  <a:lnTo>
                    <a:pt x="7509" y="682"/>
                  </a:lnTo>
                  <a:lnTo>
                    <a:pt x="7517" y="669"/>
                  </a:lnTo>
                  <a:lnTo>
                    <a:pt x="7525" y="656"/>
                  </a:lnTo>
                  <a:lnTo>
                    <a:pt x="7531" y="642"/>
                  </a:lnTo>
                  <a:lnTo>
                    <a:pt x="7536" y="631"/>
                  </a:lnTo>
                  <a:lnTo>
                    <a:pt x="7538" y="623"/>
                  </a:lnTo>
                  <a:lnTo>
                    <a:pt x="7536" y="615"/>
                  </a:lnTo>
                  <a:lnTo>
                    <a:pt x="7532" y="601"/>
                  </a:lnTo>
                  <a:lnTo>
                    <a:pt x="7366" y="188"/>
                  </a:lnTo>
                  <a:close/>
                  <a:moveTo>
                    <a:pt x="7898" y="648"/>
                  </a:moveTo>
                  <a:lnTo>
                    <a:pt x="7896" y="648"/>
                  </a:lnTo>
                  <a:lnTo>
                    <a:pt x="7890" y="647"/>
                  </a:lnTo>
                  <a:lnTo>
                    <a:pt x="7885" y="647"/>
                  </a:lnTo>
                  <a:lnTo>
                    <a:pt x="7880" y="644"/>
                  </a:lnTo>
                  <a:lnTo>
                    <a:pt x="7875" y="642"/>
                  </a:lnTo>
                  <a:lnTo>
                    <a:pt x="7871" y="640"/>
                  </a:lnTo>
                  <a:lnTo>
                    <a:pt x="7866" y="637"/>
                  </a:lnTo>
                  <a:lnTo>
                    <a:pt x="7862" y="634"/>
                  </a:lnTo>
                  <a:lnTo>
                    <a:pt x="7857" y="630"/>
                  </a:lnTo>
                  <a:lnTo>
                    <a:pt x="7854" y="626"/>
                  </a:lnTo>
                  <a:lnTo>
                    <a:pt x="7851" y="622"/>
                  </a:lnTo>
                  <a:lnTo>
                    <a:pt x="7848" y="617"/>
                  </a:lnTo>
                  <a:lnTo>
                    <a:pt x="7846" y="612"/>
                  </a:lnTo>
                  <a:lnTo>
                    <a:pt x="7844" y="600"/>
                  </a:lnTo>
                  <a:lnTo>
                    <a:pt x="7843" y="589"/>
                  </a:lnTo>
                  <a:lnTo>
                    <a:pt x="7843" y="583"/>
                  </a:lnTo>
                  <a:lnTo>
                    <a:pt x="7844" y="577"/>
                  </a:lnTo>
                  <a:lnTo>
                    <a:pt x="7845" y="571"/>
                  </a:lnTo>
                  <a:lnTo>
                    <a:pt x="7846" y="565"/>
                  </a:lnTo>
                  <a:lnTo>
                    <a:pt x="7849" y="560"/>
                  </a:lnTo>
                  <a:lnTo>
                    <a:pt x="7851" y="556"/>
                  </a:lnTo>
                  <a:lnTo>
                    <a:pt x="7854" y="551"/>
                  </a:lnTo>
                  <a:lnTo>
                    <a:pt x="7858" y="547"/>
                  </a:lnTo>
                  <a:lnTo>
                    <a:pt x="7863" y="543"/>
                  </a:lnTo>
                  <a:lnTo>
                    <a:pt x="7867" y="540"/>
                  </a:lnTo>
                  <a:lnTo>
                    <a:pt x="7872" y="536"/>
                  </a:lnTo>
                  <a:lnTo>
                    <a:pt x="7876" y="534"/>
                  </a:lnTo>
                  <a:lnTo>
                    <a:pt x="7881" y="532"/>
                  </a:lnTo>
                  <a:lnTo>
                    <a:pt x="7887" y="531"/>
                  </a:lnTo>
                  <a:lnTo>
                    <a:pt x="7892" y="530"/>
                  </a:lnTo>
                  <a:lnTo>
                    <a:pt x="7899" y="530"/>
                  </a:lnTo>
                  <a:lnTo>
                    <a:pt x="7905" y="530"/>
                  </a:lnTo>
                  <a:lnTo>
                    <a:pt x="7910" y="531"/>
                  </a:lnTo>
                  <a:lnTo>
                    <a:pt x="7915" y="532"/>
                  </a:lnTo>
                  <a:lnTo>
                    <a:pt x="7920" y="534"/>
                  </a:lnTo>
                  <a:lnTo>
                    <a:pt x="7925" y="536"/>
                  </a:lnTo>
                  <a:lnTo>
                    <a:pt x="7929" y="540"/>
                  </a:lnTo>
                  <a:lnTo>
                    <a:pt x="7933" y="543"/>
                  </a:lnTo>
                  <a:lnTo>
                    <a:pt x="7938" y="547"/>
                  </a:lnTo>
                  <a:lnTo>
                    <a:pt x="7942" y="551"/>
                  </a:lnTo>
                  <a:lnTo>
                    <a:pt x="7945" y="555"/>
                  </a:lnTo>
                  <a:lnTo>
                    <a:pt x="7947" y="560"/>
                  </a:lnTo>
                  <a:lnTo>
                    <a:pt x="7949" y="565"/>
                  </a:lnTo>
                  <a:lnTo>
                    <a:pt x="7951" y="570"/>
                  </a:lnTo>
                  <a:lnTo>
                    <a:pt x="7952" y="577"/>
                  </a:lnTo>
                  <a:lnTo>
                    <a:pt x="7953" y="583"/>
                  </a:lnTo>
                  <a:lnTo>
                    <a:pt x="7953" y="589"/>
                  </a:lnTo>
                  <a:lnTo>
                    <a:pt x="7952" y="600"/>
                  </a:lnTo>
                  <a:lnTo>
                    <a:pt x="7949" y="612"/>
                  </a:lnTo>
                  <a:lnTo>
                    <a:pt x="7947" y="617"/>
                  </a:lnTo>
                  <a:lnTo>
                    <a:pt x="7945" y="622"/>
                  </a:lnTo>
                  <a:lnTo>
                    <a:pt x="7942" y="626"/>
                  </a:lnTo>
                  <a:lnTo>
                    <a:pt x="7938" y="630"/>
                  </a:lnTo>
                  <a:lnTo>
                    <a:pt x="7933" y="634"/>
                  </a:lnTo>
                  <a:lnTo>
                    <a:pt x="7929" y="637"/>
                  </a:lnTo>
                  <a:lnTo>
                    <a:pt x="7925" y="640"/>
                  </a:lnTo>
                  <a:lnTo>
                    <a:pt x="7920" y="642"/>
                  </a:lnTo>
                  <a:lnTo>
                    <a:pt x="7915" y="644"/>
                  </a:lnTo>
                  <a:lnTo>
                    <a:pt x="7909" y="647"/>
                  </a:lnTo>
                  <a:lnTo>
                    <a:pt x="7904" y="647"/>
                  </a:lnTo>
                  <a:lnTo>
                    <a:pt x="7898" y="648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yriad Pro"/>
              </a:endParaRPr>
            </a:p>
          </p:txBody>
        </p:sp>
      </p:grpSp>
      <p:sp>
        <p:nvSpPr>
          <p:cNvPr id="30" name="TextBox 29"/>
          <p:cNvSpPr txBox="1"/>
          <p:nvPr userDrawn="1"/>
        </p:nvSpPr>
        <p:spPr>
          <a:xfrm>
            <a:off x="5851682" y="4855876"/>
            <a:ext cx="192071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600" dirty="0">
                <a:solidFill>
                  <a:prstClr val="white"/>
                </a:solidFill>
                <a:latin typeface="+mj-lt"/>
              </a:rPr>
              <a:t>|   Copyright © </a:t>
            </a:r>
            <a:r>
              <a:rPr lang="en-US" sz="600" dirty="0" smtClean="0">
                <a:solidFill>
                  <a:prstClr val="white"/>
                </a:solidFill>
                <a:latin typeface="+mj-lt"/>
              </a:rPr>
              <a:t>2019 </a:t>
            </a:r>
            <a:r>
              <a:rPr lang="en-US" sz="600" dirty="0">
                <a:solidFill>
                  <a:prstClr val="white"/>
                </a:solidFill>
                <a:latin typeface="+mj-lt"/>
              </a:rPr>
              <a:t>Tata Consultancy Services Limited</a:t>
            </a:r>
          </a:p>
        </p:txBody>
      </p:sp>
    </p:spTree>
    <p:extLst>
      <p:ext uri="{BB962C8B-B14F-4D97-AF65-F5344CB8AC3E}">
        <p14:creationId xmlns:p14="http://schemas.microsoft.com/office/powerpoint/2010/main" val="19221307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slide with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R:\Template\Final Image 240614_9-16_Lowres\16-9 B\Picture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/>
        </p:blipFill>
        <p:spPr bwMode="auto">
          <a:xfrm>
            <a:off x="1" y="3"/>
            <a:ext cx="9143998" cy="514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/>
          <p:cNvSpPr/>
          <p:nvPr/>
        </p:nvSpPr>
        <p:spPr>
          <a:xfrm flipH="1">
            <a:off x="1066800" y="3486150"/>
            <a:ext cx="8077199" cy="1657350"/>
          </a:xfrm>
          <a:prstGeom prst="rect">
            <a:avLst/>
          </a:prstGeom>
          <a:solidFill>
            <a:schemeClr val="tx1">
              <a:alpha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endParaRPr lang="en-US" sz="1800" dirty="0">
              <a:latin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71600" y="4090751"/>
            <a:ext cx="5952744" cy="342900"/>
          </a:xfrm>
        </p:spPr>
        <p:txBody>
          <a:bodyPr anchor="t">
            <a:noAutofit/>
          </a:bodyPr>
          <a:lstStyle>
            <a:lvl1pPr algn="l">
              <a:defRPr sz="1800" b="0" cap="none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subtitle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371600" y="3655314"/>
            <a:ext cx="6172200" cy="397764"/>
          </a:xfrm>
        </p:spPr>
        <p:txBody>
          <a:bodyPr anchor="b">
            <a:noAutofit/>
          </a:bodyPr>
          <a:lstStyle>
            <a:lvl1pPr marL="0" indent="0" algn="l">
              <a:buNone/>
              <a:defRPr sz="2300" b="0">
                <a:solidFill>
                  <a:schemeClr val="bg1"/>
                </a:solidFill>
                <a:latin typeface="+mj-lt"/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383144" y="4790550"/>
            <a:ext cx="1778000" cy="283964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Insert Date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999"/>
          <a:stretch/>
        </p:blipFill>
        <p:spPr>
          <a:xfrm flipH="1">
            <a:off x="7303122" y="4721561"/>
            <a:ext cx="1840877" cy="421941"/>
          </a:xfrm>
          <a:prstGeom prst="rect">
            <a:avLst/>
          </a:prstGeom>
        </p:spPr>
      </p:pic>
      <p:sp>
        <p:nvSpPr>
          <p:cNvPr id="20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3561395" y="4844180"/>
            <a:ext cx="2430780" cy="213496"/>
          </a:xfrm>
        </p:spPr>
        <p:txBody>
          <a:bodyPr wrap="none" anchor="ctr">
            <a:normAutofit/>
          </a:bodyPr>
          <a:lstStyle>
            <a:lvl1pPr marL="0" indent="0" algn="r">
              <a:buFont typeface="+mj-lt"/>
              <a:buNone/>
              <a:defRPr sz="850" b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Information Classification</a:t>
            </a:r>
          </a:p>
        </p:txBody>
      </p:sp>
      <p:sp>
        <p:nvSpPr>
          <p:cNvPr id="17" name="Rectangle 16"/>
          <p:cNvSpPr/>
          <p:nvPr/>
        </p:nvSpPr>
        <p:spPr>
          <a:xfrm>
            <a:off x="0" y="3"/>
            <a:ext cx="9144000" cy="569718"/>
          </a:xfrm>
          <a:prstGeom prst="rect">
            <a:avLst/>
          </a:prstGeom>
          <a:gradFill flip="none" rotWithShape="1">
            <a:gsLst>
              <a:gs pos="10000">
                <a:srgbClr val="0067AC"/>
              </a:gs>
              <a:gs pos="100000">
                <a:srgbClr val="56BBED"/>
              </a:gs>
            </a:gsLst>
            <a:lin ang="9120000" scaled="0"/>
            <a:tileRect/>
          </a:gradFill>
          <a:ln w="9525" cap="flat" cmpd="sng" algn="ctr">
            <a:noFill/>
            <a:prstDash val="solid"/>
          </a:ln>
          <a:effectLst/>
        </p:spPr>
        <p:txBody>
          <a:bodyPr lIns="68580" tIns="34290" rIns="68580" bIns="34290"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285753" y="192882"/>
            <a:ext cx="8630823" cy="318254"/>
            <a:chOff x="285753" y="192882"/>
            <a:chExt cx="8630823" cy="318254"/>
          </a:xfrm>
        </p:grpSpPr>
        <p:sp>
          <p:nvSpPr>
            <p:cNvPr id="21" name="Freeform 9"/>
            <p:cNvSpPr>
              <a:spLocks noEditPoints="1"/>
            </p:cNvSpPr>
            <p:nvPr/>
          </p:nvSpPr>
          <p:spPr bwMode="auto">
            <a:xfrm>
              <a:off x="8552482" y="192882"/>
              <a:ext cx="364094" cy="318254"/>
            </a:xfrm>
            <a:custGeom>
              <a:avLst/>
              <a:gdLst/>
              <a:ahLst/>
              <a:cxnLst>
                <a:cxn ang="0">
                  <a:pos x="491" y="5"/>
                </a:cxn>
                <a:cxn ang="0">
                  <a:pos x="581" y="30"/>
                </a:cxn>
                <a:cxn ang="0">
                  <a:pos x="653" y="71"/>
                </a:cxn>
                <a:cxn ang="0">
                  <a:pos x="705" y="124"/>
                </a:cxn>
                <a:cxn ang="0">
                  <a:pos x="602" y="117"/>
                </a:cxn>
                <a:cxn ang="0">
                  <a:pos x="478" y="104"/>
                </a:cxn>
                <a:cxn ang="0">
                  <a:pos x="444" y="106"/>
                </a:cxn>
                <a:cxn ang="0">
                  <a:pos x="432" y="119"/>
                </a:cxn>
                <a:cxn ang="0">
                  <a:pos x="403" y="415"/>
                </a:cxn>
                <a:cxn ang="0">
                  <a:pos x="402" y="115"/>
                </a:cxn>
                <a:cxn ang="0">
                  <a:pos x="388" y="105"/>
                </a:cxn>
                <a:cxn ang="0">
                  <a:pos x="331" y="106"/>
                </a:cxn>
                <a:cxn ang="0">
                  <a:pos x="195" y="124"/>
                </a:cxn>
                <a:cxn ang="0">
                  <a:pos x="140" y="110"/>
                </a:cxn>
                <a:cxn ang="0">
                  <a:pos x="197" y="59"/>
                </a:cxn>
                <a:cxn ang="0">
                  <a:pos x="274" y="22"/>
                </a:cxn>
                <a:cxn ang="0">
                  <a:pos x="367" y="2"/>
                </a:cxn>
                <a:cxn ang="0">
                  <a:pos x="201" y="519"/>
                </a:cxn>
                <a:cxn ang="0">
                  <a:pos x="100" y="519"/>
                </a:cxn>
                <a:cxn ang="0">
                  <a:pos x="0" y="519"/>
                </a:cxn>
                <a:cxn ang="0">
                  <a:pos x="141" y="727"/>
                </a:cxn>
                <a:cxn ang="0">
                  <a:pos x="261" y="727"/>
                </a:cxn>
                <a:cxn ang="0">
                  <a:pos x="303" y="519"/>
                </a:cxn>
                <a:cxn ang="0">
                  <a:pos x="346" y="727"/>
                </a:cxn>
                <a:cxn ang="0">
                  <a:pos x="583" y="519"/>
                </a:cxn>
                <a:cxn ang="0">
                  <a:pos x="483" y="519"/>
                </a:cxn>
                <a:cxn ang="0">
                  <a:pos x="407" y="579"/>
                </a:cxn>
                <a:cxn ang="0">
                  <a:pos x="548" y="579"/>
                </a:cxn>
                <a:cxn ang="0">
                  <a:pos x="587" y="727"/>
                </a:cxn>
                <a:cxn ang="0">
                  <a:pos x="733" y="519"/>
                </a:cxn>
                <a:cxn ang="0">
                  <a:pos x="712" y="602"/>
                </a:cxn>
                <a:cxn ang="0">
                  <a:pos x="731" y="198"/>
                </a:cxn>
                <a:cxn ang="0">
                  <a:pos x="722" y="257"/>
                </a:cxn>
                <a:cxn ang="0">
                  <a:pos x="685" y="316"/>
                </a:cxn>
                <a:cxn ang="0">
                  <a:pos x="622" y="365"/>
                </a:cxn>
                <a:cxn ang="0">
                  <a:pos x="541" y="398"/>
                </a:cxn>
                <a:cxn ang="0">
                  <a:pos x="474" y="183"/>
                </a:cxn>
                <a:cxn ang="0">
                  <a:pos x="477" y="158"/>
                </a:cxn>
                <a:cxn ang="0">
                  <a:pos x="489" y="146"/>
                </a:cxn>
                <a:cxn ang="0">
                  <a:pos x="556" y="148"/>
                </a:cxn>
                <a:cxn ang="0">
                  <a:pos x="669" y="163"/>
                </a:cxn>
                <a:cxn ang="0">
                  <a:pos x="295" y="399"/>
                </a:cxn>
                <a:cxn ang="0">
                  <a:pos x="213" y="365"/>
                </a:cxn>
                <a:cxn ang="0">
                  <a:pos x="150" y="316"/>
                </a:cxn>
                <a:cxn ang="0">
                  <a:pos x="112" y="257"/>
                </a:cxn>
                <a:cxn ang="0">
                  <a:pos x="103" y="198"/>
                </a:cxn>
                <a:cxn ang="0">
                  <a:pos x="136" y="168"/>
                </a:cxn>
                <a:cxn ang="0">
                  <a:pos x="250" y="151"/>
                </a:cxn>
                <a:cxn ang="0">
                  <a:pos x="342" y="144"/>
                </a:cxn>
                <a:cxn ang="0">
                  <a:pos x="357" y="153"/>
                </a:cxn>
                <a:cxn ang="0">
                  <a:pos x="362" y="175"/>
                </a:cxn>
                <a:cxn ang="0">
                  <a:pos x="317" y="405"/>
                </a:cxn>
              </a:cxnLst>
              <a:rect l="0" t="0" r="r" b="b"/>
              <a:pathLst>
                <a:path w="835" h="727">
                  <a:moveTo>
                    <a:pt x="417" y="0"/>
                  </a:moveTo>
                  <a:lnTo>
                    <a:pt x="443" y="0"/>
                  </a:lnTo>
                  <a:lnTo>
                    <a:pt x="467" y="2"/>
                  </a:lnTo>
                  <a:lnTo>
                    <a:pt x="491" y="5"/>
                  </a:lnTo>
                  <a:lnTo>
                    <a:pt x="515" y="9"/>
                  </a:lnTo>
                  <a:lnTo>
                    <a:pt x="538" y="16"/>
                  </a:lnTo>
                  <a:lnTo>
                    <a:pt x="559" y="22"/>
                  </a:lnTo>
                  <a:lnTo>
                    <a:pt x="581" y="30"/>
                  </a:lnTo>
                  <a:lnTo>
                    <a:pt x="600" y="38"/>
                  </a:lnTo>
                  <a:lnTo>
                    <a:pt x="620" y="48"/>
                  </a:lnTo>
                  <a:lnTo>
                    <a:pt x="637" y="59"/>
                  </a:lnTo>
                  <a:lnTo>
                    <a:pt x="653" y="71"/>
                  </a:lnTo>
                  <a:lnTo>
                    <a:pt x="668" y="83"/>
                  </a:lnTo>
                  <a:lnTo>
                    <a:pt x="682" y="96"/>
                  </a:lnTo>
                  <a:lnTo>
                    <a:pt x="694" y="110"/>
                  </a:lnTo>
                  <a:lnTo>
                    <a:pt x="705" y="124"/>
                  </a:lnTo>
                  <a:lnTo>
                    <a:pt x="714" y="139"/>
                  </a:lnTo>
                  <a:lnTo>
                    <a:pt x="676" y="131"/>
                  </a:lnTo>
                  <a:lnTo>
                    <a:pt x="639" y="124"/>
                  </a:lnTo>
                  <a:lnTo>
                    <a:pt x="602" y="117"/>
                  </a:lnTo>
                  <a:lnTo>
                    <a:pt x="567" y="113"/>
                  </a:lnTo>
                  <a:lnTo>
                    <a:pt x="534" y="109"/>
                  </a:lnTo>
                  <a:lnTo>
                    <a:pt x="504" y="106"/>
                  </a:lnTo>
                  <a:lnTo>
                    <a:pt x="478" y="104"/>
                  </a:lnTo>
                  <a:lnTo>
                    <a:pt x="458" y="104"/>
                  </a:lnTo>
                  <a:lnTo>
                    <a:pt x="453" y="104"/>
                  </a:lnTo>
                  <a:lnTo>
                    <a:pt x="448" y="105"/>
                  </a:lnTo>
                  <a:lnTo>
                    <a:pt x="444" y="106"/>
                  </a:lnTo>
                  <a:lnTo>
                    <a:pt x="440" y="109"/>
                  </a:lnTo>
                  <a:lnTo>
                    <a:pt x="436" y="112"/>
                  </a:lnTo>
                  <a:lnTo>
                    <a:pt x="434" y="115"/>
                  </a:lnTo>
                  <a:lnTo>
                    <a:pt x="432" y="119"/>
                  </a:lnTo>
                  <a:lnTo>
                    <a:pt x="432" y="124"/>
                  </a:lnTo>
                  <a:lnTo>
                    <a:pt x="432" y="133"/>
                  </a:lnTo>
                  <a:lnTo>
                    <a:pt x="432" y="415"/>
                  </a:lnTo>
                  <a:lnTo>
                    <a:pt x="403" y="415"/>
                  </a:lnTo>
                  <a:lnTo>
                    <a:pt x="404" y="133"/>
                  </a:lnTo>
                  <a:lnTo>
                    <a:pt x="404" y="124"/>
                  </a:lnTo>
                  <a:lnTo>
                    <a:pt x="403" y="119"/>
                  </a:lnTo>
                  <a:lnTo>
                    <a:pt x="402" y="115"/>
                  </a:lnTo>
                  <a:lnTo>
                    <a:pt x="398" y="112"/>
                  </a:lnTo>
                  <a:lnTo>
                    <a:pt x="395" y="109"/>
                  </a:lnTo>
                  <a:lnTo>
                    <a:pt x="392" y="106"/>
                  </a:lnTo>
                  <a:lnTo>
                    <a:pt x="388" y="105"/>
                  </a:lnTo>
                  <a:lnTo>
                    <a:pt x="382" y="104"/>
                  </a:lnTo>
                  <a:lnTo>
                    <a:pt x="378" y="104"/>
                  </a:lnTo>
                  <a:lnTo>
                    <a:pt x="356" y="104"/>
                  </a:lnTo>
                  <a:lnTo>
                    <a:pt x="331" y="106"/>
                  </a:lnTo>
                  <a:lnTo>
                    <a:pt x="301" y="109"/>
                  </a:lnTo>
                  <a:lnTo>
                    <a:pt x="268" y="113"/>
                  </a:lnTo>
                  <a:lnTo>
                    <a:pt x="232" y="118"/>
                  </a:lnTo>
                  <a:lnTo>
                    <a:pt x="195" y="124"/>
                  </a:lnTo>
                  <a:lnTo>
                    <a:pt x="157" y="131"/>
                  </a:lnTo>
                  <a:lnTo>
                    <a:pt x="121" y="139"/>
                  </a:lnTo>
                  <a:lnTo>
                    <a:pt x="129" y="125"/>
                  </a:lnTo>
                  <a:lnTo>
                    <a:pt x="140" y="110"/>
                  </a:lnTo>
                  <a:lnTo>
                    <a:pt x="152" y="96"/>
                  </a:lnTo>
                  <a:lnTo>
                    <a:pt x="166" y="83"/>
                  </a:lnTo>
                  <a:lnTo>
                    <a:pt x="180" y="71"/>
                  </a:lnTo>
                  <a:lnTo>
                    <a:pt x="197" y="59"/>
                  </a:lnTo>
                  <a:lnTo>
                    <a:pt x="215" y="48"/>
                  </a:lnTo>
                  <a:lnTo>
                    <a:pt x="233" y="38"/>
                  </a:lnTo>
                  <a:lnTo>
                    <a:pt x="254" y="30"/>
                  </a:lnTo>
                  <a:lnTo>
                    <a:pt x="274" y="22"/>
                  </a:lnTo>
                  <a:lnTo>
                    <a:pt x="296" y="16"/>
                  </a:lnTo>
                  <a:lnTo>
                    <a:pt x="319" y="9"/>
                  </a:lnTo>
                  <a:lnTo>
                    <a:pt x="342" y="5"/>
                  </a:lnTo>
                  <a:lnTo>
                    <a:pt x="367" y="2"/>
                  </a:lnTo>
                  <a:lnTo>
                    <a:pt x="392" y="0"/>
                  </a:lnTo>
                  <a:lnTo>
                    <a:pt x="417" y="0"/>
                  </a:lnTo>
                  <a:close/>
                  <a:moveTo>
                    <a:pt x="201" y="579"/>
                  </a:moveTo>
                  <a:lnTo>
                    <a:pt x="201" y="519"/>
                  </a:lnTo>
                  <a:lnTo>
                    <a:pt x="175" y="519"/>
                  </a:lnTo>
                  <a:lnTo>
                    <a:pt x="150" y="519"/>
                  </a:lnTo>
                  <a:lnTo>
                    <a:pt x="125" y="519"/>
                  </a:lnTo>
                  <a:lnTo>
                    <a:pt x="100" y="519"/>
                  </a:lnTo>
                  <a:lnTo>
                    <a:pt x="75" y="519"/>
                  </a:lnTo>
                  <a:lnTo>
                    <a:pt x="49" y="519"/>
                  </a:lnTo>
                  <a:lnTo>
                    <a:pt x="25" y="519"/>
                  </a:lnTo>
                  <a:lnTo>
                    <a:pt x="0" y="519"/>
                  </a:lnTo>
                  <a:lnTo>
                    <a:pt x="0" y="579"/>
                  </a:lnTo>
                  <a:lnTo>
                    <a:pt x="58" y="579"/>
                  </a:lnTo>
                  <a:lnTo>
                    <a:pt x="58" y="727"/>
                  </a:lnTo>
                  <a:lnTo>
                    <a:pt x="141" y="727"/>
                  </a:lnTo>
                  <a:lnTo>
                    <a:pt x="141" y="579"/>
                  </a:lnTo>
                  <a:lnTo>
                    <a:pt x="201" y="579"/>
                  </a:lnTo>
                  <a:close/>
                  <a:moveTo>
                    <a:pt x="303" y="602"/>
                  </a:moveTo>
                  <a:lnTo>
                    <a:pt x="261" y="727"/>
                  </a:lnTo>
                  <a:lnTo>
                    <a:pt x="180" y="727"/>
                  </a:lnTo>
                  <a:lnTo>
                    <a:pt x="260" y="519"/>
                  </a:lnTo>
                  <a:lnTo>
                    <a:pt x="282" y="519"/>
                  </a:lnTo>
                  <a:lnTo>
                    <a:pt x="303" y="519"/>
                  </a:lnTo>
                  <a:lnTo>
                    <a:pt x="326" y="519"/>
                  </a:lnTo>
                  <a:lnTo>
                    <a:pt x="348" y="519"/>
                  </a:lnTo>
                  <a:lnTo>
                    <a:pt x="427" y="727"/>
                  </a:lnTo>
                  <a:lnTo>
                    <a:pt x="346" y="727"/>
                  </a:lnTo>
                  <a:lnTo>
                    <a:pt x="303" y="602"/>
                  </a:lnTo>
                  <a:close/>
                  <a:moveTo>
                    <a:pt x="608" y="579"/>
                  </a:moveTo>
                  <a:lnTo>
                    <a:pt x="608" y="519"/>
                  </a:lnTo>
                  <a:lnTo>
                    <a:pt x="583" y="519"/>
                  </a:lnTo>
                  <a:lnTo>
                    <a:pt x="557" y="519"/>
                  </a:lnTo>
                  <a:lnTo>
                    <a:pt x="532" y="519"/>
                  </a:lnTo>
                  <a:lnTo>
                    <a:pt x="507" y="519"/>
                  </a:lnTo>
                  <a:lnTo>
                    <a:pt x="483" y="519"/>
                  </a:lnTo>
                  <a:lnTo>
                    <a:pt x="458" y="519"/>
                  </a:lnTo>
                  <a:lnTo>
                    <a:pt x="432" y="519"/>
                  </a:lnTo>
                  <a:lnTo>
                    <a:pt x="407" y="519"/>
                  </a:lnTo>
                  <a:lnTo>
                    <a:pt x="407" y="579"/>
                  </a:lnTo>
                  <a:lnTo>
                    <a:pt x="466" y="579"/>
                  </a:lnTo>
                  <a:lnTo>
                    <a:pt x="466" y="727"/>
                  </a:lnTo>
                  <a:lnTo>
                    <a:pt x="548" y="727"/>
                  </a:lnTo>
                  <a:lnTo>
                    <a:pt x="548" y="579"/>
                  </a:lnTo>
                  <a:lnTo>
                    <a:pt x="608" y="579"/>
                  </a:lnTo>
                  <a:close/>
                  <a:moveTo>
                    <a:pt x="712" y="602"/>
                  </a:moveTo>
                  <a:lnTo>
                    <a:pt x="669" y="727"/>
                  </a:lnTo>
                  <a:lnTo>
                    <a:pt x="587" y="727"/>
                  </a:lnTo>
                  <a:lnTo>
                    <a:pt x="667" y="519"/>
                  </a:lnTo>
                  <a:lnTo>
                    <a:pt x="689" y="519"/>
                  </a:lnTo>
                  <a:lnTo>
                    <a:pt x="712" y="519"/>
                  </a:lnTo>
                  <a:lnTo>
                    <a:pt x="733" y="519"/>
                  </a:lnTo>
                  <a:lnTo>
                    <a:pt x="755" y="519"/>
                  </a:lnTo>
                  <a:lnTo>
                    <a:pt x="835" y="727"/>
                  </a:lnTo>
                  <a:lnTo>
                    <a:pt x="754" y="727"/>
                  </a:lnTo>
                  <a:lnTo>
                    <a:pt x="712" y="602"/>
                  </a:lnTo>
                  <a:close/>
                  <a:moveTo>
                    <a:pt x="727" y="172"/>
                  </a:moveTo>
                  <a:lnTo>
                    <a:pt x="729" y="181"/>
                  </a:lnTo>
                  <a:lnTo>
                    <a:pt x="730" y="190"/>
                  </a:lnTo>
                  <a:lnTo>
                    <a:pt x="731" y="198"/>
                  </a:lnTo>
                  <a:lnTo>
                    <a:pt x="731" y="207"/>
                  </a:lnTo>
                  <a:lnTo>
                    <a:pt x="730" y="224"/>
                  </a:lnTo>
                  <a:lnTo>
                    <a:pt x="727" y="240"/>
                  </a:lnTo>
                  <a:lnTo>
                    <a:pt x="722" y="257"/>
                  </a:lnTo>
                  <a:lnTo>
                    <a:pt x="715" y="273"/>
                  </a:lnTo>
                  <a:lnTo>
                    <a:pt x="706" y="288"/>
                  </a:lnTo>
                  <a:lnTo>
                    <a:pt x="696" y="302"/>
                  </a:lnTo>
                  <a:lnTo>
                    <a:pt x="685" y="316"/>
                  </a:lnTo>
                  <a:lnTo>
                    <a:pt x="670" y="329"/>
                  </a:lnTo>
                  <a:lnTo>
                    <a:pt x="656" y="342"/>
                  </a:lnTo>
                  <a:lnTo>
                    <a:pt x="640" y="354"/>
                  </a:lnTo>
                  <a:lnTo>
                    <a:pt x="622" y="365"/>
                  </a:lnTo>
                  <a:lnTo>
                    <a:pt x="604" y="374"/>
                  </a:lnTo>
                  <a:lnTo>
                    <a:pt x="584" y="383"/>
                  </a:lnTo>
                  <a:lnTo>
                    <a:pt x="562" y="392"/>
                  </a:lnTo>
                  <a:lnTo>
                    <a:pt x="541" y="398"/>
                  </a:lnTo>
                  <a:lnTo>
                    <a:pt x="518" y="405"/>
                  </a:lnTo>
                  <a:lnTo>
                    <a:pt x="476" y="202"/>
                  </a:lnTo>
                  <a:lnTo>
                    <a:pt x="475" y="193"/>
                  </a:lnTo>
                  <a:lnTo>
                    <a:pt x="474" y="183"/>
                  </a:lnTo>
                  <a:lnTo>
                    <a:pt x="474" y="175"/>
                  </a:lnTo>
                  <a:lnTo>
                    <a:pt x="474" y="166"/>
                  </a:lnTo>
                  <a:lnTo>
                    <a:pt x="475" y="162"/>
                  </a:lnTo>
                  <a:lnTo>
                    <a:pt x="477" y="158"/>
                  </a:lnTo>
                  <a:lnTo>
                    <a:pt x="479" y="155"/>
                  </a:lnTo>
                  <a:lnTo>
                    <a:pt x="481" y="152"/>
                  </a:lnTo>
                  <a:lnTo>
                    <a:pt x="485" y="149"/>
                  </a:lnTo>
                  <a:lnTo>
                    <a:pt x="489" y="146"/>
                  </a:lnTo>
                  <a:lnTo>
                    <a:pt x="493" y="145"/>
                  </a:lnTo>
                  <a:lnTo>
                    <a:pt x="499" y="144"/>
                  </a:lnTo>
                  <a:lnTo>
                    <a:pt x="528" y="145"/>
                  </a:lnTo>
                  <a:lnTo>
                    <a:pt x="556" y="148"/>
                  </a:lnTo>
                  <a:lnTo>
                    <a:pt x="584" y="151"/>
                  </a:lnTo>
                  <a:lnTo>
                    <a:pt x="613" y="154"/>
                  </a:lnTo>
                  <a:lnTo>
                    <a:pt x="641" y="158"/>
                  </a:lnTo>
                  <a:lnTo>
                    <a:pt x="669" y="163"/>
                  </a:lnTo>
                  <a:lnTo>
                    <a:pt x="699" y="167"/>
                  </a:lnTo>
                  <a:lnTo>
                    <a:pt x="727" y="172"/>
                  </a:lnTo>
                  <a:close/>
                  <a:moveTo>
                    <a:pt x="317" y="405"/>
                  </a:moveTo>
                  <a:lnTo>
                    <a:pt x="295" y="399"/>
                  </a:lnTo>
                  <a:lnTo>
                    <a:pt x="272" y="392"/>
                  </a:lnTo>
                  <a:lnTo>
                    <a:pt x="251" y="384"/>
                  </a:lnTo>
                  <a:lnTo>
                    <a:pt x="231" y="374"/>
                  </a:lnTo>
                  <a:lnTo>
                    <a:pt x="213" y="365"/>
                  </a:lnTo>
                  <a:lnTo>
                    <a:pt x="195" y="354"/>
                  </a:lnTo>
                  <a:lnTo>
                    <a:pt x="179" y="342"/>
                  </a:lnTo>
                  <a:lnTo>
                    <a:pt x="164" y="330"/>
                  </a:lnTo>
                  <a:lnTo>
                    <a:pt x="150" y="316"/>
                  </a:lnTo>
                  <a:lnTo>
                    <a:pt x="138" y="303"/>
                  </a:lnTo>
                  <a:lnTo>
                    <a:pt x="128" y="288"/>
                  </a:lnTo>
                  <a:lnTo>
                    <a:pt x="120" y="273"/>
                  </a:lnTo>
                  <a:lnTo>
                    <a:pt x="112" y="257"/>
                  </a:lnTo>
                  <a:lnTo>
                    <a:pt x="108" y="240"/>
                  </a:lnTo>
                  <a:lnTo>
                    <a:pt x="105" y="224"/>
                  </a:lnTo>
                  <a:lnTo>
                    <a:pt x="103" y="207"/>
                  </a:lnTo>
                  <a:lnTo>
                    <a:pt x="103" y="198"/>
                  </a:lnTo>
                  <a:lnTo>
                    <a:pt x="105" y="190"/>
                  </a:lnTo>
                  <a:lnTo>
                    <a:pt x="106" y="181"/>
                  </a:lnTo>
                  <a:lnTo>
                    <a:pt x="108" y="172"/>
                  </a:lnTo>
                  <a:lnTo>
                    <a:pt x="136" y="168"/>
                  </a:lnTo>
                  <a:lnTo>
                    <a:pt x="165" y="163"/>
                  </a:lnTo>
                  <a:lnTo>
                    <a:pt x="193" y="158"/>
                  </a:lnTo>
                  <a:lnTo>
                    <a:pt x="222" y="154"/>
                  </a:lnTo>
                  <a:lnTo>
                    <a:pt x="250" y="151"/>
                  </a:lnTo>
                  <a:lnTo>
                    <a:pt x="280" y="148"/>
                  </a:lnTo>
                  <a:lnTo>
                    <a:pt x="308" y="145"/>
                  </a:lnTo>
                  <a:lnTo>
                    <a:pt x="337" y="144"/>
                  </a:lnTo>
                  <a:lnTo>
                    <a:pt x="342" y="144"/>
                  </a:lnTo>
                  <a:lnTo>
                    <a:pt x="348" y="145"/>
                  </a:lnTo>
                  <a:lnTo>
                    <a:pt x="351" y="146"/>
                  </a:lnTo>
                  <a:lnTo>
                    <a:pt x="354" y="150"/>
                  </a:lnTo>
                  <a:lnTo>
                    <a:pt x="357" y="153"/>
                  </a:lnTo>
                  <a:lnTo>
                    <a:pt x="358" y="156"/>
                  </a:lnTo>
                  <a:lnTo>
                    <a:pt x="361" y="161"/>
                  </a:lnTo>
                  <a:lnTo>
                    <a:pt x="362" y="165"/>
                  </a:lnTo>
                  <a:lnTo>
                    <a:pt x="362" y="175"/>
                  </a:lnTo>
                  <a:lnTo>
                    <a:pt x="362" y="184"/>
                  </a:lnTo>
                  <a:lnTo>
                    <a:pt x="361" y="194"/>
                  </a:lnTo>
                  <a:lnTo>
                    <a:pt x="359" y="202"/>
                  </a:lnTo>
                  <a:lnTo>
                    <a:pt x="317" y="405"/>
                  </a:lnTo>
                  <a:close/>
                </a:path>
              </a:pathLst>
            </a:custGeom>
            <a:solidFill>
              <a:srgbClr val="FEFEF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yriad Pro"/>
              </a:endParaRPr>
            </a:p>
          </p:txBody>
        </p:sp>
        <p:grpSp>
          <p:nvGrpSpPr>
            <p:cNvPr id="25" name="Group 15"/>
            <p:cNvGrpSpPr/>
            <p:nvPr/>
          </p:nvGrpSpPr>
          <p:grpSpPr>
            <a:xfrm>
              <a:off x="285753" y="250031"/>
              <a:ext cx="1670572" cy="84203"/>
              <a:chOff x="68096" y="6650480"/>
              <a:chExt cx="2503487" cy="127000"/>
            </a:xfrm>
            <a:solidFill>
              <a:schemeClr val="bg1"/>
            </a:solidFill>
          </p:grpSpPr>
          <p:sp>
            <p:nvSpPr>
              <p:cNvPr id="27" name="Freeform 26"/>
              <p:cNvSpPr>
                <a:spLocks noEditPoints="1"/>
              </p:cNvSpPr>
              <p:nvPr/>
            </p:nvSpPr>
            <p:spPr bwMode="auto">
              <a:xfrm>
                <a:off x="1838158" y="6650480"/>
                <a:ext cx="733425" cy="127000"/>
              </a:xfrm>
              <a:custGeom>
                <a:avLst/>
                <a:gdLst/>
                <a:ahLst/>
                <a:cxnLst>
                  <a:cxn ang="0">
                    <a:pos x="3511" y="637"/>
                  </a:cxn>
                  <a:cxn ang="0">
                    <a:pos x="3625" y="591"/>
                  </a:cxn>
                  <a:cxn ang="0">
                    <a:pos x="3691" y="454"/>
                  </a:cxn>
                  <a:cxn ang="0">
                    <a:pos x="3616" y="313"/>
                  </a:cxn>
                  <a:cxn ang="0">
                    <a:pos x="3441" y="224"/>
                  </a:cxn>
                  <a:cxn ang="0">
                    <a:pos x="3415" y="147"/>
                  </a:cxn>
                  <a:cxn ang="0">
                    <a:pos x="3489" y="95"/>
                  </a:cxn>
                  <a:cxn ang="0">
                    <a:pos x="3666" y="31"/>
                  </a:cxn>
                  <a:cxn ang="0">
                    <a:pos x="3447" y="8"/>
                  </a:cxn>
                  <a:cxn ang="0">
                    <a:pos x="3301" y="142"/>
                  </a:cxn>
                  <a:cxn ang="0">
                    <a:pos x="3355" y="299"/>
                  </a:cxn>
                  <a:cxn ang="0">
                    <a:pos x="3534" y="392"/>
                  </a:cxn>
                  <a:cxn ang="0">
                    <a:pos x="3575" y="471"/>
                  </a:cxn>
                  <a:cxn ang="0">
                    <a:pos x="3511" y="540"/>
                  </a:cxn>
                  <a:cxn ang="0">
                    <a:pos x="3327" y="514"/>
                  </a:cxn>
                  <a:cxn ang="0">
                    <a:pos x="3216" y="537"/>
                  </a:cxn>
                  <a:cxn ang="0">
                    <a:pos x="2637" y="544"/>
                  </a:cxn>
                  <a:cxn ang="0">
                    <a:pos x="2502" y="526"/>
                  </a:cxn>
                  <a:cxn ang="0">
                    <a:pos x="2420" y="453"/>
                  </a:cxn>
                  <a:cxn ang="0">
                    <a:pos x="2390" y="282"/>
                  </a:cxn>
                  <a:cxn ang="0">
                    <a:pos x="2435" y="168"/>
                  </a:cxn>
                  <a:cxn ang="0">
                    <a:pos x="2538" y="102"/>
                  </a:cxn>
                  <a:cxn ang="0">
                    <a:pos x="2726" y="118"/>
                  </a:cxn>
                  <a:cxn ang="0">
                    <a:pos x="2566" y="2"/>
                  </a:cxn>
                  <a:cxn ang="0">
                    <a:pos x="2399" y="59"/>
                  </a:cxn>
                  <a:cxn ang="0">
                    <a:pos x="2293" y="190"/>
                  </a:cxn>
                  <a:cxn ang="0">
                    <a:pos x="2272" y="380"/>
                  </a:cxn>
                  <a:cxn ang="0">
                    <a:pos x="2333" y="534"/>
                  </a:cxn>
                  <a:cxn ang="0">
                    <a:pos x="2467" y="623"/>
                  </a:cxn>
                  <a:cxn ang="0">
                    <a:pos x="2684" y="632"/>
                  </a:cxn>
                  <a:cxn ang="0">
                    <a:pos x="1776" y="631"/>
                  </a:cxn>
                  <a:cxn ang="0">
                    <a:pos x="1717" y="518"/>
                  </a:cxn>
                  <a:cxn ang="0">
                    <a:pos x="1447" y="10"/>
                  </a:cxn>
                  <a:cxn ang="0">
                    <a:pos x="1210" y="97"/>
                  </a:cxn>
                  <a:cxn ang="0">
                    <a:pos x="1281" y="178"/>
                  </a:cxn>
                  <a:cxn ang="0">
                    <a:pos x="1231" y="277"/>
                  </a:cxn>
                  <a:cxn ang="0">
                    <a:pos x="1090" y="375"/>
                  </a:cxn>
                  <a:cxn ang="0">
                    <a:pos x="1233" y="415"/>
                  </a:cxn>
                  <a:cxn ang="0">
                    <a:pos x="1297" y="622"/>
                  </a:cxn>
                  <a:cxn ang="0">
                    <a:pos x="1362" y="436"/>
                  </a:cxn>
                  <a:cxn ang="0">
                    <a:pos x="1282" y="337"/>
                  </a:cxn>
                  <a:cxn ang="0">
                    <a:pos x="1374" y="258"/>
                  </a:cxn>
                  <a:cxn ang="0">
                    <a:pos x="1373" y="94"/>
                  </a:cxn>
                  <a:cxn ang="0">
                    <a:pos x="1263" y="17"/>
                  </a:cxn>
                  <a:cxn ang="0">
                    <a:pos x="995" y="15"/>
                  </a:cxn>
                  <a:cxn ang="0">
                    <a:pos x="879" y="537"/>
                  </a:cxn>
                  <a:cxn ang="0">
                    <a:pos x="118" y="637"/>
                  </a:cxn>
                  <a:cxn ang="0">
                    <a:pos x="303" y="613"/>
                  </a:cxn>
                  <a:cxn ang="0">
                    <a:pos x="388" y="526"/>
                  </a:cxn>
                  <a:cxn ang="0">
                    <a:pos x="373" y="355"/>
                  </a:cxn>
                  <a:cxn ang="0">
                    <a:pos x="190" y="247"/>
                  </a:cxn>
                  <a:cxn ang="0">
                    <a:pos x="125" y="177"/>
                  </a:cxn>
                  <a:cxn ang="0">
                    <a:pos x="163" y="107"/>
                  </a:cxn>
                  <a:cxn ang="0">
                    <a:pos x="317" y="108"/>
                  </a:cxn>
                  <a:cxn ang="0">
                    <a:pos x="254" y="1"/>
                  </a:cxn>
                  <a:cxn ang="0">
                    <a:pos x="44" y="77"/>
                  </a:cxn>
                  <a:cxn ang="0">
                    <a:pos x="29" y="253"/>
                  </a:cxn>
                  <a:cxn ang="0">
                    <a:pos x="178" y="359"/>
                  </a:cxn>
                  <a:cxn ang="0">
                    <a:pos x="284" y="437"/>
                  </a:cxn>
                  <a:cxn ang="0">
                    <a:pos x="259" y="524"/>
                  </a:cxn>
                  <a:cxn ang="0">
                    <a:pos x="112" y="540"/>
                  </a:cxn>
                </a:cxnLst>
                <a:rect l="0" t="0" r="r" b="b"/>
                <a:pathLst>
                  <a:path w="3691" h="641">
                    <a:moveTo>
                      <a:pt x="3288" y="601"/>
                    </a:moveTo>
                    <a:lnTo>
                      <a:pt x="3302" y="609"/>
                    </a:lnTo>
                    <a:lnTo>
                      <a:pt x="3319" y="616"/>
                    </a:lnTo>
                    <a:lnTo>
                      <a:pt x="3338" y="622"/>
                    </a:lnTo>
                    <a:lnTo>
                      <a:pt x="3360" y="629"/>
                    </a:lnTo>
                    <a:lnTo>
                      <a:pt x="3382" y="634"/>
                    </a:lnTo>
                    <a:lnTo>
                      <a:pt x="3406" y="637"/>
                    </a:lnTo>
                    <a:lnTo>
                      <a:pt x="3431" y="640"/>
                    </a:lnTo>
                    <a:lnTo>
                      <a:pt x="3455" y="641"/>
                    </a:lnTo>
                    <a:lnTo>
                      <a:pt x="3484" y="640"/>
                    </a:lnTo>
                    <a:lnTo>
                      <a:pt x="3511" y="637"/>
                    </a:lnTo>
                    <a:lnTo>
                      <a:pt x="3524" y="635"/>
                    </a:lnTo>
                    <a:lnTo>
                      <a:pt x="3536" y="632"/>
                    </a:lnTo>
                    <a:lnTo>
                      <a:pt x="3548" y="629"/>
                    </a:lnTo>
                    <a:lnTo>
                      <a:pt x="3559" y="625"/>
                    </a:lnTo>
                    <a:lnTo>
                      <a:pt x="3570" y="621"/>
                    </a:lnTo>
                    <a:lnTo>
                      <a:pt x="3581" y="617"/>
                    </a:lnTo>
                    <a:lnTo>
                      <a:pt x="3590" y="613"/>
                    </a:lnTo>
                    <a:lnTo>
                      <a:pt x="3600" y="608"/>
                    </a:lnTo>
                    <a:lnTo>
                      <a:pt x="3608" y="603"/>
                    </a:lnTo>
                    <a:lnTo>
                      <a:pt x="3618" y="597"/>
                    </a:lnTo>
                    <a:lnTo>
                      <a:pt x="3625" y="591"/>
                    </a:lnTo>
                    <a:lnTo>
                      <a:pt x="3633" y="584"/>
                    </a:lnTo>
                    <a:lnTo>
                      <a:pt x="3639" y="578"/>
                    </a:lnTo>
                    <a:lnTo>
                      <a:pt x="3646" y="571"/>
                    </a:lnTo>
                    <a:lnTo>
                      <a:pt x="3653" y="564"/>
                    </a:lnTo>
                    <a:lnTo>
                      <a:pt x="3658" y="557"/>
                    </a:lnTo>
                    <a:lnTo>
                      <a:pt x="3668" y="541"/>
                    </a:lnTo>
                    <a:lnTo>
                      <a:pt x="3676" y="526"/>
                    </a:lnTo>
                    <a:lnTo>
                      <a:pt x="3682" y="508"/>
                    </a:lnTo>
                    <a:lnTo>
                      <a:pt x="3687" y="491"/>
                    </a:lnTo>
                    <a:lnTo>
                      <a:pt x="3690" y="472"/>
                    </a:lnTo>
                    <a:lnTo>
                      <a:pt x="3691" y="454"/>
                    </a:lnTo>
                    <a:lnTo>
                      <a:pt x="3690" y="437"/>
                    </a:lnTo>
                    <a:lnTo>
                      <a:pt x="3688" y="422"/>
                    </a:lnTo>
                    <a:lnTo>
                      <a:pt x="3684" y="407"/>
                    </a:lnTo>
                    <a:lnTo>
                      <a:pt x="3680" y="393"/>
                    </a:lnTo>
                    <a:lnTo>
                      <a:pt x="3675" y="380"/>
                    </a:lnTo>
                    <a:lnTo>
                      <a:pt x="3668" y="367"/>
                    </a:lnTo>
                    <a:lnTo>
                      <a:pt x="3660" y="355"/>
                    </a:lnTo>
                    <a:lnTo>
                      <a:pt x="3651" y="344"/>
                    </a:lnTo>
                    <a:lnTo>
                      <a:pt x="3640" y="332"/>
                    </a:lnTo>
                    <a:lnTo>
                      <a:pt x="3629" y="322"/>
                    </a:lnTo>
                    <a:lnTo>
                      <a:pt x="3616" y="313"/>
                    </a:lnTo>
                    <a:lnTo>
                      <a:pt x="3601" y="303"/>
                    </a:lnTo>
                    <a:lnTo>
                      <a:pt x="3586" y="294"/>
                    </a:lnTo>
                    <a:lnTo>
                      <a:pt x="3568" y="286"/>
                    </a:lnTo>
                    <a:lnTo>
                      <a:pt x="3550" y="278"/>
                    </a:lnTo>
                    <a:lnTo>
                      <a:pt x="3530" y="270"/>
                    </a:lnTo>
                    <a:lnTo>
                      <a:pt x="3502" y="258"/>
                    </a:lnTo>
                    <a:lnTo>
                      <a:pt x="3477" y="247"/>
                    </a:lnTo>
                    <a:lnTo>
                      <a:pt x="3467" y="242"/>
                    </a:lnTo>
                    <a:lnTo>
                      <a:pt x="3457" y="236"/>
                    </a:lnTo>
                    <a:lnTo>
                      <a:pt x="3448" y="230"/>
                    </a:lnTo>
                    <a:lnTo>
                      <a:pt x="3441" y="224"/>
                    </a:lnTo>
                    <a:lnTo>
                      <a:pt x="3434" y="219"/>
                    </a:lnTo>
                    <a:lnTo>
                      <a:pt x="3428" y="213"/>
                    </a:lnTo>
                    <a:lnTo>
                      <a:pt x="3423" y="206"/>
                    </a:lnTo>
                    <a:lnTo>
                      <a:pt x="3419" y="200"/>
                    </a:lnTo>
                    <a:lnTo>
                      <a:pt x="3416" y="192"/>
                    </a:lnTo>
                    <a:lnTo>
                      <a:pt x="3414" y="184"/>
                    </a:lnTo>
                    <a:lnTo>
                      <a:pt x="3412" y="177"/>
                    </a:lnTo>
                    <a:lnTo>
                      <a:pt x="3412" y="168"/>
                    </a:lnTo>
                    <a:lnTo>
                      <a:pt x="3412" y="162"/>
                    </a:lnTo>
                    <a:lnTo>
                      <a:pt x="3413" y="154"/>
                    </a:lnTo>
                    <a:lnTo>
                      <a:pt x="3415" y="147"/>
                    </a:lnTo>
                    <a:lnTo>
                      <a:pt x="3418" y="141"/>
                    </a:lnTo>
                    <a:lnTo>
                      <a:pt x="3421" y="135"/>
                    </a:lnTo>
                    <a:lnTo>
                      <a:pt x="3426" y="129"/>
                    </a:lnTo>
                    <a:lnTo>
                      <a:pt x="3431" y="122"/>
                    </a:lnTo>
                    <a:lnTo>
                      <a:pt x="3437" y="117"/>
                    </a:lnTo>
                    <a:lnTo>
                      <a:pt x="3443" y="112"/>
                    </a:lnTo>
                    <a:lnTo>
                      <a:pt x="3450" y="107"/>
                    </a:lnTo>
                    <a:lnTo>
                      <a:pt x="3459" y="103"/>
                    </a:lnTo>
                    <a:lnTo>
                      <a:pt x="3469" y="100"/>
                    </a:lnTo>
                    <a:lnTo>
                      <a:pt x="3479" y="97"/>
                    </a:lnTo>
                    <a:lnTo>
                      <a:pt x="3489" y="95"/>
                    </a:lnTo>
                    <a:lnTo>
                      <a:pt x="3502" y="94"/>
                    </a:lnTo>
                    <a:lnTo>
                      <a:pt x="3515" y="94"/>
                    </a:lnTo>
                    <a:lnTo>
                      <a:pt x="3535" y="94"/>
                    </a:lnTo>
                    <a:lnTo>
                      <a:pt x="3555" y="96"/>
                    </a:lnTo>
                    <a:lnTo>
                      <a:pt x="3573" y="100"/>
                    </a:lnTo>
                    <a:lnTo>
                      <a:pt x="3590" y="104"/>
                    </a:lnTo>
                    <a:lnTo>
                      <a:pt x="3604" y="108"/>
                    </a:lnTo>
                    <a:lnTo>
                      <a:pt x="3618" y="113"/>
                    </a:lnTo>
                    <a:lnTo>
                      <a:pt x="3629" y="118"/>
                    </a:lnTo>
                    <a:lnTo>
                      <a:pt x="3638" y="122"/>
                    </a:lnTo>
                    <a:lnTo>
                      <a:pt x="3666" y="31"/>
                    </a:lnTo>
                    <a:lnTo>
                      <a:pt x="3653" y="25"/>
                    </a:lnTo>
                    <a:lnTo>
                      <a:pt x="3638" y="20"/>
                    </a:lnTo>
                    <a:lnTo>
                      <a:pt x="3622" y="14"/>
                    </a:lnTo>
                    <a:lnTo>
                      <a:pt x="3604" y="9"/>
                    </a:lnTo>
                    <a:lnTo>
                      <a:pt x="3585" y="6"/>
                    </a:lnTo>
                    <a:lnTo>
                      <a:pt x="3564" y="3"/>
                    </a:lnTo>
                    <a:lnTo>
                      <a:pt x="3542" y="1"/>
                    </a:lnTo>
                    <a:lnTo>
                      <a:pt x="3517" y="0"/>
                    </a:lnTo>
                    <a:lnTo>
                      <a:pt x="3492" y="1"/>
                    </a:lnTo>
                    <a:lnTo>
                      <a:pt x="3469" y="4"/>
                    </a:lnTo>
                    <a:lnTo>
                      <a:pt x="3447" y="8"/>
                    </a:lnTo>
                    <a:lnTo>
                      <a:pt x="3426" y="14"/>
                    </a:lnTo>
                    <a:lnTo>
                      <a:pt x="3406" y="22"/>
                    </a:lnTo>
                    <a:lnTo>
                      <a:pt x="3389" y="30"/>
                    </a:lnTo>
                    <a:lnTo>
                      <a:pt x="3372" y="40"/>
                    </a:lnTo>
                    <a:lnTo>
                      <a:pt x="3357" y="51"/>
                    </a:lnTo>
                    <a:lnTo>
                      <a:pt x="3343" y="64"/>
                    </a:lnTo>
                    <a:lnTo>
                      <a:pt x="3331" y="77"/>
                    </a:lnTo>
                    <a:lnTo>
                      <a:pt x="3322" y="93"/>
                    </a:lnTo>
                    <a:lnTo>
                      <a:pt x="3312" y="108"/>
                    </a:lnTo>
                    <a:lnTo>
                      <a:pt x="3306" y="124"/>
                    </a:lnTo>
                    <a:lnTo>
                      <a:pt x="3301" y="142"/>
                    </a:lnTo>
                    <a:lnTo>
                      <a:pt x="3298" y="159"/>
                    </a:lnTo>
                    <a:lnTo>
                      <a:pt x="3297" y="179"/>
                    </a:lnTo>
                    <a:lnTo>
                      <a:pt x="3298" y="194"/>
                    </a:lnTo>
                    <a:lnTo>
                      <a:pt x="3300" y="211"/>
                    </a:lnTo>
                    <a:lnTo>
                      <a:pt x="3304" y="225"/>
                    </a:lnTo>
                    <a:lnTo>
                      <a:pt x="3309" y="240"/>
                    </a:lnTo>
                    <a:lnTo>
                      <a:pt x="3316" y="253"/>
                    </a:lnTo>
                    <a:lnTo>
                      <a:pt x="3324" y="265"/>
                    </a:lnTo>
                    <a:lnTo>
                      <a:pt x="3333" y="277"/>
                    </a:lnTo>
                    <a:lnTo>
                      <a:pt x="3343" y="288"/>
                    </a:lnTo>
                    <a:lnTo>
                      <a:pt x="3355" y="299"/>
                    </a:lnTo>
                    <a:lnTo>
                      <a:pt x="3367" y="310"/>
                    </a:lnTo>
                    <a:lnTo>
                      <a:pt x="3381" y="319"/>
                    </a:lnTo>
                    <a:lnTo>
                      <a:pt x="3396" y="328"/>
                    </a:lnTo>
                    <a:lnTo>
                      <a:pt x="3412" y="336"/>
                    </a:lnTo>
                    <a:lnTo>
                      <a:pt x="3429" y="345"/>
                    </a:lnTo>
                    <a:lnTo>
                      <a:pt x="3447" y="352"/>
                    </a:lnTo>
                    <a:lnTo>
                      <a:pt x="3466" y="359"/>
                    </a:lnTo>
                    <a:lnTo>
                      <a:pt x="3492" y="369"/>
                    </a:lnTo>
                    <a:lnTo>
                      <a:pt x="3516" y="381"/>
                    </a:lnTo>
                    <a:lnTo>
                      <a:pt x="3525" y="386"/>
                    </a:lnTo>
                    <a:lnTo>
                      <a:pt x="3534" y="392"/>
                    </a:lnTo>
                    <a:lnTo>
                      <a:pt x="3543" y="397"/>
                    </a:lnTo>
                    <a:lnTo>
                      <a:pt x="3550" y="403"/>
                    </a:lnTo>
                    <a:lnTo>
                      <a:pt x="3556" y="409"/>
                    </a:lnTo>
                    <a:lnTo>
                      <a:pt x="3561" y="417"/>
                    </a:lnTo>
                    <a:lnTo>
                      <a:pt x="3565" y="423"/>
                    </a:lnTo>
                    <a:lnTo>
                      <a:pt x="3569" y="430"/>
                    </a:lnTo>
                    <a:lnTo>
                      <a:pt x="3571" y="437"/>
                    </a:lnTo>
                    <a:lnTo>
                      <a:pt x="3573" y="445"/>
                    </a:lnTo>
                    <a:lnTo>
                      <a:pt x="3575" y="454"/>
                    </a:lnTo>
                    <a:lnTo>
                      <a:pt x="3576" y="462"/>
                    </a:lnTo>
                    <a:lnTo>
                      <a:pt x="3575" y="471"/>
                    </a:lnTo>
                    <a:lnTo>
                      <a:pt x="3573" y="480"/>
                    </a:lnTo>
                    <a:lnTo>
                      <a:pt x="3571" y="489"/>
                    </a:lnTo>
                    <a:lnTo>
                      <a:pt x="3567" y="497"/>
                    </a:lnTo>
                    <a:lnTo>
                      <a:pt x="3563" y="504"/>
                    </a:lnTo>
                    <a:lnTo>
                      <a:pt x="3558" y="511"/>
                    </a:lnTo>
                    <a:lnTo>
                      <a:pt x="3553" y="517"/>
                    </a:lnTo>
                    <a:lnTo>
                      <a:pt x="3546" y="524"/>
                    </a:lnTo>
                    <a:lnTo>
                      <a:pt x="3539" y="529"/>
                    </a:lnTo>
                    <a:lnTo>
                      <a:pt x="3530" y="533"/>
                    </a:lnTo>
                    <a:lnTo>
                      <a:pt x="3521" y="537"/>
                    </a:lnTo>
                    <a:lnTo>
                      <a:pt x="3511" y="540"/>
                    </a:lnTo>
                    <a:lnTo>
                      <a:pt x="3500" y="543"/>
                    </a:lnTo>
                    <a:lnTo>
                      <a:pt x="3488" y="545"/>
                    </a:lnTo>
                    <a:lnTo>
                      <a:pt x="3476" y="546"/>
                    </a:lnTo>
                    <a:lnTo>
                      <a:pt x="3463" y="546"/>
                    </a:lnTo>
                    <a:lnTo>
                      <a:pt x="3441" y="546"/>
                    </a:lnTo>
                    <a:lnTo>
                      <a:pt x="3420" y="543"/>
                    </a:lnTo>
                    <a:lnTo>
                      <a:pt x="3400" y="540"/>
                    </a:lnTo>
                    <a:lnTo>
                      <a:pt x="3379" y="535"/>
                    </a:lnTo>
                    <a:lnTo>
                      <a:pt x="3361" y="529"/>
                    </a:lnTo>
                    <a:lnTo>
                      <a:pt x="3343" y="523"/>
                    </a:lnTo>
                    <a:lnTo>
                      <a:pt x="3327" y="514"/>
                    </a:lnTo>
                    <a:lnTo>
                      <a:pt x="3312" y="507"/>
                    </a:lnTo>
                    <a:lnTo>
                      <a:pt x="3288" y="601"/>
                    </a:lnTo>
                    <a:close/>
                    <a:moveTo>
                      <a:pt x="3188" y="263"/>
                    </a:moveTo>
                    <a:lnTo>
                      <a:pt x="2955" y="263"/>
                    </a:lnTo>
                    <a:lnTo>
                      <a:pt x="2955" y="104"/>
                    </a:lnTo>
                    <a:lnTo>
                      <a:pt x="3202" y="104"/>
                    </a:lnTo>
                    <a:lnTo>
                      <a:pt x="3202" y="10"/>
                    </a:lnTo>
                    <a:lnTo>
                      <a:pt x="2841" y="10"/>
                    </a:lnTo>
                    <a:lnTo>
                      <a:pt x="2841" y="631"/>
                    </a:lnTo>
                    <a:lnTo>
                      <a:pt x="3216" y="631"/>
                    </a:lnTo>
                    <a:lnTo>
                      <a:pt x="3216" y="537"/>
                    </a:lnTo>
                    <a:lnTo>
                      <a:pt x="2955" y="537"/>
                    </a:lnTo>
                    <a:lnTo>
                      <a:pt x="2955" y="355"/>
                    </a:lnTo>
                    <a:lnTo>
                      <a:pt x="3188" y="355"/>
                    </a:lnTo>
                    <a:lnTo>
                      <a:pt x="3188" y="263"/>
                    </a:lnTo>
                    <a:close/>
                    <a:moveTo>
                      <a:pt x="2727" y="523"/>
                    </a:moveTo>
                    <a:lnTo>
                      <a:pt x="2714" y="528"/>
                    </a:lnTo>
                    <a:lnTo>
                      <a:pt x="2701" y="532"/>
                    </a:lnTo>
                    <a:lnTo>
                      <a:pt x="2687" y="536"/>
                    </a:lnTo>
                    <a:lnTo>
                      <a:pt x="2671" y="539"/>
                    </a:lnTo>
                    <a:lnTo>
                      <a:pt x="2655" y="542"/>
                    </a:lnTo>
                    <a:lnTo>
                      <a:pt x="2637" y="544"/>
                    </a:lnTo>
                    <a:lnTo>
                      <a:pt x="2621" y="545"/>
                    </a:lnTo>
                    <a:lnTo>
                      <a:pt x="2604" y="545"/>
                    </a:lnTo>
                    <a:lnTo>
                      <a:pt x="2590" y="545"/>
                    </a:lnTo>
                    <a:lnTo>
                      <a:pt x="2579" y="544"/>
                    </a:lnTo>
                    <a:lnTo>
                      <a:pt x="2567" y="543"/>
                    </a:lnTo>
                    <a:lnTo>
                      <a:pt x="2555" y="541"/>
                    </a:lnTo>
                    <a:lnTo>
                      <a:pt x="2544" y="539"/>
                    </a:lnTo>
                    <a:lnTo>
                      <a:pt x="2533" y="537"/>
                    </a:lnTo>
                    <a:lnTo>
                      <a:pt x="2522" y="534"/>
                    </a:lnTo>
                    <a:lnTo>
                      <a:pt x="2512" y="530"/>
                    </a:lnTo>
                    <a:lnTo>
                      <a:pt x="2502" y="526"/>
                    </a:lnTo>
                    <a:lnTo>
                      <a:pt x="2493" y="522"/>
                    </a:lnTo>
                    <a:lnTo>
                      <a:pt x="2483" y="516"/>
                    </a:lnTo>
                    <a:lnTo>
                      <a:pt x="2475" y="511"/>
                    </a:lnTo>
                    <a:lnTo>
                      <a:pt x="2467" y="505"/>
                    </a:lnTo>
                    <a:lnTo>
                      <a:pt x="2459" y="499"/>
                    </a:lnTo>
                    <a:lnTo>
                      <a:pt x="2451" y="492"/>
                    </a:lnTo>
                    <a:lnTo>
                      <a:pt x="2444" y="486"/>
                    </a:lnTo>
                    <a:lnTo>
                      <a:pt x="2437" y="477"/>
                    </a:lnTo>
                    <a:lnTo>
                      <a:pt x="2431" y="470"/>
                    </a:lnTo>
                    <a:lnTo>
                      <a:pt x="2426" y="462"/>
                    </a:lnTo>
                    <a:lnTo>
                      <a:pt x="2420" y="453"/>
                    </a:lnTo>
                    <a:lnTo>
                      <a:pt x="2414" y="443"/>
                    </a:lnTo>
                    <a:lnTo>
                      <a:pt x="2410" y="434"/>
                    </a:lnTo>
                    <a:lnTo>
                      <a:pt x="2406" y="425"/>
                    </a:lnTo>
                    <a:lnTo>
                      <a:pt x="2402" y="415"/>
                    </a:lnTo>
                    <a:lnTo>
                      <a:pt x="2396" y="393"/>
                    </a:lnTo>
                    <a:lnTo>
                      <a:pt x="2391" y="371"/>
                    </a:lnTo>
                    <a:lnTo>
                      <a:pt x="2389" y="347"/>
                    </a:lnTo>
                    <a:lnTo>
                      <a:pt x="2388" y="322"/>
                    </a:lnTo>
                    <a:lnTo>
                      <a:pt x="2388" y="309"/>
                    </a:lnTo>
                    <a:lnTo>
                      <a:pt x="2389" y="295"/>
                    </a:lnTo>
                    <a:lnTo>
                      <a:pt x="2390" y="282"/>
                    </a:lnTo>
                    <a:lnTo>
                      <a:pt x="2392" y="270"/>
                    </a:lnTo>
                    <a:lnTo>
                      <a:pt x="2394" y="257"/>
                    </a:lnTo>
                    <a:lnTo>
                      <a:pt x="2397" y="246"/>
                    </a:lnTo>
                    <a:lnTo>
                      <a:pt x="2400" y="235"/>
                    </a:lnTo>
                    <a:lnTo>
                      <a:pt x="2403" y="223"/>
                    </a:lnTo>
                    <a:lnTo>
                      <a:pt x="2408" y="213"/>
                    </a:lnTo>
                    <a:lnTo>
                      <a:pt x="2412" y="203"/>
                    </a:lnTo>
                    <a:lnTo>
                      <a:pt x="2418" y="193"/>
                    </a:lnTo>
                    <a:lnTo>
                      <a:pt x="2423" y="184"/>
                    </a:lnTo>
                    <a:lnTo>
                      <a:pt x="2429" y="176"/>
                    </a:lnTo>
                    <a:lnTo>
                      <a:pt x="2435" y="168"/>
                    </a:lnTo>
                    <a:lnTo>
                      <a:pt x="2441" y="159"/>
                    </a:lnTo>
                    <a:lnTo>
                      <a:pt x="2448" y="152"/>
                    </a:lnTo>
                    <a:lnTo>
                      <a:pt x="2457" y="145"/>
                    </a:lnTo>
                    <a:lnTo>
                      <a:pt x="2464" y="139"/>
                    </a:lnTo>
                    <a:lnTo>
                      <a:pt x="2472" y="133"/>
                    </a:lnTo>
                    <a:lnTo>
                      <a:pt x="2480" y="127"/>
                    </a:lnTo>
                    <a:lnTo>
                      <a:pt x="2489" y="121"/>
                    </a:lnTo>
                    <a:lnTo>
                      <a:pt x="2499" y="117"/>
                    </a:lnTo>
                    <a:lnTo>
                      <a:pt x="2508" y="112"/>
                    </a:lnTo>
                    <a:lnTo>
                      <a:pt x="2517" y="109"/>
                    </a:lnTo>
                    <a:lnTo>
                      <a:pt x="2538" y="102"/>
                    </a:lnTo>
                    <a:lnTo>
                      <a:pt x="2559" y="98"/>
                    </a:lnTo>
                    <a:lnTo>
                      <a:pt x="2582" y="95"/>
                    </a:lnTo>
                    <a:lnTo>
                      <a:pt x="2605" y="94"/>
                    </a:lnTo>
                    <a:lnTo>
                      <a:pt x="2623" y="95"/>
                    </a:lnTo>
                    <a:lnTo>
                      <a:pt x="2641" y="96"/>
                    </a:lnTo>
                    <a:lnTo>
                      <a:pt x="2658" y="98"/>
                    </a:lnTo>
                    <a:lnTo>
                      <a:pt x="2673" y="101"/>
                    </a:lnTo>
                    <a:lnTo>
                      <a:pt x="2688" y="105"/>
                    </a:lnTo>
                    <a:lnTo>
                      <a:pt x="2701" y="109"/>
                    </a:lnTo>
                    <a:lnTo>
                      <a:pt x="2714" y="113"/>
                    </a:lnTo>
                    <a:lnTo>
                      <a:pt x="2726" y="118"/>
                    </a:lnTo>
                    <a:lnTo>
                      <a:pt x="2750" y="28"/>
                    </a:lnTo>
                    <a:lnTo>
                      <a:pt x="2740" y="24"/>
                    </a:lnTo>
                    <a:lnTo>
                      <a:pt x="2728" y="19"/>
                    </a:lnTo>
                    <a:lnTo>
                      <a:pt x="2712" y="13"/>
                    </a:lnTo>
                    <a:lnTo>
                      <a:pt x="2695" y="9"/>
                    </a:lnTo>
                    <a:lnTo>
                      <a:pt x="2674" y="6"/>
                    </a:lnTo>
                    <a:lnTo>
                      <a:pt x="2652" y="3"/>
                    </a:lnTo>
                    <a:lnTo>
                      <a:pt x="2627" y="1"/>
                    </a:lnTo>
                    <a:lnTo>
                      <a:pt x="2600" y="0"/>
                    </a:lnTo>
                    <a:lnTo>
                      <a:pt x="2583" y="1"/>
                    </a:lnTo>
                    <a:lnTo>
                      <a:pt x="2566" y="2"/>
                    </a:lnTo>
                    <a:lnTo>
                      <a:pt x="2548" y="4"/>
                    </a:lnTo>
                    <a:lnTo>
                      <a:pt x="2532" y="6"/>
                    </a:lnTo>
                    <a:lnTo>
                      <a:pt x="2515" y="9"/>
                    </a:lnTo>
                    <a:lnTo>
                      <a:pt x="2499" y="13"/>
                    </a:lnTo>
                    <a:lnTo>
                      <a:pt x="2483" y="17"/>
                    </a:lnTo>
                    <a:lnTo>
                      <a:pt x="2468" y="23"/>
                    </a:lnTo>
                    <a:lnTo>
                      <a:pt x="2454" y="29"/>
                    </a:lnTo>
                    <a:lnTo>
                      <a:pt x="2439" y="35"/>
                    </a:lnTo>
                    <a:lnTo>
                      <a:pt x="2426" y="42"/>
                    </a:lnTo>
                    <a:lnTo>
                      <a:pt x="2411" y="50"/>
                    </a:lnTo>
                    <a:lnTo>
                      <a:pt x="2399" y="59"/>
                    </a:lnTo>
                    <a:lnTo>
                      <a:pt x="2387" y="68"/>
                    </a:lnTo>
                    <a:lnTo>
                      <a:pt x="2374" y="77"/>
                    </a:lnTo>
                    <a:lnTo>
                      <a:pt x="2363" y="87"/>
                    </a:lnTo>
                    <a:lnTo>
                      <a:pt x="2352" y="99"/>
                    </a:lnTo>
                    <a:lnTo>
                      <a:pt x="2342" y="110"/>
                    </a:lnTo>
                    <a:lnTo>
                      <a:pt x="2332" y="122"/>
                    </a:lnTo>
                    <a:lnTo>
                      <a:pt x="2323" y="135"/>
                    </a:lnTo>
                    <a:lnTo>
                      <a:pt x="2315" y="148"/>
                    </a:lnTo>
                    <a:lnTo>
                      <a:pt x="2307" y="162"/>
                    </a:lnTo>
                    <a:lnTo>
                      <a:pt x="2300" y="176"/>
                    </a:lnTo>
                    <a:lnTo>
                      <a:pt x="2293" y="190"/>
                    </a:lnTo>
                    <a:lnTo>
                      <a:pt x="2288" y="206"/>
                    </a:lnTo>
                    <a:lnTo>
                      <a:pt x="2283" y="222"/>
                    </a:lnTo>
                    <a:lnTo>
                      <a:pt x="2278" y="239"/>
                    </a:lnTo>
                    <a:lnTo>
                      <a:pt x="2275" y="255"/>
                    </a:lnTo>
                    <a:lnTo>
                      <a:pt x="2272" y="273"/>
                    </a:lnTo>
                    <a:lnTo>
                      <a:pt x="2270" y="290"/>
                    </a:lnTo>
                    <a:lnTo>
                      <a:pt x="2269" y="309"/>
                    </a:lnTo>
                    <a:lnTo>
                      <a:pt x="2269" y="328"/>
                    </a:lnTo>
                    <a:lnTo>
                      <a:pt x="2269" y="346"/>
                    </a:lnTo>
                    <a:lnTo>
                      <a:pt x="2270" y="362"/>
                    </a:lnTo>
                    <a:lnTo>
                      <a:pt x="2272" y="380"/>
                    </a:lnTo>
                    <a:lnTo>
                      <a:pt x="2274" y="395"/>
                    </a:lnTo>
                    <a:lnTo>
                      <a:pt x="2277" y="412"/>
                    </a:lnTo>
                    <a:lnTo>
                      <a:pt x="2281" y="427"/>
                    </a:lnTo>
                    <a:lnTo>
                      <a:pt x="2285" y="441"/>
                    </a:lnTo>
                    <a:lnTo>
                      <a:pt x="2290" y="457"/>
                    </a:lnTo>
                    <a:lnTo>
                      <a:pt x="2295" y="470"/>
                    </a:lnTo>
                    <a:lnTo>
                      <a:pt x="2302" y="484"/>
                    </a:lnTo>
                    <a:lnTo>
                      <a:pt x="2309" y="497"/>
                    </a:lnTo>
                    <a:lnTo>
                      <a:pt x="2317" y="509"/>
                    </a:lnTo>
                    <a:lnTo>
                      <a:pt x="2325" y="522"/>
                    </a:lnTo>
                    <a:lnTo>
                      <a:pt x="2333" y="534"/>
                    </a:lnTo>
                    <a:lnTo>
                      <a:pt x="2343" y="544"/>
                    </a:lnTo>
                    <a:lnTo>
                      <a:pt x="2353" y="555"/>
                    </a:lnTo>
                    <a:lnTo>
                      <a:pt x="2363" y="565"/>
                    </a:lnTo>
                    <a:lnTo>
                      <a:pt x="2374" y="574"/>
                    </a:lnTo>
                    <a:lnTo>
                      <a:pt x="2386" y="583"/>
                    </a:lnTo>
                    <a:lnTo>
                      <a:pt x="2398" y="592"/>
                    </a:lnTo>
                    <a:lnTo>
                      <a:pt x="2411" y="599"/>
                    </a:lnTo>
                    <a:lnTo>
                      <a:pt x="2424" y="606"/>
                    </a:lnTo>
                    <a:lnTo>
                      <a:pt x="2438" y="612"/>
                    </a:lnTo>
                    <a:lnTo>
                      <a:pt x="2452" y="618"/>
                    </a:lnTo>
                    <a:lnTo>
                      <a:pt x="2467" y="623"/>
                    </a:lnTo>
                    <a:lnTo>
                      <a:pt x="2482" y="628"/>
                    </a:lnTo>
                    <a:lnTo>
                      <a:pt x="2499" y="632"/>
                    </a:lnTo>
                    <a:lnTo>
                      <a:pt x="2515" y="635"/>
                    </a:lnTo>
                    <a:lnTo>
                      <a:pt x="2532" y="637"/>
                    </a:lnTo>
                    <a:lnTo>
                      <a:pt x="2549" y="639"/>
                    </a:lnTo>
                    <a:lnTo>
                      <a:pt x="2567" y="640"/>
                    </a:lnTo>
                    <a:lnTo>
                      <a:pt x="2585" y="641"/>
                    </a:lnTo>
                    <a:lnTo>
                      <a:pt x="2612" y="640"/>
                    </a:lnTo>
                    <a:lnTo>
                      <a:pt x="2637" y="638"/>
                    </a:lnTo>
                    <a:lnTo>
                      <a:pt x="2661" y="635"/>
                    </a:lnTo>
                    <a:lnTo>
                      <a:pt x="2684" y="632"/>
                    </a:lnTo>
                    <a:lnTo>
                      <a:pt x="2702" y="628"/>
                    </a:lnTo>
                    <a:lnTo>
                      <a:pt x="2720" y="622"/>
                    </a:lnTo>
                    <a:lnTo>
                      <a:pt x="2734" y="617"/>
                    </a:lnTo>
                    <a:lnTo>
                      <a:pt x="2745" y="612"/>
                    </a:lnTo>
                    <a:lnTo>
                      <a:pt x="2727" y="523"/>
                    </a:lnTo>
                    <a:close/>
                    <a:moveTo>
                      <a:pt x="2058" y="10"/>
                    </a:moveTo>
                    <a:lnTo>
                      <a:pt x="2058" y="631"/>
                    </a:lnTo>
                    <a:lnTo>
                      <a:pt x="2171" y="631"/>
                    </a:lnTo>
                    <a:lnTo>
                      <a:pt x="2171" y="10"/>
                    </a:lnTo>
                    <a:lnTo>
                      <a:pt x="2058" y="10"/>
                    </a:lnTo>
                    <a:close/>
                    <a:moveTo>
                      <a:pt x="1776" y="631"/>
                    </a:moveTo>
                    <a:lnTo>
                      <a:pt x="1991" y="10"/>
                    </a:lnTo>
                    <a:lnTo>
                      <a:pt x="1871" y="10"/>
                    </a:lnTo>
                    <a:lnTo>
                      <a:pt x="1780" y="294"/>
                    </a:lnTo>
                    <a:lnTo>
                      <a:pt x="1771" y="322"/>
                    </a:lnTo>
                    <a:lnTo>
                      <a:pt x="1762" y="351"/>
                    </a:lnTo>
                    <a:lnTo>
                      <a:pt x="1754" y="379"/>
                    </a:lnTo>
                    <a:lnTo>
                      <a:pt x="1746" y="407"/>
                    </a:lnTo>
                    <a:lnTo>
                      <a:pt x="1738" y="435"/>
                    </a:lnTo>
                    <a:lnTo>
                      <a:pt x="1730" y="463"/>
                    </a:lnTo>
                    <a:lnTo>
                      <a:pt x="1724" y="491"/>
                    </a:lnTo>
                    <a:lnTo>
                      <a:pt x="1717" y="518"/>
                    </a:lnTo>
                    <a:lnTo>
                      <a:pt x="1715" y="518"/>
                    </a:lnTo>
                    <a:lnTo>
                      <a:pt x="1709" y="491"/>
                    </a:lnTo>
                    <a:lnTo>
                      <a:pt x="1702" y="462"/>
                    </a:lnTo>
                    <a:lnTo>
                      <a:pt x="1695" y="434"/>
                    </a:lnTo>
                    <a:lnTo>
                      <a:pt x="1688" y="406"/>
                    </a:lnTo>
                    <a:lnTo>
                      <a:pt x="1680" y="379"/>
                    </a:lnTo>
                    <a:lnTo>
                      <a:pt x="1672" y="350"/>
                    </a:lnTo>
                    <a:lnTo>
                      <a:pt x="1663" y="321"/>
                    </a:lnTo>
                    <a:lnTo>
                      <a:pt x="1654" y="292"/>
                    </a:lnTo>
                    <a:lnTo>
                      <a:pt x="1570" y="10"/>
                    </a:lnTo>
                    <a:lnTo>
                      <a:pt x="1447" y="10"/>
                    </a:lnTo>
                    <a:lnTo>
                      <a:pt x="1647" y="631"/>
                    </a:lnTo>
                    <a:lnTo>
                      <a:pt x="1776" y="631"/>
                    </a:lnTo>
                    <a:close/>
                    <a:moveTo>
                      <a:pt x="1090" y="97"/>
                    </a:moveTo>
                    <a:lnTo>
                      <a:pt x="1101" y="95"/>
                    </a:lnTo>
                    <a:lnTo>
                      <a:pt x="1117" y="93"/>
                    </a:lnTo>
                    <a:lnTo>
                      <a:pt x="1136" y="92"/>
                    </a:lnTo>
                    <a:lnTo>
                      <a:pt x="1161" y="91"/>
                    </a:lnTo>
                    <a:lnTo>
                      <a:pt x="1174" y="92"/>
                    </a:lnTo>
                    <a:lnTo>
                      <a:pt x="1187" y="93"/>
                    </a:lnTo>
                    <a:lnTo>
                      <a:pt x="1199" y="95"/>
                    </a:lnTo>
                    <a:lnTo>
                      <a:pt x="1210" y="97"/>
                    </a:lnTo>
                    <a:lnTo>
                      <a:pt x="1222" y="100"/>
                    </a:lnTo>
                    <a:lnTo>
                      <a:pt x="1231" y="105"/>
                    </a:lnTo>
                    <a:lnTo>
                      <a:pt x="1240" y="109"/>
                    </a:lnTo>
                    <a:lnTo>
                      <a:pt x="1248" y="115"/>
                    </a:lnTo>
                    <a:lnTo>
                      <a:pt x="1256" y="121"/>
                    </a:lnTo>
                    <a:lnTo>
                      <a:pt x="1263" y="130"/>
                    </a:lnTo>
                    <a:lnTo>
                      <a:pt x="1268" y="137"/>
                    </a:lnTo>
                    <a:lnTo>
                      <a:pt x="1273" y="146"/>
                    </a:lnTo>
                    <a:lnTo>
                      <a:pt x="1277" y="156"/>
                    </a:lnTo>
                    <a:lnTo>
                      <a:pt x="1279" y="167"/>
                    </a:lnTo>
                    <a:lnTo>
                      <a:pt x="1281" y="178"/>
                    </a:lnTo>
                    <a:lnTo>
                      <a:pt x="1281" y="190"/>
                    </a:lnTo>
                    <a:lnTo>
                      <a:pt x="1281" y="202"/>
                    </a:lnTo>
                    <a:lnTo>
                      <a:pt x="1279" y="212"/>
                    </a:lnTo>
                    <a:lnTo>
                      <a:pt x="1277" y="222"/>
                    </a:lnTo>
                    <a:lnTo>
                      <a:pt x="1273" y="232"/>
                    </a:lnTo>
                    <a:lnTo>
                      <a:pt x="1268" y="242"/>
                    </a:lnTo>
                    <a:lnTo>
                      <a:pt x="1263" y="250"/>
                    </a:lnTo>
                    <a:lnTo>
                      <a:pt x="1255" y="257"/>
                    </a:lnTo>
                    <a:lnTo>
                      <a:pt x="1248" y="264"/>
                    </a:lnTo>
                    <a:lnTo>
                      <a:pt x="1240" y="271"/>
                    </a:lnTo>
                    <a:lnTo>
                      <a:pt x="1231" y="277"/>
                    </a:lnTo>
                    <a:lnTo>
                      <a:pt x="1221" y="281"/>
                    </a:lnTo>
                    <a:lnTo>
                      <a:pt x="1209" y="285"/>
                    </a:lnTo>
                    <a:lnTo>
                      <a:pt x="1197" y="288"/>
                    </a:lnTo>
                    <a:lnTo>
                      <a:pt x="1185" y="291"/>
                    </a:lnTo>
                    <a:lnTo>
                      <a:pt x="1171" y="292"/>
                    </a:lnTo>
                    <a:lnTo>
                      <a:pt x="1158" y="292"/>
                    </a:lnTo>
                    <a:lnTo>
                      <a:pt x="1090" y="292"/>
                    </a:lnTo>
                    <a:lnTo>
                      <a:pt x="1090" y="97"/>
                    </a:lnTo>
                    <a:close/>
                    <a:moveTo>
                      <a:pt x="978" y="631"/>
                    </a:moveTo>
                    <a:lnTo>
                      <a:pt x="1090" y="631"/>
                    </a:lnTo>
                    <a:lnTo>
                      <a:pt x="1090" y="375"/>
                    </a:lnTo>
                    <a:lnTo>
                      <a:pt x="1148" y="375"/>
                    </a:lnTo>
                    <a:lnTo>
                      <a:pt x="1159" y="377"/>
                    </a:lnTo>
                    <a:lnTo>
                      <a:pt x="1170" y="378"/>
                    </a:lnTo>
                    <a:lnTo>
                      <a:pt x="1180" y="380"/>
                    </a:lnTo>
                    <a:lnTo>
                      <a:pt x="1190" y="382"/>
                    </a:lnTo>
                    <a:lnTo>
                      <a:pt x="1198" y="385"/>
                    </a:lnTo>
                    <a:lnTo>
                      <a:pt x="1206" y="389"/>
                    </a:lnTo>
                    <a:lnTo>
                      <a:pt x="1213" y="394"/>
                    </a:lnTo>
                    <a:lnTo>
                      <a:pt x="1221" y="400"/>
                    </a:lnTo>
                    <a:lnTo>
                      <a:pt x="1227" y="407"/>
                    </a:lnTo>
                    <a:lnTo>
                      <a:pt x="1233" y="415"/>
                    </a:lnTo>
                    <a:lnTo>
                      <a:pt x="1238" y="424"/>
                    </a:lnTo>
                    <a:lnTo>
                      <a:pt x="1243" y="433"/>
                    </a:lnTo>
                    <a:lnTo>
                      <a:pt x="1247" y="444"/>
                    </a:lnTo>
                    <a:lnTo>
                      <a:pt x="1251" y="457"/>
                    </a:lnTo>
                    <a:lnTo>
                      <a:pt x="1255" y="470"/>
                    </a:lnTo>
                    <a:lnTo>
                      <a:pt x="1259" y="485"/>
                    </a:lnTo>
                    <a:lnTo>
                      <a:pt x="1272" y="537"/>
                    </a:lnTo>
                    <a:lnTo>
                      <a:pt x="1283" y="579"/>
                    </a:lnTo>
                    <a:lnTo>
                      <a:pt x="1288" y="597"/>
                    </a:lnTo>
                    <a:lnTo>
                      <a:pt x="1292" y="611"/>
                    </a:lnTo>
                    <a:lnTo>
                      <a:pt x="1297" y="622"/>
                    </a:lnTo>
                    <a:lnTo>
                      <a:pt x="1301" y="631"/>
                    </a:lnTo>
                    <a:lnTo>
                      <a:pt x="1417" y="631"/>
                    </a:lnTo>
                    <a:lnTo>
                      <a:pt x="1413" y="619"/>
                    </a:lnTo>
                    <a:lnTo>
                      <a:pt x="1406" y="605"/>
                    </a:lnTo>
                    <a:lnTo>
                      <a:pt x="1401" y="585"/>
                    </a:lnTo>
                    <a:lnTo>
                      <a:pt x="1395" y="565"/>
                    </a:lnTo>
                    <a:lnTo>
                      <a:pt x="1389" y="540"/>
                    </a:lnTo>
                    <a:lnTo>
                      <a:pt x="1382" y="514"/>
                    </a:lnTo>
                    <a:lnTo>
                      <a:pt x="1376" y="487"/>
                    </a:lnTo>
                    <a:lnTo>
                      <a:pt x="1368" y="458"/>
                    </a:lnTo>
                    <a:lnTo>
                      <a:pt x="1362" y="436"/>
                    </a:lnTo>
                    <a:lnTo>
                      <a:pt x="1354" y="416"/>
                    </a:lnTo>
                    <a:lnTo>
                      <a:pt x="1346" y="398"/>
                    </a:lnTo>
                    <a:lnTo>
                      <a:pt x="1336" y="382"/>
                    </a:lnTo>
                    <a:lnTo>
                      <a:pt x="1330" y="374"/>
                    </a:lnTo>
                    <a:lnTo>
                      <a:pt x="1324" y="367"/>
                    </a:lnTo>
                    <a:lnTo>
                      <a:pt x="1318" y="361"/>
                    </a:lnTo>
                    <a:lnTo>
                      <a:pt x="1312" y="355"/>
                    </a:lnTo>
                    <a:lnTo>
                      <a:pt x="1305" y="350"/>
                    </a:lnTo>
                    <a:lnTo>
                      <a:pt x="1298" y="346"/>
                    </a:lnTo>
                    <a:lnTo>
                      <a:pt x="1290" y="342"/>
                    </a:lnTo>
                    <a:lnTo>
                      <a:pt x="1282" y="337"/>
                    </a:lnTo>
                    <a:lnTo>
                      <a:pt x="1282" y="335"/>
                    </a:lnTo>
                    <a:lnTo>
                      <a:pt x="1292" y="330"/>
                    </a:lnTo>
                    <a:lnTo>
                      <a:pt x="1304" y="326"/>
                    </a:lnTo>
                    <a:lnTo>
                      <a:pt x="1314" y="320"/>
                    </a:lnTo>
                    <a:lnTo>
                      <a:pt x="1324" y="314"/>
                    </a:lnTo>
                    <a:lnTo>
                      <a:pt x="1334" y="306"/>
                    </a:lnTo>
                    <a:lnTo>
                      <a:pt x="1343" y="298"/>
                    </a:lnTo>
                    <a:lnTo>
                      <a:pt x="1352" y="289"/>
                    </a:lnTo>
                    <a:lnTo>
                      <a:pt x="1360" y="280"/>
                    </a:lnTo>
                    <a:lnTo>
                      <a:pt x="1367" y="270"/>
                    </a:lnTo>
                    <a:lnTo>
                      <a:pt x="1374" y="258"/>
                    </a:lnTo>
                    <a:lnTo>
                      <a:pt x="1380" y="247"/>
                    </a:lnTo>
                    <a:lnTo>
                      <a:pt x="1385" y="235"/>
                    </a:lnTo>
                    <a:lnTo>
                      <a:pt x="1389" y="222"/>
                    </a:lnTo>
                    <a:lnTo>
                      <a:pt x="1392" y="209"/>
                    </a:lnTo>
                    <a:lnTo>
                      <a:pt x="1394" y="194"/>
                    </a:lnTo>
                    <a:lnTo>
                      <a:pt x="1394" y="180"/>
                    </a:lnTo>
                    <a:lnTo>
                      <a:pt x="1393" y="160"/>
                    </a:lnTo>
                    <a:lnTo>
                      <a:pt x="1391" y="142"/>
                    </a:lnTo>
                    <a:lnTo>
                      <a:pt x="1386" y="124"/>
                    </a:lnTo>
                    <a:lnTo>
                      <a:pt x="1381" y="108"/>
                    </a:lnTo>
                    <a:lnTo>
                      <a:pt x="1373" y="94"/>
                    </a:lnTo>
                    <a:lnTo>
                      <a:pt x="1363" y="79"/>
                    </a:lnTo>
                    <a:lnTo>
                      <a:pt x="1353" y="67"/>
                    </a:lnTo>
                    <a:lnTo>
                      <a:pt x="1341" y="56"/>
                    </a:lnTo>
                    <a:lnTo>
                      <a:pt x="1333" y="49"/>
                    </a:lnTo>
                    <a:lnTo>
                      <a:pt x="1324" y="43"/>
                    </a:lnTo>
                    <a:lnTo>
                      <a:pt x="1315" y="38"/>
                    </a:lnTo>
                    <a:lnTo>
                      <a:pt x="1306" y="33"/>
                    </a:lnTo>
                    <a:lnTo>
                      <a:pt x="1296" y="28"/>
                    </a:lnTo>
                    <a:lnTo>
                      <a:pt x="1285" y="24"/>
                    </a:lnTo>
                    <a:lnTo>
                      <a:pt x="1275" y="21"/>
                    </a:lnTo>
                    <a:lnTo>
                      <a:pt x="1263" y="17"/>
                    </a:lnTo>
                    <a:lnTo>
                      <a:pt x="1238" y="12"/>
                    </a:lnTo>
                    <a:lnTo>
                      <a:pt x="1211" y="8"/>
                    </a:lnTo>
                    <a:lnTo>
                      <a:pt x="1181" y="6"/>
                    </a:lnTo>
                    <a:lnTo>
                      <a:pt x="1150" y="5"/>
                    </a:lnTo>
                    <a:lnTo>
                      <a:pt x="1125" y="5"/>
                    </a:lnTo>
                    <a:lnTo>
                      <a:pt x="1101" y="6"/>
                    </a:lnTo>
                    <a:lnTo>
                      <a:pt x="1078" y="7"/>
                    </a:lnTo>
                    <a:lnTo>
                      <a:pt x="1055" y="9"/>
                    </a:lnTo>
                    <a:lnTo>
                      <a:pt x="1034" y="11"/>
                    </a:lnTo>
                    <a:lnTo>
                      <a:pt x="1014" y="13"/>
                    </a:lnTo>
                    <a:lnTo>
                      <a:pt x="995" y="15"/>
                    </a:lnTo>
                    <a:lnTo>
                      <a:pt x="978" y="19"/>
                    </a:lnTo>
                    <a:lnTo>
                      <a:pt x="978" y="631"/>
                    </a:lnTo>
                    <a:close/>
                    <a:moveTo>
                      <a:pt x="852" y="263"/>
                    </a:moveTo>
                    <a:lnTo>
                      <a:pt x="617" y="263"/>
                    </a:lnTo>
                    <a:lnTo>
                      <a:pt x="617" y="104"/>
                    </a:lnTo>
                    <a:lnTo>
                      <a:pt x="865" y="104"/>
                    </a:lnTo>
                    <a:lnTo>
                      <a:pt x="865" y="10"/>
                    </a:lnTo>
                    <a:lnTo>
                      <a:pt x="504" y="10"/>
                    </a:lnTo>
                    <a:lnTo>
                      <a:pt x="504" y="631"/>
                    </a:lnTo>
                    <a:lnTo>
                      <a:pt x="879" y="631"/>
                    </a:lnTo>
                    <a:lnTo>
                      <a:pt x="879" y="537"/>
                    </a:lnTo>
                    <a:lnTo>
                      <a:pt x="617" y="537"/>
                    </a:lnTo>
                    <a:lnTo>
                      <a:pt x="617" y="355"/>
                    </a:lnTo>
                    <a:lnTo>
                      <a:pt x="852" y="355"/>
                    </a:lnTo>
                    <a:lnTo>
                      <a:pt x="852" y="263"/>
                    </a:lnTo>
                    <a:close/>
                    <a:moveTo>
                      <a:pt x="0" y="601"/>
                    </a:moveTo>
                    <a:lnTo>
                      <a:pt x="14" y="609"/>
                    </a:lnTo>
                    <a:lnTo>
                      <a:pt x="32" y="616"/>
                    </a:lnTo>
                    <a:lnTo>
                      <a:pt x="50" y="622"/>
                    </a:lnTo>
                    <a:lnTo>
                      <a:pt x="72" y="629"/>
                    </a:lnTo>
                    <a:lnTo>
                      <a:pt x="94" y="634"/>
                    </a:lnTo>
                    <a:lnTo>
                      <a:pt x="118" y="637"/>
                    </a:lnTo>
                    <a:lnTo>
                      <a:pt x="143" y="640"/>
                    </a:lnTo>
                    <a:lnTo>
                      <a:pt x="167" y="641"/>
                    </a:lnTo>
                    <a:lnTo>
                      <a:pt x="196" y="640"/>
                    </a:lnTo>
                    <a:lnTo>
                      <a:pt x="224" y="637"/>
                    </a:lnTo>
                    <a:lnTo>
                      <a:pt x="236" y="635"/>
                    </a:lnTo>
                    <a:lnTo>
                      <a:pt x="248" y="632"/>
                    </a:lnTo>
                    <a:lnTo>
                      <a:pt x="261" y="629"/>
                    </a:lnTo>
                    <a:lnTo>
                      <a:pt x="272" y="625"/>
                    </a:lnTo>
                    <a:lnTo>
                      <a:pt x="282" y="621"/>
                    </a:lnTo>
                    <a:lnTo>
                      <a:pt x="293" y="617"/>
                    </a:lnTo>
                    <a:lnTo>
                      <a:pt x="303" y="613"/>
                    </a:lnTo>
                    <a:lnTo>
                      <a:pt x="312" y="608"/>
                    </a:lnTo>
                    <a:lnTo>
                      <a:pt x="321" y="603"/>
                    </a:lnTo>
                    <a:lnTo>
                      <a:pt x="330" y="597"/>
                    </a:lnTo>
                    <a:lnTo>
                      <a:pt x="338" y="591"/>
                    </a:lnTo>
                    <a:lnTo>
                      <a:pt x="345" y="584"/>
                    </a:lnTo>
                    <a:lnTo>
                      <a:pt x="352" y="578"/>
                    </a:lnTo>
                    <a:lnTo>
                      <a:pt x="358" y="571"/>
                    </a:lnTo>
                    <a:lnTo>
                      <a:pt x="365" y="564"/>
                    </a:lnTo>
                    <a:lnTo>
                      <a:pt x="371" y="557"/>
                    </a:lnTo>
                    <a:lnTo>
                      <a:pt x="380" y="541"/>
                    </a:lnTo>
                    <a:lnTo>
                      <a:pt x="388" y="526"/>
                    </a:lnTo>
                    <a:lnTo>
                      <a:pt x="394" y="508"/>
                    </a:lnTo>
                    <a:lnTo>
                      <a:pt x="400" y="491"/>
                    </a:lnTo>
                    <a:lnTo>
                      <a:pt x="402" y="472"/>
                    </a:lnTo>
                    <a:lnTo>
                      <a:pt x="403" y="454"/>
                    </a:lnTo>
                    <a:lnTo>
                      <a:pt x="402" y="437"/>
                    </a:lnTo>
                    <a:lnTo>
                      <a:pt x="401" y="422"/>
                    </a:lnTo>
                    <a:lnTo>
                      <a:pt x="397" y="407"/>
                    </a:lnTo>
                    <a:lnTo>
                      <a:pt x="393" y="393"/>
                    </a:lnTo>
                    <a:lnTo>
                      <a:pt x="387" y="380"/>
                    </a:lnTo>
                    <a:lnTo>
                      <a:pt x="381" y="367"/>
                    </a:lnTo>
                    <a:lnTo>
                      <a:pt x="373" y="355"/>
                    </a:lnTo>
                    <a:lnTo>
                      <a:pt x="364" y="344"/>
                    </a:lnTo>
                    <a:lnTo>
                      <a:pt x="353" y="332"/>
                    </a:lnTo>
                    <a:lnTo>
                      <a:pt x="341" y="322"/>
                    </a:lnTo>
                    <a:lnTo>
                      <a:pt x="328" y="313"/>
                    </a:lnTo>
                    <a:lnTo>
                      <a:pt x="313" y="303"/>
                    </a:lnTo>
                    <a:lnTo>
                      <a:pt x="298" y="294"/>
                    </a:lnTo>
                    <a:lnTo>
                      <a:pt x="281" y="286"/>
                    </a:lnTo>
                    <a:lnTo>
                      <a:pt x="263" y="278"/>
                    </a:lnTo>
                    <a:lnTo>
                      <a:pt x="243" y="270"/>
                    </a:lnTo>
                    <a:lnTo>
                      <a:pt x="215" y="258"/>
                    </a:lnTo>
                    <a:lnTo>
                      <a:pt x="190" y="247"/>
                    </a:lnTo>
                    <a:lnTo>
                      <a:pt x="179" y="242"/>
                    </a:lnTo>
                    <a:lnTo>
                      <a:pt x="169" y="236"/>
                    </a:lnTo>
                    <a:lnTo>
                      <a:pt x="161" y="230"/>
                    </a:lnTo>
                    <a:lnTo>
                      <a:pt x="153" y="224"/>
                    </a:lnTo>
                    <a:lnTo>
                      <a:pt x="146" y="219"/>
                    </a:lnTo>
                    <a:lnTo>
                      <a:pt x="141" y="213"/>
                    </a:lnTo>
                    <a:lnTo>
                      <a:pt x="135" y="206"/>
                    </a:lnTo>
                    <a:lnTo>
                      <a:pt x="131" y="200"/>
                    </a:lnTo>
                    <a:lnTo>
                      <a:pt x="128" y="192"/>
                    </a:lnTo>
                    <a:lnTo>
                      <a:pt x="126" y="184"/>
                    </a:lnTo>
                    <a:lnTo>
                      <a:pt x="125" y="177"/>
                    </a:lnTo>
                    <a:lnTo>
                      <a:pt x="125" y="168"/>
                    </a:lnTo>
                    <a:lnTo>
                      <a:pt x="125" y="162"/>
                    </a:lnTo>
                    <a:lnTo>
                      <a:pt x="126" y="154"/>
                    </a:lnTo>
                    <a:lnTo>
                      <a:pt x="128" y="147"/>
                    </a:lnTo>
                    <a:lnTo>
                      <a:pt x="130" y="141"/>
                    </a:lnTo>
                    <a:lnTo>
                      <a:pt x="134" y="135"/>
                    </a:lnTo>
                    <a:lnTo>
                      <a:pt x="139" y="129"/>
                    </a:lnTo>
                    <a:lnTo>
                      <a:pt x="143" y="122"/>
                    </a:lnTo>
                    <a:lnTo>
                      <a:pt x="149" y="117"/>
                    </a:lnTo>
                    <a:lnTo>
                      <a:pt x="156" y="112"/>
                    </a:lnTo>
                    <a:lnTo>
                      <a:pt x="163" y="107"/>
                    </a:lnTo>
                    <a:lnTo>
                      <a:pt x="171" y="103"/>
                    </a:lnTo>
                    <a:lnTo>
                      <a:pt x="181" y="100"/>
                    </a:lnTo>
                    <a:lnTo>
                      <a:pt x="191" y="97"/>
                    </a:lnTo>
                    <a:lnTo>
                      <a:pt x="202" y="95"/>
                    </a:lnTo>
                    <a:lnTo>
                      <a:pt x="215" y="94"/>
                    </a:lnTo>
                    <a:lnTo>
                      <a:pt x="227" y="94"/>
                    </a:lnTo>
                    <a:lnTo>
                      <a:pt x="248" y="94"/>
                    </a:lnTo>
                    <a:lnTo>
                      <a:pt x="268" y="96"/>
                    </a:lnTo>
                    <a:lnTo>
                      <a:pt x="285" y="100"/>
                    </a:lnTo>
                    <a:lnTo>
                      <a:pt x="302" y="104"/>
                    </a:lnTo>
                    <a:lnTo>
                      <a:pt x="317" y="108"/>
                    </a:lnTo>
                    <a:lnTo>
                      <a:pt x="331" y="113"/>
                    </a:lnTo>
                    <a:lnTo>
                      <a:pt x="342" y="118"/>
                    </a:lnTo>
                    <a:lnTo>
                      <a:pt x="351" y="122"/>
                    </a:lnTo>
                    <a:lnTo>
                      <a:pt x="378" y="31"/>
                    </a:lnTo>
                    <a:lnTo>
                      <a:pt x="366" y="25"/>
                    </a:lnTo>
                    <a:lnTo>
                      <a:pt x="350" y="20"/>
                    </a:lnTo>
                    <a:lnTo>
                      <a:pt x="335" y="14"/>
                    </a:lnTo>
                    <a:lnTo>
                      <a:pt x="316" y="9"/>
                    </a:lnTo>
                    <a:lnTo>
                      <a:pt x="298" y="6"/>
                    </a:lnTo>
                    <a:lnTo>
                      <a:pt x="276" y="3"/>
                    </a:lnTo>
                    <a:lnTo>
                      <a:pt x="254" y="1"/>
                    </a:lnTo>
                    <a:lnTo>
                      <a:pt x="229" y="0"/>
                    </a:lnTo>
                    <a:lnTo>
                      <a:pt x="204" y="1"/>
                    </a:lnTo>
                    <a:lnTo>
                      <a:pt x="182" y="4"/>
                    </a:lnTo>
                    <a:lnTo>
                      <a:pt x="159" y="8"/>
                    </a:lnTo>
                    <a:lnTo>
                      <a:pt x="139" y="14"/>
                    </a:lnTo>
                    <a:lnTo>
                      <a:pt x="119" y="22"/>
                    </a:lnTo>
                    <a:lnTo>
                      <a:pt x="101" y="30"/>
                    </a:lnTo>
                    <a:lnTo>
                      <a:pt x="84" y="40"/>
                    </a:lnTo>
                    <a:lnTo>
                      <a:pt x="70" y="51"/>
                    </a:lnTo>
                    <a:lnTo>
                      <a:pt x="56" y="64"/>
                    </a:lnTo>
                    <a:lnTo>
                      <a:pt x="44" y="77"/>
                    </a:lnTo>
                    <a:lnTo>
                      <a:pt x="34" y="93"/>
                    </a:lnTo>
                    <a:lnTo>
                      <a:pt x="26" y="108"/>
                    </a:lnTo>
                    <a:lnTo>
                      <a:pt x="18" y="124"/>
                    </a:lnTo>
                    <a:lnTo>
                      <a:pt x="14" y="142"/>
                    </a:lnTo>
                    <a:lnTo>
                      <a:pt x="11" y="159"/>
                    </a:lnTo>
                    <a:lnTo>
                      <a:pt x="10" y="179"/>
                    </a:lnTo>
                    <a:lnTo>
                      <a:pt x="11" y="194"/>
                    </a:lnTo>
                    <a:lnTo>
                      <a:pt x="13" y="211"/>
                    </a:lnTo>
                    <a:lnTo>
                      <a:pt x="16" y="225"/>
                    </a:lnTo>
                    <a:lnTo>
                      <a:pt x="21" y="240"/>
                    </a:lnTo>
                    <a:lnTo>
                      <a:pt x="29" y="253"/>
                    </a:lnTo>
                    <a:lnTo>
                      <a:pt x="36" y="265"/>
                    </a:lnTo>
                    <a:lnTo>
                      <a:pt x="45" y="277"/>
                    </a:lnTo>
                    <a:lnTo>
                      <a:pt x="55" y="288"/>
                    </a:lnTo>
                    <a:lnTo>
                      <a:pt x="67" y="299"/>
                    </a:lnTo>
                    <a:lnTo>
                      <a:pt x="80" y="310"/>
                    </a:lnTo>
                    <a:lnTo>
                      <a:pt x="93" y="319"/>
                    </a:lnTo>
                    <a:lnTo>
                      <a:pt x="109" y="328"/>
                    </a:lnTo>
                    <a:lnTo>
                      <a:pt x="124" y="336"/>
                    </a:lnTo>
                    <a:lnTo>
                      <a:pt x="142" y="345"/>
                    </a:lnTo>
                    <a:lnTo>
                      <a:pt x="159" y="352"/>
                    </a:lnTo>
                    <a:lnTo>
                      <a:pt x="178" y="359"/>
                    </a:lnTo>
                    <a:lnTo>
                      <a:pt x="205" y="369"/>
                    </a:lnTo>
                    <a:lnTo>
                      <a:pt x="228" y="381"/>
                    </a:lnTo>
                    <a:lnTo>
                      <a:pt x="238" y="386"/>
                    </a:lnTo>
                    <a:lnTo>
                      <a:pt x="247" y="392"/>
                    </a:lnTo>
                    <a:lnTo>
                      <a:pt x="255" y="397"/>
                    </a:lnTo>
                    <a:lnTo>
                      <a:pt x="262" y="403"/>
                    </a:lnTo>
                    <a:lnTo>
                      <a:pt x="268" y="409"/>
                    </a:lnTo>
                    <a:lnTo>
                      <a:pt x="273" y="417"/>
                    </a:lnTo>
                    <a:lnTo>
                      <a:pt x="278" y="423"/>
                    </a:lnTo>
                    <a:lnTo>
                      <a:pt x="281" y="430"/>
                    </a:lnTo>
                    <a:lnTo>
                      <a:pt x="284" y="437"/>
                    </a:lnTo>
                    <a:lnTo>
                      <a:pt x="287" y="445"/>
                    </a:lnTo>
                    <a:lnTo>
                      <a:pt x="288" y="454"/>
                    </a:lnTo>
                    <a:lnTo>
                      <a:pt x="288" y="462"/>
                    </a:lnTo>
                    <a:lnTo>
                      <a:pt x="288" y="471"/>
                    </a:lnTo>
                    <a:lnTo>
                      <a:pt x="285" y="480"/>
                    </a:lnTo>
                    <a:lnTo>
                      <a:pt x="283" y="489"/>
                    </a:lnTo>
                    <a:lnTo>
                      <a:pt x="280" y="497"/>
                    </a:lnTo>
                    <a:lnTo>
                      <a:pt x="276" y="504"/>
                    </a:lnTo>
                    <a:lnTo>
                      <a:pt x="271" y="511"/>
                    </a:lnTo>
                    <a:lnTo>
                      <a:pt x="265" y="517"/>
                    </a:lnTo>
                    <a:lnTo>
                      <a:pt x="259" y="524"/>
                    </a:lnTo>
                    <a:lnTo>
                      <a:pt x="251" y="529"/>
                    </a:lnTo>
                    <a:lnTo>
                      <a:pt x="242" y="533"/>
                    </a:lnTo>
                    <a:lnTo>
                      <a:pt x="233" y="537"/>
                    </a:lnTo>
                    <a:lnTo>
                      <a:pt x="223" y="540"/>
                    </a:lnTo>
                    <a:lnTo>
                      <a:pt x="213" y="543"/>
                    </a:lnTo>
                    <a:lnTo>
                      <a:pt x="200" y="545"/>
                    </a:lnTo>
                    <a:lnTo>
                      <a:pt x="188" y="546"/>
                    </a:lnTo>
                    <a:lnTo>
                      <a:pt x="175" y="546"/>
                    </a:lnTo>
                    <a:lnTo>
                      <a:pt x="154" y="546"/>
                    </a:lnTo>
                    <a:lnTo>
                      <a:pt x="132" y="543"/>
                    </a:lnTo>
                    <a:lnTo>
                      <a:pt x="112" y="540"/>
                    </a:lnTo>
                    <a:lnTo>
                      <a:pt x="92" y="535"/>
                    </a:lnTo>
                    <a:lnTo>
                      <a:pt x="74" y="529"/>
                    </a:lnTo>
                    <a:lnTo>
                      <a:pt x="56" y="523"/>
                    </a:lnTo>
                    <a:lnTo>
                      <a:pt x="40" y="514"/>
                    </a:lnTo>
                    <a:lnTo>
                      <a:pt x="26" y="507"/>
                    </a:lnTo>
                    <a:lnTo>
                      <a:pt x="0" y="60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bg1"/>
                  </a:solidFill>
                  <a:latin typeface="Myriad Pro"/>
                </a:endParaRPr>
              </a:p>
            </p:txBody>
          </p:sp>
          <p:sp>
            <p:nvSpPr>
              <p:cNvPr id="28" name="Freeform 27"/>
              <p:cNvSpPr>
                <a:spLocks noEditPoints="1"/>
              </p:cNvSpPr>
              <p:nvPr/>
            </p:nvSpPr>
            <p:spPr bwMode="auto">
              <a:xfrm>
                <a:off x="623721" y="6650480"/>
                <a:ext cx="1169987" cy="127000"/>
              </a:xfrm>
              <a:custGeom>
                <a:avLst/>
                <a:gdLst/>
                <a:ahLst/>
                <a:cxnLst>
                  <a:cxn ang="0">
                    <a:pos x="5506" y="10"/>
                  </a:cxn>
                  <a:cxn ang="0">
                    <a:pos x="5169" y="544"/>
                  </a:cxn>
                  <a:cxn ang="0">
                    <a:pos x="5029" y="477"/>
                  </a:cxn>
                  <a:cxn ang="0">
                    <a:pos x="4982" y="270"/>
                  </a:cxn>
                  <a:cxn ang="0">
                    <a:pos x="5063" y="133"/>
                  </a:cxn>
                  <a:cxn ang="0">
                    <a:pos x="5293" y="109"/>
                  </a:cxn>
                  <a:cxn ang="0">
                    <a:pos x="5122" y="6"/>
                  </a:cxn>
                  <a:cxn ang="0">
                    <a:pos x="4924" y="122"/>
                  </a:cxn>
                  <a:cxn ang="0">
                    <a:pos x="4861" y="362"/>
                  </a:cxn>
                  <a:cxn ang="0">
                    <a:pos x="4955" y="565"/>
                  </a:cxn>
                  <a:cxn ang="0">
                    <a:pos x="5175" y="641"/>
                  </a:cxn>
                  <a:cxn ang="0">
                    <a:pos x="4373" y="269"/>
                  </a:cxn>
                  <a:cxn ang="0">
                    <a:pos x="4761" y="631"/>
                  </a:cxn>
                  <a:cxn ang="0">
                    <a:pos x="4630" y="407"/>
                  </a:cxn>
                  <a:cxn ang="0">
                    <a:pos x="3905" y="100"/>
                  </a:cxn>
                  <a:cxn ang="0">
                    <a:pos x="3809" y="456"/>
                  </a:cxn>
                  <a:cxn ang="0">
                    <a:pos x="3020" y="10"/>
                  </a:cxn>
                  <a:cxn ang="0">
                    <a:pos x="2324" y="528"/>
                  </a:cxn>
                  <a:cxn ang="0">
                    <a:pos x="2455" y="633"/>
                  </a:cxn>
                  <a:cxn ang="0">
                    <a:pos x="2663" y="610"/>
                  </a:cxn>
                  <a:cxn ang="0">
                    <a:pos x="2767" y="461"/>
                  </a:cxn>
                  <a:cxn ang="0">
                    <a:pos x="2644" y="481"/>
                  </a:cxn>
                  <a:cxn ang="0">
                    <a:pos x="2470" y="533"/>
                  </a:cxn>
                  <a:cxn ang="0">
                    <a:pos x="1803" y="609"/>
                  </a:cxn>
                  <a:cxn ang="0">
                    <a:pos x="2082" y="617"/>
                  </a:cxn>
                  <a:cxn ang="0">
                    <a:pos x="2191" y="472"/>
                  </a:cxn>
                  <a:cxn ang="0">
                    <a:pos x="2070" y="286"/>
                  </a:cxn>
                  <a:cxn ang="0">
                    <a:pos x="1914" y="177"/>
                  </a:cxn>
                  <a:cxn ang="0">
                    <a:pos x="1991" y="95"/>
                  </a:cxn>
                  <a:cxn ang="0">
                    <a:pos x="2106" y="9"/>
                  </a:cxn>
                  <a:cxn ang="0">
                    <a:pos x="1823" y="93"/>
                  </a:cxn>
                  <a:cxn ang="0">
                    <a:pos x="1869" y="310"/>
                  </a:cxn>
                  <a:cxn ang="0">
                    <a:pos x="2067" y="423"/>
                  </a:cxn>
                  <a:cxn ang="0">
                    <a:pos x="2031" y="533"/>
                  </a:cxn>
                  <a:cxn ang="0">
                    <a:pos x="1789" y="601"/>
                  </a:cxn>
                  <a:cxn ang="0">
                    <a:pos x="1348" y="251"/>
                  </a:cxn>
                  <a:cxn ang="0">
                    <a:pos x="1587" y="422"/>
                  </a:cxn>
                  <a:cxn ang="0">
                    <a:pos x="1300" y="631"/>
                  </a:cxn>
                  <a:cxn ang="0">
                    <a:pos x="679" y="482"/>
                  </a:cxn>
                  <a:cxn ang="0">
                    <a:pos x="668" y="177"/>
                  </a:cxn>
                  <a:cxn ang="0">
                    <a:pos x="807" y="91"/>
                  </a:cxn>
                  <a:cxn ang="0">
                    <a:pos x="944" y="177"/>
                  </a:cxn>
                  <a:cxn ang="0">
                    <a:pos x="933" y="482"/>
                  </a:cxn>
                  <a:cxn ang="0">
                    <a:pos x="804" y="550"/>
                  </a:cxn>
                  <a:cxn ang="0">
                    <a:pos x="993" y="575"/>
                  </a:cxn>
                  <a:cxn ang="0">
                    <a:pos x="1094" y="370"/>
                  </a:cxn>
                  <a:cxn ang="0">
                    <a:pos x="1054" y="137"/>
                  </a:cxn>
                  <a:cxn ang="0">
                    <a:pos x="890" y="9"/>
                  </a:cxn>
                  <a:cxn ang="0">
                    <a:pos x="665" y="37"/>
                  </a:cxn>
                  <a:cxn ang="0">
                    <a:pos x="531" y="209"/>
                  </a:cxn>
                  <a:cxn ang="0">
                    <a:pos x="535" y="452"/>
                  </a:cxn>
                  <a:cxn ang="0">
                    <a:pos x="670" y="611"/>
                  </a:cxn>
                  <a:cxn ang="0">
                    <a:pos x="403" y="539"/>
                  </a:cxn>
                  <a:cxn ang="0">
                    <a:pos x="216" y="516"/>
                  </a:cxn>
                  <a:cxn ang="0">
                    <a:pos x="123" y="371"/>
                  </a:cxn>
                  <a:cxn ang="0">
                    <a:pos x="160" y="176"/>
                  </a:cxn>
                  <a:cxn ang="0">
                    <a:pos x="337" y="94"/>
                  </a:cxn>
                  <a:cxn ang="0">
                    <a:pos x="383" y="3"/>
                  </a:cxn>
                  <a:cxn ang="0">
                    <a:pos x="130" y="59"/>
                  </a:cxn>
                  <a:cxn ang="0">
                    <a:pos x="6" y="255"/>
                  </a:cxn>
                  <a:cxn ang="0">
                    <a:pos x="41" y="497"/>
                  </a:cxn>
                  <a:cxn ang="0">
                    <a:pos x="215" y="628"/>
                  </a:cxn>
                  <a:cxn ang="0">
                    <a:pos x="458" y="523"/>
                  </a:cxn>
                </a:cxnLst>
                <a:rect l="0" t="0" r="r" b="b"/>
                <a:pathLst>
                  <a:path w="5893" h="641">
                    <a:moveTo>
                      <a:pt x="5686" y="631"/>
                    </a:moveTo>
                    <a:lnTo>
                      <a:pt x="5686" y="369"/>
                    </a:lnTo>
                    <a:lnTo>
                      <a:pt x="5893" y="10"/>
                    </a:lnTo>
                    <a:lnTo>
                      <a:pt x="5764" y="10"/>
                    </a:lnTo>
                    <a:lnTo>
                      <a:pt x="5690" y="169"/>
                    </a:lnTo>
                    <a:lnTo>
                      <a:pt x="5675" y="202"/>
                    </a:lnTo>
                    <a:lnTo>
                      <a:pt x="5661" y="232"/>
                    </a:lnTo>
                    <a:lnTo>
                      <a:pt x="5648" y="262"/>
                    </a:lnTo>
                    <a:lnTo>
                      <a:pt x="5636" y="292"/>
                    </a:lnTo>
                    <a:lnTo>
                      <a:pt x="5635" y="292"/>
                    </a:lnTo>
                    <a:lnTo>
                      <a:pt x="5621" y="261"/>
                    </a:lnTo>
                    <a:lnTo>
                      <a:pt x="5609" y="232"/>
                    </a:lnTo>
                    <a:lnTo>
                      <a:pt x="5596" y="202"/>
                    </a:lnTo>
                    <a:lnTo>
                      <a:pt x="5580" y="170"/>
                    </a:lnTo>
                    <a:lnTo>
                      <a:pt x="5506" y="10"/>
                    </a:lnTo>
                    <a:lnTo>
                      <a:pt x="5377" y="10"/>
                    </a:lnTo>
                    <a:lnTo>
                      <a:pt x="5573" y="372"/>
                    </a:lnTo>
                    <a:lnTo>
                      <a:pt x="5573" y="631"/>
                    </a:lnTo>
                    <a:lnTo>
                      <a:pt x="5686" y="631"/>
                    </a:lnTo>
                    <a:close/>
                    <a:moveTo>
                      <a:pt x="5318" y="523"/>
                    </a:moveTo>
                    <a:lnTo>
                      <a:pt x="5306" y="528"/>
                    </a:lnTo>
                    <a:lnTo>
                      <a:pt x="5293" y="532"/>
                    </a:lnTo>
                    <a:lnTo>
                      <a:pt x="5277" y="536"/>
                    </a:lnTo>
                    <a:lnTo>
                      <a:pt x="5262" y="539"/>
                    </a:lnTo>
                    <a:lnTo>
                      <a:pt x="5245" y="542"/>
                    </a:lnTo>
                    <a:lnTo>
                      <a:pt x="5229" y="544"/>
                    </a:lnTo>
                    <a:lnTo>
                      <a:pt x="5211" y="545"/>
                    </a:lnTo>
                    <a:lnTo>
                      <a:pt x="5194" y="545"/>
                    </a:lnTo>
                    <a:lnTo>
                      <a:pt x="5182" y="545"/>
                    </a:lnTo>
                    <a:lnTo>
                      <a:pt x="5169" y="544"/>
                    </a:lnTo>
                    <a:lnTo>
                      <a:pt x="5157" y="543"/>
                    </a:lnTo>
                    <a:lnTo>
                      <a:pt x="5146" y="541"/>
                    </a:lnTo>
                    <a:lnTo>
                      <a:pt x="5134" y="539"/>
                    </a:lnTo>
                    <a:lnTo>
                      <a:pt x="5124" y="537"/>
                    </a:lnTo>
                    <a:lnTo>
                      <a:pt x="5113" y="534"/>
                    </a:lnTo>
                    <a:lnTo>
                      <a:pt x="5104" y="530"/>
                    </a:lnTo>
                    <a:lnTo>
                      <a:pt x="5093" y="526"/>
                    </a:lnTo>
                    <a:lnTo>
                      <a:pt x="5084" y="522"/>
                    </a:lnTo>
                    <a:lnTo>
                      <a:pt x="5075" y="516"/>
                    </a:lnTo>
                    <a:lnTo>
                      <a:pt x="5067" y="511"/>
                    </a:lnTo>
                    <a:lnTo>
                      <a:pt x="5057" y="505"/>
                    </a:lnTo>
                    <a:lnTo>
                      <a:pt x="5050" y="499"/>
                    </a:lnTo>
                    <a:lnTo>
                      <a:pt x="5042" y="492"/>
                    </a:lnTo>
                    <a:lnTo>
                      <a:pt x="5036" y="486"/>
                    </a:lnTo>
                    <a:lnTo>
                      <a:pt x="5029" y="477"/>
                    </a:lnTo>
                    <a:lnTo>
                      <a:pt x="5022" y="470"/>
                    </a:lnTo>
                    <a:lnTo>
                      <a:pt x="5016" y="462"/>
                    </a:lnTo>
                    <a:lnTo>
                      <a:pt x="5011" y="453"/>
                    </a:lnTo>
                    <a:lnTo>
                      <a:pt x="5006" y="443"/>
                    </a:lnTo>
                    <a:lnTo>
                      <a:pt x="5001" y="434"/>
                    </a:lnTo>
                    <a:lnTo>
                      <a:pt x="4997" y="425"/>
                    </a:lnTo>
                    <a:lnTo>
                      <a:pt x="4993" y="415"/>
                    </a:lnTo>
                    <a:lnTo>
                      <a:pt x="4986" y="393"/>
                    </a:lnTo>
                    <a:lnTo>
                      <a:pt x="4982" y="371"/>
                    </a:lnTo>
                    <a:lnTo>
                      <a:pt x="4979" y="347"/>
                    </a:lnTo>
                    <a:lnTo>
                      <a:pt x="4978" y="322"/>
                    </a:lnTo>
                    <a:lnTo>
                      <a:pt x="4979" y="309"/>
                    </a:lnTo>
                    <a:lnTo>
                      <a:pt x="4979" y="295"/>
                    </a:lnTo>
                    <a:lnTo>
                      <a:pt x="4981" y="282"/>
                    </a:lnTo>
                    <a:lnTo>
                      <a:pt x="4982" y="270"/>
                    </a:lnTo>
                    <a:lnTo>
                      <a:pt x="4985" y="257"/>
                    </a:lnTo>
                    <a:lnTo>
                      <a:pt x="4987" y="246"/>
                    </a:lnTo>
                    <a:lnTo>
                      <a:pt x="4991" y="235"/>
                    </a:lnTo>
                    <a:lnTo>
                      <a:pt x="4995" y="223"/>
                    </a:lnTo>
                    <a:lnTo>
                      <a:pt x="4999" y="213"/>
                    </a:lnTo>
                    <a:lnTo>
                      <a:pt x="5004" y="203"/>
                    </a:lnTo>
                    <a:lnTo>
                      <a:pt x="5008" y="193"/>
                    </a:lnTo>
                    <a:lnTo>
                      <a:pt x="5014" y="184"/>
                    </a:lnTo>
                    <a:lnTo>
                      <a:pt x="5019" y="176"/>
                    </a:lnTo>
                    <a:lnTo>
                      <a:pt x="5026" y="168"/>
                    </a:lnTo>
                    <a:lnTo>
                      <a:pt x="5033" y="159"/>
                    </a:lnTo>
                    <a:lnTo>
                      <a:pt x="5040" y="152"/>
                    </a:lnTo>
                    <a:lnTo>
                      <a:pt x="5047" y="145"/>
                    </a:lnTo>
                    <a:lnTo>
                      <a:pt x="5055" y="139"/>
                    </a:lnTo>
                    <a:lnTo>
                      <a:pt x="5063" y="133"/>
                    </a:lnTo>
                    <a:lnTo>
                      <a:pt x="5072" y="127"/>
                    </a:lnTo>
                    <a:lnTo>
                      <a:pt x="5080" y="121"/>
                    </a:lnTo>
                    <a:lnTo>
                      <a:pt x="5089" y="117"/>
                    </a:lnTo>
                    <a:lnTo>
                      <a:pt x="5098" y="112"/>
                    </a:lnTo>
                    <a:lnTo>
                      <a:pt x="5109" y="109"/>
                    </a:lnTo>
                    <a:lnTo>
                      <a:pt x="5129" y="102"/>
                    </a:lnTo>
                    <a:lnTo>
                      <a:pt x="5150" y="98"/>
                    </a:lnTo>
                    <a:lnTo>
                      <a:pt x="5172" y="95"/>
                    </a:lnTo>
                    <a:lnTo>
                      <a:pt x="5196" y="94"/>
                    </a:lnTo>
                    <a:lnTo>
                      <a:pt x="5215" y="95"/>
                    </a:lnTo>
                    <a:lnTo>
                      <a:pt x="5232" y="96"/>
                    </a:lnTo>
                    <a:lnTo>
                      <a:pt x="5248" y="98"/>
                    </a:lnTo>
                    <a:lnTo>
                      <a:pt x="5264" y="101"/>
                    </a:lnTo>
                    <a:lnTo>
                      <a:pt x="5279" y="105"/>
                    </a:lnTo>
                    <a:lnTo>
                      <a:pt x="5293" y="109"/>
                    </a:lnTo>
                    <a:lnTo>
                      <a:pt x="5305" y="113"/>
                    </a:lnTo>
                    <a:lnTo>
                      <a:pt x="5316" y="118"/>
                    </a:lnTo>
                    <a:lnTo>
                      <a:pt x="5341" y="28"/>
                    </a:lnTo>
                    <a:lnTo>
                      <a:pt x="5332" y="24"/>
                    </a:lnTo>
                    <a:lnTo>
                      <a:pt x="5318" y="19"/>
                    </a:lnTo>
                    <a:lnTo>
                      <a:pt x="5303" y="13"/>
                    </a:lnTo>
                    <a:lnTo>
                      <a:pt x="5285" y="9"/>
                    </a:lnTo>
                    <a:lnTo>
                      <a:pt x="5265" y="6"/>
                    </a:lnTo>
                    <a:lnTo>
                      <a:pt x="5242" y="3"/>
                    </a:lnTo>
                    <a:lnTo>
                      <a:pt x="5218" y="1"/>
                    </a:lnTo>
                    <a:lnTo>
                      <a:pt x="5191" y="0"/>
                    </a:lnTo>
                    <a:lnTo>
                      <a:pt x="5173" y="1"/>
                    </a:lnTo>
                    <a:lnTo>
                      <a:pt x="5156" y="2"/>
                    </a:lnTo>
                    <a:lnTo>
                      <a:pt x="5139" y="4"/>
                    </a:lnTo>
                    <a:lnTo>
                      <a:pt x="5122" y="6"/>
                    </a:lnTo>
                    <a:lnTo>
                      <a:pt x="5106" y="9"/>
                    </a:lnTo>
                    <a:lnTo>
                      <a:pt x="5090" y="13"/>
                    </a:lnTo>
                    <a:lnTo>
                      <a:pt x="5075" y="17"/>
                    </a:lnTo>
                    <a:lnTo>
                      <a:pt x="5059" y="23"/>
                    </a:lnTo>
                    <a:lnTo>
                      <a:pt x="5045" y="29"/>
                    </a:lnTo>
                    <a:lnTo>
                      <a:pt x="5031" y="35"/>
                    </a:lnTo>
                    <a:lnTo>
                      <a:pt x="5016" y="42"/>
                    </a:lnTo>
                    <a:lnTo>
                      <a:pt x="5003" y="50"/>
                    </a:lnTo>
                    <a:lnTo>
                      <a:pt x="4989" y="59"/>
                    </a:lnTo>
                    <a:lnTo>
                      <a:pt x="4977" y="68"/>
                    </a:lnTo>
                    <a:lnTo>
                      <a:pt x="4966" y="77"/>
                    </a:lnTo>
                    <a:lnTo>
                      <a:pt x="4955" y="87"/>
                    </a:lnTo>
                    <a:lnTo>
                      <a:pt x="4943" y="99"/>
                    </a:lnTo>
                    <a:lnTo>
                      <a:pt x="4933" y="110"/>
                    </a:lnTo>
                    <a:lnTo>
                      <a:pt x="4924" y="122"/>
                    </a:lnTo>
                    <a:lnTo>
                      <a:pt x="4914" y="135"/>
                    </a:lnTo>
                    <a:lnTo>
                      <a:pt x="4906" y="148"/>
                    </a:lnTo>
                    <a:lnTo>
                      <a:pt x="4898" y="162"/>
                    </a:lnTo>
                    <a:lnTo>
                      <a:pt x="4891" y="176"/>
                    </a:lnTo>
                    <a:lnTo>
                      <a:pt x="4885" y="190"/>
                    </a:lnTo>
                    <a:lnTo>
                      <a:pt x="4879" y="206"/>
                    </a:lnTo>
                    <a:lnTo>
                      <a:pt x="4873" y="222"/>
                    </a:lnTo>
                    <a:lnTo>
                      <a:pt x="4869" y="239"/>
                    </a:lnTo>
                    <a:lnTo>
                      <a:pt x="4866" y="255"/>
                    </a:lnTo>
                    <a:lnTo>
                      <a:pt x="4863" y="273"/>
                    </a:lnTo>
                    <a:lnTo>
                      <a:pt x="4861" y="290"/>
                    </a:lnTo>
                    <a:lnTo>
                      <a:pt x="4860" y="309"/>
                    </a:lnTo>
                    <a:lnTo>
                      <a:pt x="4859" y="328"/>
                    </a:lnTo>
                    <a:lnTo>
                      <a:pt x="4860" y="346"/>
                    </a:lnTo>
                    <a:lnTo>
                      <a:pt x="4861" y="362"/>
                    </a:lnTo>
                    <a:lnTo>
                      <a:pt x="4862" y="380"/>
                    </a:lnTo>
                    <a:lnTo>
                      <a:pt x="4865" y="395"/>
                    </a:lnTo>
                    <a:lnTo>
                      <a:pt x="4868" y="412"/>
                    </a:lnTo>
                    <a:lnTo>
                      <a:pt x="4871" y="427"/>
                    </a:lnTo>
                    <a:lnTo>
                      <a:pt x="4876" y="441"/>
                    </a:lnTo>
                    <a:lnTo>
                      <a:pt x="4881" y="457"/>
                    </a:lnTo>
                    <a:lnTo>
                      <a:pt x="4887" y="470"/>
                    </a:lnTo>
                    <a:lnTo>
                      <a:pt x="4893" y="484"/>
                    </a:lnTo>
                    <a:lnTo>
                      <a:pt x="4900" y="497"/>
                    </a:lnTo>
                    <a:lnTo>
                      <a:pt x="4907" y="509"/>
                    </a:lnTo>
                    <a:lnTo>
                      <a:pt x="4915" y="522"/>
                    </a:lnTo>
                    <a:lnTo>
                      <a:pt x="4925" y="534"/>
                    </a:lnTo>
                    <a:lnTo>
                      <a:pt x="4934" y="544"/>
                    </a:lnTo>
                    <a:lnTo>
                      <a:pt x="4943" y="555"/>
                    </a:lnTo>
                    <a:lnTo>
                      <a:pt x="4955" y="565"/>
                    </a:lnTo>
                    <a:lnTo>
                      <a:pt x="4965" y="574"/>
                    </a:lnTo>
                    <a:lnTo>
                      <a:pt x="4977" y="583"/>
                    </a:lnTo>
                    <a:lnTo>
                      <a:pt x="4989" y="592"/>
                    </a:lnTo>
                    <a:lnTo>
                      <a:pt x="5002" y="599"/>
                    </a:lnTo>
                    <a:lnTo>
                      <a:pt x="5015" y="606"/>
                    </a:lnTo>
                    <a:lnTo>
                      <a:pt x="5029" y="612"/>
                    </a:lnTo>
                    <a:lnTo>
                      <a:pt x="5043" y="618"/>
                    </a:lnTo>
                    <a:lnTo>
                      <a:pt x="5058" y="623"/>
                    </a:lnTo>
                    <a:lnTo>
                      <a:pt x="5074" y="628"/>
                    </a:lnTo>
                    <a:lnTo>
                      <a:pt x="5089" y="632"/>
                    </a:lnTo>
                    <a:lnTo>
                      <a:pt x="5106" y="635"/>
                    </a:lnTo>
                    <a:lnTo>
                      <a:pt x="5122" y="637"/>
                    </a:lnTo>
                    <a:lnTo>
                      <a:pt x="5139" y="639"/>
                    </a:lnTo>
                    <a:lnTo>
                      <a:pt x="5158" y="640"/>
                    </a:lnTo>
                    <a:lnTo>
                      <a:pt x="5175" y="641"/>
                    </a:lnTo>
                    <a:lnTo>
                      <a:pt x="5203" y="640"/>
                    </a:lnTo>
                    <a:lnTo>
                      <a:pt x="5229" y="638"/>
                    </a:lnTo>
                    <a:lnTo>
                      <a:pt x="5253" y="635"/>
                    </a:lnTo>
                    <a:lnTo>
                      <a:pt x="5274" y="632"/>
                    </a:lnTo>
                    <a:lnTo>
                      <a:pt x="5294" y="628"/>
                    </a:lnTo>
                    <a:lnTo>
                      <a:pt x="5310" y="622"/>
                    </a:lnTo>
                    <a:lnTo>
                      <a:pt x="5324" y="617"/>
                    </a:lnTo>
                    <a:lnTo>
                      <a:pt x="5337" y="612"/>
                    </a:lnTo>
                    <a:lnTo>
                      <a:pt x="5318" y="523"/>
                    </a:lnTo>
                    <a:close/>
                    <a:moveTo>
                      <a:pt x="4374" y="631"/>
                    </a:moveTo>
                    <a:lnTo>
                      <a:pt x="4374" y="408"/>
                    </a:lnTo>
                    <a:lnTo>
                      <a:pt x="4374" y="371"/>
                    </a:lnTo>
                    <a:lnTo>
                      <a:pt x="4374" y="335"/>
                    </a:lnTo>
                    <a:lnTo>
                      <a:pt x="4374" y="301"/>
                    </a:lnTo>
                    <a:lnTo>
                      <a:pt x="4373" y="269"/>
                    </a:lnTo>
                    <a:lnTo>
                      <a:pt x="4372" y="237"/>
                    </a:lnTo>
                    <a:lnTo>
                      <a:pt x="4371" y="205"/>
                    </a:lnTo>
                    <a:lnTo>
                      <a:pt x="4370" y="175"/>
                    </a:lnTo>
                    <a:lnTo>
                      <a:pt x="4369" y="144"/>
                    </a:lnTo>
                    <a:lnTo>
                      <a:pt x="4371" y="144"/>
                    </a:lnTo>
                    <a:lnTo>
                      <a:pt x="4383" y="170"/>
                    </a:lnTo>
                    <a:lnTo>
                      <a:pt x="4396" y="198"/>
                    </a:lnTo>
                    <a:lnTo>
                      <a:pt x="4410" y="224"/>
                    </a:lnTo>
                    <a:lnTo>
                      <a:pt x="4423" y="251"/>
                    </a:lnTo>
                    <a:lnTo>
                      <a:pt x="4438" y="279"/>
                    </a:lnTo>
                    <a:lnTo>
                      <a:pt x="4453" y="306"/>
                    </a:lnTo>
                    <a:lnTo>
                      <a:pt x="4468" y="332"/>
                    </a:lnTo>
                    <a:lnTo>
                      <a:pt x="4483" y="358"/>
                    </a:lnTo>
                    <a:lnTo>
                      <a:pt x="4644" y="631"/>
                    </a:lnTo>
                    <a:lnTo>
                      <a:pt x="4761" y="631"/>
                    </a:lnTo>
                    <a:lnTo>
                      <a:pt x="4761" y="10"/>
                    </a:lnTo>
                    <a:lnTo>
                      <a:pt x="4657" y="10"/>
                    </a:lnTo>
                    <a:lnTo>
                      <a:pt x="4657" y="226"/>
                    </a:lnTo>
                    <a:lnTo>
                      <a:pt x="4657" y="261"/>
                    </a:lnTo>
                    <a:lnTo>
                      <a:pt x="4658" y="295"/>
                    </a:lnTo>
                    <a:lnTo>
                      <a:pt x="4658" y="328"/>
                    </a:lnTo>
                    <a:lnTo>
                      <a:pt x="4659" y="360"/>
                    </a:lnTo>
                    <a:lnTo>
                      <a:pt x="4661" y="391"/>
                    </a:lnTo>
                    <a:lnTo>
                      <a:pt x="4662" y="422"/>
                    </a:lnTo>
                    <a:lnTo>
                      <a:pt x="4665" y="453"/>
                    </a:lnTo>
                    <a:lnTo>
                      <a:pt x="4667" y="484"/>
                    </a:lnTo>
                    <a:lnTo>
                      <a:pt x="4665" y="485"/>
                    </a:lnTo>
                    <a:lnTo>
                      <a:pt x="4653" y="459"/>
                    </a:lnTo>
                    <a:lnTo>
                      <a:pt x="4642" y="433"/>
                    </a:lnTo>
                    <a:lnTo>
                      <a:pt x="4630" y="407"/>
                    </a:lnTo>
                    <a:lnTo>
                      <a:pt x="4616" y="381"/>
                    </a:lnTo>
                    <a:lnTo>
                      <a:pt x="4603" y="355"/>
                    </a:lnTo>
                    <a:lnTo>
                      <a:pt x="4589" y="328"/>
                    </a:lnTo>
                    <a:lnTo>
                      <a:pt x="4574" y="302"/>
                    </a:lnTo>
                    <a:lnTo>
                      <a:pt x="4559" y="277"/>
                    </a:lnTo>
                    <a:lnTo>
                      <a:pt x="4399" y="10"/>
                    </a:lnTo>
                    <a:lnTo>
                      <a:pt x="4270" y="10"/>
                    </a:lnTo>
                    <a:lnTo>
                      <a:pt x="4270" y="631"/>
                    </a:lnTo>
                    <a:lnTo>
                      <a:pt x="4374" y="631"/>
                    </a:lnTo>
                    <a:close/>
                    <a:moveTo>
                      <a:pt x="3827" y="369"/>
                    </a:moveTo>
                    <a:lnTo>
                      <a:pt x="3876" y="216"/>
                    </a:lnTo>
                    <a:lnTo>
                      <a:pt x="3884" y="187"/>
                    </a:lnTo>
                    <a:lnTo>
                      <a:pt x="3891" y="158"/>
                    </a:lnTo>
                    <a:lnTo>
                      <a:pt x="3898" y="129"/>
                    </a:lnTo>
                    <a:lnTo>
                      <a:pt x="3905" y="100"/>
                    </a:lnTo>
                    <a:lnTo>
                      <a:pt x="3908" y="100"/>
                    </a:lnTo>
                    <a:lnTo>
                      <a:pt x="3915" y="128"/>
                    </a:lnTo>
                    <a:lnTo>
                      <a:pt x="3922" y="157"/>
                    </a:lnTo>
                    <a:lnTo>
                      <a:pt x="3930" y="187"/>
                    </a:lnTo>
                    <a:lnTo>
                      <a:pt x="3938" y="217"/>
                    </a:lnTo>
                    <a:lnTo>
                      <a:pt x="3988" y="369"/>
                    </a:lnTo>
                    <a:lnTo>
                      <a:pt x="3827" y="369"/>
                    </a:lnTo>
                    <a:close/>
                    <a:moveTo>
                      <a:pt x="4006" y="456"/>
                    </a:moveTo>
                    <a:lnTo>
                      <a:pt x="4063" y="631"/>
                    </a:lnTo>
                    <a:lnTo>
                      <a:pt x="4184" y="631"/>
                    </a:lnTo>
                    <a:lnTo>
                      <a:pt x="3983" y="10"/>
                    </a:lnTo>
                    <a:lnTo>
                      <a:pt x="3839" y="10"/>
                    </a:lnTo>
                    <a:lnTo>
                      <a:pt x="3639" y="631"/>
                    </a:lnTo>
                    <a:lnTo>
                      <a:pt x="3756" y="631"/>
                    </a:lnTo>
                    <a:lnTo>
                      <a:pt x="3809" y="456"/>
                    </a:lnTo>
                    <a:lnTo>
                      <a:pt x="4006" y="456"/>
                    </a:lnTo>
                    <a:close/>
                    <a:moveTo>
                      <a:pt x="3389" y="631"/>
                    </a:moveTo>
                    <a:lnTo>
                      <a:pt x="3502" y="631"/>
                    </a:lnTo>
                    <a:lnTo>
                      <a:pt x="3502" y="105"/>
                    </a:lnTo>
                    <a:lnTo>
                      <a:pt x="3680" y="105"/>
                    </a:lnTo>
                    <a:lnTo>
                      <a:pt x="3680" y="10"/>
                    </a:lnTo>
                    <a:lnTo>
                      <a:pt x="3211" y="10"/>
                    </a:lnTo>
                    <a:lnTo>
                      <a:pt x="3211" y="105"/>
                    </a:lnTo>
                    <a:lnTo>
                      <a:pt x="3389" y="105"/>
                    </a:lnTo>
                    <a:lnTo>
                      <a:pt x="3389" y="631"/>
                    </a:lnTo>
                    <a:close/>
                    <a:moveTo>
                      <a:pt x="2906" y="631"/>
                    </a:moveTo>
                    <a:lnTo>
                      <a:pt x="3275" y="631"/>
                    </a:lnTo>
                    <a:lnTo>
                      <a:pt x="3275" y="536"/>
                    </a:lnTo>
                    <a:lnTo>
                      <a:pt x="3020" y="536"/>
                    </a:lnTo>
                    <a:lnTo>
                      <a:pt x="3020" y="10"/>
                    </a:lnTo>
                    <a:lnTo>
                      <a:pt x="2906" y="10"/>
                    </a:lnTo>
                    <a:lnTo>
                      <a:pt x="2906" y="631"/>
                    </a:lnTo>
                    <a:close/>
                    <a:moveTo>
                      <a:pt x="2293" y="10"/>
                    </a:moveTo>
                    <a:lnTo>
                      <a:pt x="2293" y="365"/>
                    </a:lnTo>
                    <a:lnTo>
                      <a:pt x="2293" y="383"/>
                    </a:lnTo>
                    <a:lnTo>
                      <a:pt x="2294" y="400"/>
                    </a:lnTo>
                    <a:lnTo>
                      <a:pt x="2295" y="417"/>
                    </a:lnTo>
                    <a:lnTo>
                      <a:pt x="2297" y="433"/>
                    </a:lnTo>
                    <a:lnTo>
                      <a:pt x="2299" y="449"/>
                    </a:lnTo>
                    <a:lnTo>
                      <a:pt x="2303" y="463"/>
                    </a:lnTo>
                    <a:lnTo>
                      <a:pt x="2306" y="477"/>
                    </a:lnTo>
                    <a:lnTo>
                      <a:pt x="2310" y="491"/>
                    </a:lnTo>
                    <a:lnTo>
                      <a:pt x="2314" y="503"/>
                    </a:lnTo>
                    <a:lnTo>
                      <a:pt x="2319" y="515"/>
                    </a:lnTo>
                    <a:lnTo>
                      <a:pt x="2324" y="528"/>
                    </a:lnTo>
                    <a:lnTo>
                      <a:pt x="2330" y="538"/>
                    </a:lnTo>
                    <a:lnTo>
                      <a:pt x="2336" y="548"/>
                    </a:lnTo>
                    <a:lnTo>
                      <a:pt x="2343" y="559"/>
                    </a:lnTo>
                    <a:lnTo>
                      <a:pt x="2350" y="568"/>
                    </a:lnTo>
                    <a:lnTo>
                      <a:pt x="2357" y="576"/>
                    </a:lnTo>
                    <a:lnTo>
                      <a:pt x="2365" y="584"/>
                    </a:lnTo>
                    <a:lnTo>
                      <a:pt x="2373" y="592"/>
                    </a:lnTo>
                    <a:lnTo>
                      <a:pt x="2383" y="599"/>
                    </a:lnTo>
                    <a:lnTo>
                      <a:pt x="2392" y="605"/>
                    </a:lnTo>
                    <a:lnTo>
                      <a:pt x="2401" y="611"/>
                    </a:lnTo>
                    <a:lnTo>
                      <a:pt x="2411" y="616"/>
                    </a:lnTo>
                    <a:lnTo>
                      <a:pt x="2422" y="621"/>
                    </a:lnTo>
                    <a:lnTo>
                      <a:pt x="2432" y="625"/>
                    </a:lnTo>
                    <a:lnTo>
                      <a:pt x="2443" y="629"/>
                    </a:lnTo>
                    <a:lnTo>
                      <a:pt x="2455" y="633"/>
                    </a:lnTo>
                    <a:lnTo>
                      <a:pt x="2466" y="635"/>
                    </a:lnTo>
                    <a:lnTo>
                      <a:pt x="2478" y="637"/>
                    </a:lnTo>
                    <a:lnTo>
                      <a:pt x="2503" y="640"/>
                    </a:lnTo>
                    <a:lnTo>
                      <a:pt x="2530" y="641"/>
                    </a:lnTo>
                    <a:lnTo>
                      <a:pt x="2543" y="641"/>
                    </a:lnTo>
                    <a:lnTo>
                      <a:pt x="2556" y="640"/>
                    </a:lnTo>
                    <a:lnTo>
                      <a:pt x="2570" y="639"/>
                    </a:lnTo>
                    <a:lnTo>
                      <a:pt x="2583" y="637"/>
                    </a:lnTo>
                    <a:lnTo>
                      <a:pt x="2595" y="635"/>
                    </a:lnTo>
                    <a:lnTo>
                      <a:pt x="2608" y="632"/>
                    </a:lnTo>
                    <a:lnTo>
                      <a:pt x="2619" y="629"/>
                    </a:lnTo>
                    <a:lnTo>
                      <a:pt x="2631" y="624"/>
                    </a:lnTo>
                    <a:lnTo>
                      <a:pt x="2643" y="620"/>
                    </a:lnTo>
                    <a:lnTo>
                      <a:pt x="2653" y="615"/>
                    </a:lnTo>
                    <a:lnTo>
                      <a:pt x="2663" y="610"/>
                    </a:lnTo>
                    <a:lnTo>
                      <a:pt x="2673" y="604"/>
                    </a:lnTo>
                    <a:lnTo>
                      <a:pt x="2683" y="598"/>
                    </a:lnTo>
                    <a:lnTo>
                      <a:pt x="2692" y="591"/>
                    </a:lnTo>
                    <a:lnTo>
                      <a:pt x="2701" y="582"/>
                    </a:lnTo>
                    <a:lnTo>
                      <a:pt x="2709" y="574"/>
                    </a:lnTo>
                    <a:lnTo>
                      <a:pt x="2718" y="566"/>
                    </a:lnTo>
                    <a:lnTo>
                      <a:pt x="2725" y="557"/>
                    </a:lnTo>
                    <a:lnTo>
                      <a:pt x="2732" y="546"/>
                    </a:lnTo>
                    <a:lnTo>
                      <a:pt x="2738" y="536"/>
                    </a:lnTo>
                    <a:lnTo>
                      <a:pt x="2744" y="525"/>
                    </a:lnTo>
                    <a:lnTo>
                      <a:pt x="2750" y="513"/>
                    </a:lnTo>
                    <a:lnTo>
                      <a:pt x="2755" y="501"/>
                    </a:lnTo>
                    <a:lnTo>
                      <a:pt x="2760" y="489"/>
                    </a:lnTo>
                    <a:lnTo>
                      <a:pt x="2764" y="475"/>
                    </a:lnTo>
                    <a:lnTo>
                      <a:pt x="2767" y="461"/>
                    </a:lnTo>
                    <a:lnTo>
                      <a:pt x="2770" y="446"/>
                    </a:lnTo>
                    <a:lnTo>
                      <a:pt x="2772" y="431"/>
                    </a:lnTo>
                    <a:lnTo>
                      <a:pt x="2774" y="416"/>
                    </a:lnTo>
                    <a:lnTo>
                      <a:pt x="2776" y="399"/>
                    </a:lnTo>
                    <a:lnTo>
                      <a:pt x="2777" y="383"/>
                    </a:lnTo>
                    <a:lnTo>
                      <a:pt x="2777" y="364"/>
                    </a:lnTo>
                    <a:lnTo>
                      <a:pt x="2777" y="10"/>
                    </a:lnTo>
                    <a:lnTo>
                      <a:pt x="2664" y="10"/>
                    </a:lnTo>
                    <a:lnTo>
                      <a:pt x="2664" y="372"/>
                    </a:lnTo>
                    <a:lnTo>
                      <a:pt x="2663" y="394"/>
                    </a:lnTo>
                    <a:lnTo>
                      <a:pt x="2661" y="415"/>
                    </a:lnTo>
                    <a:lnTo>
                      <a:pt x="2659" y="433"/>
                    </a:lnTo>
                    <a:lnTo>
                      <a:pt x="2655" y="451"/>
                    </a:lnTo>
                    <a:lnTo>
                      <a:pt x="2650" y="467"/>
                    </a:lnTo>
                    <a:lnTo>
                      <a:pt x="2644" y="481"/>
                    </a:lnTo>
                    <a:lnTo>
                      <a:pt x="2638" y="495"/>
                    </a:lnTo>
                    <a:lnTo>
                      <a:pt x="2629" y="506"/>
                    </a:lnTo>
                    <a:lnTo>
                      <a:pt x="2620" y="516"/>
                    </a:lnTo>
                    <a:lnTo>
                      <a:pt x="2611" y="526"/>
                    </a:lnTo>
                    <a:lnTo>
                      <a:pt x="2600" y="533"/>
                    </a:lnTo>
                    <a:lnTo>
                      <a:pt x="2588" y="539"/>
                    </a:lnTo>
                    <a:lnTo>
                      <a:pt x="2576" y="544"/>
                    </a:lnTo>
                    <a:lnTo>
                      <a:pt x="2563" y="547"/>
                    </a:lnTo>
                    <a:lnTo>
                      <a:pt x="2548" y="549"/>
                    </a:lnTo>
                    <a:lnTo>
                      <a:pt x="2534" y="549"/>
                    </a:lnTo>
                    <a:lnTo>
                      <a:pt x="2519" y="549"/>
                    </a:lnTo>
                    <a:lnTo>
                      <a:pt x="2506" y="547"/>
                    </a:lnTo>
                    <a:lnTo>
                      <a:pt x="2493" y="543"/>
                    </a:lnTo>
                    <a:lnTo>
                      <a:pt x="2481" y="539"/>
                    </a:lnTo>
                    <a:lnTo>
                      <a:pt x="2470" y="533"/>
                    </a:lnTo>
                    <a:lnTo>
                      <a:pt x="2460" y="526"/>
                    </a:lnTo>
                    <a:lnTo>
                      <a:pt x="2449" y="516"/>
                    </a:lnTo>
                    <a:lnTo>
                      <a:pt x="2441" y="506"/>
                    </a:lnTo>
                    <a:lnTo>
                      <a:pt x="2433" y="495"/>
                    </a:lnTo>
                    <a:lnTo>
                      <a:pt x="2426" y="481"/>
                    </a:lnTo>
                    <a:lnTo>
                      <a:pt x="2421" y="467"/>
                    </a:lnTo>
                    <a:lnTo>
                      <a:pt x="2416" y="451"/>
                    </a:lnTo>
                    <a:lnTo>
                      <a:pt x="2411" y="433"/>
                    </a:lnTo>
                    <a:lnTo>
                      <a:pt x="2408" y="415"/>
                    </a:lnTo>
                    <a:lnTo>
                      <a:pt x="2406" y="394"/>
                    </a:lnTo>
                    <a:lnTo>
                      <a:pt x="2406" y="372"/>
                    </a:lnTo>
                    <a:lnTo>
                      <a:pt x="2406" y="10"/>
                    </a:lnTo>
                    <a:lnTo>
                      <a:pt x="2293" y="10"/>
                    </a:lnTo>
                    <a:close/>
                    <a:moveTo>
                      <a:pt x="1789" y="601"/>
                    </a:moveTo>
                    <a:lnTo>
                      <a:pt x="1803" y="609"/>
                    </a:lnTo>
                    <a:lnTo>
                      <a:pt x="1821" y="616"/>
                    </a:lnTo>
                    <a:lnTo>
                      <a:pt x="1840" y="622"/>
                    </a:lnTo>
                    <a:lnTo>
                      <a:pt x="1861" y="629"/>
                    </a:lnTo>
                    <a:lnTo>
                      <a:pt x="1883" y="634"/>
                    </a:lnTo>
                    <a:lnTo>
                      <a:pt x="1908" y="637"/>
                    </a:lnTo>
                    <a:lnTo>
                      <a:pt x="1932" y="640"/>
                    </a:lnTo>
                    <a:lnTo>
                      <a:pt x="1956" y="641"/>
                    </a:lnTo>
                    <a:lnTo>
                      <a:pt x="1986" y="640"/>
                    </a:lnTo>
                    <a:lnTo>
                      <a:pt x="2013" y="637"/>
                    </a:lnTo>
                    <a:lnTo>
                      <a:pt x="2025" y="635"/>
                    </a:lnTo>
                    <a:lnTo>
                      <a:pt x="2037" y="632"/>
                    </a:lnTo>
                    <a:lnTo>
                      <a:pt x="2050" y="629"/>
                    </a:lnTo>
                    <a:lnTo>
                      <a:pt x="2061" y="625"/>
                    </a:lnTo>
                    <a:lnTo>
                      <a:pt x="2071" y="621"/>
                    </a:lnTo>
                    <a:lnTo>
                      <a:pt x="2082" y="617"/>
                    </a:lnTo>
                    <a:lnTo>
                      <a:pt x="2092" y="613"/>
                    </a:lnTo>
                    <a:lnTo>
                      <a:pt x="2101" y="608"/>
                    </a:lnTo>
                    <a:lnTo>
                      <a:pt x="2110" y="603"/>
                    </a:lnTo>
                    <a:lnTo>
                      <a:pt x="2119" y="597"/>
                    </a:lnTo>
                    <a:lnTo>
                      <a:pt x="2127" y="591"/>
                    </a:lnTo>
                    <a:lnTo>
                      <a:pt x="2134" y="584"/>
                    </a:lnTo>
                    <a:lnTo>
                      <a:pt x="2141" y="578"/>
                    </a:lnTo>
                    <a:lnTo>
                      <a:pt x="2147" y="571"/>
                    </a:lnTo>
                    <a:lnTo>
                      <a:pt x="2154" y="564"/>
                    </a:lnTo>
                    <a:lnTo>
                      <a:pt x="2160" y="557"/>
                    </a:lnTo>
                    <a:lnTo>
                      <a:pt x="2170" y="541"/>
                    </a:lnTo>
                    <a:lnTo>
                      <a:pt x="2177" y="526"/>
                    </a:lnTo>
                    <a:lnTo>
                      <a:pt x="2183" y="508"/>
                    </a:lnTo>
                    <a:lnTo>
                      <a:pt x="2189" y="491"/>
                    </a:lnTo>
                    <a:lnTo>
                      <a:pt x="2191" y="472"/>
                    </a:lnTo>
                    <a:lnTo>
                      <a:pt x="2192" y="454"/>
                    </a:lnTo>
                    <a:lnTo>
                      <a:pt x="2192" y="437"/>
                    </a:lnTo>
                    <a:lnTo>
                      <a:pt x="2190" y="422"/>
                    </a:lnTo>
                    <a:lnTo>
                      <a:pt x="2186" y="407"/>
                    </a:lnTo>
                    <a:lnTo>
                      <a:pt x="2182" y="393"/>
                    </a:lnTo>
                    <a:lnTo>
                      <a:pt x="2176" y="380"/>
                    </a:lnTo>
                    <a:lnTo>
                      <a:pt x="2170" y="367"/>
                    </a:lnTo>
                    <a:lnTo>
                      <a:pt x="2162" y="355"/>
                    </a:lnTo>
                    <a:lnTo>
                      <a:pt x="2153" y="344"/>
                    </a:lnTo>
                    <a:lnTo>
                      <a:pt x="2142" y="332"/>
                    </a:lnTo>
                    <a:lnTo>
                      <a:pt x="2130" y="322"/>
                    </a:lnTo>
                    <a:lnTo>
                      <a:pt x="2117" y="313"/>
                    </a:lnTo>
                    <a:lnTo>
                      <a:pt x="2102" y="303"/>
                    </a:lnTo>
                    <a:lnTo>
                      <a:pt x="2087" y="294"/>
                    </a:lnTo>
                    <a:lnTo>
                      <a:pt x="2070" y="286"/>
                    </a:lnTo>
                    <a:lnTo>
                      <a:pt x="2052" y="278"/>
                    </a:lnTo>
                    <a:lnTo>
                      <a:pt x="2032" y="270"/>
                    </a:lnTo>
                    <a:lnTo>
                      <a:pt x="2004" y="258"/>
                    </a:lnTo>
                    <a:lnTo>
                      <a:pt x="1979" y="247"/>
                    </a:lnTo>
                    <a:lnTo>
                      <a:pt x="1969" y="242"/>
                    </a:lnTo>
                    <a:lnTo>
                      <a:pt x="1958" y="236"/>
                    </a:lnTo>
                    <a:lnTo>
                      <a:pt x="1950" y="230"/>
                    </a:lnTo>
                    <a:lnTo>
                      <a:pt x="1942" y="224"/>
                    </a:lnTo>
                    <a:lnTo>
                      <a:pt x="1936" y="219"/>
                    </a:lnTo>
                    <a:lnTo>
                      <a:pt x="1930" y="213"/>
                    </a:lnTo>
                    <a:lnTo>
                      <a:pt x="1924" y="206"/>
                    </a:lnTo>
                    <a:lnTo>
                      <a:pt x="1920" y="200"/>
                    </a:lnTo>
                    <a:lnTo>
                      <a:pt x="1917" y="192"/>
                    </a:lnTo>
                    <a:lnTo>
                      <a:pt x="1915" y="184"/>
                    </a:lnTo>
                    <a:lnTo>
                      <a:pt x="1914" y="177"/>
                    </a:lnTo>
                    <a:lnTo>
                      <a:pt x="1914" y="168"/>
                    </a:lnTo>
                    <a:lnTo>
                      <a:pt x="1914" y="162"/>
                    </a:lnTo>
                    <a:lnTo>
                      <a:pt x="1915" y="154"/>
                    </a:lnTo>
                    <a:lnTo>
                      <a:pt x="1917" y="147"/>
                    </a:lnTo>
                    <a:lnTo>
                      <a:pt x="1919" y="141"/>
                    </a:lnTo>
                    <a:lnTo>
                      <a:pt x="1923" y="135"/>
                    </a:lnTo>
                    <a:lnTo>
                      <a:pt x="1928" y="129"/>
                    </a:lnTo>
                    <a:lnTo>
                      <a:pt x="1933" y="122"/>
                    </a:lnTo>
                    <a:lnTo>
                      <a:pt x="1938" y="117"/>
                    </a:lnTo>
                    <a:lnTo>
                      <a:pt x="1945" y="112"/>
                    </a:lnTo>
                    <a:lnTo>
                      <a:pt x="1952" y="107"/>
                    </a:lnTo>
                    <a:lnTo>
                      <a:pt x="1960" y="103"/>
                    </a:lnTo>
                    <a:lnTo>
                      <a:pt x="1970" y="100"/>
                    </a:lnTo>
                    <a:lnTo>
                      <a:pt x="1980" y="97"/>
                    </a:lnTo>
                    <a:lnTo>
                      <a:pt x="1991" y="95"/>
                    </a:lnTo>
                    <a:lnTo>
                      <a:pt x="2004" y="94"/>
                    </a:lnTo>
                    <a:lnTo>
                      <a:pt x="2016" y="94"/>
                    </a:lnTo>
                    <a:lnTo>
                      <a:pt x="2037" y="94"/>
                    </a:lnTo>
                    <a:lnTo>
                      <a:pt x="2057" y="96"/>
                    </a:lnTo>
                    <a:lnTo>
                      <a:pt x="2075" y="100"/>
                    </a:lnTo>
                    <a:lnTo>
                      <a:pt x="2092" y="104"/>
                    </a:lnTo>
                    <a:lnTo>
                      <a:pt x="2106" y="108"/>
                    </a:lnTo>
                    <a:lnTo>
                      <a:pt x="2120" y="113"/>
                    </a:lnTo>
                    <a:lnTo>
                      <a:pt x="2131" y="118"/>
                    </a:lnTo>
                    <a:lnTo>
                      <a:pt x="2140" y="122"/>
                    </a:lnTo>
                    <a:lnTo>
                      <a:pt x="2167" y="31"/>
                    </a:lnTo>
                    <a:lnTo>
                      <a:pt x="2155" y="25"/>
                    </a:lnTo>
                    <a:lnTo>
                      <a:pt x="2139" y="20"/>
                    </a:lnTo>
                    <a:lnTo>
                      <a:pt x="2124" y="14"/>
                    </a:lnTo>
                    <a:lnTo>
                      <a:pt x="2106" y="9"/>
                    </a:lnTo>
                    <a:lnTo>
                      <a:pt x="2087" y="6"/>
                    </a:lnTo>
                    <a:lnTo>
                      <a:pt x="2065" y="3"/>
                    </a:lnTo>
                    <a:lnTo>
                      <a:pt x="2043" y="1"/>
                    </a:lnTo>
                    <a:lnTo>
                      <a:pt x="2019" y="0"/>
                    </a:lnTo>
                    <a:lnTo>
                      <a:pt x="1994" y="1"/>
                    </a:lnTo>
                    <a:lnTo>
                      <a:pt x="1971" y="4"/>
                    </a:lnTo>
                    <a:lnTo>
                      <a:pt x="1948" y="8"/>
                    </a:lnTo>
                    <a:lnTo>
                      <a:pt x="1928" y="14"/>
                    </a:lnTo>
                    <a:lnTo>
                      <a:pt x="1908" y="22"/>
                    </a:lnTo>
                    <a:lnTo>
                      <a:pt x="1890" y="30"/>
                    </a:lnTo>
                    <a:lnTo>
                      <a:pt x="1873" y="40"/>
                    </a:lnTo>
                    <a:lnTo>
                      <a:pt x="1859" y="51"/>
                    </a:lnTo>
                    <a:lnTo>
                      <a:pt x="1845" y="64"/>
                    </a:lnTo>
                    <a:lnTo>
                      <a:pt x="1833" y="77"/>
                    </a:lnTo>
                    <a:lnTo>
                      <a:pt x="1823" y="93"/>
                    </a:lnTo>
                    <a:lnTo>
                      <a:pt x="1815" y="108"/>
                    </a:lnTo>
                    <a:lnTo>
                      <a:pt x="1808" y="124"/>
                    </a:lnTo>
                    <a:lnTo>
                      <a:pt x="1803" y="142"/>
                    </a:lnTo>
                    <a:lnTo>
                      <a:pt x="1800" y="159"/>
                    </a:lnTo>
                    <a:lnTo>
                      <a:pt x="1799" y="179"/>
                    </a:lnTo>
                    <a:lnTo>
                      <a:pt x="1800" y="194"/>
                    </a:lnTo>
                    <a:lnTo>
                      <a:pt x="1802" y="211"/>
                    </a:lnTo>
                    <a:lnTo>
                      <a:pt x="1806" y="225"/>
                    </a:lnTo>
                    <a:lnTo>
                      <a:pt x="1811" y="240"/>
                    </a:lnTo>
                    <a:lnTo>
                      <a:pt x="1818" y="253"/>
                    </a:lnTo>
                    <a:lnTo>
                      <a:pt x="1825" y="265"/>
                    </a:lnTo>
                    <a:lnTo>
                      <a:pt x="1834" y="277"/>
                    </a:lnTo>
                    <a:lnTo>
                      <a:pt x="1844" y="288"/>
                    </a:lnTo>
                    <a:lnTo>
                      <a:pt x="1857" y="299"/>
                    </a:lnTo>
                    <a:lnTo>
                      <a:pt x="1869" y="310"/>
                    </a:lnTo>
                    <a:lnTo>
                      <a:pt x="1882" y="319"/>
                    </a:lnTo>
                    <a:lnTo>
                      <a:pt x="1898" y="328"/>
                    </a:lnTo>
                    <a:lnTo>
                      <a:pt x="1913" y="336"/>
                    </a:lnTo>
                    <a:lnTo>
                      <a:pt x="1931" y="345"/>
                    </a:lnTo>
                    <a:lnTo>
                      <a:pt x="1948" y="352"/>
                    </a:lnTo>
                    <a:lnTo>
                      <a:pt x="1967" y="359"/>
                    </a:lnTo>
                    <a:lnTo>
                      <a:pt x="1994" y="369"/>
                    </a:lnTo>
                    <a:lnTo>
                      <a:pt x="2017" y="381"/>
                    </a:lnTo>
                    <a:lnTo>
                      <a:pt x="2027" y="386"/>
                    </a:lnTo>
                    <a:lnTo>
                      <a:pt x="2036" y="392"/>
                    </a:lnTo>
                    <a:lnTo>
                      <a:pt x="2044" y="397"/>
                    </a:lnTo>
                    <a:lnTo>
                      <a:pt x="2051" y="403"/>
                    </a:lnTo>
                    <a:lnTo>
                      <a:pt x="2057" y="409"/>
                    </a:lnTo>
                    <a:lnTo>
                      <a:pt x="2062" y="417"/>
                    </a:lnTo>
                    <a:lnTo>
                      <a:pt x="2067" y="423"/>
                    </a:lnTo>
                    <a:lnTo>
                      <a:pt x="2070" y="430"/>
                    </a:lnTo>
                    <a:lnTo>
                      <a:pt x="2073" y="437"/>
                    </a:lnTo>
                    <a:lnTo>
                      <a:pt x="2075" y="445"/>
                    </a:lnTo>
                    <a:lnTo>
                      <a:pt x="2077" y="454"/>
                    </a:lnTo>
                    <a:lnTo>
                      <a:pt x="2077" y="462"/>
                    </a:lnTo>
                    <a:lnTo>
                      <a:pt x="2077" y="471"/>
                    </a:lnTo>
                    <a:lnTo>
                      <a:pt x="2074" y="480"/>
                    </a:lnTo>
                    <a:lnTo>
                      <a:pt x="2072" y="489"/>
                    </a:lnTo>
                    <a:lnTo>
                      <a:pt x="2069" y="497"/>
                    </a:lnTo>
                    <a:lnTo>
                      <a:pt x="2065" y="504"/>
                    </a:lnTo>
                    <a:lnTo>
                      <a:pt x="2060" y="511"/>
                    </a:lnTo>
                    <a:lnTo>
                      <a:pt x="2054" y="517"/>
                    </a:lnTo>
                    <a:lnTo>
                      <a:pt x="2048" y="524"/>
                    </a:lnTo>
                    <a:lnTo>
                      <a:pt x="2040" y="529"/>
                    </a:lnTo>
                    <a:lnTo>
                      <a:pt x="2031" y="533"/>
                    </a:lnTo>
                    <a:lnTo>
                      <a:pt x="2022" y="537"/>
                    </a:lnTo>
                    <a:lnTo>
                      <a:pt x="2012" y="540"/>
                    </a:lnTo>
                    <a:lnTo>
                      <a:pt x="2002" y="543"/>
                    </a:lnTo>
                    <a:lnTo>
                      <a:pt x="1989" y="545"/>
                    </a:lnTo>
                    <a:lnTo>
                      <a:pt x="1977" y="546"/>
                    </a:lnTo>
                    <a:lnTo>
                      <a:pt x="1965" y="546"/>
                    </a:lnTo>
                    <a:lnTo>
                      <a:pt x="1943" y="546"/>
                    </a:lnTo>
                    <a:lnTo>
                      <a:pt x="1921" y="543"/>
                    </a:lnTo>
                    <a:lnTo>
                      <a:pt x="1901" y="540"/>
                    </a:lnTo>
                    <a:lnTo>
                      <a:pt x="1881" y="535"/>
                    </a:lnTo>
                    <a:lnTo>
                      <a:pt x="1863" y="529"/>
                    </a:lnTo>
                    <a:lnTo>
                      <a:pt x="1845" y="523"/>
                    </a:lnTo>
                    <a:lnTo>
                      <a:pt x="1829" y="514"/>
                    </a:lnTo>
                    <a:lnTo>
                      <a:pt x="1815" y="507"/>
                    </a:lnTo>
                    <a:lnTo>
                      <a:pt x="1789" y="601"/>
                    </a:lnTo>
                    <a:close/>
                    <a:moveTo>
                      <a:pt x="1300" y="631"/>
                    </a:moveTo>
                    <a:lnTo>
                      <a:pt x="1300" y="408"/>
                    </a:lnTo>
                    <a:lnTo>
                      <a:pt x="1300" y="371"/>
                    </a:lnTo>
                    <a:lnTo>
                      <a:pt x="1299" y="335"/>
                    </a:lnTo>
                    <a:lnTo>
                      <a:pt x="1299" y="301"/>
                    </a:lnTo>
                    <a:lnTo>
                      <a:pt x="1298" y="269"/>
                    </a:lnTo>
                    <a:lnTo>
                      <a:pt x="1298" y="237"/>
                    </a:lnTo>
                    <a:lnTo>
                      <a:pt x="1297" y="205"/>
                    </a:lnTo>
                    <a:lnTo>
                      <a:pt x="1295" y="175"/>
                    </a:lnTo>
                    <a:lnTo>
                      <a:pt x="1294" y="144"/>
                    </a:lnTo>
                    <a:lnTo>
                      <a:pt x="1297" y="144"/>
                    </a:lnTo>
                    <a:lnTo>
                      <a:pt x="1308" y="170"/>
                    </a:lnTo>
                    <a:lnTo>
                      <a:pt x="1321" y="198"/>
                    </a:lnTo>
                    <a:lnTo>
                      <a:pt x="1335" y="224"/>
                    </a:lnTo>
                    <a:lnTo>
                      <a:pt x="1348" y="251"/>
                    </a:lnTo>
                    <a:lnTo>
                      <a:pt x="1362" y="279"/>
                    </a:lnTo>
                    <a:lnTo>
                      <a:pt x="1378" y="306"/>
                    </a:lnTo>
                    <a:lnTo>
                      <a:pt x="1392" y="332"/>
                    </a:lnTo>
                    <a:lnTo>
                      <a:pt x="1408" y="358"/>
                    </a:lnTo>
                    <a:lnTo>
                      <a:pt x="1569" y="631"/>
                    </a:lnTo>
                    <a:lnTo>
                      <a:pt x="1686" y="631"/>
                    </a:lnTo>
                    <a:lnTo>
                      <a:pt x="1686" y="10"/>
                    </a:lnTo>
                    <a:lnTo>
                      <a:pt x="1582" y="10"/>
                    </a:lnTo>
                    <a:lnTo>
                      <a:pt x="1582" y="226"/>
                    </a:lnTo>
                    <a:lnTo>
                      <a:pt x="1582" y="261"/>
                    </a:lnTo>
                    <a:lnTo>
                      <a:pt x="1582" y="295"/>
                    </a:lnTo>
                    <a:lnTo>
                      <a:pt x="1583" y="328"/>
                    </a:lnTo>
                    <a:lnTo>
                      <a:pt x="1584" y="360"/>
                    </a:lnTo>
                    <a:lnTo>
                      <a:pt x="1585" y="391"/>
                    </a:lnTo>
                    <a:lnTo>
                      <a:pt x="1587" y="422"/>
                    </a:lnTo>
                    <a:lnTo>
                      <a:pt x="1589" y="453"/>
                    </a:lnTo>
                    <a:lnTo>
                      <a:pt x="1592" y="484"/>
                    </a:lnTo>
                    <a:lnTo>
                      <a:pt x="1589" y="485"/>
                    </a:lnTo>
                    <a:lnTo>
                      <a:pt x="1578" y="459"/>
                    </a:lnTo>
                    <a:lnTo>
                      <a:pt x="1567" y="433"/>
                    </a:lnTo>
                    <a:lnTo>
                      <a:pt x="1555" y="407"/>
                    </a:lnTo>
                    <a:lnTo>
                      <a:pt x="1541" y="381"/>
                    </a:lnTo>
                    <a:lnTo>
                      <a:pt x="1528" y="355"/>
                    </a:lnTo>
                    <a:lnTo>
                      <a:pt x="1513" y="328"/>
                    </a:lnTo>
                    <a:lnTo>
                      <a:pt x="1499" y="302"/>
                    </a:lnTo>
                    <a:lnTo>
                      <a:pt x="1484" y="277"/>
                    </a:lnTo>
                    <a:lnTo>
                      <a:pt x="1324" y="10"/>
                    </a:lnTo>
                    <a:lnTo>
                      <a:pt x="1195" y="10"/>
                    </a:lnTo>
                    <a:lnTo>
                      <a:pt x="1195" y="631"/>
                    </a:lnTo>
                    <a:lnTo>
                      <a:pt x="1300" y="631"/>
                    </a:lnTo>
                    <a:close/>
                    <a:moveTo>
                      <a:pt x="804" y="550"/>
                    </a:moveTo>
                    <a:lnTo>
                      <a:pt x="795" y="549"/>
                    </a:lnTo>
                    <a:lnTo>
                      <a:pt x="785" y="549"/>
                    </a:lnTo>
                    <a:lnTo>
                      <a:pt x="776" y="547"/>
                    </a:lnTo>
                    <a:lnTo>
                      <a:pt x="766" y="545"/>
                    </a:lnTo>
                    <a:lnTo>
                      <a:pt x="757" y="543"/>
                    </a:lnTo>
                    <a:lnTo>
                      <a:pt x="749" y="540"/>
                    </a:lnTo>
                    <a:lnTo>
                      <a:pt x="741" y="536"/>
                    </a:lnTo>
                    <a:lnTo>
                      <a:pt x="733" y="532"/>
                    </a:lnTo>
                    <a:lnTo>
                      <a:pt x="724" y="527"/>
                    </a:lnTo>
                    <a:lnTo>
                      <a:pt x="717" y="523"/>
                    </a:lnTo>
                    <a:lnTo>
                      <a:pt x="710" y="516"/>
                    </a:lnTo>
                    <a:lnTo>
                      <a:pt x="703" y="510"/>
                    </a:lnTo>
                    <a:lnTo>
                      <a:pt x="690" y="497"/>
                    </a:lnTo>
                    <a:lnTo>
                      <a:pt x="679" y="482"/>
                    </a:lnTo>
                    <a:lnTo>
                      <a:pt x="668" y="466"/>
                    </a:lnTo>
                    <a:lnTo>
                      <a:pt x="660" y="449"/>
                    </a:lnTo>
                    <a:lnTo>
                      <a:pt x="651" y="430"/>
                    </a:lnTo>
                    <a:lnTo>
                      <a:pt x="645" y="410"/>
                    </a:lnTo>
                    <a:lnTo>
                      <a:pt x="640" y="389"/>
                    </a:lnTo>
                    <a:lnTo>
                      <a:pt x="637" y="367"/>
                    </a:lnTo>
                    <a:lnTo>
                      <a:pt x="634" y="346"/>
                    </a:lnTo>
                    <a:lnTo>
                      <a:pt x="634" y="322"/>
                    </a:lnTo>
                    <a:lnTo>
                      <a:pt x="634" y="299"/>
                    </a:lnTo>
                    <a:lnTo>
                      <a:pt x="636" y="277"/>
                    </a:lnTo>
                    <a:lnTo>
                      <a:pt x="640" y="255"/>
                    </a:lnTo>
                    <a:lnTo>
                      <a:pt x="645" y="235"/>
                    </a:lnTo>
                    <a:lnTo>
                      <a:pt x="651" y="214"/>
                    </a:lnTo>
                    <a:lnTo>
                      <a:pt x="659" y="194"/>
                    </a:lnTo>
                    <a:lnTo>
                      <a:pt x="668" y="177"/>
                    </a:lnTo>
                    <a:lnTo>
                      <a:pt x="677" y="160"/>
                    </a:lnTo>
                    <a:lnTo>
                      <a:pt x="689" y="145"/>
                    </a:lnTo>
                    <a:lnTo>
                      <a:pt x="702" y="132"/>
                    </a:lnTo>
                    <a:lnTo>
                      <a:pt x="709" y="126"/>
                    </a:lnTo>
                    <a:lnTo>
                      <a:pt x="716" y="119"/>
                    </a:lnTo>
                    <a:lnTo>
                      <a:pt x="723" y="114"/>
                    </a:lnTo>
                    <a:lnTo>
                      <a:pt x="732" y="109"/>
                    </a:lnTo>
                    <a:lnTo>
                      <a:pt x="740" y="105"/>
                    </a:lnTo>
                    <a:lnTo>
                      <a:pt x="748" y="102"/>
                    </a:lnTo>
                    <a:lnTo>
                      <a:pt x="757" y="99"/>
                    </a:lnTo>
                    <a:lnTo>
                      <a:pt x="766" y="96"/>
                    </a:lnTo>
                    <a:lnTo>
                      <a:pt x="776" y="94"/>
                    </a:lnTo>
                    <a:lnTo>
                      <a:pt x="786" y="92"/>
                    </a:lnTo>
                    <a:lnTo>
                      <a:pt x="795" y="91"/>
                    </a:lnTo>
                    <a:lnTo>
                      <a:pt x="807" y="91"/>
                    </a:lnTo>
                    <a:lnTo>
                      <a:pt x="817" y="91"/>
                    </a:lnTo>
                    <a:lnTo>
                      <a:pt x="827" y="92"/>
                    </a:lnTo>
                    <a:lnTo>
                      <a:pt x="836" y="94"/>
                    </a:lnTo>
                    <a:lnTo>
                      <a:pt x="846" y="96"/>
                    </a:lnTo>
                    <a:lnTo>
                      <a:pt x="855" y="99"/>
                    </a:lnTo>
                    <a:lnTo>
                      <a:pt x="864" y="102"/>
                    </a:lnTo>
                    <a:lnTo>
                      <a:pt x="872" y="106"/>
                    </a:lnTo>
                    <a:lnTo>
                      <a:pt x="881" y="110"/>
                    </a:lnTo>
                    <a:lnTo>
                      <a:pt x="889" y="114"/>
                    </a:lnTo>
                    <a:lnTo>
                      <a:pt x="896" y="120"/>
                    </a:lnTo>
                    <a:lnTo>
                      <a:pt x="903" y="126"/>
                    </a:lnTo>
                    <a:lnTo>
                      <a:pt x="910" y="132"/>
                    </a:lnTo>
                    <a:lnTo>
                      <a:pt x="923" y="145"/>
                    </a:lnTo>
                    <a:lnTo>
                      <a:pt x="934" y="160"/>
                    </a:lnTo>
                    <a:lnTo>
                      <a:pt x="944" y="177"/>
                    </a:lnTo>
                    <a:lnTo>
                      <a:pt x="952" y="194"/>
                    </a:lnTo>
                    <a:lnTo>
                      <a:pt x="961" y="214"/>
                    </a:lnTo>
                    <a:lnTo>
                      <a:pt x="967" y="234"/>
                    </a:lnTo>
                    <a:lnTo>
                      <a:pt x="971" y="254"/>
                    </a:lnTo>
                    <a:lnTo>
                      <a:pt x="974" y="275"/>
                    </a:lnTo>
                    <a:lnTo>
                      <a:pt x="976" y="296"/>
                    </a:lnTo>
                    <a:lnTo>
                      <a:pt x="977" y="318"/>
                    </a:lnTo>
                    <a:lnTo>
                      <a:pt x="976" y="343"/>
                    </a:lnTo>
                    <a:lnTo>
                      <a:pt x="974" y="365"/>
                    </a:lnTo>
                    <a:lnTo>
                      <a:pt x="971" y="388"/>
                    </a:lnTo>
                    <a:lnTo>
                      <a:pt x="966" y="409"/>
                    </a:lnTo>
                    <a:lnTo>
                      <a:pt x="960" y="430"/>
                    </a:lnTo>
                    <a:lnTo>
                      <a:pt x="951" y="449"/>
                    </a:lnTo>
                    <a:lnTo>
                      <a:pt x="943" y="467"/>
                    </a:lnTo>
                    <a:lnTo>
                      <a:pt x="933" y="482"/>
                    </a:lnTo>
                    <a:lnTo>
                      <a:pt x="921" y="498"/>
                    </a:lnTo>
                    <a:lnTo>
                      <a:pt x="908" y="511"/>
                    </a:lnTo>
                    <a:lnTo>
                      <a:pt x="901" y="517"/>
                    </a:lnTo>
                    <a:lnTo>
                      <a:pt x="894" y="523"/>
                    </a:lnTo>
                    <a:lnTo>
                      <a:pt x="887" y="528"/>
                    </a:lnTo>
                    <a:lnTo>
                      <a:pt x="878" y="532"/>
                    </a:lnTo>
                    <a:lnTo>
                      <a:pt x="870" y="536"/>
                    </a:lnTo>
                    <a:lnTo>
                      <a:pt x="862" y="540"/>
                    </a:lnTo>
                    <a:lnTo>
                      <a:pt x="854" y="543"/>
                    </a:lnTo>
                    <a:lnTo>
                      <a:pt x="845" y="545"/>
                    </a:lnTo>
                    <a:lnTo>
                      <a:pt x="835" y="547"/>
                    </a:lnTo>
                    <a:lnTo>
                      <a:pt x="826" y="549"/>
                    </a:lnTo>
                    <a:lnTo>
                      <a:pt x="816" y="549"/>
                    </a:lnTo>
                    <a:lnTo>
                      <a:pt x="805" y="550"/>
                    </a:lnTo>
                    <a:lnTo>
                      <a:pt x="804" y="550"/>
                    </a:lnTo>
                    <a:close/>
                    <a:moveTo>
                      <a:pt x="802" y="641"/>
                    </a:moveTo>
                    <a:lnTo>
                      <a:pt x="818" y="641"/>
                    </a:lnTo>
                    <a:lnTo>
                      <a:pt x="833" y="640"/>
                    </a:lnTo>
                    <a:lnTo>
                      <a:pt x="849" y="638"/>
                    </a:lnTo>
                    <a:lnTo>
                      <a:pt x="863" y="636"/>
                    </a:lnTo>
                    <a:lnTo>
                      <a:pt x="878" y="633"/>
                    </a:lnTo>
                    <a:lnTo>
                      <a:pt x="893" y="629"/>
                    </a:lnTo>
                    <a:lnTo>
                      <a:pt x="906" y="624"/>
                    </a:lnTo>
                    <a:lnTo>
                      <a:pt x="920" y="619"/>
                    </a:lnTo>
                    <a:lnTo>
                      <a:pt x="933" y="613"/>
                    </a:lnTo>
                    <a:lnTo>
                      <a:pt x="946" y="607"/>
                    </a:lnTo>
                    <a:lnTo>
                      <a:pt x="959" y="600"/>
                    </a:lnTo>
                    <a:lnTo>
                      <a:pt x="970" y="593"/>
                    </a:lnTo>
                    <a:lnTo>
                      <a:pt x="982" y="584"/>
                    </a:lnTo>
                    <a:lnTo>
                      <a:pt x="993" y="575"/>
                    </a:lnTo>
                    <a:lnTo>
                      <a:pt x="1004" y="566"/>
                    </a:lnTo>
                    <a:lnTo>
                      <a:pt x="1013" y="556"/>
                    </a:lnTo>
                    <a:lnTo>
                      <a:pt x="1023" y="545"/>
                    </a:lnTo>
                    <a:lnTo>
                      <a:pt x="1033" y="533"/>
                    </a:lnTo>
                    <a:lnTo>
                      <a:pt x="1041" y="522"/>
                    </a:lnTo>
                    <a:lnTo>
                      <a:pt x="1049" y="509"/>
                    </a:lnTo>
                    <a:lnTo>
                      <a:pt x="1056" y="496"/>
                    </a:lnTo>
                    <a:lnTo>
                      <a:pt x="1063" y="482"/>
                    </a:lnTo>
                    <a:lnTo>
                      <a:pt x="1070" y="468"/>
                    </a:lnTo>
                    <a:lnTo>
                      <a:pt x="1076" y="453"/>
                    </a:lnTo>
                    <a:lnTo>
                      <a:pt x="1081" y="437"/>
                    </a:lnTo>
                    <a:lnTo>
                      <a:pt x="1085" y="422"/>
                    </a:lnTo>
                    <a:lnTo>
                      <a:pt x="1089" y="405"/>
                    </a:lnTo>
                    <a:lnTo>
                      <a:pt x="1092" y="388"/>
                    </a:lnTo>
                    <a:lnTo>
                      <a:pt x="1094" y="370"/>
                    </a:lnTo>
                    <a:lnTo>
                      <a:pt x="1096" y="352"/>
                    </a:lnTo>
                    <a:lnTo>
                      <a:pt x="1097" y="333"/>
                    </a:lnTo>
                    <a:lnTo>
                      <a:pt x="1097" y="314"/>
                    </a:lnTo>
                    <a:lnTo>
                      <a:pt x="1097" y="297"/>
                    </a:lnTo>
                    <a:lnTo>
                      <a:pt x="1096" y="281"/>
                    </a:lnTo>
                    <a:lnTo>
                      <a:pt x="1095" y="265"/>
                    </a:lnTo>
                    <a:lnTo>
                      <a:pt x="1093" y="250"/>
                    </a:lnTo>
                    <a:lnTo>
                      <a:pt x="1090" y="235"/>
                    </a:lnTo>
                    <a:lnTo>
                      <a:pt x="1087" y="219"/>
                    </a:lnTo>
                    <a:lnTo>
                      <a:pt x="1083" y="205"/>
                    </a:lnTo>
                    <a:lnTo>
                      <a:pt x="1078" y="190"/>
                    </a:lnTo>
                    <a:lnTo>
                      <a:pt x="1073" y="176"/>
                    </a:lnTo>
                    <a:lnTo>
                      <a:pt x="1068" y="163"/>
                    </a:lnTo>
                    <a:lnTo>
                      <a:pt x="1061" y="149"/>
                    </a:lnTo>
                    <a:lnTo>
                      <a:pt x="1054" y="137"/>
                    </a:lnTo>
                    <a:lnTo>
                      <a:pt x="1047" y="124"/>
                    </a:lnTo>
                    <a:lnTo>
                      <a:pt x="1039" y="113"/>
                    </a:lnTo>
                    <a:lnTo>
                      <a:pt x="1031" y="102"/>
                    </a:lnTo>
                    <a:lnTo>
                      <a:pt x="1021" y="91"/>
                    </a:lnTo>
                    <a:lnTo>
                      <a:pt x="1012" y="80"/>
                    </a:lnTo>
                    <a:lnTo>
                      <a:pt x="1002" y="71"/>
                    </a:lnTo>
                    <a:lnTo>
                      <a:pt x="991" y="62"/>
                    </a:lnTo>
                    <a:lnTo>
                      <a:pt x="980" y="52"/>
                    </a:lnTo>
                    <a:lnTo>
                      <a:pt x="969" y="44"/>
                    </a:lnTo>
                    <a:lnTo>
                      <a:pt x="957" y="37"/>
                    </a:lnTo>
                    <a:lnTo>
                      <a:pt x="944" y="30"/>
                    </a:lnTo>
                    <a:lnTo>
                      <a:pt x="932" y="24"/>
                    </a:lnTo>
                    <a:lnTo>
                      <a:pt x="917" y="19"/>
                    </a:lnTo>
                    <a:lnTo>
                      <a:pt x="904" y="13"/>
                    </a:lnTo>
                    <a:lnTo>
                      <a:pt x="890" y="9"/>
                    </a:lnTo>
                    <a:lnTo>
                      <a:pt x="874" y="6"/>
                    </a:lnTo>
                    <a:lnTo>
                      <a:pt x="859" y="3"/>
                    </a:lnTo>
                    <a:lnTo>
                      <a:pt x="844" y="2"/>
                    </a:lnTo>
                    <a:lnTo>
                      <a:pt x="827" y="0"/>
                    </a:lnTo>
                    <a:lnTo>
                      <a:pt x="811" y="0"/>
                    </a:lnTo>
                    <a:lnTo>
                      <a:pt x="794" y="0"/>
                    </a:lnTo>
                    <a:lnTo>
                      <a:pt x="778" y="2"/>
                    </a:lnTo>
                    <a:lnTo>
                      <a:pt x="762" y="3"/>
                    </a:lnTo>
                    <a:lnTo>
                      <a:pt x="747" y="6"/>
                    </a:lnTo>
                    <a:lnTo>
                      <a:pt x="733" y="9"/>
                    </a:lnTo>
                    <a:lnTo>
                      <a:pt x="718" y="13"/>
                    </a:lnTo>
                    <a:lnTo>
                      <a:pt x="704" y="19"/>
                    </a:lnTo>
                    <a:lnTo>
                      <a:pt x="690" y="24"/>
                    </a:lnTo>
                    <a:lnTo>
                      <a:pt x="677" y="30"/>
                    </a:lnTo>
                    <a:lnTo>
                      <a:pt x="665" y="37"/>
                    </a:lnTo>
                    <a:lnTo>
                      <a:pt x="652" y="44"/>
                    </a:lnTo>
                    <a:lnTo>
                      <a:pt x="640" y="52"/>
                    </a:lnTo>
                    <a:lnTo>
                      <a:pt x="629" y="62"/>
                    </a:lnTo>
                    <a:lnTo>
                      <a:pt x="617" y="71"/>
                    </a:lnTo>
                    <a:lnTo>
                      <a:pt x="607" y="80"/>
                    </a:lnTo>
                    <a:lnTo>
                      <a:pt x="597" y="92"/>
                    </a:lnTo>
                    <a:lnTo>
                      <a:pt x="588" y="102"/>
                    </a:lnTo>
                    <a:lnTo>
                      <a:pt x="578" y="114"/>
                    </a:lnTo>
                    <a:lnTo>
                      <a:pt x="570" y="126"/>
                    </a:lnTo>
                    <a:lnTo>
                      <a:pt x="562" y="139"/>
                    </a:lnTo>
                    <a:lnTo>
                      <a:pt x="555" y="151"/>
                    </a:lnTo>
                    <a:lnTo>
                      <a:pt x="549" y="166"/>
                    </a:lnTo>
                    <a:lnTo>
                      <a:pt x="542" y="179"/>
                    </a:lnTo>
                    <a:lnTo>
                      <a:pt x="536" y="194"/>
                    </a:lnTo>
                    <a:lnTo>
                      <a:pt x="531" y="209"/>
                    </a:lnTo>
                    <a:lnTo>
                      <a:pt x="527" y="224"/>
                    </a:lnTo>
                    <a:lnTo>
                      <a:pt x="524" y="241"/>
                    </a:lnTo>
                    <a:lnTo>
                      <a:pt x="521" y="256"/>
                    </a:lnTo>
                    <a:lnTo>
                      <a:pt x="518" y="273"/>
                    </a:lnTo>
                    <a:lnTo>
                      <a:pt x="517" y="290"/>
                    </a:lnTo>
                    <a:lnTo>
                      <a:pt x="516" y="308"/>
                    </a:lnTo>
                    <a:lnTo>
                      <a:pt x="515" y="325"/>
                    </a:lnTo>
                    <a:lnTo>
                      <a:pt x="516" y="342"/>
                    </a:lnTo>
                    <a:lnTo>
                      <a:pt x="517" y="359"/>
                    </a:lnTo>
                    <a:lnTo>
                      <a:pt x="518" y="374"/>
                    </a:lnTo>
                    <a:lnTo>
                      <a:pt x="520" y="391"/>
                    </a:lnTo>
                    <a:lnTo>
                      <a:pt x="523" y="406"/>
                    </a:lnTo>
                    <a:lnTo>
                      <a:pt x="526" y="422"/>
                    </a:lnTo>
                    <a:lnTo>
                      <a:pt x="530" y="436"/>
                    </a:lnTo>
                    <a:lnTo>
                      <a:pt x="535" y="452"/>
                    </a:lnTo>
                    <a:lnTo>
                      <a:pt x="540" y="465"/>
                    </a:lnTo>
                    <a:lnTo>
                      <a:pt x="547" y="479"/>
                    </a:lnTo>
                    <a:lnTo>
                      <a:pt x="553" y="492"/>
                    </a:lnTo>
                    <a:lnTo>
                      <a:pt x="559" y="505"/>
                    </a:lnTo>
                    <a:lnTo>
                      <a:pt x="567" y="517"/>
                    </a:lnTo>
                    <a:lnTo>
                      <a:pt x="575" y="529"/>
                    </a:lnTo>
                    <a:lnTo>
                      <a:pt x="584" y="540"/>
                    </a:lnTo>
                    <a:lnTo>
                      <a:pt x="593" y="551"/>
                    </a:lnTo>
                    <a:lnTo>
                      <a:pt x="602" y="562"/>
                    </a:lnTo>
                    <a:lnTo>
                      <a:pt x="612" y="571"/>
                    </a:lnTo>
                    <a:lnTo>
                      <a:pt x="623" y="580"/>
                    </a:lnTo>
                    <a:lnTo>
                      <a:pt x="634" y="588"/>
                    </a:lnTo>
                    <a:lnTo>
                      <a:pt x="645" y="597"/>
                    </a:lnTo>
                    <a:lnTo>
                      <a:pt x="658" y="604"/>
                    </a:lnTo>
                    <a:lnTo>
                      <a:pt x="670" y="611"/>
                    </a:lnTo>
                    <a:lnTo>
                      <a:pt x="682" y="617"/>
                    </a:lnTo>
                    <a:lnTo>
                      <a:pt x="696" y="622"/>
                    </a:lnTo>
                    <a:lnTo>
                      <a:pt x="710" y="628"/>
                    </a:lnTo>
                    <a:lnTo>
                      <a:pt x="724" y="632"/>
                    </a:lnTo>
                    <a:lnTo>
                      <a:pt x="739" y="635"/>
                    </a:lnTo>
                    <a:lnTo>
                      <a:pt x="753" y="638"/>
                    </a:lnTo>
                    <a:lnTo>
                      <a:pt x="769" y="640"/>
                    </a:lnTo>
                    <a:lnTo>
                      <a:pt x="785" y="641"/>
                    </a:lnTo>
                    <a:lnTo>
                      <a:pt x="801" y="641"/>
                    </a:lnTo>
                    <a:lnTo>
                      <a:pt x="802" y="641"/>
                    </a:lnTo>
                    <a:close/>
                    <a:moveTo>
                      <a:pt x="458" y="523"/>
                    </a:moveTo>
                    <a:lnTo>
                      <a:pt x="447" y="528"/>
                    </a:lnTo>
                    <a:lnTo>
                      <a:pt x="434" y="532"/>
                    </a:lnTo>
                    <a:lnTo>
                      <a:pt x="418" y="536"/>
                    </a:lnTo>
                    <a:lnTo>
                      <a:pt x="403" y="539"/>
                    </a:lnTo>
                    <a:lnTo>
                      <a:pt x="386" y="542"/>
                    </a:lnTo>
                    <a:lnTo>
                      <a:pt x="370" y="544"/>
                    </a:lnTo>
                    <a:lnTo>
                      <a:pt x="352" y="545"/>
                    </a:lnTo>
                    <a:lnTo>
                      <a:pt x="335" y="545"/>
                    </a:lnTo>
                    <a:lnTo>
                      <a:pt x="323" y="545"/>
                    </a:lnTo>
                    <a:lnTo>
                      <a:pt x="310" y="544"/>
                    </a:lnTo>
                    <a:lnTo>
                      <a:pt x="298" y="543"/>
                    </a:lnTo>
                    <a:lnTo>
                      <a:pt x="287" y="541"/>
                    </a:lnTo>
                    <a:lnTo>
                      <a:pt x="275" y="539"/>
                    </a:lnTo>
                    <a:lnTo>
                      <a:pt x="265" y="537"/>
                    </a:lnTo>
                    <a:lnTo>
                      <a:pt x="254" y="534"/>
                    </a:lnTo>
                    <a:lnTo>
                      <a:pt x="243" y="530"/>
                    </a:lnTo>
                    <a:lnTo>
                      <a:pt x="234" y="526"/>
                    </a:lnTo>
                    <a:lnTo>
                      <a:pt x="225" y="522"/>
                    </a:lnTo>
                    <a:lnTo>
                      <a:pt x="216" y="516"/>
                    </a:lnTo>
                    <a:lnTo>
                      <a:pt x="207" y="511"/>
                    </a:lnTo>
                    <a:lnTo>
                      <a:pt x="198" y="505"/>
                    </a:lnTo>
                    <a:lnTo>
                      <a:pt x="191" y="499"/>
                    </a:lnTo>
                    <a:lnTo>
                      <a:pt x="183" y="492"/>
                    </a:lnTo>
                    <a:lnTo>
                      <a:pt x="177" y="486"/>
                    </a:lnTo>
                    <a:lnTo>
                      <a:pt x="169" y="477"/>
                    </a:lnTo>
                    <a:lnTo>
                      <a:pt x="163" y="470"/>
                    </a:lnTo>
                    <a:lnTo>
                      <a:pt x="157" y="462"/>
                    </a:lnTo>
                    <a:lnTo>
                      <a:pt x="152" y="453"/>
                    </a:lnTo>
                    <a:lnTo>
                      <a:pt x="147" y="443"/>
                    </a:lnTo>
                    <a:lnTo>
                      <a:pt x="142" y="434"/>
                    </a:lnTo>
                    <a:lnTo>
                      <a:pt x="138" y="425"/>
                    </a:lnTo>
                    <a:lnTo>
                      <a:pt x="134" y="415"/>
                    </a:lnTo>
                    <a:lnTo>
                      <a:pt x="127" y="393"/>
                    </a:lnTo>
                    <a:lnTo>
                      <a:pt x="123" y="371"/>
                    </a:lnTo>
                    <a:lnTo>
                      <a:pt x="120" y="347"/>
                    </a:lnTo>
                    <a:lnTo>
                      <a:pt x="119" y="322"/>
                    </a:lnTo>
                    <a:lnTo>
                      <a:pt x="119" y="309"/>
                    </a:lnTo>
                    <a:lnTo>
                      <a:pt x="120" y="295"/>
                    </a:lnTo>
                    <a:lnTo>
                      <a:pt x="122" y="282"/>
                    </a:lnTo>
                    <a:lnTo>
                      <a:pt x="123" y="270"/>
                    </a:lnTo>
                    <a:lnTo>
                      <a:pt x="125" y="257"/>
                    </a:lnTo>
                    <a:lnTo>
                      <a:pt x="128" y="246"/>
                    </a:lnTo>
                    <a:lnTo>
                      <a:pt x="131" y="235"/>
                    </a:lnTo>
                    <a:lnTo>
                      <a:pt x="136" y="223"/>
                    </a:lnTo>
                    <a:lnTo>
                      <a:pt x="140" y="213"/>
                    </a:lnTo>
                    <a:lnTo>
                      <a:pt x="145" y="203"/>
                    </a:lnTo>
                    <a:lnTo>
                      <a:pt x="149" y="193"/>
                    </a:lnTo>
                    <a:lnTo>
                      <a:pt x="155" y="184"/>
                    </a:lnTo>
                    <a:lnTo>
                      <a:pt x="160" y="176"/>
                    </a:lnTo>
                    <a:lnTo>
                      <a:pt x="167" y="168"/>
                    </a:lnTo>
                    <a:lnTo>
                      <a:pt x="174" y="159"/>
                    </a:lnTo>
                    <a:lnTo>
                      <a:pt x="181" y="152"/>
                    </a:lnTo>
                    <a:lnTo>
                      <a:pt x="188" y="145"/>
                    </a:lnTo>
                    <a:lnTo>
                      <a:pt x="196" y="139"/>
                    </a:lnTo>
                    <a:lnTo>
                      <a:pt x="204" y="133"/>
                    </a:lnTo>
                    <a:lnTo>
                      <a:pt x="213" y="127"/>
                    </a:lnTo>
                    <a:lnTo>
                      <a:pt x="221" y="121"/>
                    </a:lnTo>
                    <a:lnTo>
                      <a:pt x="230" y="117"/>
                    </a:lnTo>
                    <a:lnTo>
                      <a:pt x="239" y="112"/>
                    </a:lnTo>
                    <a:lnTo>
                      <a:pt x="250" y="109"/>
                    </a:lnTo>
                    <a:lnTo>
                      <a:pt x="270" y="102"/>
                    </a:lnTo>
                    <a:lnTo>
                      <a:pt x="291" y="98"/>
                    </a:lnTo>
                    <a:lnTo>
                      <a:pt x="313" y="95"/>
                    </a:lnTo>
                    <a:lnTo>
                      <a:pt x="337" y="94"/>
                    </a:lnTo>
                    <a:lnTo>
                      <a:pt x="355" y="95"/>
                    </a:lnTo>
                    <a:lnTo>
                      <a:pt x="373" y="96"/>
                    </a:lnTo>
                    <a:lnTo>
                      <a:pt x="389" y="98"/>
                    </a:lnTo>
                    <a:lnTo>
                      <a:pt x="405" y="101"/>
                    </a:lnTo>
                    <a:lnTo>
                      <a:pt x="420" y="105"/>
                    </a:lnTo>
                    <a:lnTo>
                      <a:pt x="434" y="109"/>
                    </a:lnTo>
                    <a:lnTo>
                      <a:pt x="446" y="113"/>
                    </a:lnTo>
                    <a:lnTo>
                      <a:pt x="457" y="118"/>
                    </a:lnTo>
                    <a:lnTo>
                      <a:pt x="482" y="28"/>
                    </a:lnTo>
                    <a:lnTo>
                      <a:pt x="473" y="24"/>
                    </a:lnTo>
                    <a:lnTo>
                      <a:pt x="459" y="19"/>
                    </a:lnTo>
                    <a:lnTo>
                      <a:pt x="444" y="13"/>
                    </a:lnTo>
                    <a:lnTo>
                      <a:pt x="426" y="9"/>
                    </a:lnTo>
                    <a:lnTo>
                      <a:pt x="406" y="6"/>
                    </a:lnTo>
                    <a:lnTo>
                      <a:pt x="383" y="3"/>
                    </a:lnTo>
                    <a:lnTo>
                      <a:pt x="359" y="1"/>
                    </a:lnTo>
                    <a:lnTo>
                      <a:pt x="332" y="0"/>
                    </a:lnTo>
                    <a:lnTo>
                      <a:pt x="314" y="1"/>
                    </a:lnTo>
                    <a:lnTo>
                      <a:pt x="297" y="2"/>
                    </a:lnTo>
                    <a:lnTo>
                      <a:pt x="280" y="4"/>
                    </a:lnTo>
                    <a:lnTo>
                      <a:pt x="263" y="6"/>
                    </a:lnTo>
                    <a:lnTo>
                      <a:pt x="247" y="9"/>
                    </a:lnTo>
                    <a:lnTo>
                      <a:pt x="231" y="13"/>
                    </a:lnTo>
                    <a:lnTo>
                      <a:pt x="216" y="17"/>
                    </a:lnTo>
                    <a:lnTo>
                      <a:pt x="200" y="23"/>
                    </a:lnTo>
                    <a:lnTo>
                      <a:pt x="185" y="29"/>
                    </a:lnTo>
                    <a:lnTo>
                      <a:pt x="172" y="35"/>
                    </a:lnTo>
                    <a:lnTo>
                      <a:pt x="157" y="42"/>
                    </a:lnTo>
                    <a:lnTo>
                      <a:pt x="144" y="50"/>
                    </a:lnTo>
                    <a:lnTo>
                      <a:pt x="130" y="59"/>
                    </a:lnTo>
                    <a:lnTo>
                      <a:pt x="118" y="68"/>
                    </a:lnTo>
                    <a:lnTo>
                      <a:pt x="107" y="77"/>
                    </a:lnTo>
                    <a:lnTo>
                      <a:pt x="94" y="87"/>
                    </a:lnTo>
                    <a:lnTo>
                      <a:pt x="84" y="99"/>
                    </a:lnTo>
                    <a:lnTo>
                      <a:pt x="74" y="110"/>
                    </a:lnTo>
                    <a:lnTo>
                      <a:pt x="65" y="122"/>
                    </a:lnTo>
                    <a:lnTo>
                      <a:pt x="55" y="135"/>
                    </a:lnTo>
                    <a:lnTo>
                      <a:pt x="47" y="148"/>
                    </a:lnTo>
                    <a:lnTo>
                      <a:pt x="39" y="162"/>
                    </a:lnTo>
                    <a:lnTo>
                      <a:pt x="32" y="176"/>
                    </a:lnTo>
                    <a:lnTo>
                      <a:pt x="26" y="190"/>
                    </a:lnTo>
                    <a:lnTo>
                      <a:pt x="19" y="206"/>
                    </a:lnTo>
                    <a:lnTo>
                      <a:pt x="14" y="222"/>
                    </a:lnTo>
                    <a:lnTo>
                      <a:pt x="10" y="239"/>
                    </a:lnTo>
                    <a:lnTo>
                      <a:pt x="6" y="255"/>
                    </a:lnTo>
                    <a:lnTo>
                      <a:pt x="4" y="273"/>
                    </a:lnTo>
                    <a:lnTo>
                      <a:pt x="2" y="290"/>
                    </a:lnTo>
                    <a:lnTo>
                      <a:pt x="1" y="309"/>
                    </a:lnTo>
                    <a:lnTo>
                      <a:pt x="0" y="328"/>
                    </a:lnTo>
                    <a:lnTo>
                      <a:pt x="1" y="346"/>
                    </a:lnTo>
                    <a:lnTo>
                      <a:pt x="2" y="362"/>
                    </a:lnTo>
                    <a:lnTo>
                      <a:pt x="3" y="380"/>
                    </a:lnTo>
                    <a:lnTo>
                      <a:pt x="6" y="395"/>
                    </a:lnTo>
                    <a:lnTo>
                      <a:pt x="9" y="412"/>
                    </a:lnTo>
                    <a:lnTo>
                      <a:pt x="12" y="427"/>
                    </a:lnTo>
                    <a:lnTo>
                      <a:pt x="16" y="441"/>
                    </a:lnTo>
                    <a:lnTo>
                      <a:pt x="22" y="457"/>
                    </a:lnTo>
                    <a:lnTo>
                      <a:pt x="28" y="470"/>
                    </a:lnTo>
                    <a:lnTo>
                      <a:pt x="34" y="484"/>
                    </a:lnTo>
                    <a:lnTo>
                      <a:pt x="41" y="497"/>
                    </a:lnTo>
                    <a:lnTo>
                      <a:pt x="48" y="509"/>
                    </a:lnTo>
                    <a:lnTo>
                      <a:pt x="56" y="522"/>
                    </a:lnTo>
                    <a:lnTo>
                      <a:pt x="66" y="534"/>
                    </a:lnTo>
                    <a:lnTo>
                      <a:pt x="75" y="544"/>
                    </a:lnTo>
                    <a:lnTo>
                      <a:pt x="84" y="555"/>
                    </a:lnTo>
                    <a:lnTo>
                      <a:pt x="95" y="565"/>
                    </a:lnTo>
                    <a:lnTo>
                      <a:pt x="106" y="574"/>
                    </a:lnTo>
                    <a:lnTo>
                      <a:pt x="118" y="583"/>
                    </a:lnTo>
                    <a:lnTo>
                      <a:pt x="130" y="592"/>
                    </a:lnTo>
                    <a:lnTo>
                      <a:pt x="143" y="599"/>
                    </a:lnTo>
                    <a:lnTo>
                      <a:pt x="156" y="606"/>
                    </a:lnTo>
                    <a:lnTo>
                      <a:pt x="169" y="612"/>
                    </a:lnTo>
                    <a:lnTo>
                      <a:pt x="184" y="618"/>
                    </a:lnTo>
                    <a:lnTo>
                      <a:pt x="199" y="623"/>
                    </a:lnTo>
                    <a:lnTo>
                      <a:pt x="215" y="628"/>
                    </a:lnTo>
                    <a:lnTo>
                      <a:pt x="230" y="632"/>
                    </a:lnTo>
                    <a:lnTo>
                      <a:pt x="247" y="635"/>
                    </a:lnTo>
                    <a:lnTo>
                      <a:pt x="263" y="637"/>
                    </a:lnTo>
                    <a:lnTo>
                      <a:pt x="280" y="639"/>
                    </a:lnTo>
                    <a:lnTo>
                      <a:pt x="298" y="640"/>
                    </a:lnTo>
                    <a:lnTo>
                      <a:pt x="316" y="641"/>
                    </a:lnTo>
                    <a:lnTo>
                      <a:pt x="344" y="640"/>
                    </a:lnTo>
                    <a:lnTo>
                      <a:pt x="370" y="638"/>
                    </a:lnTo>
                    <a:lnTo>
                      <a:pt x="393" y="635"/>
                    </a:lnTo>
                    <a:lnTo>
                      <a:pt x="415" y="632"/>
                    </a:lnTo>
                    <a:lnTo>
                      <a:pt x="435" y="628"/>
                    </a:lnTo>
                    <a:lnTo>
                      <a:pt x="451" y="622"/>
                    </a:lnTo>
                    <a:lnTo>
                      <a:pt x="465" y="617"/>
                    </a:lnTo>
                    <a:lnTo>
                      <a:pt x="478" y="612"/>
                    </a:lnTo>
                    <a:lnTo>
                      <a:pt x="458" y="52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bg1"/>
                  </a:solidFill>
                  <a:latin typeface="Myriad Pro"/>
                </a:endParaRPr>
              </a:p>
            </p:txBody>
          </p:sp>
          <p:sp>
            <p:nvSpPr>
              <p:cNvPr id="35" name="Freeform 34"/>
              <p:cNvSpPr>
                <a:spLocks noEditPoints="1"/>
              </p:cNvSpPr>
              <p:nvPr/>
            </p:nvSpPr>
            <p:spPr bwMode="auto">
              <a:xfrm>
                <a:off x="68096" y="6652068"/>
                <a:ext cx="493712" cy="123825"/>
              </a:xfrm>
              <a:custGeom>
                <a:avLst/>
                <a:gdLst/>
                <a:ahLst/>
                <a:cxnLst>
                  <a:cxn ang="0">
                    <a:pos x="598" y="179"/>
                  </a:cxn>
                  <a:cxn ang="0">
                    <a:pos x="598" y="0"/>
                  </a:cxn>
                  <a:cxn ang="0">
                    <a:pos x="524" y="0"/>
                  </a:cxn>
                  <a:cxn ang="0">
                    <a:pos x="449" y="0"/>
                  </a:cxn>
                  <a:cxn ang="0">
                    <a:pos x="374" y="0"/>
                  </a:cxn>
                  <a:cxn ang="0">
                    <a:pos x="299" y="0"/>
                  </a:cxn>
                  <a:cxn ang="0">
                    <a:pos x="224" y="0"/>
                  </a:cxn>
                  <a:cxn ang="0">
                    <a:pos x="150" y="0"/>
                  </a:cxn>
                  <a:cxn ang="0">
                    <a:pos x="75" y="0"/>
                  </a:cxn>
                  <a:cxn ang="0">
                    <a:pos x="0" y="0"/>
                  </a:cxn>
                  <a:cxn ang="0">
                    <a:pos x="0" y="179"/>
                  </a:cxn>
                  <a:cxn ang="0">
                    <a:pos x="176" y="179"/>
                  </a:cxn>
                  <a:cxn ang="0">
                    <a:pos x="176" y="621"/>
                  </a:cxn>
                  <a:cxn ang="0">
                    <a:pos x="423" y="621"/>
                  </a:cxn>
                  <a:cxn ang="0">
                    <a:pos x="423" y="179"/>
                  </a:cxn>
                  <a:cxn ang="0">
                    <a:pos x="598" y="179"/>
                  </a:cxn>
                  <a:cxn ang="0">
                    <a:pos x="907" y="250"/>
                  </a:cxn>
                  <a:cxn ang="0">
                    <a:pos x="781" y="621"/>
                  </a:cxn>
                  <a:cxn ang="0">
                    <a:pos x="539" y="621"/>
                  </a:cxn>
                  <a:cxn ang="0">
                    <a:pos x="776" y="0"/>
                  </a:cxn>
                  <a:cxn ang="0">
                    <a:pos x="809" y="0"/>
                  </a:cxn>
                  <a:cxn ang="0">
                    <a:pos x="842" y="0"/>
                  </a:cxn>
                  <a:cxn ang="0">
                    <a:pos x="874" y="0"/>
                  </a:cxn>
                  <a:cxn ang="0">
                    <a:pos x="907" y="0"/>
                  </a:cxn>
                  <a:cxn ang="0">
                    <a:pos x="939" y="0"/>
                  </a:cxn>
                  <a:cxn ang="0">
                    <a:pos x="972" y="0"/>
                  </a:cxn>
                  <a:cxn ang="0">
                    <a:pos x="1005" y="0"/>
                  </a:cxn>
                  <a:cxn ang="0">
                    <a:pos x="1038" y="0"/>
                  </a:cxn>
                  <a:cxn ang="0">
                    <a:pos x="1275" y="621"/>
                  </a:cxn>
                  <a:cxn ang="0">
                    <a:pos x="1033" y="621"/>
                  </a:cxn>
                  <a:cxn ang="0">
                    <a:pos x="907" y="250"/>
                  </a:cxn>
                  <a:cxn ang="0">
                    <a:pos x="1814" y="179"/>
                  </a:cxn>
                  <a:cxn ang="0">
                    <a:pos x="1814" y="0"/>
                  </a:cxn>
                  <a:cxn ang="0">
                    <a:pos x="1740" y="0"/>
                  </a:cxn>
                  <a:cxn ang="0">
                    <a:pos x="1665" y="0"/>
                  </a:cxn>
                  <a:cxn ang="0">
                    <a:pos x="1590" y="0"/>
                  </a:cxn>
                  <a:cxn ang="0">
                    <a:pos x="1515" y="0"/>
                  </a:cxn>
                  <a:cxn ang="0">
                    <a:pos x="1440" y="0"/>
                  </a:cxn>
                  <a:cxn ang="0">
                    <a:pos x="1366" y="0"/>
                  </a:cxn>
                  <a:cxn ang="0">
                    <a:pos x="1291" y="0"/>
                  </a:cxn>
                  <a:cxn ang="0">
                    <a:pos x="1216" y="0"/>
                  </a:cxn>
                  <a:cxn ang="0">
                    <a:pos x="1216" y="179"/>
                  </a:cxn>
                  <a:cxn ang="0">
                    <a:pos x="1391" y="179"/>
                  </a:cxn>
                  <a:cxn ang="0">
                    <a:pos x="1391" y="621"/>
                  </a:cxn>
                  <a:cxn ang="0">
                    <a:pos x="1639" y="621"/>
                  </a:cxn>
                  <a:cxn ang="0">
                    <a:pos x="1639" y="179"/>
                  </a:cxn>
                  <a:cxn ang="0">
                    <a:pos x="1814" y="179"/>
                  </a:cxn>
                  <a:cxn ang="0">
                    <a:pos x="2123" y="250"/>
                  </a:cxn>
                  <a:cxn ang="0">
                    <a:pos x="1996" y="621"/>
                  </a:cxn>
                  <a:cxn ang="0">
                    <a:pos x="1754" y="621"/>
                  </a:cxn>
                  <a:cxn ang="0">
                    <a:pos x="1991" y="0"/>
                  </a:cxn>
                  <a:cxn ang="0">
                    <a:pos x="2024" y="0"/>
                  </a:cxn>
                  <a:cxn ang="0">
                    <a:pos x="2057" y="0"/>
                  </a:cxn>
                  <a:cxn ang="0">
                    <a:pos x="2090" y="0"/>
                  </a:cxn>
                  <a:cxn ang="0">
                    <a:pos x="2123" y="0"/>
                  </a:cxn>
                  <a:cxn ang="0">
                    <a:pos x="2155" y="0"/>
                  </a:cxn>
                  <a:cxn ang="0">
                    <a:pos x="2188" y="0"/>
                  </a:cxn>
                  <a:cxn ang="0">
                    <a:pos x="2220" y="0"/>
                  </a:cxn>
                  <a:cxn ang="0">
                    <a:pos x="2253" y="0"/>
                  </a:cxn>
                  <a:cxn ang="0">
                    <a:pos x="2491" y="621"/>
                  </a:cxn>
                  <a:cxn ang="0">
                    <a:pos x="2248" y="621"/>
                  </a:cxn>
                  <a:cxn ang="0">
                    <a:pos x="2123" y="250"/>
                  </a:cxn>
                </a:cxnLst>
                <a:rect l="0" t="0" r="r" b="b"/>
                <a:pathLst>
                  <a:path w="2491" h="621">
                    <a:moveTo>
                      <a:pt x="598" y="179"/>
                    </a:moveTo>
                    <a:lnTo>
                      <a:pt x="598" y="0"/>
                    </a:lnTo>
                    <a:lnTo>
                      <a:pt x="524" y="0"/>
                    </a:lnTo>
                    <a:lnTo>
                      <a:pt x="449" y="0"/>
                    </a:lnTo>
                    <a:lnTo>
                      <a:pt x="374" y="0"/>
                    </a:lnTo>
                    <a:lnTo>
                      <a:pt x="299" y="0"/>
                    </a:lnTo>
                    <a:lnTo>
                      <a:pt x="224" y="0"/>
                    </a:lnTo>
                    <a:lnTo>
                      <a:pt x="150" y="0"/>
                    </a:lnTo>
                    <a:lnTo>
                      <a:pt x="75" y="0"/>
                    </a:lnTo>
                    <a:lnTo>
                      <a:pt x="0" y="0"/>
                    </a:lnTo>
                    <a:lnTo>
                      <a:pt x="0" y="179"/>
                    </a:lnTo>
                    <a:lnTo>
                      <a:pt x="176" y="179"/>
                    </a:lnTo>
                    <a:lnTo>
                      <a:pt x="176" y="621"/>
                    </a:lnTo>
                    <a:lnTo>
                      <a:pt x="423" y="621"/>
                    </a:lnTo>
                    <a:lnTo>
                      <a:pt x="423" y="179"/>
                    </a:lnTo>
                    <a:lnTo>
                      <a:pt x="598" y="179"/>
                    </a:lnTo>
                    <a:close/>
                    <a:moveTo>
                      <a:pt x="907" y="250"/>
                    </a:moveTo>
                    <a:lnTo>
                      <a:pt x="781" y="621"/>
                    </a:lnTo>
                    <a:lnTo>
                      <a:pt x="539" y="621"/>
                    </a:lnTo>
                    <a:lnTo>
                      <a:pt x="776" y="0"/>
                    </a:lnTo>
                    <a:lnTo>
                      <a:pt x="809" y="0"/>
                    </a:lnTo>
                    <a:lnTo>
                      <a:pt x="842" y="0"/>
                    </a:lnTo>
                    <a:lnTo>
                      <a:pt x="874" y="0"/>
                    </a:lnTo>
                    <a:lnTo>
                      <a:pt x="907" y="0"/>
                    </a:lnTo>
                    <a:lnTo>
                      <a:pt x="939" y="0"/>
                    </a:lnTo>
                    <a:lnTo>
                      <a:pt x="972" y="0"/>
                    </a:lnTo>
                    <a:lnTo>
                      <a:pt x="1005" y="0"/>
                    </a:lnTo>
                    <a:lnTo>
                      <a:pt x="1038" y="0"/>
                    </a:lnTo>
                    <a:lnTo>
                      <a:pt x="1275" y="621"/>
                    </a:lnTo>
                    <a:lnTo>
                      <a:pt x="1033" y="621"/>
                    </a:lnTo>
                    <a:lnTo>
                      <a:pt x="907" y="250"/>
                    </a:lnTo>
                    <a:close/>
                    <a:moveTo>
                      <a:pt x="1814" y="179"/>
                    </a:moveTo>
                    <a:lnTo>
                      <a:pt x="1814" y="0"/>
                    </a:lnTo>
                    <a:lnTo>
                      <a:pt x="1740" y="0"/>
                    </a:lnTo>
                    <a:lnTo>
                      <a:pt x="1665" y="0"/>
                    </a:lnTo>
                    <a:lnTo>
                      <a:pt x="1590" y="0"/>
                    </a:lnTo>
                    <a:lnTo>
                      <a:pt x="1515" y="0"/>
                    </a:lnTo>
                    <a:lnTo>
                      <a:pt x="1440" y="0"/>
                    </a:lnTo>
                    <a:lnTo>
                      <a:pt x="1366" y="0"/>
                    </a:lnTo>
                    <a:lnTo>
                      <a:pt x="1291" y="0"/>
                    </a:lnTo>
                    <a:lnTo>
                      <a:pt x="1216" y="0"/>
                    </a:lnTo>
                    <a:lnTo>
                      <a:pt x="1216" y="179"/>
                    </a:lnTo>
                    <a:lnTo>
                      <a:pt x="1391" y="179"/>
                    </a:lnTo>
                    <a:lnTo>
                      <a:pt x="1391" y="621"/>
                    </a:lnTo>
                    <a:lnTo>
                      <a:pt x="1639" y="621"/>
                    </a:lnTo>
                    <a:lnTo>
                      <a:pt x="1639" y="179"/>
                    </a:lnTo>
                    <a:lnTo>
                      <a:pt x="1814" y="179"/>
                    </a:lnTo>
                    <a:close/>
                    <a:moveTo>
                      <a:pt x="2123" y="250"/>
                    </a:moveTo>
                    <a:lnTo>
                      <a:pt x="1996" y="621"/>
                    </a:lnTo>
                    <a:lnTo>
                      <a:pt x="1754" y="621"/>
                    </a:lnTo>
                    <a:lnTo>
                      <a:pt x="1991" y="0"/>
                    </a:lnTo>
                    <a:lnTo>
                      <a:pt x="2024" y="0"/>
                    </a:lnTo>
                    <a:lnTo>
                      <a:pt x="2057" y="0"/>
                    </a:lnTo>
                    <a:lnTo>
                      <a:pt x="2090" y="0"/>
                    </a:lnTo>
                    <a:lnTo>
                      <a:pt x="2123" y="0"/>
                    </a:lnTo>
                    <a:lnTo>
                      <a:pt x="2155" y="0"/>
                    </a:lnTo>
                    <a:lnTo>
                      <a:pt x="2188" y="0"/>
                    </a:lnTo>
                    <a:lnTo>
                      <a:pt x="2220" y="0"/>
                    </a:lnTo>
                    <a:lnTo>
                      <a:pt x="2253" y="0"/>
                    </a:lnTo>
                    <a:lnTo>
                      <a:pt x="2491" y="621"/>
                    </a:lnTo>
                    <a:lnTo>
                      <a:pt x="2248" y="621"/>
                    </a:lnTo>
                    <a:lnTo>
                      <a:pt x="2123" y="25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bg1"/>
                  </a:solidFill>
                  <a:latin typeface="Myriad Pro"/>
                </a:endParaRPr>
              </a:p>
            </p:txBody>
          </p:sp>
        </p:grpSp>
        <p:sp>
          <p:nvSpPr>
            <p:cNvPr id="26" name="Freeform 25"/>
            <p:cNvSpPr>
              <a:spLocks noEditPoints="1"/>
            </p:cNvSpPr>
            <p:nvPr/>
          </p:nvSpPr>
          <p:spPr bwMode="auto">
            <a:xfrm>
              <a:off x="1409510" y="392855"/>
              <a:ext cx="878871" cy="92839"/>
            </a:xfrm>
            <a:custGeom>
              <a:avLst/>
              <a:gdLst/>
              <a:ahLst/>
              <a:cxnLst>
                <a:cxn ang="0">
                  <a:pos x="805" y="637"/>
                </a:cxn>
                <a:cxn ang="0">
                  <a:pos x="996" y="219"/>
                </a:cxn>
                <a:cxn ang="0">
                  <a:pos x="1304" y="357"/>
                </a:cxn>
                <a:cxn ang="0">
                  <a:pos x="1069" y="644"/>
                </a:cxn>
                <a:cxn ang="0">
                  <a:pos x="1040" y="573"/>
                </a:cxn>
                <a:cxn ang="0">
                  <a:pos x="1182" y="280"/>
                </a:cxn>
                <a:cxn ang="0">
                  <a:pos x="1457" y="426"/>
                </a:cxn>
                <a:cxn ang="0">
                  <a:pos x="1680" y="639"/>
                </a:cxn>
                <a:cxn ang="0">
                  <a:pos x="1384" y="480"/>
                </a:cxn>
                <a:cxn ang="0">
                  <a:pos x="1565" y="178"/>
                </a:cxn>
                <a:cxn ang="0">
                  <a:pos x="1772" y="419"/>
                </a:cxn>
                <a:cxn ang="0">
                  <a:pos x="1479" y="300"/>
                </a:cxn>
                <a:cxn ang="0">
                  <a:pos x="2054" y="179"/>
                </a:cxn>
                <a:cxn ang="0">
                  <a:pos x="2260" y="188"/>
                </a:cxn>
                <a:cxn ang="0">
                  <a:pos x="2257" y="15"/>
                </a:cxn>
                <a:cxn ang="0">
                  <a:pos x="2523" y="568"/>
                </a:cxn>
                <a:cxn ang="0">
                  <a:pos x="2483" y="627"/>
                </a:cxn>
                <a:cxn ang="0">
                  <a:pos x="2395" y="282"/>
                </a:cxn>
                <a:cxn ang="0">
                  <a:pos x="2669" y="201"/>
                </a:cxn>
                <a:cxn ang="0">
                  <a:pos x="2657" y="282"/>
                </a:cxn>
                <a:cxn ang="0">
                  <a:pos x="2858" y="220"/>
                </a:cxn>
                <a:cxn ang="0">
                  <a:pos x="3192" y="222"/>
                </a:cxn>
                <a:cxn ang="0">
                  <a:pos x="3092" y="249"/>
                </a:cxn>
                <a:cxn ang="0">
                  <a:pos x="3666" y="632"/>
                </a:cxn>
                <a:cxn ang="0">
                  <a:pos x="3354" y="500"/>
                </a:cxn>
                <a:cxn ang="0">
                  <a:pos x="3484" y="195"/>
                </a:cxn>
                <a:cxn ang="0">
                  <a:pos x="3516" y="256"/>
                </a:cxn>
                <a:cxn ang="0">
                  <a:pos x="3592" y="581"/>
                </a:cxn>
                <a:cxn ang="0">
                  <a:pos x="4055" y="577"/>
                </a:cxn>
                <a:cxn ang="0">
                  <a:pos x="3803" y="567"/>
                </a:cxn>
                <a:cxn ang="0">
                  <a:pos x="3854" y="210"/>
                </a:cxn>
                <a:cxn ang="0">
                  <a:pos x="4132" y="281"/>
                </a:cxn>
                <a:cxn ang="0">
                  <a:pos x="3947" y="237"/>
                </a:cxn>
                <a:cxn ang="0">
                  <a:pos x="4571" y="638"/>
                </a:cxn>
                <a:cxn ang="0">
                  <a:pos x="4425" y="355"/>
                </a:cxn>
                <a:cxn ang="0">
                  <a:pos x="4692" y="179"/>
                </a:cxn>
                <a:cxn ang="0">
                  <a:pos x="4503" y="378"/>
                </a:cxn>
                <a:cxn ang="0">
                  <a:pos x="4914" y="445"/>
                </a:cxn>
                <a:cxn ang="0">
                  <a:pos x="5116" y="642"/>
                </a:cxn>
                <a:cxn ang="0">
                  <a:pos x="4837" y="469"/>
                </a:cxn>
                <a:cxn ang="0">
                  <a:pos x="5032" y="177"/>
                </a:cxn>
                <a:cxn ang="0">
                  <a:pos x="5225" y="427"/>
                </a:cxn>
                <a:cxn ang="0">
                  <a:pos x="4929" y="310"/>
                </a:cxn>
                <a:cxn ang="0">
                  <a:pos x="5520" y="177"/>
                </a:cxn>
                <a:cxn ang="0">
                  <a:pos x="5849" y="249"/>
                </a:cxn>
                <a:cxn ang="0">
                  <a:pos x="5745" y="644"/>
                </a:cxn>
                <a:cxn ang="0">
                  <a:pos x="6173" y="588"/>
                </a:cxn>
                <a:cxn ang="0">
                  <a:pos x="5907" y="543"/>
                </a:cxn>
                <a:cxn ang="0">
                  <a:pos x="6173" y="317"/>
                </a:cxn>
                <a:cxn ang="0">
                  <a:pos x="6044" y="179"/>
                </a:cxn>
                <a:cxn ang="0">
                  <a:pos x="6022" y="438"/>
                </a:cxn>
                <a:cxn ang="0">
                  <a:pos x="6118" y="573"/>
                </a:cxn>
                <a:cxn ang="0">
                  <a:pos x="6379" y="72"/>
                </a:cxn>
                <a:cxn ang="0">
                  <a:pos x="6454" y="99"/>
                </a:cxn>
                <a:cxn ang="0">
                  <a:pos x="6815" y="177"/>
                </a:cxn>
                <a:cxn ang="0">
                  <a:pos x="6901" y="333"/>
                </a:cxn>
                <a:cxn ang="0">
                  <a:pos x="6691" y="329"/>
                </a:cxn>
                <a:cxn ang="0">
                  <a:pos x="7278" y="580"/>
                </a:cxn>
                <a:cxn ang="0">
                  <a:pos x="7137" y="188"/>
                </a:cxn>
                <a:cxn ang="0">
                  <a:pos x="7541" y="759"/>
                </a:cxn>
                <a:cxn ang="0">
                  <a:pos x="7366" y="188"/>
                </a:cxn>
                <a:cxn ang="0">
                  <a:pos x="7881" y="532"/>
                </a:cxn>
                <a:cxn ang="0">
                  <a:pos x="7920" y="642"/>
                </a:cxn>
              </a:cxnLst>
              <a:rect l="0" t="0" r="r" b="b"/>
              <a:pathLst>
                <a:path w="7953" h="842">
                  <a:moveTo>
                    <a:pt x="324" y="277"/>
                  </a:moveTo>
                  <a:lnTo>
                    <a:pt x="324" y="344"/>
                  </a:lnTo>
                  <a:lnTo>
                    <a:pt x="81" y="344"/>
                  </a:lnTo>
                  <a:lnTo>
                    <a:pt x="81" y="569"/>
                  </a:lnTo>
                  <a:lnTo>
                    <a:pt x="352" y="569"/>
                  </a:lnTo>
                  <a:lnTo>
                    <a:pt x="352" y="637"/>
                  </a:lnTo>
                  <a:lnTo>
                    <a:pt x="0" y="637"/>
                  </a:lnTo>
                  <a:lnTo>
                    <a:pt x="0" y="11"/>
                  </a:lnTo>
                  <a:lnTo>
                    <a:pt x="338" y="11"/>
                  </a:lnTo>
                  <a:lnTo>
                    <a:pt x="338" y="79"/>
                  </a:lnTo>
                  <a:lnTo>
                    <a:pt x="81" y="79"/>
                  </a:lnTo>
                  <a:lnTo>
                    <a:pt x="81" y="277"/>
                  </a:lnTo>
                  <a:lnTo>
                    <a:pt x="324" y="277"/>
                  </a:lnTo>
                  <a:close/>
                  <a:moveTo>
                    <a:pt x="401" y="188"/>
                  </a:moveTo>
                  <a:lnTo>
                    <a:pt x="492" y="188"/>
                  </a:lnTo>
                  <a:lnTo>
                    <a:pt x="556" y="284"/>
                  </a:lnTo>
                  <a:lnTo>
                    <a:pt x="566" y="300"/>
                  </a:lnTo>
                  <a:lnTo>
                    <a:pt x="578" y="317"/>
                  </a:lnTo>
                  <a:lnTo>
                    <a:pt x="589" y="337"/>
                  </a:lnTo>
                  <a:lnTo>
                    <a:pt x="601" y="357"/>
                  </a:lnTo>
                  <a:lnTo>
                    <a:pt x="604" y="357"/>
                  </a:lnTo>
                  <a:lnTo>
                    <a:pt x="614" y="340"/>
                  </a:lnTo>
                  <a:lnTo>
                    <a:pt x="625" y="321"/>
                  </a:lnTo>
                  <a:lnTo>
                    <a:pt x="636" y="303"/>
                  </a:lnTo>
                  <a:lnTo>
                    <a:pt x="649" y="283"/>
                  </a:lnTo>
                  <a:lnTo>
                    <a:pt x="712" y="188"/>
                  </a:lnTo>
                  <a:lnTo>
                    <a:pt x="800" y="188"/>
                  </a:lnTo>
                  <a:lnTo>
                    <a:pt x="646" y="405"/>
                  </a:lnTo>
                  <a:lnTo>
                    <a:pt x="805" y="637"/>
                  </a:lnTo>
                  <a:lnTo>
                    <a:pt x="712" y="637"/>
                  </a:lnTo>
                  <a:lnTo>
                    <a:pt x="646" y="535"/>
                  </a:lnTo>
                  <a:lnTo>
                    <a:pt x="635" y="520"/>
                  </a:lnTo>
                  <a:lnTo>
                    <a:pt x="624" y="501"/>
                  </a:lnTo>
                  <a:lnTo>
                    <a:pt x="612" y="481"/>
                  </a:lnTo>
                  <a:lnTo>
                    <a:pt x="598" y="457"/>
                  </a:lnTo>
                  <a:lnTo>
                    <a:pt x="596" y="457"/>
                  </a:lnTo>
                  <a:lnTo>
                    <a:pt x="588" y="472"/>
                  </a:lnTo>
                  <a:lnTo>
                    <a:pt x="578" y="490"/>
                  </a:lnTo>
                  <a:lnTo>
                    <a:pt x="564" y="511"/>
                  </a:lnTo>
                  <a:lnTo>
                    <a:pt x="549" y="535"/>
                  </a:lnTo>
                  <a:lnTo>
                    <a:pt x="484" y="637"/>
                  </a:lnTo>
                  <a:lnTo>
                    <a:pt x="394" y="637"/>
                  </a:lnTo>
                  <a:lnTo>
                    <a:pt x="553" y="408"/>
                  </a:lnTo>
                  <a:lnTo>
                    <a:pt x="401" y="188"/>
                  </a:lnTo>
                  <a:close/>
                  <a:moveTo>
                    <a:pt x="883" y="820"/>
                  </a:moveTo>
                  <a:lnTo>
                    <a:pt x="883" y="334"/>
                  </a:lnTo>
                  <a:lnTo>
                    <a:pt x="883" y="298"/>
                  </a:lnTo>
                  <a:lnTo>
                    <a:pt x="882" y="261"/>
                  </a:lnTo>
                  <a:lnTo>
                    <a:pt x="881" y="224"/>
                  </a:lnTo>
                  <a:lnTo>
                    <a:pt x="880" y="188"/>
                  </a:lnTo>
                  <a:lnTo>
                    <a:pt x="953" y="188"/>
                  </a:lnTo>
                  <a:lnTo>
                    <a:pt x="957" y="265"/>
                  </a:lnTo>
                  <a:lnTo>
                    <a:pt x="958" y="265"/>
                  </a:lnTo>
                  <a:lnTo>
                    <a:pt x="965" y="255"/>
                  </a:lnTo>
                  <a:lnTo>
                    <a:pt x="972" y="244"/>
                  </a:lnTo>
                  <a:lnTo>
                    <a:pt x="979" y="235"/>
                  </a:lnTo>
                  <a:lnTo>
                    <a:pt x="988" y="227"/>
                  </a:lnTo>
                  <a:lnTo>
                    <a:pt x="996" y="219"/>
                  </a:lnTo>
                  <a:lnTo>
                    <a:pt x="1005" y="211"/>
                  </a:lnTo>
                  <a:lnTo>
                    <a:pt x="1014" y="205"/>
                  </a:lnTo>
                  <a:lnTo>
                    <a:pt x="1024" y="199"/>
                  </a:lnTo>
                  <a:lnTo>
                    <a:pt x="1034" y="194"/>
                  </a:lnTo>
                  <a:lnTo>
                    <a:pt x="1045" y="190"/>
                  </a:lnTo>
                  <a:lnTo>
                    <a:pt x="1055" y="186"/>
                  </a:lnTo>
                  <a:lnTo>
                    <a:pt x="1068" y="183"/>
                  </a:lnTo>
                  <a:lnTo>
                    <a:pt x="1079" y="181"/>
                  </a:lnTo>
                  <a:lnTo>
                    <a:pt x="1091" y="178"/>
                  </a:lnTo>
                  <a:lnTo>
                    <a:pt x="1105" y="177"/>
                  </a:lnTo>
                  <a:lnTo>
                    <a:pt x="1118" y="177"/>
                  </a:lnTo>
                  <a:lnTo>
                    <a:pt x="1138" y="178"/>
                  </a:lnTo>
                  <a:lnTo>
                    <a:pt x="1157" y="182"/>
                  </a:lnTo>
                  <a:lnTo>
                    <a:pt x="1166" y="184"/>
                  </a:lnTo>
                  <a:lnTo>
                    <a:pt x="1176" y="187"/>
                  </a:lnTo>
                  <a:lnTo>
                    <a:pt x="1185" y="190"/>
                  </a:lnTo>
                  <a:lnTo>
                    <a:pt x="1193" y="193"/>
                  </a:lnTo>
                  <a:lnTo>
                    <a:pt x="1201" y="198"/>
                  </a:lnTo>
                  <a:lnTo>
                    <a:pt x="1210" y="202"/>
                  </a:lnTo>
                  <a:lnTo>
                    <a:pt x="1218" y="207"/>
                  </a:lnTo>
                  <a:lnTo>
                    <a:pt x="1225" y="213"/>
                  </a:lnTo>
                  <a:lnTo>
                    <a:pt x="1240" y="226"/>
                  </a:lnTo>
                  <a:lnTo>
                    <a:pt x="1254" y="241"/>
                  </a:lnTo>
                  <a:lnTo>
                    <a:pt x="1266" y="258"/>
                  </a:lnTo>
                  <a:lnTo>
                    <a:pt x="1277" y="275"/>
                  </a:lnTo>
                  <a:lnTo>
                    <a:pt x="1287" y="294"/>
                  </a:lnTo>
                  <a:lnTo>
                    <a:pt x="1294" y="314"/>
                  </a:lnTo>
                  <a:lnTo>
                    <a:pt x="1300" y="335"/>
                  </a:lnTo>
                  <a:lnTo>
                    <a:pt x="1304" y="357"/>
                  </a:lnTo>
                  <a:lnTo>
                    <a:pt x="1307" y="381"/>
                  </a:lnTo>
                  <a:lnTo>
                    <a:pt x="1308" y="406"/>
                  </a:lnTo>
                  <a:lnTo>
                    <a:pt x="1307" y="434"/>
                  </a:lnTo>
                  <a:lnTo>
                    <a:pt x="1304" y="460"/>
                  </a:lnTo>
                  <a:lnTo>
                    <a:pt x="1302" y="473"/>
                  </a:lnTo>
                  <a:lnTo>
                    <a:pt x="1299" y="485"/>
                  </a:lnTo>
                  <a:lnTo>
                    <a:pt x="1296" y="497"/>
                  </a:lnTo>
                  <a:lnTo>
                    <a:pt x="1292" y="509"/>
                  </a:lnTo>
                  <a:lnTo>
                    <a:pt x="1288" y="520"/>
                  </a:lnTo>
                  <a:lnTo>
                    <a:pt x="1283" y="530"/>
                  </a:lnTo>
                  <a:lnTo>
                    <a:pt x="1278" y="541"/>
                  </a:lnTo>
                  <a:lnTo>
                    <a:pt x="1272" y="551"/>
                  </a:lnTo>
                  <a:lnTo>
                    <a:pt x="1266" y="560"/>
                  </a:lnTo>
                  <a:lnTo>
                    <a:pt x="1260" y="569"/>
                  </a:lnTo>
                  <a:lnTo>
                    <a:pt x="1253" y="579"/>
                  </a:lnTo>
                  <a:lnTo>
                    <a:pt x="1245" y="587"/>
                  </a:lnTo>
                  <a:lnTo>
                    <a:pt x="1231" y="601"/>
                  </a:lnTo>
                  <a:lnTo>
                    <a:pt x="1215" y="614"/>
                  </a:lnTo>
                  <a:lnTo>
                    <a:pt x="1207" y="619"/>
                  </a:lnTo>
                  <a:lnTo>
                    <a:pt x="1198" y="624"/>
                  </a:lnTo>
                  <a:lnTo>
                    <a:pt x="1190" y="628"/>
                  </a:lnTo>
                  <a:lnTo>
                    <a:pt x="1181" y="632"/>
                  </a:lnTo>
                  <a:lnTo>
                    <a:pt x="1163" y="638"/>
                  </a:lnTo>
                  <a:lnTo>
                    <a:pt x="1144" y="643"/>
                  </a:lnTo>
                  <a:lnTo>
                    <a:pt x="1123" y="647"/>
                  </a:lnTo>
                  <a:lnTo>
                    <a:pt x="1103" y="648"/>
                  </a:lnTo>
                  <a:lnTo>
                    <a:pt x="1091" y="647"/>
                  </a:lnTo>
                  <a:lnTo>
                    <a:pt x="1079" y="646"/>
                  </a:lnTo>
                  <a:lnTo>
                    <a:pt x="1069" y="644"/>
                  </a:lnTo>
                  <a:lnTo>
                    <a:pt x="1058" y="642"/>
                  </a:lnTo>
                  <a:lnTo>
                    <a:pt x="1048" y="640"/>
                  </a:lnTo>
                  <a:lnTo>
                    <a:pt x="1038" y="637"/>
                  </a:lnTo>
                  <a:lnTo>
                    <a:pt x="1029" y="633"/>
                  </a:lnTo>
                  <a:lnTo>
                    <a:pt x="1019" y="629"/>
                  </a:lnTo>
                  <a:lnTo>
                    <a:pt x="1011" y="625"/>
                  </a:lnTo>
                  <a:lnTo>
                    <a:pt x="1003" y="620"/>
                  </a:lnTo>
                  <a:lnTo>
                    <a:pt x="996" y="614"/>
                  </a:lnTo>
                  <a:lnTo>
                    <a:pt x="989" y="607"/>
                  </a:lnTo>
                  <a:lnTo>
                    <a:pt x="981" y="600"/>
                  </a:lnTo>
                  <a:lnTo>
                    <a:pt x="975" y="593"/>
                  </a:lnTo>
                  <a:lnTo>
                    <a:pt x="969" y="585"/>
                  </a:lnTo>
                  <a:lnTo>
                    <a:pt x="964" y="577"/>
                  </a:lnTo>
                  <a:lnTo>
                    <a:pt x="964" y="820"/>
                  </a:lnTo>
                  <a:lnTo>
                    <a:pt x="883" y="820"/>
                  </a:lnTo>
                  <a:close/>
                  <a:moveTo>
                    <a:pt x="964" y="377"/>
                  </a:moveTo>
                  <a:lnTo>
                    <a:pt x="964" y="454"/>
                  </a:lnTo>
                  <a:lnTo>
                    <a:pt x="964" y="468"/>
                  </a:lnTo>
                  <a:lnTo>
                    <a:pt x="966" y="480"/>
                  </a:lnTo>
                  <a:lnTo>
                    <a:pt x="969" y="492"/>
                  </a:lnTo>
                  <a:lnTo>
                    <a:pt x="972" y="504"/>
                  </a:lnTo>
                  <a:lnTo>
                    <a:pt x="977" y="515"/>
                  </a:lnTo>
                  <a:lnTo>
                    <a:pt x="983" y="525"/>
                  </a:lnTo>
                  <a:lnTo>
                    <a:pt x="991" y="535"/>
                  </a:lnTo>
                  <a:lnTo>
                    <a:pt x="1000" y="546"/>
                  </a:lnTo>
                  <a:lnTo>
                    <a:pt x="1009" y="554"/>
                  </a:lnTo>
                  <a:lnTo>
                    <a:pt x="1018" y="562"/>
                  </a:lnTo>
                  <a:lnTo>
                    <a:pt x="1029" y="568"/>
                  </a:lnTo>
                  <a:lnTo>
                    <a:pt x="1040" y="573"/>
                  </a:lnTo>
                  <a:lnTo>
                    <a:pt x="1051" y="578"/>
                  </a:lnTo>
                  <a:lnTo>
                    <a:pt x="1064" y="581"/>
                  </a:lnTo>
                  <a:lnTo>
                    <a:pt x="1077" y="583"/>
                  </a:lnTo>
                  <a:lnTo>
                    <a:pt x="1090" y="583"/>
                  </a:lnTo>
                  <a:lnTo>
                    <a:pt x="1106" y="583"/>
                  </a:lnTo>
                  <a:lnTo>
                    <a:pt x="1120" y="580"/>
                  </a:lnTo>
                  <a:lnTo>
                    <a:pt x="1133" y="577"/>
                  </a:lnTo>
                  <a:lnTo>
                    <a:pt x="1147" y="571"/>
                  </a:lnTo>
                  <a:lnTo>
                    <a:pt x="1159" y="564"/>
                  </a:lnTo>
                  <a:lnTo>
                    <a:pt x="1170" y="556"/>
                  </a:lnTo>
                  <a:lnTo>
                    <a:pt x="1181" y="547"/>
                  </a:lnTo>
                  <a:lnTo>
                    <a:pt x="1190" y="535"/>
                  </a:lnTo>
                  <a:lnTo>
                    <a:pt x="1198" y="523"/>
                  </a:lnTo>
                  <a:lnTo>
                    <a:pt x="1205" y="510"/>
                  </a:lnTo>
                  <a:lnTo>
                    <a:pt x="1212" y="495"/>
                  </a:lnTo>
                  <a:lnTo>
                    <a:pt x="1217" y="480"/>
                  </a:lnTo>
                  <a:lnTo>
                    <a:pt x="1221" y="463"/>
                  </a:lnTo>
                  <a:lnTo>
                    <a:pt x="1224" y="447"/>
                  </a:lnTo>
                  <a:lnTo>
                    <a:pt x="1226" y="428"/>
                  </a:lnTo>
                  <a:lnTo>
                    <a:pt x="1226" y="410"/>
                  </a:lnTo>
                  <a:lnTo>
                    <a:pt x="1226" y="392"/>
                  </a:lnTo>
                  <a:lnTo>
                    <a:pt x="1224" y="376"/>
                  </a:lnTo>
                  <a:lnTo>
                    <a:pt x="1221" y="360"/>
                  </a:lnTo>
                  <a:lnTo>
                    <a:pt x="1218" y="345"/>
                  </a:lnTo>
                  <a:lnTo>
                    <a:pt x="1213" y="331"/>
                  </a:lnTo>
                  <a:lnTo>
                    <a:pt x="1206" y="317"/>
                  </a:lnTo>
                  <a:lnTo>
                    <a:pt x="1200" y="305"/>
                  </a:lnTo>
                  <a:lnTo>
                    <a:pt x="1192" y="293"/>
                  </a:lnTo>
                  <a:lnTo>
                    <a:pt x="1182" y="280"/>
                  </a:lnTo>
                  <a:lnTo>
                    <a:pt x="1172" y="271"/>
                  </a:lnTo>
                  <a:lnTo>
                    <a:pt x="1160" y="262"/>
                  </a:lnTo>
                  <a:lnTo>
                    <a:pt x="1149" y="255"/>
                  </a:lnTo>
                  <a:lnTo>
                    <a:pt x="1136" y="249"/>
                  </a:lnTo>
                  <a:lnTo>
                    <a:pt x="1122" y="245"/>
                  </a:lnTo>
                  <a:lnTo>
                    <a:pt x="1108" y="243"/>
                  </a:lnTo>
                  <a:lnTo>
                    <a:pt x="1092" y="242"/>
                  </a:lnTo>
                  <a:lnTo>
                    <a:pt x="1082" y="243"/>
                  </a:lnTo>
                  <a:lnTo>
                    <a:pt x="1072" y="244"/>
                  </a:lnTo>
                  <a:lnTo>
                    <a:pt x="1062" y="246"/>
                  </a:lnTo>
                  <a:lnTo>
                    <a:pt x="1052" y="249"/>
                  </a:lnTo>
                  <a:lnTo>
                    <a:pt x="1042" y="254"/>
                  </a:lnTo>
                  <a:lnTo>
                    <a:pt x="1033" y="258"/>
                  </a:lnTo>
                  <a:lnTo>
                    <a:pt x="1024" y="264"/>
                  </a:lnTo>
                  <a:lnTo>
                    <a:pt x="1015" y="270"/>
                  </a:lnTo>
                  <a:lnTo>
                    <a:pt x="1007" y="277"/>
                  </a:lnTo>
                  <a:lnTo>
                    <a:pt x="999" y="285"/>
                  </a:lnTo>
                  <a:lnTo>
                    <a:pt x="993" y="294"/>
                  </a:lnTo>
                  <a:lnTo>
                    <a:pt x="987" y="303"/>
                  </a:lnTo>
                  <a:lnTo>
                    <a:pt x="981" y="312"/>
                  </a:lnTo>
                  <a:lnTo>
                    <a:pt x="976" y="321"/>
                  </a:lnTo>
                  <a:lnTo>
                    <a:pt x="972" y="333"/>
                  </a:lnTo>
                  <a:lnTo>
                    <a:pt x="969" y="344"/>
                  </a:lnTo>
                  <a:lnTo>
                    <a:pt x="967" y="353"/>
                  </a:lnTo>
                  <a:lnTo>
                    <a:pt x="965" y="363"/>
                  </a:lnTo>
                  <a:lnTo>
                    <a:pt x="964" y="370"/>
                  </a:lnTo>
                  <a:lnTo>
                    <a:pt x="964" y="377"/>
                  </a:lnTo>
                  <a:close/>
                  <a:moveTo>
                    <a:pt x="1771" y="427"/>
                  </a:moveTo>
                  <a:lnTo>
                    <a:pt x="1457" y="426"/>
                  </a:lnTo>
                  <a:lnTo>
                    <a:pt x="1458" y="445"/>
                  </a:lnTo>
                  <a:lnTo>
                    <a:pt x="1460" y="463"/>
                  </a:lnTo>
                  <a:lnTo>
                    <a:pt x="1464" y="480"/>
                  </a:lnTo>
                  <a:lnTo>
                    <a:pt x="1469" y="495"/>
                  </a:lnTo>
                  <a:lnTo>
                    <a:pt x="1477" y="510"/>
                  </a:lnTo>
                  <a:lnTo>
                    <a:pt x="1484" y="523"/>
                  </a:lnTo>
                  <a:lnTo>
                    <a:pt x="1493" y="535"/>
                  </a:lnTo>
                  <a:lnTo>
                    <a:pt x="1504" y="546"/>
                  </a:lnTo>
                  <a:lnTo>
                    <a:pt x="1515" y="554"/>
                  </a:lnTo>
                  <a:lnTo>
                    <a:pt x="1526" y="562"/>
                  </a:lnTo>
                  <a:lnTo>
                    <a:pt x="1537" y="568"/>
                  </a:lnTo>
                  <a:lnTo>
                    <a:pt x="1551" y="573"/>
                  </a:lnTo>
                  <a:lnTo>
                    <a:pt x="1564" y="577"/>
                  </a:lnTo>
                  <a:lnTo>
                    <a:pt x="1578" y="580"/>
                  </a:lnTo>
                  <a:lnTo>
                    <a:pt x="1594" y="582"/>
                  </a:lnTo>
                  <a:lnTo>
                    <a:pt x="1610" y="582"/>
                  </a:lnTo>
                  <a:lnTo>
                    <a:pt x="1628" y="582"/>
                  </a:lnTo>
                  <a:lnTo>
                    <a:pt x="1644" y="581"/>
                  </a:lnTo>
                  <a:lnTo>
                    <a:pt x="1660" y="579"/>
                  </a:lnTo>
                  <a:lnTo>
                    <a:pt x="1676" y="577"/>
                  </a:lnTo>
                  <a:lnTo>
                    <a:pt x="1690" y="573"/>
                  </a:lnTo>
                  <a:lnTo>
                    <a:pt x="1706" y="569"/>
                  </a:lnTo>
                  <a:lnTo>
                    <a:pt x="1720" y="564"/>
                  </a:lnTo>
                  <a:lnTo>
                    <a:pt x="1735" y="559"/>
                  </a:lnTo>
                  <a:lnTo>
                    <a:pt x="1748" y="618"/>
                  </a:lnTo>
                  <a:lnTo>
                    <a:pt x="1733" y="624"/>
                  </a:lnTo>
                  <a:lnTo>
                    <a:pt x="1715" y="630"/>
                  </a:lnTo>
                  <a:lnTo>
                    <a:pt x="1698" y="635"/>
                  </a:lnTo>
                  <a:lnTo>
                    <a:pt x="1680" y="639"/>
                  </a:lnTo>
                  <a:lnTo>
                    <a:pt x="1661" y="642"/>
                  </a:lnTo>
                  <a:lnTo>
                    <a:pt x="1641" y="644"/>
                  </a:lnTo>
                  <a:lnTo>
                    <a:pt x="1621" y="646"/>
                  </a:lnTo>
                  <a:lnTo>
                    <a:pt x="1599" y="647"/>
                  </a:lnTo>
                  <a:lnTo>
                    <a:pt x="1574" y="646"/>
                  </a:lnTo>
                  <a:lnTo>
                    <a:pt x="1551" y="642"/>
                  </a:lnTo>
                  <a:lnTo>
                    <a:pt x="1539" y="640"/>
                  </a:lnTo>
                  <a:lnTo>
                    <a:pt x="1528" y="637"/>
                  </a:lnTo>
                  <a:lnTo>
                    <a:pt x="1518" y="634"/>
                  </a:lnTo>
                  <a:lnTo>
                    <a:pt x="1507" y="631"/>
                  </a:lnTo>
                  <a:lnTo>
                    <a:pt x="1497" y="627"/>
                  </a:lnTo>
                  <a:lnTo>
                    <a:pt x="1488" y="622"/>
                  </a:lnTo>
                  <a:lnTo>
                    <a:pt x="1479" y="617"/>
                  </a:lnTo>
                  <a:lnTo>
                    <a:pt x="1469" y="612"/>
                  </a:lnTo>
                  <a:lnTo>
                    <a:pt x="1461" y="605"/>
                  </a:lnTo>
                  <a:lnTo>
                    <a:pt x="1453" y="598"/>
                  </a:lnTo>
                  <a:lnTo>
                    <a:pt x="1445" y="592"/>
                  </a:lnTo>
                  <a:lnTo>
                    <a:pt x="1438" y="584"/>
                  </a:lnTo>
                  <a:lnTo>
                    <a:pt x="1430" y="576"/>
                  </a:lnTo>
                  <a:lnTo>
                    <a:pt x="1423" y="567"/>
                  </a:lnTo>
                  <a:lnTo>
                    <a:pt x="1417" y="559"/>
                  </a:lnTo>
                  <a:lnTo>
                    <a:pt x="1412" y="551"/>
                  </a:lnTo>
                  <a:lnTo>
                    <a:pt x="1406" y="542"/>
                  </a:lnTo>
                  <a:lnTo>
                    <a:pt x="1402" y="531"/>
                  </a:lnTo>
                  <a:lnTo>
                    <a:pt x="1397" y="522"/>
                  </a:lnTo>
                  <a:lnTo>
                    <a:pt x="1393" y="512"/>
                  </a:lnTo>
                  <a:lnTo>
                    <a:pt x="1389" y="501"/>
                  </a:lnTo>
                  <a:lnTo>
                    <a:pt x="1386" y="490"/>
                  </a:lnTo>
                  <a:lnTo>
                    <a:pt x="1384" y="480"/>
                  </a:lnTo>
                  <a:lnTo>
                    <a:pt x="1382" y="469"/>
                  </a:lnTo>
                  <a:lnTo>
                    <a:pt x="1379" y="445"/>
                  </a:lnTo>
                  <a:lnTo>
                    <a:pt x="1378" y="419"/>
                  </a:lnTo>
                  <a:lnTo>
                    <a:pt x="1379" y="394"/>
                  </a:lnTo>
                  <a:lnTo>
                    <a:pt x="1382" y="370"/>
                  </a:lnTo>
                  <a:lnTo>
                    <a:pt x="1386" y="346"/>
                  </a:lnTo>
                  <a:lnTo>
                    <a:pt x="1392" y="324"/>
                  </a:lnTo>
                  <a:lnTo>
                    <a:pt x="1397" y="313"/>
                  </a:lnTo>
                  <a:lnTo>
                    <a:pt x="1401" y="303"/>
                  </a:lnTo>
                  <a:lnTo>
                    <a:pt x="1406" y="293"/>
                  </a:lnTo>
                  <a:lnTo>
                    <a:pt x="1411" y="282"/>
                  </a:lnTo>
                  <a:lnTo>
                    <a:pt x="1416" y="273"/>
                  </a:lnTo>
                  <a:lnTo>
                    <a:pt x="1422" y="264"/>
                  </a:lnTo>
                  <a:lnTo>
                    <a:pt x="1428" y="255"/>
                  </a:lnTo>
                  <a:lnTo>
                    <a:pt x="1436" y="246"/>
                  </a:lnTo>
                  <a:lnTo>
                    <a:pt x="1443" y="238"/>
                  </a:lnTo>
                  <a:lnTo>
                    <a:pt x="1451" y="230"/>
                  </a:lnTo>
                  <a:lnTo>
                    <a:pt x="1458" y="223"/>
                  </a:lnTo>
                  <a:lnTo>
                    <a:pt x="1466" y="217"/>
                  </a:lnTo>
                  <a:lnTo>
                    <a:pt x="1476" y="210"/>
                  </a:lnTo>
                  <a:lnTo>
                    <a:pt x="1484" y="204"/>
                  </a:lnTo>
                  <a:lnTo>
                    <a:pt x="1493" y="199"/>
                  </a:lnTo>
                  <a:lnTo>
                    <a:pt x="1502" y="195"/>
                  </a:lnTo>
                  <a:lnTo>
                    <a:pt x="1513" y="191"/>
                  </a:lnTo>
                  <a:lnTo>
                    <a:pt x="1522" y="187"/>
                  </a:lnTo>
                  <a:lnTo>
                    <a:pt x="1532" y="185"/>
                  </a:lnTo>
                  <a:lnTo>
                    <a:pt x="1543" y="182"/>
                  </a:lnTo>
                  <a:lnTo>
                    <a:pt x="1554" y="179"/>
                  </a:lnTo>
                  <a:lnTo>
                    <a:pt x="1565" y="178"/>
                  </a:lnTo>
                  <a:lnTo>
                    <a:pt x="1576" y="177"/>
                  </a:lnTo>
                  <a:lnTo>
                    <a:pt x="1589" y="177"/>
                  </a:lnTo>
                  <a:lnTo>
                    <a:pt x="1601" y="177"/>
                  </a:lnTo>
                  <a:lnTo>
                    <a:pt x="1612" y="178"/>
                  </a:lnTo>
                  <a:lnTo>
                    <a:pt x="1624" y="181"/>
                  </a:lnTo>
                  <a:lnTo>
                    <a:pt x="1635" y="183"/>
                  </a:lnTo>
                  <a:lnTo>
                    <a:pt x="1645" y="185"/>
                  </a:lnTo>
                  <a:lnTo>
                    <a:pt x="1655" y="188"/>
                  </a:lnTo>
                  <a:lnTo>
                    <a:pt x="1665" y="192"/>
                  </a:lnTo>
                  <a:lnTo>
                    <a:pt x="1675" y="196"/>
                  </a:lnTo>
                  <a:lnTo>
                    <a:pt x="1683" y="201"/>
                  </a:lnTo>
                  <a:lnTo>
                    <a:pt x="1692" y="206"/>
                  </a:lnTo>
                  <a:lnTo>
                    <a:pt x="1701" y="212"/>
                  </a:lnTo>
                  <a:lnTo>
                    <a:pt x="1708" y="220"/>
                  </a:lnTo>
                  <a:lnTo>
                    <a:pt x="1716" y="227"/>
                  </a:lnTo>
                  <a:lnTo>
                    <a:pt x="1723" y="234"/>
                  </a:lnTo>
                  <a:lnTo>
                    <a:pt x="1729" y="242"/>
                  </a:lnTo>
                  <a:lnTo>
                    <a:pt x="1736" y="251"/>
                  </a:lnTo>
                  <a:lnTo>
                    <a:pt x="1745" y="266"/>
                  </a:lnTo>
                  <a:lnTo>
                    <a:pt x="1753" y="281"/>
                  </a:lnTo>
                  <a:lnTo>
                    <a:pt x="1759" y="298"/>
                  </a:lnTo>
                  <a:lnTo>
                    <a:pt x="1764" y="314"/>
                  </a:lnTo>
                  <a:lnTo>
                    <a:pt x="1768" y="332"/>
                  </a:lnTo>
                  <a:lnTo>
                    <a:pt x="1772" y="349"/>
                  </a:lnTo>
                  <a:lnTo>
                    <a:pt x="1774" y="369"/>
                  </a:lnTo>
                  <a:lnTo>
                    <a:pt x="1774" y="388"/>
                  </a:lnTo>
                  <a:lnTo>
                    <a:pt x="1774" y="400"/>
                  </a:lnTo>
                  <a:lnTo>
                    <a:pt x="1773" y="410"/>
                  </a:lnTo>
                  <a:lnTo>
                    <a:pt x="1772" y="419"/>
                  </a:lnTo>
                  <a:lnTo>
                    <a:pt x="1771" y="427"/>
                  </a:lnTo>
                  <a:close/>
                  <a:moveTo>
                    <a:pt x="1457" y="368"/>
                  </a:moveTo>
                  <a:lnTo>
                    <a:pt x="1696" y="368"/>
                  </a:lnTo>
                  <a:lnTo>
                    <a:pt x="1696" y="355"/>
                  </a:lnTo>
                  <a:lnTo>
                    <a:pt x="1694" y="344"/>
                  </a:lnTo>
                  <a:lnTo>
                    <a:pt x="1692" y="332"/>
                  </a:lnTo>
                  <a:lnTo>
                    <a:pt x="1690" y="321"/>
                  </a:lnTo>
                  <a:lnTo>
                    <a:pt x="1687" y="311"/>
                  </a:lnTo>
                  <a:lnTo>
                    <a:pt x="1683" y="301"/>
                  </a:lnTo>
                  <a:lnTo>
                    <a:pt x="1678" y="292"/>
                  </a:lnTo>
                  <a:lnTo>
                    <a:pt x="1673" y="282"/>
                  </a:lnTo>
                  <a:lnTo>
                    <a:pt x="1666" y="271"/>
                  </a:lnTo>
                  <a:lnTo>
                    <a:pt x="1656" y="262"/>
                  </a:lnTo>
                  <a:lnTo>
                    <a:pt x="1646" y="254"/>
                  </a:lnTo>
                  <a:lnTo>
                    <a:pt x="1636" y="247"/>
                  </a:lnTo>
                  <a:lnTo>
                    <a:pt x="1624" y="242"/>
                  </a:lnTo>
                  <a:lnTo>
                    <a:pt x="1611" y="239"/>
                  </a:lnTo>
                  <a:lnTo>
                    <a:pt x="1597" y="237"/>
                  </a:lnTo>
                  <a:lnTo>
                    <a:pt x="1583" y="236"/>
                  </a:lnTo>
                  <a:lnTo>
                    <a:pt x="1568" y="237"/>
                  </a:lnTo>
                  <a:lnTo>
                    <a:pt x="1555" y="239"/>
                  </a:lnTo>
                  <a:lnTo>
                    <a:pt x="1542" y="242"/>
                  </a:lnTo>
                  <a:lnTo>
                    <a:pt x="1531" y="247"/>
                  </a:lnTo>
                  <a:lnTo>
                    <a:pt x="1520" y="254"/>
                  </a:lnTo>
                  <a:lnTo>
                    <a:pt x="1510" y="261"/>
                  </a:lnTo>
                  <a:lnTo>
                    <a:pt x="1500" y="270"/>
                  </a:lnTo>
                  <a:lnTo>
                    <a:pt x="1491" y="280"/>
                  </a:lnTo>
                  <a:lnTo>
                    <a:pt x="1485" y="290"/>
                  </a:lnTo>
                  <a:lnTo>
                    <a:pt x="1479" y="300"/>
                  </a:lnTo>
                  <a:lnTo>
                    <a:pt x="1474" y="310"/>
                  </a:lnTo>
                  <a:lnTo>
                    <a:pt x="1468" y="320"/>
                  </a:lnTo>
                  <a:lnTo>
                    <a:pt x="1464" y="332"/>
                  </a:lnTo>
                  <a:lnTo>
                    <a:pt x="1461" y="343"/>
                  </a:lnTo>
                  <a:lnTo>
                    <a:pt x="1459" y="355"/>
                  </a:lnTo>
                  <a:lnTo>
                    <a:pt x="1457" y="368"/>
                  </a:lnTo>
                  <a:close/>
                  <a:moveTo>
                    <a:pt x="1875" y="637"/>
                  </a:moveTo>
                  <a:lnTo>
                    <a:pt x="1875" y="328"/>
                  </a:lnTo>
                  <a:lnTo>
                    <a:pt x="1875" y="291"/>
                  </a:lnTo>
                  <a:lnTo>
                    <a:pt x="1874" y="256"/>
                  </a:lnTo>
                  <a:lnTo>
                    <a:pt x="1873" y="221"/>
                  </a:lnTo>
                  <a:lnTo>
                    <a:pt x="1872" y="188"/>
                  </a:lnTo>
                  <a:lnTo>
                    <a:pt x="1944" y="188"/>
                  </a:lnTo>
                  <a:lnTo>
                    <a:pt x="1946" y="276"/>
                  </a:lnTo>
                  <a:lnTo>
                    <a:pt x="1950" y="276"/>
                  </a:lnTo>
                  <a:lnTo>
                    <a:pt x="1954" y="265"/>
                  </a:lnTo>
                  <a:lnTo>
                    <a:pt x="1959" y="255"/>
                  </a:lnTo>
                  <a:lnTo>
                    <a:pt x="1964" y="245"/>
                  </a:lnTo>
                  <a:lnTo>
                    <a:pt x="1970" y="236"/>
                  </a:lnTo>
                  <a:lnTo>
                    <a:pt x="1976" y="227"/>
                  </a:lnTo>
                  <a:lnTo>
                    <a:pt x="1983" y="219"/>
                  </a:lnTo>
                  <a:lnTo>
                    <a:pt x="1991" y="211"/>
                  </a:lnTo>
                  <a:lnTo>
                    <a:pt x="2000" y="204"/>
                  </a:lnTo>
                  <a:lnTo>
                    <a:pt x="2008" y="198"/>
                  </a:lnTo>
                  <a:lnTo>
                    <a:pt x="2017" y="193"/>
                  </a:lnTo>
                  <a:lnTo>
                    <a:pt x="2026" y="188"/>
                  </a:lnTo>
                  <a:lnTo>
                    <a:pt x="2036" y="185"/>
                  </a:lnTo>
                  <a:lnTo>
                    <a:pt x="2045" y="182"/>
                  </a:lnTo>
                  <a:lnTo>
                    <a:pt x="2054" y="179"/>
                  </a:lnTo>
                  <a:lnTo>
                    <a:pt x="2064" y="177"/>
                  </a:lnTo>
                  <a:lnTo>
                    <a:pt x="2075" y="177"/>
                  </a:lnTo>
                  <a:lnTo>
                    <a:pt x="2087" y="178"/>
                  </a:lnTo>
                  <a:lnTo>
                    <a:pt x="2097" y="181"/>
                  </a:lnTo>
                  <a:lnTo>
                    <a:pt x="2097" y="258"/>
                  </a:lnTo>
                  <a:lnTo>
                    <a:pt x="2084" y="256"/>
                  </a:lnTo>
                  <a:lnTo>
                    <a:pt x="2069" y="255"/>
                  </a:lnTo>
                  <a:lnTo>
                    <a:pt x="2055" y="256"/>
                  </a:lnTo>
                  <a:lnTo>
                    <a:pt x="2043" y="258"/>
                  </a:lnTo>
                  <a:lnTo>
                    <a:pt x="2032" y="261"/>
                  </a:lnTo>
                  <a:lnTo>
                    <a:pt x="2020" y="266"/>
                  </a:lnTo>
                  <a:lnTo>
                    <a:pt x="2010" y="272"/>
                  </a:lnTo>
                  <a:lnTo>
                    <a:pt x="2000" y="280"/>
                  </a:lnTo>
                  <a:lnTo>
                    <a:pt x="1990" y="290"/>
                  </a:lnTo>
                  <a:lnTo>
                    <a:pt x="1982" y="300"/>
                  </a:lnTo>
                  <a:lnTo>
                    <a:pt x="1976" y="310"/>
                  </a:lnTo>
                  <a:lnTo>
                    <a:pt x="1971" y="321"/>
                  </a:lnTo>
                  <a:lnTo>
                    <a:pt x="1966" y="333"/>
                  </a:lnTo>
                  <a:lnTo>
                    <a:pt x="1963" y="344"/>
                  </a:lnTo>
                  <a:lnTo>
                    <a:pt x="1960" y="356"/>
                  </a:lnTo>
                  <a:lnTo>
                    <a:pt x="1958" y="370"/>
                  </a:lnTo>
                  <a:lnTo>
                    <a:pt x="1957" y="383"/>
                  </a:lnTo>
                  <a:lnTo>
                    <a:pt x="1955" y="398"/>
                  </a:lnTo>
                  <a:lnTo>
                    <a:pt x="1955" y="637"/>
                  </a:lnTo>
                  <a:lnTo>
                    <a:pt x="1875" y="637"/>
                  </a:lnTo>
                  <a:close/>
                  <a:moveTo>
                    <a:pt x="2260" y="637"/>
                  </a:moveTo>
                  <a:lnTo>
                    <a:pt x="2178" y="637"/>
                  </a:lnTo>
                  <a:lnTo>
                    <a:pt x="2178" y="188"/>
                  </a:lnTo>
                  <a:lnTo>
                    <a:pt x="2260" y="188"/>
                  </a:lnTo>
                  <a:lnTo>
                    <a:pt x="2260" y="637"/>
                  </a:lnTo>
                  <a:close/>
                  <a:moveTo>
                    <a:pt x="2219" y="105"/>
                  </a:moveTo>
                  <a:lnTo>
                    <a:pt x="2217" y="105"/>
                  </a:lnTo>
                  <a:lnTo>
                    <a:pt x="2206" y="104"/>
                  </a:lnTo>
                  <a:lnTo>
                    <a:pt x="2197" y="101"/>
                  </a:lnTo>
                  <a:lnTo>
                    <a:pt x="2193" y="99"/>
                  </a:lnTo>
                  <a:lnTo>
                    <a:pt x="2189" y="96"/>
                  </a:lnTo>
                  <a:lnTo>
                    <a:pt x="2185" y="93"/>
                  </a:lnTo>
                  <a:lnTo>
                    <a:pt x="2181" y="90"/>
                  </a:lnTo>
                  <a:lnTo>
                    <a:pt x="2174" y="82"/>
                  </a:lnTo>
                  <a:lnTo>
                    <a:pt x="2170" y="72"/>
                  </a:lnTo>
                  <a:lnTo>
                    <a:pt x="2167" y="63"/>
                  </a:lnTo>
                  <a:lnTo>
                    <a:pt x="2166" y="52"/>
                  </a:lnTo>
                  <a:lnTo>
                    <a:pt x="2167" y="42"/>
                  </a:lnTo>
                  <a:lnTo>
                    <a:pt x="2170" y="32"/>
                  </a:lnTo>
                  <a:lnTo>
                    <a:pt x="2174" y="23"/>
                  </a:lnTo>
                  <a:lnTo>
                    <a:pt x="2182" y="16"/>
                  </a:lnTo>
                  <a:lnTo>
                    <a:pt x="2185" y="12"/>
                  </a:lnTo>
                  <a:lnTo>
                    <a:pt x="2189" y="9"/>
                  </a:lnTo>
                  <a:lnTo>
                    <a:pt x="2194" y="6"/>
                  </a:lnTo>
                  <a:lnTo>
                    <a:pt x="2198" y="4"/>
                  </a:lnTo>
                  <a:lnTo>
                    <a:pt x="2208" y="2"/>
                  </a:lnTo>
                  <a:lnTo>
                    <a:pt x="2220" y="0"/>
                  </a:lnTo>
                  <a:lnTo>
                    <a:pt x="2230" y="2"/>
                  </a:lnTo>
                  <a:lnTo>
                    <a:pt x="2240" y="4"/>
                  </a:lnTo>
                  <a:lnTo>
                    <a:pt x="2244" y="6"/>
                  </a:lnTo>
                  <a:lnTo>
                    <a:pt x="2249" y="9"/>
                  </a:lnTo>
                  <a:lnTo>
                    <a:pt x="2253" y="12"/>
                  </a:lnTo>
                  <a:lnTo>
                    <a:pt x="2257" y="15"/>
                  </a:lnTo>
                  <a:lnTo>
                    <a:pt x="2263" y="23"/>
                  </a:lnTo>
                  <a:lnTo>
                    <a:pt x="2268" y="31"/>
                  </a:lnTo>
                  <a:lnTo>
                    <a:pt x="2270" y="42"/>
                  </a:lnTo>
                  <a:lnTo>
                    <a:pt x="2271" y="52"/>
                  </a:lnTo>
                  <a:lnTo>
                    <a:pt x="2270" y="63"/>
                  </a:lnTo>
                  <a:lnTo>
                    <a:pt x="2268" y="72"/>
                  </a:lnTo>
                  <a:lnTo>
                    <a:pt x="2263" y="82"/>
                  </a:lnTo>
                  <a:lnTo>
                    <a:pt x="2257" y="90"/>
                  </a:lnTo>
                  <a:lnTo>
                    <a:pt x="2253" y="93"/>
                  </a:lnTo>
                  <a:lnTo>
                    <a:pt x="2249" y="96"/>
                  </a:lnTo>
                  <a:lnTo>
                    <a:pt x="2244" y="99"/>
                  </a:lnTo>
                  <a:lnTo>
                    <a:pt x="2240" y="101"/>
                  </a:lnTo>
                  <a:lnTo>
                    <a:pt x="2235" y="103"/>
                  </a:lnTo>
                  <a:lnTo>
                    <a:pt x="2230" y="104"/>
                  </a:lnTo>
                  <a:lnTo>
                    <a:pt x="2224" y="104"/>
                  </a:lnTo>
                  <a:lnTo>
                    <a:pt x="2219" y="105"/>
                  </a:lnTo>
                  <a:close/>
                  <a:moveTo>
                    <a:pt x="2755" y="427"/>
                  </a:moveTo>
                  <a:lnTo>
                    <a:pt x="2441" y="426"/>
                  </a:lnTo>
                  <a:lnTo>
                    <a:pt x="2443" y="445"/>
                  </a:lnTo>
                  <a:lnTo>
                    <a:pt x="2446" y="463"/>
                  </a:lnTo>
                  <a:lnTo>
                    <a:pt x="2449" y="480"/>
                  </a:lnTo>
                  <a:lnTo>
                    <a:pt x="2454" y="495"/>
                  </a:lnTo>
                  <a:lnTo>
                    <a:pt x="2461" y="510"/>
                  </a:lnTo>
                  <a:lnTo>
                    <a:pt x="2469" y="523"/>
                  </a:lnTo>
                  <a:lnTo>
                    <a:pt x="2478" y="535"/>
                  </a:lnTo>
                  <a:lnTo>
                    <a:pt x="2489" y="546"/>
                  </a:lnTo>
                  <a:lnTo>
                    <a:pt x="2499" y="554"/>
                  </a:lnTo>
                  <a:lnTo>
                    <a:pt x="2510" y="562"/>
                  </a:lnTo>
                  <a:lnTo>
                    <a:pt x="2523" y="568"/>
                  </a:lnTo>
                  <a:lnTo>
                    <a:pt x="2535" y="573"/>
                  </a:lnTo>
                  <a:lnTo>
                    <a:pt x="2548" y="577"/>
                  </a:lnTo>
                  <a:lnTo>
                    <a:pt x="2564" y="580"/>
                  </a:lnTo>
                  <a:lnTo>
                    <a:pt x="2579" y="582"/>
                  </a:lnTo>
                  <a:lnTo>
                    <a:pt x="2595" y="582"/>
                  </a:lnTo>
                  <a:lnTo>
                    <a:pt x="2612" y="582"/>
                  </a:lnTo>
                  <a:lnTo>
                    <a:pt x="2628" y="581"/>
                  </a:lnTo>
                  <a:lnTo>
                    <a:pt x="2644" y="579"/>
                  </a:lnTo>
                  <a:lnTo>
                    <a:pt x="2660" y="577"/>
                  </a:lnTo>
                  <a:lnTo>
                    <a:pt x="2676" y="573"/>
                  </a:lnTo>
                  <a:lnTo>
                    <a:pt x="2690" y="569"/>
                  </a:lnTo>
                  <a:lnTo>
                    <a:pt x="2705" y="564"/>
                  </a:lnTo>
                  <a:lnTo>
                    <a:pt x="2719" y="559"/>
                  </a:lnTo>
                  <a:lnTo>
                    <a:pt x="2732" y="618"/>
                  </a:lnTo>
                  <a:lnTo>
                    <a:pt x="2717" y="624"/>
                  </a:lnTo>
                  <a:lnTo>
                    <a:pt x="2700" y="630"/>
                  </a:lnTo>
                  <a:lnTo>
                    <a:pt x="2683" y="635"/>
                  </a:lnTo>
                  <a:lnTo>
                    <a:pt x="2664" y="639"/>
                  </a:lnTo>
                  <a:lnTo>
                    <a:pt x="2645" y="642"/>
                  </a:lnTo>
                  <a:lnTo>
                    <a:pt x="2625" y="644"/>
                  </a:lnTo>
                  <a:lnTo>
                    <a:pt x="2605" y="646"/>
                  </a:lnTo>
                  <a:lnTo>
                    <a:pt x="2583" y="647"/>
                  </a:lnTo>
                  <a:lnTo>
                    <a:pt x="2559" y="646"/>
                  </a:lnTo>
                  <a:lnTo>
                    <a:pt x="2535" y="642"/>
                  </a:lnTo>
                  <a:lnTo>
                    <a:pt x="2524" y="640"/>
                  </a:lnTo>
                  <a:lnTo>
                    <a:pt x="2512" y="637"/>
                  </a:lnTo>
                  <a:lnTo>
                    <a:pt x="2502" y="634"/>
                  </a:lnTo>
                  <a:lnTo>
                    <a:pt x="2492" y="631"/>
                  </a:lnTo>
                  <a:lnTo>
                    <a:pt x="2483" y="627"/>
                  </a:lnTo>
                  <a:lnTo>
                    <a:pt x="2472" y="622"/>
                  </a:lnTo>
                  <a:lnTo>
                    <a:pt x="2463" y="617"/>
                  </a:lnTo>
                  <a:lnTo>
                    <a:pt x="2455" y="612"/>
                  </a:lnTo>
                  <a:lnTo>
                    <a:pt x="2446" y="605"/>
                  </a:lnTo>
                  <a:lnTo>
                    <a:pt x="2437" y="598"/>
                  </a:lnTo>
                  <a:lnTo>
                    <a:pt x="2429" y="592"/>
                  </a:lnTo>
                  <a:lnTo>
                    <a:pt x="2422" y="584"/>
                  </a:lnTo>
                  <a:lnTo>
                    <a:pt x="2415" y="576"/>
                  </a:lnTo>
                  <a:lnTo>
                    <a:pt x="2409" y="567"/>
                  </a:lnTo>
                  <a:lnTo>
                    <a:pt x="2401" y="559"/>
                  </a:lnTo>
                  <a:lnTo>
                    <a:pt x="2396" y="551"/>
                  </a:lnTo>
                  <a:lnTo>
                    <a:pt x="2391" y="542"/>
                  </a:lnTo>
                  <a:lnTo>
                    <a:pt x="2386" y="531"/>
                  </a:lnTo>
                  <a:lnTo>
                    <a:pt x="2382" y="522"/>
                  </a:lnTo>
                  <a:lnTo>
                    <a:pt x="2378" y="512"/>
                  </a:lnTo>
                  <a:lnTo>
                    <a:pt x="2374" y="501"/>
                  </a:lnTo>
                  <a:lnTo>
                    <a:pt x="2371" y="490"/>
                  </a:lnTo>
                  <a:lnTo>
                    <a:pt x="2369" y="480"/>
                  </a:lnTo>
                  <a:lnTo>
                    <a:pt x="2366" y="469"/>
                  </a:lnTo>
                  <a:lnTo>
                    <a:pt x="2363" y="445"/>
                  </a:lnTo>
                  <a:lnTo>
                    <a:pt x="2362" y="419"/>
                  </a:lnTo>
                  <a:lnTo>
                    <a:pt x="2363" y="394"/>
                  </a:lnTo>
                  <a:lnTo>
                    <a:pt x="2366" y="370"/>
                  </a:lnTo>
                  <a:lnTo>
                    <a:pt x="2371" y="346"/>
                  </a:lnTo>
                  <a:lnTo>
                    <a:pt x="2377" y="324"/>
                  </a:lnTo>
                  <a:lnTo>
                    <a:pt x="2381" y="313"/>
                  </a:lnTo>
                  <a:lnTo>
                    <a:pt x="2385" y="303"/>
                  </a:lnTo>
                  <a:lnTo>
                    <a:pt x="2390" y="293"/>
                  </a:lnTo>
                  <a:lnTo>
                    <a:pt x="2395" y="282"/>
                  </a:lnTo>
                  <a:lnTo>
                    <a:pt x="2400" y="273"/>
                  </a:lnTo>
                  <a:lnTo>
                    <a:pt x="2407" y="264"/>
                  </a:lnTo>
                  <a:lnTo>
                    <a:pt x="2414" y="255"/>
                  </a:lnTo>
                  <a:lnTo>
                    <a:pt x="2420" y="246"/>
                  </a:lnTo>
                  <a:lnTo>
                    <a:pt x="2427" y="238"/>
                  </a:lnTo>
                  <a:lnTo>
                    <a:pt x="2435" y="230"/>
                  </a:lnTo>
                  <a:lnTo>
                    <a:pt x="2444" y="223"/>
                  </a:lnTo>
                  <a:lnTo>
                    <a:pt x="2452" y="217"/>
                  </a:lnTo>
                  <a:lnTo>
                    <a:pt x="2460" y="210"/>
                  </a:lnTo>
                  <a:lnTo>
                    <a:pt x="2468" y="204"/>
                  </a:lnTo>
                  <a:lnTo>
                    <a:pt x="2477" y="199"/>
                  </a:lnTo>
                  <a:lnTo>
                    <a:pt x="2487" y="195"/>
                  </a:lnTo>
                  <a:lnTo>
                    <a:pt x="2497" y="191"/>
                  </a:lnTo>
                  <a:lnTo>
                    <a:pt x="2507" y="187"/>
                  </a:lnTo>
                  <a:lnTo>
                    <a:pt x="2518" y="185"/>
                  </a:lnTo>
                  <a:lnTo>
                    <a:pt x="2528" y="182"/>
                  </a:lnTo>
                  <a:lnTo>
                    <a:pt x="2539" y="179"/>
                  </a:lnTo>
                  <a:lnTo>
                    <a:pt x="2549" y="178"/>
                  </a:lnTo>
                  <a:lnTo>
                    <a:pt x="2562" y="177"/>
                  </a:lnTo>
                  <a:lnTo>
                    <a:pt x="2573" y="177"/>
                  </a:lnTo>
                  <a:lnTo>
                    <a:pt x="2585" y="177"/>
                  </a:lnTo>
                  <a:lnTo>
                    <a:pt x="2597" y="178"/>
                  </a:lnTo>
                  <a:lnTo>
                    <a:pt x="2608" y="181"/>
                  </a:lnTo>
                  <a:lnTo>
                    <a:pt x="2619" y="183"/>
                  </a:lnTo>
                  <a:lnTo>
                    <a:pt x="2630" y="185"/>
                  </a:lnTo>
                  <a:lnTo>
                    <a:pt x="2640" y="188"/>
                  </a:lnTo>
                  <a:lnTo>
                    <a:pt x="2650" y="192"/>
                  </a:lnTo>
                  <a:lnTo>
                    <a:pt x="2659" y="196"/>
                  </a:lnTo>
                  <a:lnTo>
                    <a:pt x="2669" y="201"/>
                  </a:lnTo>
                  <a:lnTo>
                    <a:pt x="2677" y="206"/>
                  </a:lnTo>
                  <a:lnTo>
                    <a:pt x="2685" y="212"/>
                  </a:lnTo>
                  <a:lnTo>
                    <a:pt x="2693" y="220"/>
                  </a:lnTo>
                  <a:lnTo>
                    <a:pt x="2700" y="227"/>
                  </a:lnTo>
                  <a:lnTo>
                    <a:pt x="2708" y="234"/>
                  </a:lnTo>
                  <a:lnTo>
                    <a:pt x="2714" y="242"/>
                  </a:lnTo>
                  <a:lnTo>
                    <a:pt x="2721" y="251"/>
                  </a:lnTo>
                  <a:lnTo>
                    <a:pt x="2729" y="266"/>
                  </a:lnTo>
                  <a:lnTo>
                    <a:pt x="2737" y="281"/>
                  </a:lnTo>
                  <a:lnTo>
                    <a:pt x="2744" y="298"/>
                  </a:lnTo>
                  <a:lnTo>
                    <a:pt x="2749" y="314"/>
                  </a:lnTo>
                  <a:lnTo>
                    <a:pt x="2753" y="332"/>
                  </a:lnTo>
                  <a:lnTo>
                    <a:pt x="2756" y="349"/>
                  </a:lnTo>
                  <a:lnTo>
                    <a:pt x="2758" y="369"/>
                  </a:lnTo>
                  <a:lnTo>
                    <a:pt x="2759" y="388"/>
                  </a:lnTo>
                  <a:lnTo>
                    <a:pt x="2758" y="400"/>
                  </a:lnTo>
                  <a:lnTo>
                    <a:pt x="2758" y="410"/>
                  </a:lnTo>
                  <a:lnTo>
                    <a:pt x="2757" y="419"/>
                  </a:lnTo>
                  <a:lnTo>
                    <a:pt x="2755" y="427"/>
                  </a:lnTo>
                  <a:close/>
                  <a:moveTo>
                    <a:pt x="2441" y="368"/>
                  </a:moveTo>
                  <a:lnTo>
                    <a:pt x="2680" y="368"/>
                  </a:lnTo>
                  <a:lnTo>
                    <a:pt x="2680" y="355"/>
                  </a:lnTo>
                  <a:lnTo>
                    <a:pt x="2679" y="344"/>
                  </a:lnTo>
                  <a:lnTo>
                    <a:pt x="2677" y="332"/>
                  </a:lnTo>
                  <a:lnTo>
                    <a:pt x="2675" y="321"/>
                  </a:lnTo>
                  <a:lnTo>
                    <a:pt x="2672" y="311"/>
                  </a:lnTo>
                  <a:lnTo>
                    <a:pt x="2668" y="301"/>
                  </a:lnTo>
                  <a:lnTo>
                    <a:pt x="2663" y="292"/>
                  </a:lnTo>
                  <a:lnTo>
                    <a:pt x="2657" y="282"/>
                  </a:lnTo>
                  <a:lnTo>
                    <a:pt x="2650" y="271"/>
                  </a:lnTo>
                  <a:lnTo>
                    <a:pt x="2641" y="262"/>
                  </a:lnTo>
                  <a:lnTo>
                    <a:pt x="2632" y="254"/>
                  </a:lnTo>
                  <a:lnTo>
                    <a:pt x="2620" y="247"/>
                  </a:lnTo>
                  <a:lnTo>
                    <a:pt x="2609" y="242"/>
                  </a:lnTo>
                  <a:lnTo>
                    <a:pt x="2596" y="239"/>
                  </a:lnTo>
                  <a:lnTo>
                    <a:pt x="2581" y="237"/>
                  </a:lnTo>
                  <a:lnTo>
                    <a:pt x="2567" y="236"/>
                  </a:lnTo>
                  <a:lnTo>
                    <a:pt x="2552" y="237"/>
                  </a:lnTo>
                  <a:lnTo>
                    <a:pt x="2540" y="239"/>
                  </a:lnTo>
                  <a:lnTo>
                    <a:pt x="2528" y="242"/>
                  </a:lnTo>
                  <a:lnTo>
                    <a:pt x="2515" y="247"/>
                  </a:lnTo>
                  <a:lnTo>
                    <a:pt x="2504" y="254"/>
                  </a:lnTo>
                  <a:lnTo>
                    <a:pt x="2494" y="261"/>
                  </a:lnTo>
                  <a:lnTo>
                    <a:pt x="2485" y="270"/>
                  </a:lnTo>
                  <a:lnTo>
                    <a:pt x="2475" y="280"/>
                  </a:lnTo>
                  <a:lnTo>
                    <a:pt x="2469" y="290"/>
                  </a:lnTo>
                  <a:lnTo>
                    <a:pt x="2463" y="300"/>
                  </a:lnTo>
                  <a:lnTo>
                    <a:pt x="2458" y="310"/>
                  </a:lnTo>
                  <a:lnTo>
                    <a:pt x="2454" y="320"/>
                  </a:lnTo>
                  <a:lnTo>
                    <a:pt x="2450" y="332"/>
                  </a:lnTo>
                  <a:lnTo>
                    <a:pt x="2446" y="343"/>
                  </a:lnTo>
                  <a:lnTo>
                    <a:pt x="2444" y="355"/>
                  </a:lnTo>
                  <a:lnTo>
                    <a:pt x="2441" y="368"/>
                  </a:lnTo>
                  <a:close/>
                  <a:moveTo>
                    <a:pt x="2860" y="637"/>
                  </a:moveTo>
                  <a:lnTo>
                    <a:pt x="2860" y="309"/>
                  </a:lnTo>
                  <a:lnTo>
                    <a:pt x="2860" y="280"/>
                  </a:lnTo>
                  <a:lnTo>
                    <a:pt x="2859" y="250"/>
                  </a:lnTo>
                  <a:lnTo>
                    <a:pt x="2858" y="220"/>
                  </a:lnTo>
                  <a:lnTo>
                    <a:pt x="2856" y="188"/>
                  </a:lnTo>
                  <a:lnTo>
                    <a:pt x="2929" y="188"/>
                  </a:lnTo>
                  <a:lnTo>
                    <a:pt x="2933" y="262"/>
                  </a:lnTo>
                  <a:lnTo>
                    <a:pt x="2935" y="262"/>
                  </a:lnTo>
                  <a:lnTo>
                    <a:pt x="2940" y="254"/>
                  </a:lnTo>
                  <a:lnTo>
                    <a:pt x="2945" y="245"/>
                  </a:lnTo>
                  <a:lnTo>
                    <a:pt x="2951" y="237"/>
                  </a:lnTo>
                  <a:lnTo>
                    <a:pt x="2958" y="230"/>
                  </a:lnTo>
                  <a:lnTo>
                    <a:pt x="2964" y="223"/>
                  </a:lnTo>
                  <a:lnTo>
                    <a:pt x="2973" y="217"/>
                  </a:lnTo>
                  <a:lnTo>
                    <a:pt x="2981" y="210"/>
                  </a:lnTo>
                  <a:lnTo>
                    <a:pt x="2989" y="204"/>
                  </a:lnTo>
                  <a:lnTo>
                    <a:pt x="3000" y="198"/>
                  </a:lnTo>
                  <a:lnTo>
                    <a:pt x="3011" y="193"/>
                  </a:lnTo>
                  <a:lnTo>
                    <a:pt x="3022" y="188"/>
                  </a:lnTo>
                  <a:lnTo>
                    <a:pt x="3033" y="185"/>
                  </a:lnTo>
                  <a:lnTo>
                    <a:pt x="3046" y="182"/>
                  </a:lnTo>
                  <a:lnTo>
                    <a:pt x="3058" y="179"/>
                  </a:lnTo>
                  <a:lnTo>
                    <a:pt x="3070" y="177"/>
                  </a:lnTo>
                  <a:lnTo>
                    <a:pt x="3084" y="177"/>
                  </a:lnTo>
                  <a:lnTo>
                    <a:pt x="3098" y="178"/>
                  </a:lnTo>
                  <a:lnTo>
                    <a:pt x="3112" y="179"/>
                  </a:lnTo>
                  <a:lnTo>
                    <a:pt x="3126" y="183"/>
                  </a:lnTo>
                  <a:lnTo>
                    <a:pt x="3139" y="187"/>
                  </a:lnTo>
                  <a:lnTo>
                    <a:pt x="3151" y="192"/>
                  </a:lnTo>
                  <a:lnTo>
                    <a:pt x="3163" y="199"/>
                  </a:lnTo>
                  <a:lnTo>
                    <a:pt x="3174" y="206"/>
                  </a:lnTo>
                  <a:lnTo>
                    <a:pt x="3185" y="215"/>
                  </a:lnTo>
                  <a:lnTo>
                    <a:pt x="3192" y="222"/>
                  </a:lnTo>
                  <a:lnTo>
                    <a:pt x="3199" y="229"/>
                  </a:lnTo>
                  <a:lnTo>
                    <a:pt x="3205" y="236"/>
                  </a:lnTo>
                  <a:lnTo>
                    <a:pt x="3210" y="244"/>
                  </a:lnTo>
                  <a:lnTo>
                    <a:pt x="3215" y="251"/>
                  </a:lnTo>
                  <a:lnTo>
                    <a:pt x="3219" y="261"/>
                  </a:lnTo>
                  <a:lnTo>
                    <a:pt x="3223" y="269"/>
                  </a:lnTo>
                  <a:lnTo>
                    <a:pt x="3228" y="279"/>
                  </a:lnTo>
                  <a:lnTo>
                    <a:pt x="3231" y="289"/>
                  </a:lnTo>
                  <a:lnTo>
                    <a:pt x="3234" y="299"/>
                  </a:lnTo>
                  <a:lnTo>
                    <a:pt x="3236" y="309"/>
                  </a:lnTo>
                  <a:lnTo>
                    <a:pt x="3238" y="320"/>
                  </a:lnTo>
                  <a:lnTo>
                    <a:pt x="3241" y="344"/>
                  </a:lnTo>
                  <a:lnTo>
                    <a:pt x="3242" y="369"/>
                  </a:lnTo>
                  <a:lnTo>
                    <a:pt x="3242" y="637"/>
                  </a:lnTo>
                  <a:lnTo>
                    <a:pt x="3160" y="637"/>
                  </a:lnTo>
                  <a:lnTo>
                    <a:pt x="3160" y="378"/>
                  </a:lnTo>
                  <a:lnTo>
                    <a:pt x="3160" y="362"/>
                  </a:lnTo>
                  <a:lnTo>
                    <a:pt x="3159" y="346"/>
                  </a:lnTo>
                  <a:lnTo>
                    <a:pt x="3157" y="333"/>
                  </a:lnTo>
                  <a:lnTo>
                    <a:pt x="3154" y="319"/>
                  </a:lnTo>
                  <a:lnTo>
                    <a:pt x="3150" y="307"/>
                  </a:lnTo>
                  <a:lnTo>
                    <a:pt x="3145" y="297"/>
                  </a:lnTo>
                  <a:lnTo>
                    <a:pt x="3140" y="286"/>
                  </a:lnTo>
                  <a:lnTo>
                    <a:pt x="3134" y="277"/>
                  </a:lnTo>
                  <a:lnTo>
                    <a:pt x="3127" y="270"/>
                  </a:lnTo>
                  <a:lnTo>
                    <a:pt x="3120" y="263"/>
                  </a:lnTo>
                  <a:lnTo>
                    <a:pt x="3111" y="258"/>
                  </a:lnTo>
                  <a:lnTo>
                    <a:pt x="3102" y="253"/>
                  </a:lnTo>
                  <a:lnTo>
                    <a:pt x="3092" y="249"/>
                  </a:lnTo>
                  <a:lnTo>
                    <a:pt x="3081" y="246"/>
                  </a:lnTo>
                  <a:lnTo>
                    <a:pt x="3069" y="244"/>
                  </a:lnTo>
                  <a:lnTo>
                    <a:pt x="3056" y="244"/>
                  </a:lnTo>
                  <a:lnTo>
                    <a:pt x="3047" y="244"/>
                  </a:lnTo>
                  <a:lnTo>
                    <a:pt x="3037" y="245"/>
                  </a:lnTo>
                  <a:lnTo>
                    <a:pt x="3028" y="247"/>
                  </a:lnTo>
                  <a:lnTo>
                    <a:pt x="3020" y="250"/>
                  </a:lnTo>
                  <a:lnTo>
                    <a:pt x="3012" y="254"/>
                  </a:lnTo>
                  <a:lnTo>
                    <a:pt x="3004" y="258"/>
                  </a:lnTo>
                  <a:lnTo>
                    <a:pt x="2995" y="263"/>
                  </a:lnTo>
                  <a:lnTo>
                    <a:pt x="2988" y="268"/>
                  </a:lnTo>
                  <a:lnTo>
                    <a:pt x="2981" y="274"/>
                  </a:lnTo>
                  <a:lnTo>
                    <a:pt x="2974" y="281"/>
                  </a:lnTo>
                  <a:lnTo>
                    <a:pt x="2968" y="289"/>
                  </a:lnTo>
                  <a:lnTo>
                    <a:pt x="2962" y="296"/>
                  </a:lnTo>
                  <a:lnTo>
                    <a:pt x="2958" y="303"/>
                  </a:lnTo>
                  <a:lnTo>
                    <a:pt x="2953" y="311"/>
                  </a:lnTo>
                  <a:lnTo>
                    <a:pt x="2950" y="319"/>
                  </a:lnTo>
                  <a:lnTo>
                    <a:pt x="2947" y="329"/>
                  </a:lnTo>
                  <a:lnTo>
                    <a:pt x="2945" y="337"/>
                  </a:lnTo>
                  <a:lnTo>
                    <a:pt x="2943" y="346"/>
                  </a:lnTo>
                  <a:lnTo>
                    <a:pt x="2942" y="356"/>
                  </a:lnTo>
                  <a:lnTo>
                    <a:pt x="2942" y="367"/>
                  </a:lnTo>
                  <a:lnTo>
                    <a:pt x="2942" y="637"/>
                  </a:lnTo>
                  <a:lnTo>
                    <a:pt x="2860" y="637"/>
                  </a:lnTo>
                  <a:close/>
                  <a:moveTo>
                    <a:pt x="3680" y="559"/>
                  </a:moveTo>
                  <a:lnTo>
                    <a:pt x="3694" y="620"/>
                  </a:lnTo>
                  <a:lnTo>
                    <a:pt x="3681" y="627"/>
                  </a:lnTo>
                  <a:lnTo>
                    <a:pt x="3666" y="632"/>
                  </a:lnTo>
                  <a:lnTo>
                    <a:pt x="3651" y="636"/>
                  </a:lnTo>
                  <a:lnTo>
                    <a:pt x="3635" y="640"/>
                  </a:lnTo>
                  <a:lnTo>
                    <a:pt x="3619" y="643"/>
                  </a:lnTo>
                  <a:lnTo>
                    <a:pt x="3602" y="646"/>
                  </a:lnTo>
                  <a:lnTo>
                    <a:pt x="3584" y="647"/>
                  </a:lnTo>
                  <a:lnTo>
                    <a:pt x="3566" y="648"/>
                  </a:lnTo>
                  <a:lnTo>
                    <a:pt x="3541" y="647"/>
                  </a:lnTo>
                  <a:lnTo>
                    <a:pt x="3517" y="643"/>
                  </a:lnTo>
                  <a:lnTo>
                    <a:pt x="3506" y="641"/>
                  </a:lnTo>
                  <a:lnTo>
                    <a:pt x="3495" y="638"/>
                  </a:lnTo>
                  <a:lnTo>
                    <a:pt x="3484" y="635"/>
                  </a:lnTo>
                  <a:lnTo>
                    <a:pt x="3474" y="631"/>
                  </a:lnTo>
                  <a:lnTo>
                    <a:pt x="3464" y="627"/>
                  </a:lnTo>
                  <a:lnTo>
                    <a:pt x="3455" y="623"/>
                  </a:lnTo>
                  <a:lnTo>
                    <a:pt x="3445" y="618"/>
                  </a:lnTo>
                  <a:lnTo>
                    <a:pt x="3436" y="612"/>
                  </a:lnTo>
                  <a:lnTo>
                    <a:pt x="3427" y="605"/>
                  </a:lnTo>
                  <a:lnTo>
                    <a:pt x="3419" y="599"/>
                  </a:lnTo>
                  <a:lnTo>
                    <a:pt x="3410" y="592"/>
                  </a:lnTo>
                  <a:lnTo>
                    <a:pt x="3403" y="584"/>
                  </a:lnTo>
                  <a:lnTo>
                    <a:pt x="3395" y="576"/>
                  </a:lnTo>
                  <a:lnTo>
                    <a:pt x="3389" y="567"/>
                  </a:lnTo>
                  <a:lnTo>
                    <a:pt x="3382" y="559"/>
                  </a:lnTo>
                  <a:lnTo>
                    <a:pt x="3377" y="550"/>
                  </a:lnTo>
                  <a:lnTo>
                    <a:pt x="3370" y="541"/>
                  </a:lnTo>
                  <a:lnTo>
                    <a:pt x="3365" y="531"/>
                  </a:lnTo>
                  <a:lnTo>
                    <a:pt x="3361" y="521"/>
                  </a:lnTo>
                  <a:lnTo>
                    <a:pt x="3357" y="511"/>
                  </a:lnTo>
                  <a:lnTo>
                    <a:pt x="3354" y="500"/>
                  </a:lnTo>
                  <a:lnTo>
                    <a:pt x="3351" y="489"/>
                  </a:lnTo>
                  <a:lnTo>
                    <a:pt x="3348" y="478"/>
                  </a:lnTo>
                  <a:lnTo>
                    <a:pt x="3346" y="467"/>
                  </a:lnTo>
                  <a:lnTo>
                    <a:pt x="3343" y="442"/>
                  </a:lnTo>
                  <a:lnTo>
                    <a:pt x="3342" y="417"/>
                  </a:lnTo>
                  <a:lnTo>
                    <a:pt x="3342" y="404"/>
                  </a:lnTo>
                  <a:lnTo>
                    <a:pt x="3343" y="391"/>
                  </a:lnTo>
                  <a:lnTo>
                    <a:pt x="3344" y="379"/>
                  </a:lnTo>
                  <a:lnTo>
                    <a:pt x="3346" y="367"/>
                  </a:lnTo>
                  <a:lnTo>
                    <a:pt x="3348" y="355"/>
                  </a:lnTo>
                  <a:lnTo>
                    <a:pt x="3351" y="344"/>
                  </a:lnTo>
                  <a:lnTo>
                    <a:pt x="3354" y="333"/>
                  </a:lnTo>
                  <a:lnTo>
                    <a:pt x="3358" y="321"/>
                  </a:lnTo>
                  <a:lnTo>
                    <a:pt x="3363" y="311"/>
                  </a:lnTo>
                  <a:lnTo>
                    <a:pt x="3367" y="301"/>
                  </a:lnTo>
                  <a:lnTo>
                    <a:pt x="3373" y="291"/>
                  </a:lnTo>
                  <a:lnTo>
                    <a:pt x="3379" y="281"/>
                  </a:lnTo>
                  <a:lnTo>
                    <a:pt x="3386" y="272"/>
                  </a:lnTo>
                  <a:lnTo>
                    <a:pt x="3393" y="263"/>
                  </a:lnTo>
                  <a:lnTo>
                    <a:pt x="3400" y="254"/>
                  </a:lnTo>
                  <a:lnTo>
                    <a:pt x="3408" y="245"/>
                  </a:lnTo>
                  <a:lnTo>
                    <a:pt x="3417" y="237"/>
                  </a:lnTo>
                  <a:lnTo>
                    <a:pt x="3425" y="230"/>
                  </a:lnTo>
                  <a:lnTo>
                    <a:pt x="3434" y="223"/>
                  </a:lnTo>
                  <a:lnTo>
                    <a:pt x="3443" y="215"/>
                  </a:lnTo>
                  <a:lnTo>
                    <a:pt x="3454" y="210"/>
                  </a:lnTo>
                  <a:lnTo>
                    <a:pt x="3464" y="204"/>
                  </a:lnTo>
                  <a:lnTo>
                    <a:pt x="3474" y="199"/>
                  </a:lnTo>
                  <a:lnTo>
                    <a:pt x="3484" y="195"/>
                  </a:lnTo>
                  <a:lnTo>
                    <a:pt x="3496" y="191"/>
                  </a:lnTo>
                  <a:lnTo>
                    <a:pt x="3507" y="188"/>
                  </a:lnTo>
                  <a:lnTo>
                    <a:pt x="3519" y="185"/>
                  </a:lnTo>
                  <a:lnTo>
                    <a:pt x="3532" y="183"/>
                  </a:lnTo>
                  <a:lnTo>
                    <a:pt x="3544" y="181"/>
                  </a:lnTo>
                  <a:lnTo>
                    <a:pt x="3556" y="179"/>
                  </a:lnTo>
                  <a:lnTo>
                    <a:pt x="3570" y="178"/>
                  </a:lnTo>
                  <a:lnTo>
                    <a:pt x="3583" y="178"/>
                  </a:lnTo>
                  <a:lnTo>
                    <a:pt x="3599" y="178"/>
                  </a:lnTo>
                  <a:lnTo>
                    <a:pt x="3616" y="179"/>
                  </a:lnTo>
                  <a:lnTo>
                    <a:pt x="3631" y="182"/>
                  </a:lnTo>
                  <a:lnTo>
                    <a:pt x="3646" y="185"/>
                  </a:lnTo>
                  <a:lnTo>
                    <a:pt x="3659" y="188"/>
                  </a:lnTo>
                  <a:lnTo>
                    <a:pt x="3672" y="192"/>
                  </a:lnTo>
                  <a:lnTo>
                    <a:pt x="3685" y="196"/>
                  </a:lnTo>
                  <a:lnTo>
                    <a:pt x="3696" y="201"/>
                  </a:lnTo>
                  <a:lnTo>
                    <a:pt x="3678" y="265"/>
                  </a:lnTo>
                  <a:lnTo>
                    <a:pt x="3667" y="260"/>
                  </a:lnTo>
                  <a:lnTo>
                    <a:pt x="3656" y="256"/>
                  </a:lnTo>
                  <a:lnTo>
                    <a:pt x="3646" y="251"/>
                  </a:lnTo>
                  <a:lnTo>
                    <a:pt x="3633" y="248"/>
                  </a:lnTo>
                  <a:lnTo>
                    <a:pt x="3622" y="246"/>
                  </a:lnTo>
                  <a:lnTo>
                    <a:pt x="3609" y="244"/>
                  </a:lnTo>
                  <a:lnTo>
                    <a:pt x="3596" y="243"/>
                  </a:lnTo>
                  <a:lnTo>
                    <a:pt x="3583" y="243"/>
                  </a:lnTo>
                  <a:lnTo>
                    <a:pt x="3565" y="244"/>
                  </a:lnTo>
                  <a:lnTo>
                    <a:pt x="3548" y="246"/>
                  </a:lnTo>
                  <a:lnTo>
                    <a:pt x="3532" y="250"/>
                  </a:lnTo>
                  <a:lnTo>
                    <a:pt x="3516" y="256"/>
                  </a:lnTo>
                  <a:lnTo>
                    <a:pt x="3502" y="263"/>
                  </a:lnTo>
                  <a:lnTo>
                    <a:pt x="3489" y="271"/>
                  </a:lnTo>
                  <a:lnTo>
                    <a:pt x="3476" y="281"/>
                  </a:lnTo>
                  <a:lnTo>
                    <a:pt x="3465" y="294"/>
                  </a:lnTo>
                  <a:lnTo>
                    <a:pt x="3456" y="305"/>
                  </a:lnTo>
                  <a:lnTo>
                    <a:pt x="3447" y="318"/>
                  </a:lnTo>
                  <a:lnTo>
                    <a:pt x="3440" y="332"/>
                  </a:lnTo>
                  <a:lnTo>
                    <a:pt x="3434" y="346"/>
                  </a:lnTo>
                  <a:lnTo>
                    <a:pt x="3430" y="362"/>
                  </a:lnTo>
                  <a:lnTo>
                    <a:pt x="3427" y="378"/>
                  </a:lnTo>
                  <a:lnTo>
                    <a:pt x="3425" y="396"/>
                  </a:lnTo>
                  <a:lnTo>
                    <a:pt x="3424" y="413"/>
                  </a:lnTo>
                  <a:lnTo>
                    <a:pt x="3425" y="432"/>
                  </a:lnTo>
                  <a:lnTo>
                    <a:pt x="3427" y="449"/>
                  </a:lnTo>
                  <a:lnTo>
                    <a:pt x="3430" y="467"/>
                  </a:lnTo>
                  <a:lnTo>
                    <a:pt x="3435" y="482"/>
                  </a:lnTo>
                  <a:lnTo>
                    <a:pt x="3441" y="496"/>
                  </a:lnTo>
                  <a:lnTo>
                    <a:pt x="3449" y="511"/>
                  </a:lnTo>
                  <a:lnTo>
                    <a:pt x="3458" y="523"/>
                  </a:lnTo>
                  <a:lnTo>
                    <a:pt x="3468" y="535"/>
                  </a:lnTo>
                  <a:lnTo>
                    <a:pt x="3479" y="546"/>
                  </a:lnTo>
                  <a:lnTo>
                    <a:pt x="3492" y="555"/>
                  </a:lnTo>
                  <a:lnTo>
                    <a:pt x="3505" y="563"/>
                  </a:lnTo>
                  <a:lnTo>
                    <a:pt x="3518" y="569"/>
                  </a:lnTo>
                  <a:lnTo>
                    <a:pt x="3533" y="575"/>
                  </a:lnTo>
                  <a:lnTo>
                    <a:pt x="3548" y="579"/>
                  </a:lnTo>
                  <a:lnTo>
                    <a:pt x="3564" y="581"/>
                  </a:lnTo>
                  <a:lnTo>
                    <a:pt x="3580" y="581"/>
                  </a:lnTo>
                  <a:lnTo>
                    <a:pt x="3592" y="581"/>
                  </a:lnTo>
                  <a:lnTo>
                    <a:pt x="3605" y="580"/>
                  </a:lnTo>
                  <a:lnTo>
                    <a:pt x="3618" y="578"/>
                  </a:lnTo>
                  <a:lnTo>
                    <a:pt x="3630" y="576"/>
                  </a:lnTo>
                  <a:lnTo>
                    <a:pt x="3643" y="572"/>
                  </a:lnTo>
                  <a:lnTo>
                    <a:pt x="3655" y="568"/>
                  </a:lnTo>
                  <a:lnTo>
                    <a:pt x="3667" y="564"/>
                  </a:lnTo>
                  <a:lnTo>
                    <a:pt x="3680" y="559"/>
                  </a:lnTo>
                  <a:close/>
                  <a:moveTo>
                    <a:pt x="4149" y="427"/>
                  </a:moveTo>
                  <a:lnTo>
                    <a:pt x="3836" y="426"/>
                  </a:lnTo>
                  <a:lnTo>
                    <a:pt x="3837" y="445"/>
                  </a:lnTo>
                  <a:lnTo>
                    <a:pt x="3840" y="463"/>
                  </a:lnTo>
                  <a:lnTo>
                    <a:pt x="3843" y="480"/>
                  </a:lnTo>
                  <a:lnTo>
                    <a:pt x="3848" y="495"/>
                  </a:lnTo>
                  <a:lnTo>
                    <a:pt x="3855" y="510"/>
                  </a:lnTo>
                  <a:lnTo>
                    <a:pt x="3864" y="523"/>
                  </a:lnTo>
                  <a:lnTo>
                    <a:pt x="3873" y="535"/>
                  </a:lnTo>
                  <a:lnTo>
                    <a:pt x="3883" y="546"/>
                  </a:lnTo>
                  <a:lnTo>
                    <a:pt x="3893" y="554"/>
                  </a:lnTo>
                  <a:lnTo>
                    <a:pt x="3905" y="562"/>
                  </a:lnTo>
                  <a:lnTo>
                    <a:pt x="3917" y="568"/>
                  </a:lnTo>
                  <a:lnTo>
                    <a:pt x="3929" y="573"/>
                  </a:lnTo>
                  <a:lnTo>
                    <a:pt x="3943" y="577"/>
                  </a:lnTo>
                  <a:lnTo>
                    <a:pt x="3958" y="580"/>
                  </a:lnTo>
                  <a:lnTo>
                    <a:pt x="3973" y="582"/>
                  </a:lnTo>
                  <a:lnTo>
                    <a:pt x="3989" y="582"/>
                  </a:lnTo>
                  <a:lnTo>
                    <a:pt x="4006" y="582"/>
                  </a:lnTo>
                  <a:lnTo>
                    <a:pt x="4023" y="581"/>
                  </a:lnTo>
                  <a:lnTo>
                    <a:pt x="4038" y="579"/>
                  </a:lnTo>
                  <a:lnTo>
                    <a:pt x="4055" y="577"/>
                  </a:lnTo>
                  <a:lnTo>
                    <a:pt x="4070" y="573"/>
                  </a:lnTo>
                  <a:lnTo>
                    <a:pt x="4084" y="569"/>
                  </a:lnTo>
                  <a:lnTo>
                    <a:pt x="4099" y="564"/>
                  </a:lnTo>
                  <a:lnTo>
                    <a:pt x="4113" y="559"/>
                  </a:lnTo>
                  <a:lnTo>
                    <a:pt x="4127" y="618"/>
                  </a:lnTo>
                  <a:lnTo>
                    <a:pt x="4111" y="624"/>
                  </a:lnTo>
                  <a:lnTo>
                    <a:pt x="4095" y="630"/>
                  </a:lnTo>
                  <a:lnTo>
                    <a:pt x="4077" y="635"/>
                  </a:lnTo>
                  <a:lnTo>
                    <a:pt x="4059" y="639"/>
                  </a:lnTo>
                  <a:lnTo>
                    <a:pt x="4039" y="642"/>
                  </a:lnTo>
                  <a:lnTo>
                    <a:pt x="4020" y="644"/>
                  </a:lnTo>
                  <a:lnTo>
                    <a:pt x="3999" y="646"/>
                  </a:lnTo>
                  <a:lnTo>
                    <a:pt x="3978" y="647"/>
                  </a:lnTo>
                  <a:lnTo>
                    <a:pt x="3953" y="646"/>
                  </a:lnTo>
                  <a:lnTo>
                    <a:pt x="3929" y="642"/>
                  </a:lnTo>
                  <a:lnTo>
                    <a:pt x="3918" y="640"/>
                  </a:lnTo>
                  <a:lnTo>
                    <a:pt x="3907" y="637"/>
                  </a:lnTo>
                  <a:lnTo>
                    <a:pt x="3896" y="634"/>
                  </a:lnTo>
                  <a:lnTo>
                    <a:pt x="3886" y="631"/>
                  </a:lnTo>
                  <a:lnTo>
                    <a:pt x="3877" y="627"/>
                  </a:lnTo>
                  <a:lnTo>
                    <a:pt x="3867" y="622"/>
                  </a:lnTo>
                  <a:lnTo>
                    <a:pt x="3857" y="617"/>
                  </a:lnTo>
                  <a:lnTo>
                    <a:pt x="3849" y="612"/>
                  </a:lnTo>
                  <a:lnTo>
                    <a:pt x="3840" y="605"/>
                  </a:lnTo>
                  <a:lnTo>
                    <a:pt x="3832" y="598"/>
                  </a:lnTo>
                  <a:lnTo>
                    <a:pt x="3823" y="592"/>
                  </a:lnTo>
                  <a:lnTo>
                    <a:pt x="3816" y="584"/>
                  </a:lnTo>
                  <a:lnTo>
                    <a:pt x="3809" y="576"/>
                  </a:lnTo>
                  <a:lnTo>
                    <a:pt x="3803" y="567"/>
                  </a:lnTo>
                  <a:lnTo>
                    <a:pt x="3796" y="559"/>
                  </a:lnTo>
                  <a:lnTo>
                    <a:pt x="3791" y="551"/>
                  </a:lnTo>
                  <a:lnTo>
                    <a:pt x="3785" y="542"/>
                  </a:lnTo>
                  <a:lnTo>
                    <a:pt x="3780" y="531"/>
                  </a:lnTo>
                  <a:lnTo>
                    <a:pt x="3776" y="522"/>
                  </a:lnTo>
                  <a:lnTo>
                    <a:pt x="3772" y="512"/>
                  </a:lnTo>
                  <a:lnTo>
                    <a:pt x="3768" y="501"/>
                  </a:lnTo>
                  <a:lnTo>
                    <a:pt x="3765" y="490"/>
                  </a:lnTo>
                  <a:lnTo>
                    <a:pt x="3763" y="480"/>
                  </a:lnTo>
                  <a:lnTo>
                    <a:pt x="3761" y="469"/>
                  </a:lnTo>
                  <a:lnTo>
                    <a:pt x="3758" y="445"/>
                  </a:lnTo>
                  <a:lnTo>
                    <a:pt x="3757" y="419"/>
                  </a:lnTo>
                  <a:lnTo>
                    <a:pt x="3758" y="394"/>
                  </a:lnTo>
                  <a:lnTo>
                    <a:pt x="3761" y="370"/>
                  </a:lnTo>
                  <a:lnTo>
                    <a:pt x="3765" y="346"/>
                  </a:lnTo>
                  <a:lnTo>
                    <a:pt x="3771" y="324"/>
                  </a:lnTo>
                  <a:lnTo>
                    <a:pt x="3775" y="313"/>
                  </a:lnTo>
                  <a:lnTo>
                    <a:pt x="3779" y="303"/>
                  </a:lnTo>
                  <a:lnTo>
                    <a:pt x="3784" y="293"/>
                  </a:lnTo>
                  <a:lnTo>
                    <a:pt x="3790" y="282"/>
                  </a:lnTo>
                  <a:lnTo>
                    <a:pt x="3795" y="273"/>
                  </a:lnTo>
                  <a:lnTo>
                    <a:pt x="3801" y="264"/>
                  </a:lnTo>
                  <a:lnTo>
                    <a:pt x="3808" y="255"/>
                  </a:lnTo>
                  <a:lnTo>
                    <a:pt x="3814" y="246"/>
                  </a:lnTo>
                  <a:lnTo>
                    <a:pt x="3821" y="238"/>
                  </a:lnTo>
                  <a:lnTo>
                    <a:pt x="3830" y="230"/>
                  </a:lnTo>
                  <a:lnTo>
                    <a:pt x="3838" y="223"/>
                  </a:lnTo>
                  <a:lnTo>
                    <a:pt x="3846" y="217"/>
                  </a:lnTo>
                  <a:lnTo>
                    <a:pt x="3854" y="210"/>
                  </a:lnTo>
                  <a:lnTo>
                    <a:pt x="3863" y="204"/>
                  </a:lnTo>
                  <a:lnTo>
                    <a:pt x="3872" y="199"/>
                  </a:lnTo>
                  <a:lnTo>
                    <a:pt x="3881" y="195"/>
                  </a:lnTo>
                  <a:lnTo>
                    <a:pt x="3891" y="191"/>
                  </a:lnTo>
                  <a:lnTo>
                    <a:pt x="3902" y="187"/>
                  </a:lnTo>
                  <a:lnTo>
                    <a:pt x="3912" y="185"/>
                  </a:lnTo>
                  <a:lnTo>
                    <a:pt x="3922" y="182"/>
                  </a:lnTo>
                  <a:lnTo>
                    <a:pt x="3933" y="179"/>
                  </a:lnTo>
                  <a:lnTo>
                    <a:pt x="3944" y="178"/>
                  </a:lnTo>
                  <a:lnTo>
                    <a:pt x="3956" y="177"/>
                  </a:lnTo>
                  <a:lnTo>
                    <a:pt x="3967" y="177"/>
                  </a:lnTo>
                  <a:lnTo>
                    <a:pt x="3980" y="177"/>
                  </a:lnTo>
                  <a:lnTo>
                    <a:pt x="3991" y="178"/>
                  </a:lnTo>
                  <a:lnTo>
                    <a:pt x="4002" y="181"/>
                  </a:lnTo>
                  <a:lnTo>
                    <a:pt x="4014" y="183"/>
                  </a:lnTo>
                  <a:lnTo>
                    <a:pt x="4024" y="185"/>
                  </a:lnTo>
                  <a:lnTo>
                    <a:pt x="4034" y="188"/>
                  </a:lnTo>
                  <a:lnTo>
                    <a:pt x="4044" y="192"/>
                  </a:lnTo>
                  <a:lnTo>
                    <a:pt x="4054" y="196"/>
                  </a:lnTo>
                  <a:lnTo>
                    <a:pt x="4063" y="201"/>
                  </a:lnTo>
                  <a:lnTo>
                    <a:pt x="4071" y="206"/>
                  </a:lnTo>
                  <a:lnTo>
                    <a:pt x="4079" y="212"/>
                  </a:lnTo>
                  <a:lnTo>
                    <a:pt x="4088" y="220"/>
                  </a:lnTo>
                  <a:lnTo>
                    <a:pt x="4095" y="227"/>
                  </a:lnTo>
                  <a:lnTo>
                    <a:pt x="4102" y="234"/>
                  </a:lnTo>
                  <a:lnTo>
                    <a:pt x="4108" y="242"/>
                  </a:lnTo>
                  <a:lnTo>
                    <a:pt x="4115" y="251"/>
                  </a:lnTo>
                  <a:lnTo>
                    <a:pt x="4124" y="266"/>
                  </a:lnTo>
                  <a:lnTo>
                    <a:pt x="4132" y="281"/>
                  </a:lnTo>
                  <a:lnTo>
                    <a:pt x="4138" y="298"/>
                  </a:lnTo>
                  <a:lnTo>
                    <a:pt x="4143" y="314"/>
                  </a:lnTo>
                  <a:lnTo>
                    <a:pt x="4147" y="332"/>
                  </a:lnTo>
                  <a:lnTo>
                    <a:pt x="4150" y="349"/>
                  </a:lnTo>
                  <a:lnTo>
                    <a:pt x="4152" y="369"/>
                  </a:lnTo>
                  <a:lnTo>
                    <a:pt x="4153" y="388"/>
                  </a:lnTo>
                  <a:lnTo>
                    <a:pt x="4152" y="400"/>
                  </a:lnTo>
                  <a:lnTo>
                    <a:pt x="4152" y="410"/>
                  </a:lnTo>
                  <a:lnTo>
                    <a:pt x="4151" y="419"/>
                  </a:lnTo>
                  <a:lnTo>
                    <a:pt x="4149" y="427"/>
                  </a:lnTo>
                  <a:close/>
                  <a:moveTo>
                    <a:pt x="3836" y="368"/>
                  </a:moveTo>
                  <a:lnTo>
                    <a:pt x="4074" y="368"/>
                  </a:lnTo>
                  <a:lnTo>
                    <a:pt x="4074" y="355"/>
                  </a:lnTo>
                  <a:lnTo>
                    <a:pt x="4073" y="344"/>
                  </a:lnTo>
                  <a:lnTo>
                    <a:pt x="4071" y="332"/>
                  </a:lnTo>
                  <a:lnTo>
                    <a:pt x="4069" y="321"/>
                  </a:lnTo>
                  <a:lnTo>
                    <a:pt x="4066" y="311"/>
                  </a:lnTo>
                  <a:lnTo>
                    <a:pt x="4062" y="301"/>
                  </a:lnTo>
                  <a:lnTo>
                    <a:pt x="4058" y="292"/>
                  </a:lnTo>
                  <a:lnTo>
                    <a:pt x="4052" y="282"/>
                  </a:lnTo>
                  <a:lnTo>
                    <a:pt x="4044" y="271"/>
                  </a:lnTo>
                  <a:lnTo>
                    <a:pt x="4035" y="262"/>
                  </a:lnTo>
                  <a:lnTo>
                    <a:pt x="4026" y="254"/>
                  </a:lnTo>
                  <a:lnTo>
                    <a:pt x="4015" y="247"/>
                  </a:lnTo>
                  <a:lnTo>
                    <a:pt x="4003" y="242"/>
                  </a:lnTo>
                  <a:lnTo>
                    <a:pt x="3990" y="239"/>
                  </a:lnTo>
                  <a:lnTo>
                    <a:pt x="3976" y="237"/>
                  </a:lnTo>
                  <a:lnTo>
                    <a:pt x="3961" y="236"/>
                  </a:lnTo>
                  <a:lnTo>
                    <a:pt x="3947" y="237"/>
                  </a:lnTo>
                  <a:lnTo>
                    <a:pt x="3934" y="239"/>
                  </a:lnTo>
                  <a:lnTo>
                    <a:pt x="3922" y="242"/>
                  </a:lnTo>
                  <a:lnTo>
                    <a:pt x="3910" y="247"/>
                  </a:lnTo>
                  <a:lnTo>
                    <a:pt x="3900" y="254"/>
                  </a:lnTo>
                  <a:lnTo>
                    <a:pt x="3888" y="261"/>
                  </a:lnTo>
                  <a:lnTo>
                    <a:pt x="3879" y="270"/>
                  </a:lnTo>
                  <a:lnTo>
                    <a:pt x="3870" y="280"/>
                  </a:lnTo>
                  <a:lnTo>
                    <a:pt x="3864" y="290"/>
                  </a:lnTo>
                  <a:lnTo>
                    <a:pt x="3857" y="300"/>
                  </a:lnTo>
                  <a:lnTo>
                    <a:pt x="3852" y="310"/>
                  </a:lnTo>
                  <a:lnTo>
                    <a:pt x="3848" y="320"/>
                  </a:lnTo>
                  <a:lnTo>
                    <a:pt x="3844" y="332"/>
                  </a:lnTo>
                  <a:lnTo>
                    <a:pt x="3840" y="343"/>
                  </a:lnTo>
                  <a:lnTo>
                    <a:pt x="3838" y="355"/>
                  </a:lnTo>
                  <a:lnTo>
                    <a:pt x="3836" y="368"/>
                  </a:lnTo>
                  <a:close/>
                  <a:moveTo>
                    <a:pt x="4756" y="559"/>
                  </a:moveTo>
                  <a:lnTo>
                    <a:pt x="4771" y="620"/>
                  </a:lnTo>
                  <a:lnTo>
                    <a:pt x="4756" y="627"/>
                  </a:lnTo>
                  <a:lnTo>
                    <a:pt x="4742" y="632"/>
                  </a:lnTo>
                  <a:lnTo>
                    <a:pt x="4728" y="636"/>
                  </a:lnTo>
                  <a:lnTo>
                    <a:pt x="4711" y="640"/>
                  </a:lnTo>
                  <a:lnTo>
                    <a:pt x="4695" y="643"/>
                  </a:lnTo>
                  <a:lnTo>
                    <a:pt x="4678" y="646"/>
                  </a:lnTo>
                  <a:lnTo>
                    <a:pt x="4660" y="647"/>
                  </a:lnTo>
                  <a:lnTo>
                    <a:pt x="4641" y="648"/>
                  </a:lnTo>
                  <a:lnTo>
                    <a:pt x="4617" y="647"/>
                  </a:lnTo>
                  <a:lnTo>
                    <a:pt x="4593" y="643"/>
                  </a:lnTo>
                  <a:lnTo>
                    <a:pt x="4582" y="641"/>
                  </a:lnTo>
                  <a:lnTo>
                    <a:pt x="4571" y="638"/>
                  </a:lnTo>
                  <a:lnTo>
                    <a:pt x="4560" y="635"/>
                  </a:lnTo>
                  <a:lnTo>
                    <a:pt x="4550" y="631"/>
                  </a:lnTo>
                  <a:lnTo>
                    <a:pt x="4541" y="627"/>
                  </a:lnTo>
                  <a:lnTo>
                    <a:pt x="4530" y="623"/>
                  </a:lnTo>
                  <a:lnTo>
                    <a:pt x="4521" y="618"/>
                  </a:lnTo>
                  <a:lnTo>
                    <a:pt x="4512" y="612"/>
                  </a:lnTo>
                  <a:lnTo>
                    <a:pt x="4504" y="605"/>
                  </a:lnTo>
                  <a:lnTo>
                    <a:pt x="4495" y="599"/>
                  </a:lnTo>
                  <a:lnTo>
                    <a:pt x="4487" y="592"/>
                  </a:lnTo>
                  <a:lnTo>
                    <a:pt x="4479" y="584"/>
                  </a:lnTo>
                  <a:lnTo>
                    <a:pt x="4472" y="576"/>
                  </a:lnTo>
                  <a:lnTo>
                    <a:pt x="4465" y="567"/>
                  </a:lnTo>
                  <a:lnTo>
                    <a:pt x="4458" y="559"/>
                  </a:lnTo>
                  <a:lnTo>
                    <a:pt x="4452" y="550"/>
                  </a:lnTo>
                  <a:lnTo>
                    <a:pt x="4447" y="541"/>
                  </a:lnTo>
                  <a:lnTo>
                    <a:pt x="4442" y="531"/>
                  </a:lnTo>
                  <a:lnTo>
                    <a:pt x="4437" y="521"/>
                  </a:lnTo>
                  <a:lnTo>
                    <a:pt x="4434" y="511"/>
                  </a:lnTo>
                  <a:lnTo>
                    <a:pt x="4430" y="500"/>
                  </a:lnTo>
                  <a:lnTo>
                    <a:pt x="4427" y="489"/>
                  </a:lnTo>
                  <a:lnTo>
                    <a:pt x="4424" y="478"/>
                  </a:lnTo>
                  <a:lnTo>
                    <a:pt x="4421" y="467"/>
                  </a:lnTo>
                  <a:lnTo>
                    <a:pt x="4419" y="442"/>
                  </a:lnTo>
                  <a:lnTo>
                    <a:pt x="4418" y="417"/>
                  </a:lnTo>
                  <a:lnTo>
                    <a:pt x="4418" y="404"/>
                  </a:lnTo>
                  <a:lnTo>
                    <a:pt x="4419" y="391"/>
                  </a:lnTo>
                  <a:lnTo>
                    <a:pt x="4420" y="379"/>
                  </a:lnTo>
                  <a:lnTo>
                    <a:pt x="4423" y="367"/>
                  </a:lnTo>
                  <a:lnTo>
                    <a:pt x="4425" y="355"/>
                  </a:lnTo>
                  <a:lnTo>
                    <a:pt x="4428" y="344"/>
                  </a:lnTo>
                  <a:lnTo>
                    <a:pt x="4431" y="333"/>
                  </a:lnTo>
                  <a:lnTo>
                    <a:pt x="4435" y="321"/>
                  </a:lnTo>
                  <a:lnTo>
                    <a:pt x="4439" y="311"/>
                  </a:lnTo>
                  <a:lnTo>
                    <a:pt x="4444" y="301"/>
                  </a:lnTo>
                  <a:lnTo>
                    <a:pt x="4449" y="291"/>
                  </a:lnTo>
                  <a:lnTo>
                    <a:pt x="4455" y="281"/>
                  </a:lnTo>
                  <a:lnTo>
                    <a:pt x="4462" y="272"/>
                  </a:lnTo>
                  <a:lnTo>
                    <a:pt x="4469" y="263"/>
                  </a:lnTo>
                  <a:lnTo>
                    <a:pt x="4476" y="254"/>
                  </a:lnTo>
                  <a:lnTo>
                    <a:pt x="4484" y="245"/>
                  </a:lnTo>
                  <a:lnTo>
                    <a:pt x="4492" y="237"/>
                  </a:lnTo>
                  <a:lnTo>
                    <a:pt x="4502" y="230"/>
                  </a:lnTo>
                  <a:lnTo>
                    <a:pt x="4511" y="223"/>
                  </a:lnTo>
                  <a:lnTo>
                    <a:pt x="4520" y="215"/>
                  </a:lnTo>
                  <a:lnTo>
                    <a:pt x="4529" y="210"/>
                  </a:lnTo>
                  <a:lnTo>
                    <a:pt x="4540" y="204"/>
                  </a:lnTo>
                  <a:lnTo>
                    <a:pt x="4550" y="199"/>
                  </a:lnTo>
                  <a:lnTo>
                    <a:pt x="4561" y="195"/>
                  </a:lnTo>
                  <a:lnTo>
                    <a:pt x="4573" y="191"/>
                  </a:lnTo>
                  <a:lnTo>
                    <a:pt x="4584" y="188"/>
                  </a:lnTo>
                  <a:lnTo>
                    <a:pt x="4595" y="185"/>
                  </a:lnTo>
                  <a:lnTo>
                    <a:pt x="4607" y="183"/>
                  </a:lnTo>
                  <a:lnTo>
                    <a:pt x="4620" y="181"/>
                  </a:lnTo>
                  <a:lnTo>
                    <a:pt x="4632" y="179"/>
                  </a:lnTo>
                  <a:lnTo>
                    <a:pt x="4645" y="178"/>
                  </a:lnTo>
                  <a:lnTo>
                    <a:pt x="4659" y="178"/>
                  </a:lnTo>
                  <a:lnTo>
                    <a:pt x="4676" y="178"/>
                  </a:lnTo>
                  <a:lnTo>
                    <a:pt x="4692" y="179"/>
                  </a:lnTo>
                  <a:lnTo>
                    <a:pt x="4707" y="182"/>
                  </a:lnTo>
                  <a:lnTo>
                    <a:pt x="4722" y="185"/>
                  </a:lnTo>
                  <a:lnTo>
                    <a:pt x="4736" y="188"/>
                  </a:lnTo>
                  <a:lnTo>
                    <a:pt x="4748" y="192"/>
                  </a:lnTo>
                  <a:lnTo>
                    <a:pt x="4761" y="196"/>
                  </a:lnTo>
                  <a:lnTo>
                    <a:pt x="4772" y="201"/>
                  </a:lnTo>
                  <a:lnTo>
                    <a:pt x="4753" y="265"/>
                  </a:lnTo>
                  <a:lnTo>
                    <a:pt x="4743" y="260"/>
                  </a:lnTo>
                  <a:lnTo>
                    <a:pt x="4733" y="256"/>
                  </a:lnTo>
                  <a:lnTo>
                    <a:pt x="4722" y="251"/>
                  </a:lnTo>
                  <a:lnTo>
                    <a:pt x="4710" y="248"/>
                  </a:lnTo>
                  <a:lnTo>
                    <a:pt x="4698" y="246"/>
                  </a:lnTo>
                  <a:lnTo>
                    <a:pt x="4686" y="244"/>
                  </a:lnTo>
                  <a:lnTo>
                    <a:pt x="4672" y="243"/>
                  </a:lnTo>
                  <a:lnTo>
                    <a:pt x="4659" y="243"/>
                  </a:lnTo>
                  <a:lnTo>
                    <a:pt x="4641" y="244"/>
                  </a:lnTo>
                  <a:lnTo>
                    <a:pt x="4624" y="246"/>
                  </a:lnTo>
                  <a:lnTo>
                    <a:pt x="4607" y="250"/>
                  </a:lnTo>
                  <a:lnTo>
                    <a:pt x="4593" y="256"/>
                  </a:lnTo>
                  <a:lnTo>
                    <a:pt x="4579" y="263"/>
                  </a:lnTo>
                  <a:lnTo>
                    <a:pt x="4565" y="271"/>
                  </a:lnTo>
                  <a:lnTo>
                    <a:pt x="4553" y="281"/>
                  </a:lnTo>
                  <a:lnTo>
                    <a:pt x="4542" y="294"/>
                  </a:lnTo>
                  <a:lnTo>
                    <a:pt x="4531" y="305"/>
                  </a:lnTo>
                  <a:lnTo>
                    <a:pt x="4523" y="318"/>
                  </a:lnTo>
                  <a:lnTo>
                    <a:pt x="4516" y="332"/>
                  </a:lnTo>
                  <a:lnTo>
                    <a:pt x="4511" y="346"/>
                  </a:lnTo>
                  <a:lnTo>
                    <a:pt x="4507" y="362"/>
                  </a:lnTo>
                  <a:lnTo>
                    <a:pt x="4503" y="378"/>
                  </a:lnTo>
                  <a:lnTo>
                    <a:pt x="4502" y="396"/>
                  </a:lnTo>
                  <a:lnTo>
                    <a:pt x="4501" y="413"/>
                  </a:lnTo>
                  <a:lnTo>
                    <a:pt x="4502" y="432"/>
                  </a:lnTo>
                  <a:lnTo>
                    <a:pt x="4504" y="449"/>
                  </a:lnTo>
                  <a:lnTo>
                    <a:pt x="4507" y="467"/>
                  </a:lnTo>
                  <a:lnTo>
                    <a:pt x="4512" y="482"/>
                  </a:lnTo>
                  <a:lnTo>
                    <a:pt x="4518" y="496"/>
                  </a:lnTo>
                  <a:lnTo>
                    <a:pt x="4525" y="511"/>
                  </a:lnTo>
                  <a:lnTo>
                    <a:pt x="4535" y="523"/>
                  </a:lnTo>
                  <a:lnTo>
                    <a:pt x="4545" y="535"/>
                  </a:lnTo>
                  <a:lnTo>
                    <a:pt x="4556" y="546"/>
                  </a:lnTo>
                  <a:lnTo>
                    <a:pt x="4568" y="555"/>
                  </a:lnTo>
                  <a:lnTo>
                    <a:pt x="4581" y="563"/>
                  </a:lnTo>
                  <a:lnTo>
                    <a:pt x="4594" y="569"/>
                  </a:lnTo>
                  <a:lnTo>
                    <a:pt x="4608" y="575"/>
                  </a:lnTo>
                  <a:lnTo>
                    <a:pt x="4624" y="579"/>
                  </a:lnTo>
                  <a:lnTo>
                    <a:pt x="4639" y="581"/>
                  </a:lnTo>
                  <a:lnTo>
                    <a:pt x="4657" y="581"/>
                  </a:lnTo>
                  <a:lnTo>
                    <a:pt x="4669" y="581"/>
                  </a:lnTo>
                  <a:lnTo>
                    <a:pt x="4681" y="580"/>
                  </a:lnTo>
                  <a:lnTo>
                    <a:pt x="4694" y="578"/>
                  </a:lnTo>
                  <a:lnTo>
                    <a:pt x="4706" y="576"/>
                  </a:lnTo>
                  <a:lnTo>
                    <a:pt x="4718" y="572"/>
                  </a:lnTo>
                  <a:lnTo>
                    <a:pt x="4732" y="568"/>
                  </a:lnTo>
                  <a:lnTo>
                    <a:pt x="4744" y="564"/>
                  </a:lnTo>
                  <a:lnTo>
                    <a:pt x="4756" y="559"/>
                  </a:lnTo>
                  <a:close/>
                  <a:moveTo>
                    <a:pt x="5225" y="427"/>
                  </a:moveTo>
                  <a:lnTo>
                    <a:pt x="4913" y="426"/>
                  </a:lnTo>
                  <a:lnTo>
                    <a:pt x="4914" y="445"/>
                  </a:lnTo>
                  <a:lnTo>
                    <a:pt x="4916" y="463"/>
                  </a:lnTo>
                  <a:lnTo>
                    <a:pt x="4920" y="480"/>
                  </a:lnTo>
                  <a:lnTo>
                    <a:pt x="4925" y="495"/>
                  </a:lnTo>
                  <a:lnTo>
                    <a:pt x="4931" y="510"/>
                  </a:lnTo>
                  <a:lnTo>
                    <a:pt x="4939" y="523"/>
                  </a:lnTo>
                  <a:lnTo>
                    <a:pt x="4949" y="535"/>
                  </a:lnTo>
                  <a:lnTo>
                    <a:pt x="4959" y="546"/>
                  </a:lnTo>
                  <a:lnTo>
                    <a:pt x="4969" y="554"/>
                  </a:lnTo>
                  <a:lnTo>
                    <a:pt x="4980" y="562"/>
                  </a:lnTo>
                  <a:lnTo>
                    <a:pt x="4993" y="568"/>
                  </a:lnTo>
                  <a:lnTo>
                    <a:pt x="5006" y="573"/>
                  </a:lnTo>
                  <a:lnTo>
                    <a:pt x="5019" y="577"/>
                  </a:lnTo>
                  <a:lnTo>
                    <a:pt x="5034" y="580"/>
                  </a:lnTo>
                  <a:lnTo>
                    <a:pt x="5049" y="582"/>
                  </a:lnTo>
                  <a:lnTo>
                    <a:pt x="5066" y="582"/>
                  </a:lnTo>
                  <a:lnTo>
                    <a:pt x="5082" y="582"/>
                  </a:lnTo>
                  <a:lnTo>
                    <a:pt x="5099" y="581"/>
                  </a:lnTo>
                  <a:lnTo>
                    <a:pt x="5115" y="579"/>
                  </a:lnTo>
                  <a:lnTo>
                    <a:pt x="5130" y="577"/>
                  </a:lnTo>
                  <a:lnTo>
                    <a:pt x="5146" y="573"/>
                  </a:lnTo>
                  <a:lnTo>
                    <a:pt x="5161" y="569"/>
                  </a:lnTo>
                  <a:lnTo>
                    <a:pt x="5176" y="564"/>
                  </a:lnTo>
                  <a:lnTo>
                    <a:pt x="5189" y="559"/>
                  </a:lnTo>
                  <a:lnTo>
                    <a:pt x="5203" y="618"/>
                  </a:lnTo>
                  <a:lnTo>
                    <a:pt x="5187" y="624"/>
                  </a:lnTo>
                  <a:lnTo>
                    <a:pt x="5171" y="630"/>
                  </a:lnTo>
                  <a:lnTo>
                    <a:pt x="5153" y="635"/>
                  </a:lnTo>
                  <a:lnTo>
                    <a:pt x="5135" y="639"/>
                  </a:lnTo>
                  <a:lnTo>
                    <a:pt x="5116" y="642"/>
                  </a:lnTo>
                  <a:lnTo>
                    <a:pt x="5096" y="644"/>
                  </a:lnTo>
                  <a:lnTo>
                    <a:pt x="5075" y="646"/>
                  </a:lnTo>
                  <a:lnTo>
                    <a:pt x="5054" y="647"/>
                  </a:lnTo>
                  <a:lnTo>
                    <a:pt x="5029" y="646"/>
                  </a:lnTo>
                  <a:lnTo>
                    <a:pt x="5006" y="642"/>
                  </a:lnTo>
                  <a:lnTo>
                    <a:pt x="4995" y="640"/>
                  </a:lnTo>
                  <a:lnTo>
                    <a:pt x="4984" y="637"/>
                  </a:lnTo>
                  <a:lnTo>
                    <a:pt x="4973" y="634"/>
                  </a:lnTo>
                  <a:lnTo>
                    <a:pt x="4963" y="631"/>
                  </a:lnTo>
                  <a:lnTo>
                    <a:pt x="4953" y="627"/>
                  </a:lnTo>
                  <a:lnTo>
                    <a:pt x="4943" y="622"/>
                  </a:lnTo>
                  <a:lnTo>
                    <a:pt x="4934" y="617"/>
                  </a:lnTo>
                  <a:lnTo>
                    <a:pt x="4925" y="612"/>
                  </a:lnTo>
                  <a:lnTo>
                    <a:pt x="4917" y="605"/>
                  </a:lnTo>
                  <a:lnTo>
                    <a:pt x="4909" y="598"/>
                  </a:lnTo>
                  <a:lnTo>
                    <a:pt x="4900" y="592"/>
                  </a:lnTo>
                  <a:lnTo>
                    <a:pt x="4893" y="584"/>
                  </a:lnTo>
                  <a:lnTo>
                    <a:pt x="4886" y="576"/>
                  </a:lnTo>
                  <a:lnTo>
                    <a:pt x="4879" y="567"/>
                  </a:lnTo>
                  <a:lnTo>
                    <a:pt x="4873" y="559"/>
                  </a:lnTo>
                  <a:lnTo>
                    <a:pt x="4866" y="551"/>
                  </a:lnTo>
                  <a:lnTo>
                    <a:pt x="4861" y="542"/>
                  </a:lnTo>
                  <a:lnTo>
                    <a:pt x="4856" y="531"/>
                  </a:lnTo>
                  <a:lnTo>
                    <a:pt x="4852" y="522"/>
                  </a:lnTo>
                  <a:lnTo>
                    <a:pt x="4848" y="512"/>
                  </a:lnTo>
                  <a:lnTo>
                    <a:pt x="4845" y="501"/>
                  </a:lnTo>
                  <a:lnTo>
                    <a:pt x="4842" y="490"/>
                  </a:lnTo>
                  <a:lnTo>
                    <a:pt x="4840" y="480"/>
                  </a:lnTo>
                  <a:lnTo>
                    <a:pt x="4837" y="469"/>
                  </a:lnTo>
                  <a:lnTo>
                    <a:pt x="4835" y="445"/>
                  </a:lnTo>
                  <a:lnTo>
                    <a:pt x="4834" y="419"/>
                  </a:lnTo>
                  <a:lnTo>
                    <a:pt x="4835" y="394"/>
                  </a:lnTo>
                  <a:lnTo>
                    <a:pt x="4837" y="370"/>
                  </a:lnTo>
                  <a:lnTo>
                    <a:pt x="4842" y="346"/>
                  </a:lnTo>
                  <a:lnTo>
                    <a:pt x="4848" y="324"/>
                  </a:lnTo>
                  <a:lnTo>
                    <a:pt x="4852" y="313"/>
                  </a:lnTo>
                  <a:lnTo>
                    <a:pt x="4856" y="303"/>
                  </a:lnTo>
                  <a:lnTo>
                    <a:pt x="4860" y="293"/>
                  </a:lnTo>
                  <a:lnTo>
                    <a:pt x="4865" y="282"/>
                  </a:lnTo>
                  <a:lnTo>
                    <a:pt x="4872" y="273"/>
                  </a:lnTo>
                  <a:lnTo>
                    <a:pt x="4878" y="264"/>
                  </a:lnTo>
                  <a:lnTo>
                    <a:pt x="4884" y="255"/>
                  </a:lnTo>
                  <a:lnTo>
                    <a:pt x="4891" y="246"/>
                  </a:lnTo>
                  <a:lnTo>
                    <a:pt x="4898" y="238"/>
                  </a:lnTo>
                  <a:lnTo>
                    <a:pt x="4905" y="230"/>
                  </a:lnTo>
                  <a:lnTo>
                    <a:pt x="4914" y="223"/>
                  </a:lnTo>
                  <a:lnTo>
                    <a:pt x="4922" y="217"/>
                  </a:lnTo>
                  <a:lnTo>
                    <a:pt x="4930" y="210"/>
                  </a:lnTo>
                  <a:lnTo>
                    <a:pt x="4939" y="204"/>
                  </a:lnTo>
                  <a:lnTo>
                    <a:pt x="4949" y="199"/>
                  </a:lnTo>
                  <a:lnTo>
                    <a:pt x="4958" y="195"/>
                  </a:lnTo>
                  <a:lnTo>
                    <a:pt x="4967" y="191"/>
                  </a:lnTo>
                  <a:lnTo>
                    <a:pt x="4977" y="187"/>
                  </a:lnTo>
                  <a:lnTo>
                    <a:pt x="4988" y="185"/>
                  </a:lnTo>
                  <a:lnTo>
                    <a:pt x="4999" y="182"/>
                  </a:lnTo>
                  <a:lnTo>
                    <a:pt x="5009" y="179"/>
                  </a:lnTo>
                  <a:lnTo>
                    <a:pt x="5021" y="178"/>
                  </a:lnTo>
                  <a:lnTo>
                    <a:pt x="5032" y="177"/>
                  </a:lnTo>
                  <a:lnTo>
                    <a:pt x="5044" y="177"/>
                  </a:lnTo>
                  <a:lnTo>
                    <a:pt x="5055" y="177"/>
                  </a:lnTo>
                  <a:lnTo>
                    <a:pt x="5068" y="178"/>
                  </a:lnTo>
                  <a:lnTo>
                    <a:pt x="5079" y="181"/>
                  </a:lnTo>
                  <a:lnTo>
                    <a:pt x="5090" y="183"/>
                  </a:lnTo>
                  <a:lnTo>
                    <a:pt x="5101" y="185"/>
                  </a:lnTo>
                  <a:lnTo>
                    <a:pt x="5111" y="188"/>
                  </a:lnTo>
                  <a:lnTo>
                    <a:pt x="5120" y="192"/>
                  </a:lnTo>
                  <a:lnTo>
                    <a:pt x="5129" y="196"/>
                  </a:lnTo>
                  <a:lnTo>
                    <a:pt x="5139" y="201"/>
                  </a:lnTo>
                  <a:lnTo>
                    <a:pt x="5148" y="206"/>
                  </a:lnTo>
                  <a:lnTo>
                    <a:pt x="5156" y="212"/>
                  </a:lnTo>
                  <a:lnTo>
                    <a:pt x="5163" y="220"/>
                  </a:lnTo>
                  <a:lnTo>
                    <a:pt x="5172" y="227"/>
                  </a:lnTo>
                  <a:lnTo>
                    <a:pt x="5178" y="234"/>
                  </a:lnTo>
                  <a:lnTo>
                    <a:pt x="5185" y="242"/>
                  </a:lnTo>
                  <a:lnTo>
                    <a:pt x="5191" y="251"/>
                  </a:lnTo>
                  <a:lnTo>
                    <a:pt x="5200" y="266"/>
                  </a:lnTo>
                  <a:lnTo>
                    <a:pt x="5208" y="281"/>
                  </a:lnTo>
                  <a:lnTo>
                    <a:pt x="5215" y="298"/>
                  </a:lnTo>
                  <a:lnTo>
                    <a:pt x="5220" y="314"/>
                  </a:lnTo>
                  <a:lnTo>
                    <a:pt x="5224" y="332"/>
                  </a:lnTo>
                  <a:lnTo>
                    <a:pt x="5227" y="349"/>
                  </a:lnTo>
                  <a:lnTo>
                    <a:pt x="5229" y="369"/>
                  </a:lnTo>
                  <a:lnTo>
                    <a:pt x="5229" y="388"/>
                  </a:lnTo>
                  <a:lnTo>
                    <a:pt x="5229" y="400"/>
                  </a:lnTo>
                  <a:lnTo>
                    <a:pt x="5228" y="410"/>
                  </a:lnTo>
                  <a:lnTo>
                    <a:pt x="5227" y="419"/>
                  </a:lnTo>
                  <a:lnTo>
                    <a:pt x="5225" y="427"/>
                  </a:lnTo>
                  <a:close/>
                  <a:moveTo>
                    <a:pt x="4913" y="368"/>
                  </a:moveTo>
                  <a:lnTo>
                    <a:pt x="5150" y="368"/>
                  </a:lnTo>
                  <a:lnTo>
                    <a:pt x="5150" y="355"/>
                  </a:lnTo>
                  <a:lnTo>
                    <a:pt x="5149" y="344"/>
                  </a:lnTo>
                  <a:lnTo>
                    <a:pt x="5148" y="332"/>
                  </a:lnTo>
                  <a:lnTo>
                    <a:pt x="5145" y="321"/>
                  </a:lnTo>
                  <a:lnTo>
                    <a:pt x="5142" y="311"/>
                  </a:lnTo>
                  <a:lnTo>
                    <a:pt x="5139" y="301"/>
                  </a:lnTo>
                  <a:lnTo>
                    <a:pt x="5134" y="292"/>
                  </a:lnTo>
                  <a:lnTo>
                    <a:pt x="5128" y="282"/>
                  </a:lnTo>
                  <a:lnTo>
                    <a:pt x="5120" y="271"/>
                  </a:lnTo>
                  <a:lnTo>
                    <a:pt x="5112" y="262"/>
                  </a:lnTo>
                  <a:lnTo>
                    <a:pt x="5102" y="254"/>
                  </a:lnTo>
                  <a:lnTo>
                    <a:pt x="5091" y="247"/>
                  </a:lnTo>
                  <a:lnTo>
                    <a:pt x="5079" y="242"/>
                  </a:lnTo>
                  <a:lnTo>
                    <a:pt x="5067" y="239"/>
                  </a:lnTo>
                  <a:lnTo>
                    <a:pt x="5052" y="237"/>
                  </a:lnTo>
                  <a:lnTo>
                    <a:pt x="5037" y="236"/>
                  </a:lnTo>
                  <a:lnTo>
                    <a:pt x="5024" y="237"/>
                  </a:lnTo>
                  <a:lnTo>
                    <a:pt x="5010" y="239"/>
                  </a:lnTo>
                  <a:lnTo>
                    <a:pt x="4998" y="242"/>
                  </a:lnTo>
                  <a:lnTo>
                    <a:pt x="4987" y="247"/>
                  </a:lnTo>
                  <a:lnTo>
                    <a:pt x="4975" y="254"/>
                  </a:lnTo>
                  <a:lnTo>
                    <a:pt x="4965" y="261"/>
                  </a:lnTo>
                  <a:lnTo>
                    <a:pt x="4956" y="270"/>
                  </a:lnTo>
                  <a:lnTo>
                    <a:pt x="4947" y="280"/>
                  </a:lnTo>
                  <a:lnTo>
                    <a:pt x="4940" y="290"/>
                  </a:lnTo>
                  <a:lnTo>
                    <a:pt x="4934" y="300"/>
                  </a:lnTo>
                  <a:lnTo>
                    <a:pt x="4929" y="310"/>
                  </a:lnTo>
                  <a:lnTo>
                    <a:pt x="4924" y="320"/>
                  </a:lnTo>
                  <a:lnTo>
                    <a:pt x="4920" y="332"/>
                  </a:lnTo>
                  <a:lnTo>
                    <a:pt x="4917" y="343"/>
                  </a:lnTo>
                  <a:lnTo>
                    <a:pt x="4914" y="355"/>
                  </a:lnTo>
                  <a:lnTo>
                    <a:pt x="4913" y="368"/>
                  </a:lnTo>
                  <a:close/>
                  <a:moveTo>
                    <a:pt x="5330" y="637"/>
                  </a:moveTo>
                  <a:lnTo>
                    <a:pt x="5330" y="328"/>
                  </a:lnTo>
                  <a:lnTo>
                    <a:pt x="5330" y="291"/>
                  </a:lnTo>
                  <a:lnTo>
                    <a:pt x="5330" y="256"/>
                  </a:lnTo>
                  <a:lnTo>
                    <a:pt x="5329" y="221"/>
                  </a:lnTo>
                  <a:lnTo>
                    <a:pt x="5328" y="188"/>
                  </a:lnTo>
                  <a:lnTo>
                    <a:pt x="5399" y="188"/>
                  </a:lnTo>
                  <a:lnTo>
                    <a:pt x="5402" y="276"/>
                  </a:lnTo>
                  <a:lnTo>
                    <a:pt x="5406" y="276"/>
                  </a:lnTo>
                  <a:lnTo>
                    <a:pt x="5409" y="265"/>
                  </a:lnTo>
                  <a:lnTo>
                    <a:pt x="5414" y="255"/>
                  </a:lnTo>
                  <a:lnTo>
                    <a:pt x="5419" y="245"/>
                  </a:lnTo>
                  <a:lnTo>
                    <a:pt x="5425" y="236"/>
                  </a:lnTo>
                  <a:lnTo>
                    <a:pt x="5432" y="227"/>
                  </a:lnTo>
                  <a:lnTo>
                    <a:pt x="5439" y="219"/>
                  </a:lnTo>
                  <a:lnTo>
                    <a:pt x="5446" y="211"/>
                  </a:lnTo>
                  <a:lnTo>
                    <a:pt x="5454" y="204"/>
                  </a:lnTo>
                  <a:lnTo>
                    <a:pt x="5463" y="198"/>
                  </a:lnTo>
                  <a:lnTo>
                    <a:pt x="5472" y="193"/>
                  </a:lnTo>
                  <a:lnTo>
                    <a:pt x="5481" y="188"/>
                  </a:lnTo>
                  <a:lnTo>
                    <a:pt x="5490" y="185"/>
                  </a:lnTo>
                  <a:lnTo>
                    <a:pt x="5500" y="182"/>
                  </a:lnTo>
                  <a:lnTo>
                    <a:pt x="5510" y="179"/>
                  </a:lnTo>
                  <a:lnTo>
                    <a:pt x="5520" y="177"/>
                  </a:lnTo>
                  <a:lnTo>
                    <a:pt x="5529" y="177"/>
                  </a:lnTo>
                  <a:lnTo>
                    <a:pt x="5541" y="178"/>
                  </a:lnTo>
                  <a:lnTo>
                    <a:pt x="5553" y="181"/>
                  </a:lnTo>
                  <a:lnTo>
                    <a:pt x="5553" y="258"/>
                  </a:lnTo>
                  <a:lnTo>
                    <a:pt x="5539" y="256"/>
                  </a:lnTo>
                  <a:lnTo>
                    <a:pt x="5524" y="255"/>
                  </a:lnTo>
                  <a:lnTo>
                    <a:pt x="5511" y="256"/>
                  </a:lnTo>
                  <a:lnTo>
                    <a:pt x="5498" y="258"/>
                  </a:lnTo>
                  <a:lnTo>
                    <a:pt x="5486" y="261"/>
                  </a:lnTo>
                  <a:lnTo>
                    <a:pt x="5475" y="266"/>
                  </a:lnTo>
                  <a:lnTo>
                    <a:pt x="5464" y="272"/>
                  </a:lnTo>
                  <a:lnTo>
                    <a:pt x="5455" y="280"/>
                  </a:lnTo>
                  <a:lnTo>
                    <a:pt x="5446" y="290"/>
                  </a:lnTo>
                  <a:lnTo>
                    <a:pt x="5438" y="300"/>
                  </a:lnTo>
                  <a:lnTo>
                    <a:pt x="5432" y="310"/>
                  </a:lnTo>
                  <a:lnTo>
                    <a:pt x="5426" y="321"/>
                  </a:lnTo>
                  <a:lnTo>
                    <a:pt x="5421" y="333"/>
                  </a:lnTo>
                  <a:lnTo>
                    <a:pt x="5418" y="344"/>
                  </a:lnTo>
                  <a:lnTo>
                    <a:pt x="5415" y="356"/>
                  </a:lnTo>
                  <a:lnTo>
                    <a:pt x="5413" y="370"/>
                  </a:lnTo>
                  <a:lnTo>
                    <a:pt x="5411" y="383"/>
                  </a:lnTo>
                  <a:lnTo>
                    <a:pt x="5411" y="398"/>
                  </a:lnTo>
                  <a:lnTo>
                    <a:pt x="5411" y="637"/>
                  </a:lnTo>
                  <a:lnTo>
                    <a:pt x="5330" y="637"/>
                  </a:lnTo>
                  <a:close/>
                  <a:moveTo>
                    <a:pt x="5652" y="105"/>
                  </a:moveTo>
                  <a:lnTo>
                    <a:pt x="5732" y="80"/>
                  </a:lnTo>
                  <a:lnTo>
                    <a:pt x="5732" y="188"/>
                  </a:lnTo>
                  <a:lnTo>
                    <a:pt x="5849" y="188"/>
                  </a:lnTo>
                  <a:lnTo>
                    <a:pt x="5849" y="249"/>
                  </a:lnTo>
                  <a:lnTo>
                    <a:pt x="5732" y="249"/>
                  </a:lnTo>
                  <a:lnTo>
                    <a:pt x="5732" y="492"/>
                  </a:lnTo>
                  <a:lnTo>
                    <a:pt x="5733" y="503"/>
                  </a:lnTo>
                  <a:lnTo>
                    <a:pt x="5733" y="513"/>
                  </a:lnTo>
                  <a:lnTo>
                    <a:pt x="5734" y="522"/>
                  </a:lnTo>
                  <a:lnTo>
                    <a:pt x="5736" y="530"/>
                  </a:lnTo>
                  <a:lnTo>
                    <a:pt x="5738" y="539"/>
                  </a:lnTo>
                  <a:lnTo>
                    <a:pt x="5741" y="546"/>
                  </a:lnTo>
                  <a:lnTo>
                    <a:pt x="5744" y="552"/>
                  </a:lnTo>
                  <a:lnTo>
                    <a:pt x="5747" y="557"/>
                  </a:lnTo>
                  <a:lnTo>
                    <a:pt x="5751" y="562"/>
                  </a:lnTo>
                  <a:lnTo>
                    <a:pt x="5756" y="567"/>
                  </a:lnTo>
                  <a:lnTo>
                    <a:pt x="5760" y="570"/>
                  </a:lnTo>
                  <a:lnTo>
                    <a:pt x="5766" y="573"/>
                  </a:lnTo>
                  <a:lnTo>
                    <a:pt x="5773" y="577"/>
                  </a:lnTo>
                  <a:lnTo>
                    <a:pt x="5779" y="578"/>
                  </a:lnTo>
                  <a:lnTo>
                    <a:pt x="5786" y="579"/>
                  </a:lnTo>
                  <a:lnTo>
                    <a:pt x="5793" y="580"/>
                  </a:lnTo>
                  <a:lnTo>
                    <a:pt x="5807" y="579"/>
                  </a:lnTo>
                  <a:lnTo>
                    <a:pt x="5819" y="578"/>
                  </a:lnTo>
                  <a:lnTo>
                    <a:pt x="5830" y="577"/>
                  </a:lnTo>
                  <a:lnTo>
                    <a:pt x="5840" y="573"/>
                  </a:lnTo>
                  <a:lnTo>
                    <a:pt x="5844" y="635"/>
                  </a:lnTo>
                  <a:lnTo>
                    <a:pt x="5829" y="640"/>
                  </a:lnTo>
                  <a:lnTo>
                    <a:pt x="5812" y="644"/>
                  </a:lnTo>
                  <a:lnTo>
                    <a:pt x="5792" y="647"/>
                  </a:lnTo>
                  <a:lnTo>
                    <a:pt x="5772" y="648"/>
                  </a:lnTo>
                  <a:lnTo>
                    <a:pt x="5758" y="647"/>
                  </a:lnTo>
                  <a:lnTo>
                    <a:pt x="5745" y="644"/>
                  </a:lnTo>
                  <a:lnTo>
                    <a:pt x="5733" y="642"/>
                  </a:lnTo>
                  <a:lnTo>
                    <a:pt x="5721" y="638"/>
                  </a:lnTo>
                  <a:lnTo>
                    <a:pt x="5710" y="633"/>
                  </a:lnTo>
                  <a:lnTo>
                    <a:pt x="5701" y="627"/>
                  </a:lnTo>
                  <a:lnTo>
                    <a:pt x="5691" y="620"/>
                  </a:lnTo>
                  <a:lnTo>
                    <a:pt x="5683" y="612"/>
                  </a:lnTo>
                  <a:lnTo>
                    <a:pt x="5676" y="602"/>
                  </a:lnTo>
                  <a:lnTo>
                    <a:pt x="5670" y="591"/>
                  </a:lnTo>
                  <a:lnTo>
                    <a:pt x="5665" y="579"/>
                  </a:lnTo>
                  <a:lnTo>
                    <a:pt x="5660" y="565"/>
                  </a:lnTo>
                  <a:lnTo>
                    <a:pt x="5657" y="550"/>
                  </a:lnTo>
                  <a:lnTo>
                    <a:pt x="5654" y="532"/>
                  </a:lnTo>
                  <a:lnTo>
                    <a:pt x="5652" y="515"/>
                  </a:lnTo>
                  <a:lnTo>
                    <a:pt x="5652" y="495"/>
                  </a:lnTo>
                  <a:lnTo>
                    <a:pt x="5652" y="249"/>
                  </a:lnTo>
                  <a:lnTo>
                    <a:pt x="5583" y="249"/>
                  </a:lnTo>
                  <a:lnTo>
                    <a:pt x="5583" y="188"/>
                  </a:lnTo>
                  <a:lnTo>
                    <a:pt x="5652" y="188"/>
                  </a:lnTo>
                  <a:lnTo>
                    <a:pt x="5652" y="105"/>
                  </a:lnTo>
                  <a:close/>
                  <a:moveTo>
                    <a:pt x="6256" y="362"/>
                  </a:moveTo>
                  <a:lnTo>
                    <a:pt x="6256" y="529"/>
                  </a:lnTo>
                  <a:lnTo>
                    <a:pt x="6257" y="561"/>
                  </a:lnTo>
                  <a:lnTo>
                    <a:pt x="6258" y="589"/>
                  </a:lnTo>
                  <a:lnTo>
                    <a:pt x="6260" y="615"/>
                  </a:lnTo>
                  <a:lnTo>
                    <a:pt x="6263" y="637"/>
                  </a:lnTo>
                  <a:lnTo>
                    <a:pt x="6189" y="637"/>
                  </a:lnTo>
                  <a:lnTo>
                    <a:pt x="6183" y="581"/>
                  </a:lnTo>
                  <a:lnTo>
                    <a:pt x="6180" y="581"/>
                  </a:lnTo>
                  <a:lnTo>
                    <a:pt x="6173" y="588"/>
                  </a:lnTo>
                  <a:lnTo>
                    <a:pt x="6167" y="596"/>
                  </a:lnTo>
                  <a:lnTo>
                    <a:pt x="6160" y="603"/>
                  </a:lnTo>
                  <a:lnTo>
                    <a:pt x="6154" y="610"/>
                  </a:lnTo>
                  <a:lnTo>
                    <a:pt x="6146" y="616"/>
                  </a:lnTo>
                  <a:lnTo>
                    <a:pt x="6138" y="621"/>
                  </a:lnTo>
                  <a:lnTo>
                    <a:pt x="6130" y="626"/>
                  </a:lnTo>
                  <a:lnTo>
                    <a:pt x="6122" y="630"/>
                  </a:lnTo>
                  <a:lnTo>
                    <a:pt x="6113" y="634"/>
                  </a:lnTo>
                  <a:lnTo>
                    <a:pt x="6104" y="637"/>
                  </a:lnTo>
                  <a:lnTo>
                    <a:pt x="6094" y="640"/>
                  </a:lnTo>
                  <a:lnTo>
                    <a:pt x="6085" y="642"/>
                  </a:lnTo>
                  <a:lnTo>
                    <a:pt x="6075" y="644"/>
                  </a:lnTo>
                  <a:lnTo>
                    <a:pt x="6064" y="647"/>
                  </a:lnTo>
                  <a:lnTo>
                    <a:pt x="6053" y="647"/>
                  </a:lnTo>
                  <a:lnTo>
                    <a:pt x="6043" y="648"/>
                  </a:lnTo>
                  <a:lnTo>
                    <a:pt x="6026" y="647"/>
                  </a:lnTo>
                  <a:lnTo>
                    <a:pt x="6012" y="644"/>
                  </a:lnTo>
                  <a:lnTo>
                    <a:pt x="5998" y="641"/>
                  </a:lnTo>
                  <a:lnTo>
                    <a:pt x="5984" y="637"/>
                  </a:lnTo>
                  <a:lnTo>
                    <a:pt x="5972" y="631"/>
                  </a:lnTo>
                  <a:lnTo>
                    <a:pt x="5961" y="625"/>
                  </a:lnTo>
                  <a:lnTo>
                    <a:pt x="5949" y="617"/>
                  </a:lnTo>
                  <a:lnTo>
                    <a:pt x="5939" y="607"/>
                  </a:lnTo>
                  <a:lnTo>
                    <a:pt x="5932" y="598"/>
                  </a:lnTo>
                  <a:lnTo>
                    <a:pt x="5925" y="588"/>
                  </a:lnTo>
                  <a:lnTo>
                    <a:pt x="5919" y="578"/>
                  </a:lnTo>
                  <a:lnTo>
                    <a:pt x="5913" y="566"/>
                  </a:lnTo>
                  <a:lnTo>
                    <a:pt x="5910" y="555"/>
                  </a:lnTo>
                  <a:lnTo>
                    <a:pt x="5907" y="543"/>
                  </a:lnTo>
                  <a:lnTo>
                    <a:pt x="5906" y="531"/>
                  </a:lnTo>
                  <a:lnTo>
                    <a:pt x="5905" y="518"/>
                  </a:lnTo>
                  <a:lnTo>
                    <a:pt x="5905" y="508"/>
                  </a:lnTo>
                  <a:lnTo>
                    <a:pt x="5906" y="498"/>
                  </a:lnTo>
                  <a:lnTo>
                    <a:pt x="5907" y="489"/>
                  </a:lnTo>
                  <a:lnTo>
                    <a:pt x="5909" y="480"/>
                  </a:lnTo>
                  <a:lnTo>
                    <a:pt x="5912" y="471"/>
                  </a:lnTo>
                  <a:lnTo>
                    <a:pt x="5915" y="462"/>
                  </a:lnTo>
                  <a:lnTo>
                    <a:pt x="5919" y="454"/>
                  </a:lnTo>
                  <a:lnTo>
                    <a:pt x="5923" y="446"/>
                  </a:lnTo>
                  <a:lnTo>
                    <a:pt x="5928" y="439"/>
                  </a:lnTo>
                  <a:lnTo>
                    <a:pt x="5933" y="432"/>
                  </a:lnTo>
                  <a:lnTo>
                    <a:pt x="5938" y="424"/>
                  </a:lnTo>
                  <a:lnTo>
                    <a:pt x="5944" y="417"/>
                  </a:lnTo>
                  <a:lnTo>
                    <a:pt x="5951" y="411"/>
                  </a:lnTo>
                  <a:lnTo>
                    <a:pt x="5959" y="405"/>
                  </a:lnTo>
                  <a:lnTo>
                    <a:pt x="5967" y="399"/>
                  </a:lnTo>
                  <a:lnTo>
                    <a:pt x="5975" y="393"/>
                  </a:lnTo>
                  <a:lnTo>
                    <a:pt x="5994" y="383"/>
                  </a:lnTo>
                  <a:lnTo>
                    <a:pt x="6014" y="374"/>
                  </a:lnTo>
                  <a:lnTo>
                    <a:pt x="6036" y="367"/>
                  </a:lnTo>
                  <a:lnTo>
                    <a:pt x="6060" y="362"/>
                  </a:lnTo>
                  <a:lnTo>
                    <a:pt x="6086" y="356"/>
                  </a:lnTo>
                  <a:lnTo>
                    <a:pt x="6114" y="353"/>
                  </a:lnTo>
                  <a:lnTo>
                    <a:pt x="6144" y="351"/>
                  </a:lnTo>
                  <a:lnTo>
                    <a:pt x="6175" y="351"/>
                  </a:lnTo>
                  <a:lnTo>
                    <a:pt x="6175" y="342"/>
                  </a:lnTo>
                  <a:lnTo>
                    <a:pt x="6174" y="329"/>
                  </a:lnTo>
                  <a:lnTo>
                    <a:pt x="6173" y="317"/>
                  </a:lnTo>
                  <a:lnTo>
                    <a:pt x="6171" y="306"/>
                  </a:lnTo>
                  <a:lnTo>
                    <a:pt x="6168" y="296"/>
                  </a:lnTo>
                  <a:lnTo>
                    <a:pt x="6165" y="286"/>
                  </a:lnTo>
                  <a:lnTo>
                    <a:pt x="6161" y="278"/>
                  </a:lnTo>
                  <a:lnTo>
                    <a:pt x="6156" y="271"/>
                  </a:lnTo>
                  <a:lnTo>
                    <a:pt x="6150" y="264"/>
                  </a:lnTo>
                  <a:lnTo>
                    <a:pt x="6143" y="258"/>
                  </a:lnTo>
                  <a:lnTo>
                    <a:pt x="6135" y="253"/>
                  </a:lnTo>
                  <a:lnTo>
                    <a:pt x="6127" y="248"/>
                  </a:lnTo>
                  <a:lnTo>
                    <a:pt x="6118" y="244"/>
                  </a:lnTo>
                  <a:lnTo>
                    <a:pt x="6108" y="241"/>
                  </a:lnTo>
                  <a:lnTo>
                    <a:pt x="6097" y="239"/>
                  </a:lnTo>
                  <a:lnTo>
                    <a:pt x="6085" y="238"/>
                  </a:lnTo>
                  <a:lnTo>
                    <a:pt x="6073" y="238"/>
                  </a:lnTo>
                  <a:lnTo>
                    <a:pt x="6056" y="238"/>
                  </a:lnTo>
                  <a:lnTo>
                    <a:pt x="6041" y="240"/>
                  </a:lnTo>
                  <a:lnTo>
                    <a:pt x="6025" y="242"/>
                  </a:lnTo>
                  <a:lnTo>
                    <a:pt x="6010" y="246"/>
                  </a:lnTo>
                  <a:lnTo>
                    <a:pt x="5996" y="250"/>
                  </a:lnTo>
                  <a:lnTo>
                    <a:pt x="5982" y="257"/>
                  </a:lnTo>
                  <a:lnTo>
                    <a:pt x="5969" y="264"/>
                  </a:lnTo>
                  <a:lnTo>
                    <a:pt x="5957" y="271"/>
                  </a:lnTo>
                  <a:lnTo>
                    <a:pt x="5938" y="218"/>
                  </a:lnTo>
                  <a:lnTo>
                    <a:pt x="5953" y="208"/>
                  </a:lnTo>
                  <a:lnTo>
                    <a:pt x="5970" y="200"/>
                  </a:lnTo>
                  <a:lnTo>
                    <a:pt x="5987" y="193"/>
                  </a:lnTo>
                  <a:lnTo>
                    <a:pt x="6005" y="188"/>
                  </a:lnTo>
                  <a:lnTo>
                    <a:pt x="6024" y="183"/>
                  </a:lnTo>
                  <a:lnTo>
                    <a:pt x="6044" y="179"/>
                  </a:lnTo>
                  <a:lnTo>
                    <a:pt x="6063" y="178"/>
                  </a:lnTo>
                  <a:lnTo>
                    <a:pt x="6085" y="177"/>
                  </a:lnTo>
                  <a:lnTo>
                    <a:pt x="6106" y="178"/>
                  </a:lnTo>
                  <a:lnTo>
                    <a:pt x="6125" y="181"/>
                  </a:lnTo>
                  <a:lnTo>
                    <a:pt x="6143" y="184"/>
                  </a:lnTo>
                  <a:lnTo>
                    <a:pt x="6160" y="189"/>
                  </a:lnTo>
                  <a:lnTo>
                    <a:pt x="6175" y="195"/>
                  </a:lnTo>
                  <a:lnTo>
                    <a:pt x="6189" y="203"/>
                  </a:lnTo>
                  <a:lnTo>
                    <a:pt x="6202" y="212"/>
                  </a:lnTo>
                  <a:lnTo>
                    <a:pt x="6213" y="224"/>
                  </a:lnTo>
                  <a:lnTo>
                    <a:pt x="6223" y="236"/>
                  </a:lnTo>
                  <a:lnTo>
                    <a:pt x="6232" y="249"/>
                  </a:lnTo>
                  <a:lnTo>
                    <a:pt x="6239" y="264"/>
                  </a:lnTo>
                  <a:lnTo>
                    <a:pt x="6245" y="280"/>
                  </a:lnTo>
                  <a:lnTo>
                    <a:pt x="6249" y="299"/>
                  </a:lnTo>
                  <a:lnTo>
                    <a:pt x="6254" y="318"/>
                  </a:lnTo>
                  <a:lnTo>
                    <a:pt x="6255" y="339"/>
                  </a:lnTo>
                  <a:lnTo>
                    <a:pt x="6256" y="362"/>
                  </a:lnTo>
                  <a:close/>
                  <a:moveTo>
                    <a:pt x="6175" y="486"/>
                  </a:moveTo>
                  <a:lnTo>
                    <a:pt x="6175" y="408"/>
                  </a:lnTo>
                  <a:lnTo>
                    <a:pt x="6152" y="408"/>
                  </a:lnTo>
                  <a:lnTo>
                    <a:pt x="6131" y="409"/>
                  </a:lnTo>
                  <a:lnTo>
                    <a:pt x="6111" y="410"/>
                  </a:lnTo>
                  <a:lnTo>
                    <a:pt x="6092" y="413"/>
                  </a:lnTo>
                  <a:lnTo>
                    <a:pt x="6076" y="416"/>
                  </a:lnTo>
                  <a:lnTo>
                    <a:pt x="6060" y="420"/>
                  </a:lnTo>
                  <a:lnTo>
                    <a:pt x="6046" y="425"/>
                  </a:lnTo>
                  <a:lnTo>
                    <a:pt x="6034" y="432"/>
                  </a:lnTo>
                  <a:lnTo>
                    <a:pt x="6022" y="438"/>
                  </a:lnTo>
                  <a:lnTo>
                    <a:pt x="6013" y="445"/>
                  </a:lnTo>
                  <a:lnTo>
                    <a:pt x="6005" y="454"/>
                  </a:lnTo>
                  <a:lnTo>
                    <a:pt x="5999" y="463"/>
                  </a:lnTo>
                  <a:lnTo>
                    <a:pt x="5994" y="474"/>
                  </a:lnTo>
                  <a:lnTo>
                    <a:pt x="5989" y="484"/>
                  </a:lnTo>
                  <a:lnTo>
                    <a:pt x="5987" y="496"/>
                  </a:lnTo>
                  <a:lnTo>
                    <a:pt x="5986" y="509"/>
                  </a:lnTo>
                  <a:lnTo>
                    <a:pt x="5987" y="518"/>
                  </a:lnTo>
                  <a:lnTo>
                    <a:pt x="5988" y="527"/>
                  </a:lnTo>
                  <a:lnTo>
                    <a:pt x="5990" y="534"/>
                  </a:lnTo>
                  <a:lnTo>
                    <a:pt x="5993" y="543"/>
                  </a:lnTo>
                  <a:lnTo>
                    <a:pt x="5996" y="550"/>
                  </a:lnTo>
                  <a:lnTo>
                    <a:pt x="6000" y="556"/>
                  </a:lnTo>
                  <a:lnTo>
                    <a:pt x="6005" y="562"/>
                  </a:lnTo>
                  <a:lnTo>
                    <a:pt x="6010" y="567"/>
                  </a:lnTo>
                  <a:lnTo>
                    <a:pt x="6015" y="571"/>
                  </a:lnTo>
                  <a:lnTo>
                    <a:pt x="6020" y="576"/>
                  </a:lnTo>
                  <a:lnTo>
                    <a:pt x="6026" y="579"/>
                  </a:lnTo>
                  <a:lnTo>
                    <a:pt x="6034" y="582"/>
                  </a:lnTo>
                  <a:lnTo>
                    <a:pt x="6040" y="584"/>
                  </a:lnTo>
                  <a:lnTo>
                    <a:pt x="6047" y="586"/>
                  </a:lnTo>
                  <a:lnTo>
                    <a:pt x="6055" y="587"/>
                  </a:lnTo>
                  <a:lnTo>
                    <a:pt x="6063" y="587"/>
                  </a:lnTo>
                  <a:lnTo>
                    <a:pt x="6073" y="587"/>
                  </a:lnTo>
                  <a:lnTo>
                    <a:pt x="6083" y="585"/>
                  </a:lnTo>
                  <a:lnTo>
                    <a:pt x="6092" y="584"/>
                  </a:lnTo>
                  <a:lnTo>
                    <a:pt x="6100" y="581"/>
                  </a:lnTo>
                  <a:lnTo>
                    <a:pt x="6110" y="578"/>
                  </a:lnTo>
                  <a:lnTo>
                    <a:pt x="6118" y="573"/>
                  </a:lnTo>
                  <a:lnTo>
                    <a:pt x="6126" y="569"/>
                  </a:lnTo>
                  <a:lnTo>
                    <a:pt x="6133" y="563"/>
                  </a:lnTo>
                  <a:lnTo>
                    <a:pt x="6140" y="558"/>
                  </a:lnTo>
                  <a:lnTo>
                    <a:pt x="6146" y="553"/>
                  </a:lnTo>
                  <a:lnTo>
                    <a:pt x="6152" y="547"/>
                  </a:lnTo>
                  <a:lnTo>
                    <a:pt x="6156" y="541"/>
                  </a:lnTo>
                  <a:lnTo>
                    <a:pt x="6161" y="533"/>
                  </a:lnTo>
                  <a:lnTo>
                    <a:pt x="6164" y="526"/>
                  </a:lnTo>
                  <a:lnTo>
                    <a:pt x="6167" y="519"/>
                  </a:lnTo>
                  <a:lnTo>
                    <a:pt x="6170" y="512"/>
                  </a:lnTo>
                  <a:lnTo>
                    <a:pt x="6172" y="506"/>
                  </a:lnTo>
                  <a:lnTo>
                    <a:pt x="6173" y="499"/>
                  </a:lnTo>
                  <a:lnTo>
                    <a:pt x="6174" y="493"/>
                  </a:lnTo>
                  <a:lnTo>
                    <a:pt x="6175" y="486"/>
                  </a:lnTo>
                  <a:close/>
                  <a:moveTo>
                    <a:pt x="6469" y="637"/>
                  </a:moveTo>
                  <a:lnTo>
                    <a:pt x="6387" y="637"/>
                  </a:lnTo>
                  <a:lnTo>
                    <a:pt x="6387" y="188"/>
                  </a:lnTo>
                  <a:lnTo>
                    <a:pt x="6469" y="188"/>
                  </a:lnTo>
                  <a:lnTo>
                    <a:pt x="6469" y="637"/>
                  </a:lnTo>
                  <a:close/>
                  <a:moveTo>
                    <a:pt x="6427" y="105"/>
                  </a:moveTo>
                  <a:lnTo>
                    <a:pt x="6426" y="105"/>
                  </a:lnTo>
                  <a:lnTo>
                    <a:pt x="6416" y="104"/>
                  </a:lnTo>
                  <a:lnTo>
                    <a:pt x="6406" y="101"/>
                  </a:lnTo>
                  <a:lnTo>
                    <a:pt x="6401" y="99"/>
                  </a:lnTo>
                  <a:lnTo>
                    <a:pt x="6397" y="96"/>
                  </a:lnTo>
                  <a:lnTo>
                    <a:pt x="6393" y="93"/>
                  </a:lnTo>
                  <a:lnTo>
                    <a:pt x="6389" y="90"/>
                  </a:lnTo>
                  <a:lnTo>
                    <a:pt x="6383" y="82"/>
                  </a:lnTo>
                  <a:lnTo>
                    <a:pt x="6379" y="72"/>
                  </a:lnTo>
                  <a:lnTo>
                    <a:pt x="6376" y="63"/>
                  </a:lnTo>
                  <a:lnTo>
                    <a:pt x="6375" y="52"/>
                  </a:lnTo>
                  <a:lnTo>
                    <a:pt x="6376" y="42"/>
                  </a:lnTo>
                  <a:lnTo>
                    <a:pt x="6379" y="32"/>
                  </a:lnTo>
                  <a:lnTo>
                    <a:pt x="6384" y="23"/>
                  </a:lnTo>
                  <a:lnTo>
                    <a:pt x="6390" y="16"/>
                  </a:lnTo>
                  <a:lnTo>
                    <a:pt x="6394" y="12"/>
                  </a:lnTo>
                  <a:lnTo>
                    <a:pt x="6398" y="9"/>
                  </a:lnTo>
                  <a:lnTo>
                    <a:pt x="6403" y="6"/>
                  </a:lnTo>
                  <a:lnTo>
                    <a:pt x="6407" y="4"/>
                  </a:lnTo>
                  <a:lnTo>
                    <a:pt x="6417" y="2"/>
                  </a:lnTo>
                  <a:lnTo>
                    <a:pt x="6428" y="0"/>
                  </a:lnTo>
                  <a:lnTo>
                    <a:pt x="6439" y="2"/>
                  </a:lnTo>
                  <a:lnTo>
                    <a:pt x="6449" y="4"/>
                  </a:lnTo>
                  <a:lnTo>
                    <a:pt x="6454" y="6"/>
                  </a:lnTo>
                  <a:lnTo>
                    <a:pt x="6458" y="9"/>
                  </a:lnTo>
                  <a:lnTo>
                    <a:pt x="6462" y="12"/>
                  </a:lnTo>
                  <a:lnTo>
                    <a:pt x="6465" y="15"/>
                  </a:lnTo>
                  <a:lnTo>
                    <a:pt x="6472" y="23"/>
                  </a:lnTo>
                  <a:lnTo>
                    <a:pt x="6476" y="31"/>
                  </a:lnTo>
                  <a:lnTo>
                    <a:pt x="6480" y="42"/>
                  </a:lnTo>
                  <a:lnTo>
                    <a:pt x="6480" y="52"/>
                  </a:lnTo>
                  <a:lnTo>
                    <a:pt x="6480" y="63"/>
                  </a:lnTo>
                  <a:lnTo>
                    <a:pt x="6476" y="72"/>
                  </a:lnTo>
                  <a:lnTo>
                    <a:pt x="6472" y="82"/>
                  </a:lnTo>
                  <a:lnTo>
                    <a:pt x="6465" y="90"/>
                  </a:lnTo>
                  <a:lnTo>
                    <a:pt x="6462" y="93"/>
                  </a:lnTo>
                  <a:lnTo>
                    <a:pt x="6458" y="96"/>
                  </a:lnTo>
                  <a:lnTo>
                    <a:pt x="6454" y="99"/>
                  </a:lnTo>
                  <a:lnTo>
                    <a:pt x="6449" y="101"/>
                  </a:lnTo>
                  <a:lnTo>
                    <a:pt x="6444" y="103"/>
                  </a:lnTo>
                  <a:lnTo>
                    <a:pt x="6438" y="104"/>
                  </a:lnTo>
                  <a:lnTo>
                    <a:pt x="6433" y="104"/>
                  </a:lnTo>
                  <a:lnTo>
                    <a:pt x="6427" y="105"/>
                  </a:lnTo>
                  <a:close/>
                  <a:moveTo>
                    <a:pt x="6604" y="637"/>
                  </a:moveTo>
                  <a:lnTo>
                    <a:pt x="6604" y="309"/>
                  </a:lnTo>
                  <a:lnTo>
                    <a:pt x="6604" y="280"/>
                  </a:lnTo>
                  <a:lnTo>
                    <a:pt x="6603" y="250"/>
                  </a:lnTo>
                  <a:lnTo>
                    <a:pt x="6602" y="220"/>
                  </a:lnTo>
                  <a:lnTo>
                    <a:pt x="6601" y="188"/>
                  </a:lnTo>
                  <a:lnTo>
                    <a:pt x="6673" y="188"/>
                  </a:lnTo>
                  <a:lnTo>
                    <a:pt x="6678" y="262"/>
                  </a:lnTo>
                  <a:lnTo>
                    <a:pt x="6679" y="262"/>
                  </a:lnTo>
                  <a:lnTo>
                    <a:pt x="6684" y="254"/>
                  </a:lnTo>
                  <a:lnTo>
                    <a:pt x="6690" y="245"/>
                  </a:lnTo>
                  <a:lnTo>
                    <a:pt x="6695" y="237"/>
                  </a:lnTo>
                  <a:lnTo>
                    <a:pt x="6703" y="230"/>
                  </a:lnTo>
                  <a:lnTo>
                    <a:pt x="6710" y="223"/>
                  </a:lnTo>
                  <a:lnTo>
                    <a:pt x="6717" y="217"/>
                  </a:lnTo>
                  <a:lnTo>
                    <a:pt x="6725" y="210"/>
                  </a:lnTo>
                  <a:lnTo>
                    <a:pt x="6734" y="204"/>
                  </a:lnTo>
                  <a:lnTo>
                    <a:pt x="6745" y="198"/>
                  </a:lnTo>
                  <a:lnTo>
                    <a:pt x="6756" y="193"/>
                  </a:lnTo>
                  <a:lnTo>
                    <a:pt x="6767" y="188"/>
                  </a:lnTo>
                  <a:lnTo>
                    <a:pt x="6779" y="185"/>
                  </a:lnTo>
                  <a:lnTo>
                    <a:pt x="6790" y="182"/>
                  </a:lnTo>
                  <a:lnTo>
                    <a:pt x="6802" y="179"/>
                  </a:lnTo>
                  <a:lnTo>
                    <a:pt x="6815" y="177"/>
                  </a:lnTo>
                  <a:lnTo>
                    <a:pt x="6828" y="177"/>
                  </a:lnTo>
                  <a:lnTo>
                    <a:pt x="6842" y="178"/>
                  </a:lnTo>
                  <a:lnTo>
                    <a:pt x="6857" y="179"/>
                  </a:lnTo>
                  <a:lnTo>
                    <a:pt x="6870" y="183"/>
                  </a:lnTo>
                  <a:lnTo>
                    <a:pt x="6883" y="187"/>
                  </a:lnTo>
                  <a:lnTo>
                    <a:pt x="6896" y="192"/>
                  </a:lnTo>
                  <a:lnTo>
                    <a:pt x="6908" y="199"/>
                  </a:lnTo>
                  <a:lnTo>
                    <a:pt x="6919" y="206"/>
                  </a:lnTo>
                  <a:lnTo>
                    <a:pt x="6930" y="215"/>
                  </a:lnTo>
                  <a:lnTo>
                    <a:pt x="6937" y="222"/>
                  </a:lnTo>
                  <a:lnTo>
                    <a:pt x="6943" y="229"/>
                  </a:lnTo>
                  <a:lnTo>
                    <a:pt x="6949" y="236"/>
                  </a:lnTo>
                  <a:lnTo>
                    <a:pt x="6954" y="244"/>
                  </a:lnTo>
                  <a:lnTo>
                    <a:pt x="6959" y="251"/>
                  </a:lnTo>
                  <a:lnTo>
                    <a:pt x="6965" y="261"/>
                  </a:lnTo>
                  <a:lnTo>
                    <a:pt x="6969" y="269"/>
                  </a:lnTo>
                  <a:lnTo>
                    <a:pt x="6972" y="279"/>
                  </a:lnTo>
                  <a:lnTo>
                    <a:pt x="6976" y="289"/>
                  </a:lnTo>
                  <a:lnTo>
                    <a:pt x="6978" y="299"/>
                  </a:lnTo>
                  <a:lnTo>
                    <a:pt x="6981" y="309"/>
                  </a:lnTo>
                  <a:lnTo>
                    <a:pt x="6983" y="320"/>
                  </a:lnTo>
                  <a:lnTo>
                    <a:pt x="6985" y="344"/>
                  </a:lnTo>
                  <a:lnTo>
                    <a:pt x="6986" y="369"/>
                  </a:lnTo>
                  <a:lnTo>
                    <a:pt x="6986" y="637"/>
                  </a:lnTo>
                  <a:lnTo>
                    <a:pt x="6905" y="637"/>
                  </a:lnTo>
                  <a:lnTo>
                    <a:pt x="6905" y="378"/>
                  </a:lnTo>
                  <a:lnTo>
                    <a:pt x="6904" y="362"/>
                  </a:lnTo>
                  <a:lnTo>
                    <a:pt x="6903" y="346"/>
                  </a:lnTo>
                  <a:lnTo>
                    <a:pt x="6901" y="333"/>
                  </a:lnTo>
                  <a:lnTo>
                    <a:pt x="6898" y="319"/>
                  </a:lnTo>
                  <a:lnTo>
                    <a:pt x="6895" y="307"/>
                  </a:lnTo>
                  <a:lnTo>
                    <a:pt x="6890" y="297"/>
                  </a:lnTo>
                  <a:lnTo>
                    <a:pt x="6884" y="286"/>
                  </a:lnTo>
                  <a:lnTo>
                    <a:pt x="6878" y="277"/>
                  </a:lnTo>
                  <a:lnTo>
                    <a:pt x="6872" y="270"/>
                  </a:lnTo>
                  <a:lnTo>
                    <a:pt x="6864" y="263"/>
                  </a:lnTo>
                  <a:lnTo>
                    <a:pt x="6856" y="258"/>
                  </a:lnTo>
                  <a:lnTo>
                    <a:pt x="6846" y="253"/>
                  </a:lnTo>
                  <a:lnTo>
                    <a:pt x="6836" y="249"/>
                  </a:lnTo>
                  <a:lnTo>
                    <a:pt x="6825" y="246"/>
                  </a:lnTo>
                  <a:lnTo>
                    <a:pt x="6814" y="244"/>
                  </a:lnTo>
                  <a:lnTo>
                    <a:pt x="6801" y="244"/>
                  </a:lnTo>
                  <a:lnTo>
                    <a:pt x="6791" y="244"/>
                  </a:lnTo>
                  <a:lnTo>
                    <a:pt x="6782" y="245"/>
                  </a:lnTo>
                  <a:lnTo>
                    <a:pt x="6772" y="247"/>
                  </a:lnTo>
                  <a:lnTo>
                    <a:pt x="6764" y="250"/>
                  </a:lnTo>
                  <a:lnTo>
                    <a:pt x="6756" y="254"/>
                  </a:lnTo>
                  <a:lnTo>
                    <a:pt x="6748" y="258"/>
                  </a:lnTo>
                  <a:lnTo>
                    <a:pt x="6740" y="263"/>
                  </a:lnTo>
                  <a:lnTo>
                    <a:pt x="6732" y="268"/>
                  </a:lnTo>
                  <a:lnTo>
                    <a:pt x="6725" y="274"/>
                  </a:lnTo>
                  <a:lnTo>
                    <a:pt x="6719" y="281"/>
                  </a:lnTo>
                  <a:lnTo>
                    <a:pt x="6713" y="289"/>
                  </a:lnTo>
                  <a:lnTo>
                    <a:pt x="6707" y="296"/>
                  </a:lnTo>
                  <a:lnTo>
                    <a:pt x="6703" y="303"/>
                  </a:lnTo>
                  <a:lnTo>
                    <a:pt x="6698" y="311"/>
                  </a:lnTo>
                  <a:lnTo>
                    <a:pt x="6694" y="319"/>
                  </a:lnTo>
                  <a:lnTo>
                    <a:pt x="6691" y="329"/>
                  </a:lnTo>
                  <a:lnTo>
                    <a:pt x="6689" y="337"/>
                  </a:lnTo>
                  <a:lnTo>
                    <a:pt x="6687" y="346"/>
                  </a:lnTo>
                  <a:lnTo>
                    <a:pt x="6686" y="356"/>
                  </a:lnTo>
                  <a:lnTo>
                    <a:pt x="6686" y="367"/>
                  </a:lnTo>
                  <a:lnTo>
                    <a:pt x="6686" y="637"/>
                  </a:lnTo>
                  <a:lnTo>
                    <a:pt x="6604" y="637"/>
                  </a:lnTo>
                  <a:close/>
                  <a:moveTo>
                    <a:pt x="7137" y="105"/>
                  </a:moveTo>
                  <a:lnTo>
                    <a:pt x="7217" y="80"/>
                  </a:lnTo>
                  <a:lnTo>
                    <a:pt x="7217" y="188"/>
                  </a:lnTo>
                  <a:lnTo>
                    <a:pt x="7333" y="188"/>
                  </a:lnTo>
                  <a:lnTo>
                    <a:pt x="7333" y="249"/>
                  </a:lnTo>
                  <a:lnTo>
                    <a:pt x="7217" y="249"/>
                  </a:lnTo>
                  <a:lnTo>
                    <a:pt x="7217" y="492"/>
                  </a:lnTo>
                  <a:lnTo>
                    <a:pt x="7217" y="503"/>
                  </a:lnTo>
                  <a:lnTo>
                    <a:pt x="7218" y="513"/>
                  </a:lnTo>
                  <a:lnTo>
                    <a:pt x="7219" y="522"/>
                  </a:lnTo>
                  <a:lnTo>
                    <a:pt x="7220" y="530"/>
                  </a:lnTo>
                  <a:lnTo>
                    <a:pt x="7223" y="539"/>
                  </a:lnTo>
                  <a:lnTo>
                    <a:pt x="7226" y="546"/>
                  </a:lnTo>
                  <a:lnTo>
                    <a:pt x="7229" y="552"/>
                  </a:lnTo>
                  <a:lnTo>
                    <a:pt x="7233" y="557"/>
                  </a:lnTo>
                  <a:lnTo>
                    <a:pt x="7237" y="562"/>
                  </a:lnTo>
                  <a:lnTo>
                    <a:pt x="7241" y="567"/>
                  </a:lnTo>
                  <a:lnTo>
                    <a:pt x="7246" y="570"/>
                  </a:lnTo>
                  <a:lnTo>
                    <a:pt x="7251" y="573"/>
                  </a:lnTo>
                  <a:lnTo>
                    <a:pt x="7257" y="577"/>
                  </a:lnTo>
                  <a:lnTo>
                    <a:pt x="7264" y="578"/>
                  </a:lnTo>
                  <a:lnTo>
                    <a:pt x="7271" y="579"/>
                  </a:lnTo>
                  <a:lnTo>
                    <a:pt x="7278" y="580"/>
                  </a:lnTo>
                  <a:lnTo>
                    <a:pt x="7291" y="579"/>
                  </a:lnTo>
                  <a:lnTo>
                    <a:pt x="7304" y="578"/>
                  </a:lnTo>
                  <a:lnTo>
                    <a:pt x="7315" y="577"/>
                  </a:lnTo>
                  <a:lnTo>
                    <a:pt x="7325" y="573"/>
                  </a:lnTo>
                  <a:lnTo>
                    <a:pt x="7329" y="635"/>
                  </a:lnTo>
                  <a:lnTo>
                    <a:pt x="7314" y="640"/>
                  </a:lnTo>
                  <a:lnTo>
                    <a:pt x="7296" y="644"/>
                  </a:lnTo>
                  <a:lnTo>
                    <a:pt x="7278" y="647"/>
                  </a:lnTo>
                  <a:lnTo>
                    <a:pt x="7257" y="648"/>
                  </a:lnTo>
                  <a:lnTo>
                    <a:pt x="7243" y="647"/>
                  </a:lnTo>
                  <a:lnTo>
                    <a:pt x="7230" y="644"/>
                  </a:lnTo>
                  <a:lnTo>
                    <a:pt x="7217" y="642"/>
                  </a:lnTo>
                  <a:lnTo>
                    <a:pt x="7206" y="638"/>
                  </a:lnTo>
                  <a:lnTo>
                    <a:pt x="7196" y="633"/>
                  </a:lnTo>
                  <a:lnTo>
                    <a:pt x="7185" y="627"/>
                  </a:lnTo>
                  <a:lnTo>
                    <a:pt x="7176" y="620"/>
                  </a:lnTo>
                  <a:lnTo>
                    <a:pt x="7168" y="612"/>
                  </a:lnTo>
                  <a:lnTo>
                    <a:pt x="7161" y="602"/>
                  </a:lnTo>
                  <a:lnTo>
                    <a:pt x="7155" y="591"/>
                  </a:lnTo>
                  <a:lnTo>
                    <a:pt x="7149" y="579"/>
                  </a:lnTo>
                  <a:lnTo>
                    <a:pt x="7145" y="565"/>
                  </a:lnTo>
                  <a:lnTo>
                    <a:pt x="7141" y="550"/>
                  </a:lnTo>
                  <a:lnTo>
                    <a:pt x="7139" y="532"/>
                  </a:lnTo>
                  <a:lnTo>
                    <a:pt x="7138" y="515"/>
                  </a:lnTo>
                  <a:lnTo>
                    <a:pt x="7137" y="495"/>
                  </a:lnTo>
                  <a:lnTo>
                    <a:pt x="7137" y="249"/>
                  </a:lnTo>
                  <a:lnTo>
                    <a:pt x="7068" y="249"/>
                  </a:lnTo>
                  <a:lnTo>
                    <a:pt x="7068" y="188"/>
                  </a:lnTo>
                  <a:lnTo>
                    <a:pt x="7137" y="188"/>
                  </a:lnTo>
                  <a:lnTo>
                    <a:pt x="7137" y="105"/>
                  </a:lnTo>
                  <a:close/>
                  <a:moveTo>
                    <a:pt x="7366" y="188"/>
                  </a:moveTo>
                  <a:lnTo>
                    <a:pt x="7455" y="188"/>
                  </a:lnTo>
                  <a:lnTo>
                    <a:pt x="7553" y="453"/>
                  </a:lnTo>
                  <a:lnTo>
                    <a:pt x="7560" y="474"/>
                  </a:lnTo>
                  <a:lnTo>
                    <a:pt x="7568" y="495"/>
                  </a:lnTo>
                  <a:lnTo>
                    <a:pt x="7575" y="519"/>
                  </a:lnTo>
                  <a:lnTo>
                    <a:pt x="7582" y="545"/>
                  </a:lnTo>
                  <a:lnTo>
                    <a:pt x="7584" y="545"/>
                  </a:lnTo>
                  <a:lnTo>
                    <a:pt x="7589" y="527"/>
                  </a:lnTo>
                  <a:lnTo>
                    <a:pt x="7595" y="507"/>
                  </a:lnTo>
                  <a:lnTo>
                    <a:pt x="7604" y="481"/>
                  </a:lnTo>
                  <a:lnTo>
                    <a:pt x="7613" y="451"/>
                  </a:lnTo>
                  <a:lnTo>
                    <a:pt x="7701" y="188"/>
                  </a:lnTo>
                  <a:lnTo>
                    <a:pt x="7788" y="188"/>
                  </a:lnTo>
                  <a:lnTo>
                    <a:pt x="7665" y="508"/>
                  </a:lnTo>
                  <a:lnTo>
                    <a:pt x="7654" y="537"/>
                  </a:lnTo>
                  <a:lnTo>
                    <a:pt x="7644" y="564"/>
                  </a:lnTo>
                  <a:lnTo>
                    <a:pt x="7632" y="590"/>
                  </a:lnTo>
                  <a:lnTo>
                    <a:pt x="7623" y="614"/>
                  </a:lnTo>
                  <a:lnTo>
                    <a:pt x="7613" y="635"/>
                  </a:lnTo>
                  <a:lnTo>
                    <a:pt x="7604" y="655"/>
                  </a:lnTo>
                  <a:lnTo>
                    <a:pt x="7595" y="672"/>
                  </a:lnTo>
                  <a:lnTo>
                    <a:pt x="7587" y="688"/>
                  </a:lnTo>
                  <a:lnTo>
                    <a:pt x="7578" y="704"/>
                  </a:lnTo>
                  <a:lnTo>
                    <a:pt x="7569" y="719"/>
                  </a:lnTo>
                  <a:lnTo>
                    <a:pt x="7559" y="733"/>
                  </a:lnTo>
                  <a:lnTo>
                    <a:pt x="7550" y="746"/>
                  </a:lnTo>
                  <a:lnTo>
                    <a:pt x="7541" y="759"/>
                  </a:lnTo>
                  <a:lnTo>
                    <a:pt x="7532" y="770"/>
                  </a:lnTo>
                  <a:lnTo>
                    <a:pt x="7521" y="780"/>
                  </a:lnTo>
                  <a:lnTo>
                    <a:pt x="7512" y="790"/>
                  </a:lnTo>
                  <a:lnTo>
                    <a:pt x="7500" y="800"/>
                  </a:lnTo>
                  <a:lnTo>
                    <a:pt x="7487" y="809"/>
                  </a:lnTo>
                  <a:lnTo>
                    <a:pt x="7474" y="817"/>
                  </a:lnTo>
                  <a:lnTo>
                    <a:pt x="7462" y="825"/>
                  </a:lnTo>
                  <a:lnTo>
                    <a:pt x="7450" y="831"/>
                  </a:lnTo>
                  <a:lnTo>
                    <a:pt x="7437" y="835"/>
                  </a:lnTo>
                  <a:lnTo>
                    <a:pt x="7424" y="839"/>
                  </a:lnTo>
                  <a:lnTo>
                    <a:pt x="7412" y="842"/>
                  </a:lnTo>
                  <a:lnTo>
                    <a:pt x="7391" y="773"/>
                  </a:lnTo>
                  <a:lnTo>
                    <a:pt x="7409" y="766"/>
                  </a:lnTo>
                  <a:lnTo>
                    <a:pt x="7428" y="758"/>
                  </a:lnTo>
                  <a:lnTo>
                    <a:pt x="7445" y="746"/>
                  </a:lnTo>
                  <a:lnTo>
                    <a:pt x="7463" y="733"/>
                  </a:lnTo>
                  <a:lnTo>
                    <a:pt x="7473" y="725"/>
                  </a:lnTo>
                  <a:lnTo>
                    <a:pt x="7482" y="714"/>
                  </a:lnTo>
                  <a:lnTo>
                    <a:pt x="7493" y="704"/>
                  </a:lnTo>
                  <a:lnTo>
                    <a:pt x="7501" y="693"/>
                  </a:lnTo>
                  <a:lnTo>
                    <a:pt x="7509" y="682"/>
                  </a:lnTo>
                  <a:lnTo>
                    <a:pt x="7517" y="669"/>
                  </a:lnTo>
                  <a:lnTo>
                    <a:pt x="7525" y="656"/>
                  </a:lnTo>
                  <a:lnTo>
                    <a:pt x="7531" y="642"/>
                  </a:lnTo>
                  <a:lnTo>
                    <a:pt x="7536" y="631"/>
                  </a:lnTo>
                  <a:lnTo>
                    <a:pt x="7538" y="623"/>
                  </a:lnTo>
                  <a:lnTo>
                    <a:pt x="7536" y="615"/>
                  </a:lnTo>
                  <a:lnTo>
                    <a:pt x="7532" y="601"/>
                  </a:lnTo>
                  <a:lnTo>
                    <a:pt x="7366" y="188"/>
                  </a:lnTo>
                  <a:close/>
                  <a:moveTo>
                    <a:pt x="7898" y="648"/>
                  </a:moveTo>
                  <a:lnTo>
                    <a:pt x="7896" y="648"/>
                  </a:lnTo>
                  <a:lnTo>
                    <a:pt x="7890" y="647"/>
                  </a:lnTo>
                  <a:lnTo>
                    <a:pt x="7885" y="647"/>
                  </a:lnTo>
                  <a:lnTo>
                    <a:pt x="7880" y="644"/>
                  </a:lnTo>
                  <a:lnTo>
                    <a:pt x="7875" y="642"/>
                  </a:lnTo>
                  <a:lnTo>
                    <a:pt x="7871" y="640"/>
                  </a:lnTo>
                  <a:lnTo>
                    <a:pt x="7866" y="637"/>
                  </a:lnTo>
                  <a:lnTo>
                    <a:pt x="7862" y="634"/>
                  </a:lnTo>
                  <a:lnTo>
                    <a:pt x="7857" y="630"/>
                  </a:lnTo>
                  <a:lnTo>
                    <a:pt x="7854" y="626"/>
                  </a:lnTo>
                  <a:lnTo>
                    <a:pt x="7851" y="622"/>
                  </a:lnTo>
                  <a:lnTo>
                    <a:pt x="7848" y="617"/>
                  </a:lnTo>
                  <a:lnTo>
                    <a:pt x="7846" y="612"/>
                  </a:lnTo>
                  <a:lnTo>
                    <a:pt x="7844" y="600"/>
                  </a:lnTo>
                  <a:lnTo>
                    <a:pt x="7843" y="589"/>
                  </a:lnTo>
                  <a:lnTo>
                    <a:pt x="7843" y="583"/>
                  </a:lnTo>
                  <a:lnTo>
                    <a:pt x="7844" y="577"/>
                  </a:lnTo>
                  <a:lnTo>
                    <a:pt x="7845" y="571"/>
                  </a:lnTo>
                  <a:lnTo>
                    <a:pt x="7846" y="565"/>
                  </a:lnTo>
                  <a:lnTo>
                    <a:pt x="7849" y="560"/>
                  </a:lnTo>
                  <a:lnTo>
                    <a:pt x="7851" y="556"/>
                  </a:lnTo>
                  <a:lnTo>
                    <a:pt x="7854" y="551"/>
                  </a:lnTo>
                  <a:lnTo>
                    <a:pt x="7858" y="547"/>
                  </a:lnTo>
                  <a:lnTo>
                    <a:pt x="7863" y="543"/>
                  </a:lnTo>
                  <a:lnTo>
                    <a:pt x="7867" y="540"/>
                  </a:lnTo>
                  <a:lnTo>
                    <a:pt x="7872" y="536"/>
                  </a:lnTo>
                  <a:lnTo>
                    <a:pt x="7876" y="534"/>
                  </a:lnTo>
                  <a:lnTo>
                    <a:pt x="7881" y="532"/>
                  </a:lnTo>
                  <a:lnTo>
                    <a:pt x="7887" y="531"/>
                  </a:lnTo>
                  <a:lnTo>
                    <a:pt x="7892" y="530"/>
                  </a:lnTo>
                  <a:lnTo>
                    <a:pt x="7899" y="530"/>
                  </a:lnTo>
                  <a:lnTo>
                    <a:pt x="7905" y="530"/>
                  </a:lnTo>
                  <a:lnTo>
                    <a:pt x="7910" y="531"/>
                  </a:lnTo>
                  <a:lnTo>
                    <a:pt x="7915" y="532"/>
                  </a:lnTo>
                  <a:lnTo>
                    <a:pt x="7920" y="534"/>
                  </a:lnTo>
                  <a:lnTo>
                    <a:pt x="7925" y="536"/>
                  </a:lnTo>
                  <a:lnTo>
                    <a:pt x="7929" y="540"/>
                  </a:lnTo>
                  <a:lnTo>
                    <a:pt x="7933" y="543"/>
                  </a:lnTo>
                  <a:lnTo>
                    <a:pt x="7938" y="547"/>
                  </a:lnTo>
                  <a:lnTo>
                    <a:pt x="7942" y="551"/>
                  </a:lnTo>
                  <a:lnTo>
                    <a:pt x="7945" y="555"/>
                  </a:lnTo>
                  <a:lnTo>
                    <a:pt x="7947" y="560"/>
                  </a:lnTo>
                  <a:lnTo>
                    <a:pt x="7949" y="565"/>
                  </a:lnTo>
                  <a:lnTo>
                    <a:pt x="7951" y="570"/>
                  </a:lnTo>
                  <a:lnTo>
                    <a:pt x="7952" y="577"/>
                  </a:lnTo>
                  <a:lnTo>
                    <a:pt x="7953" y="583"/>
                  </a:lnTo>
                  <a:lnTo>
                    <a:pt x="7953" y="589"/>
                  </a:lnTo>
                  <a:lnTo>
                    <a:pt x="7952" y="600"/>
                  </a:lnTo>
                  <a:lnTo>
                    <a:pt x="7949" y="612"/>
                  </a:lnTo>
                  <a:lnTo>
                    <a:pt x="7947" y="617"/>
                  </a:lnTo>
                  <a:lnTo>
                    <a:pt x="7945" y="622"/>
                  </a:lnTo>
                  <a:lnTo>
                    <a:pt x="7942" y="626"/>
                  </a:lnTo>
                  <a:lnTo>
                    <a:pt x="7938" y="630"/>
                  </a:lnTo>
                  <a:lnTo>
                    <a:pt x="7933" y="634"/>
                  </a:lnTo>
                  <a:lnTo>
                    <a:pt x="7929" y="637"/>
                  </a:lnTo>
                  <a:lnTo>
                    <a:pt x="7925" y="640"/>
                  </a:lnTo>
                  <a:lnTo>
                    <a:pt x="7920" y="642"/>
                  </a:lnTo>
                  <a:lnTo>
                    <a:pt x="7915" y="644"/>
                  </a:lnTo>
                  <a:lnTo>
                    <a:pt x="7909" y="647"/>
                  </a:lnTo>
                  <a:lnTo>
                    <a:pt x="7904" y="647"/>
                  </a:lnTo>
                  <a:lnTo>
                    <a:pt x="7898" y="648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yriad Pro"/>
              </a:endParaRPr>
            </a:p>
          </p:txBody>
        </p:sp>
      </p:grpSp>
      <p:sp>
        <p:nvSpPr>
          <p:cNvPr id="24" name="TextBox 23"/>
          <p:cNvSpPr txBox="1"/>
          <p:nvPr userDrawn="1"/>
        </p:nvSpPr>
        <p:spPr>
          <a:xfrm>
            <a:off x="5851682" y="4855876"/>
            <a:ext cx="192071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600" dirty="0">
                <a:solidFill>
                  <a:prstClr val="white"/>
                </a:solidFill>
                <a:latin typeface="+mj-lt"/>
              </a:rPr>
              <a:t>|   Copyright © </a:t>
            </a:r>
            <a:r>
              <a:rPr lang="en-US" sz="600" dirty="0" smtClean="0">
                <a:solidFill>
                  <a:prstClr val="white"/>
                </a:solidFill>
                <a:latin typeface="+mj-lt"/>
              </a:rPr>
              <a:t>2019 </a:t>
            </a:r>
            <a:r>
              <a:rPr lang="en-US" sz="600" dirty="0">
                <a:solidFill>
                  <a:prstClr val="white"/>
                </a:solidFill>
                <a:latin typeface="+mj-lt"/>
              </a:rPr>
              <a:t>Tata Consultancy Services Limited</a:t>
            </a:r>
          </a:p>
        </p:txBody>
      </p:sp>
    </p:spTree>
    <p:extLst>
      <p:ext uri="{BB962C8B-B14F-4D97-AF65-F5344CB8AC3E}">
        <p14:creationId xmlns:p14="http://schemas.microsoft.com/office/powerpoint/2010/main" val="10484214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slide with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R:\Template\Final Image 240614_9-16_Lowres\16-9 B\Picture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69"/>
          <a:stretch/>
        </p:blipFill>
        <p:spPr bwMode="auto">
          <a:xfrm>
            <a:off x="0" y="3"/>
            <a:ext cx="9144000" cy="5153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/>
          <p:cNvSpPr/>
          <p:nvPr/>
        </p:nvSpPr>
        <p:spPr>
          <a:xfrm flipH="1">
            <a:off x="1066800" y="3486150"/>
            <a:ext cx="8077199" cy="1657350"/>
          </a:xfrm>
          <a:prstGeom prst="rect">
            <a:avLst/>
          </a:prstGeom>
          <a:solidFill>
            <a:srgbClr val="F1A434">
              <a:alpha val="85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endParaRPr lang="en-US" sz="1800" dirty="0">
              <a:latin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71600" y="4090751"/>
            <a:ext cx="5952744" cy="342900"/>
          </a:xfrm>
        </p:spPr>
        <p:txBody>
          <a:bodyPr anchor="t">
            <a:noAutofit/>
          </a:bodyPr>
          <a:lstStyle>
            <a:lvl1pPr algn="l">
              <a:defRPr sz="1800" b="0" cap="none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subtitle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371600" y="3655314"/>
            <a:ext cx="6172200" cy="397764"/>
          </a:xfrm>
        </p:spPr>
        <p:txBody>
          <a:bodyPr anchor="b">
            <a:noAutofit/>
          </a:bodyPr>
          <a:lstStyle>
            <a:lvl1pPr marL="0" indent="0" algn="l">
              <a:buNone/>
              <a:defRPr sz="2300" b="0">
                <a:solidFill>
                  <a:schemeClr val="bg1"/>
                </a:solidFill>
                <a:latin typeface="+mj-lt"/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383144" y="4790550"/>
            <a:ext cx="1778000" cy="283964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Insert Date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999"/>
          <a:stretch/>
        </p:blipFill>
        <p:spPr>
          <a:xfrm flipH="1">
            <a:off x="7303122" y="4721561"/>
            <a:ext cx="1840877" cy="421941"/>
          </a:xfrm>
          <a:prstGeom prst="rect">
            <a:avLst/>
          </a:prstGeom>
        </p:spPr>
      </p:pic>
      <p:sp>
        <p:nvSpPr>
          <p:cNvPr id="20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3561395" y="4844180"/>
            <a:ext cx="2430780" cy="213496"/>
          </a:xfrm>
        </p:spPr>
        <p:txBody>
          <a:bodyPr wrap="none" anchor="ctr">
            <a:normAutofit/>
          </a:bodyPr>
          <a:lstStyle>
            <a:lvl1pPr marL="0" indent="0" algn="r">
              <a:buFont typeface="+mj-lt"/>
              <a:buNone/>
              <a:defRPr sz="850" b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Information Classification</a:t>
            </a:r>
          </a:p>
        </p:txBody>
      </p:sp>
      <p:sp>
        <p:nvSpPr>
          <p:cNvPr id="23" name="Rectangle 22"/>
          <p:cNvSpPr/>
          <p:nvPr/>
        </p:nvSpPr>
        <p:spPr>
          <a:xfrm>
            <a:off x="0" y="3"/>
            <a:ext cx="9144000" cy="569718"/>
          </a:xfrm>
          <a:prstGeom prst="rect">
            <a:avLst/>
          </a:prstGeom>
          <a:gradFill flip="none" rotWithShape="1">
            <a:gsLst>
              <a:gs pos="10000">
                <a:srgbClr val="0067AC"/>
              </a:gs>
              <a:gs pos="100000">
                <a:srgbClr val="56BBED"/>
              </a:gs>
            </a:gsLst>
            <a:lin ang="9120000" scaled="0"/>
            <a:tileRect/>
          </a:gradFill>
          <a:ln w="9525" cap="flat" cmpd="sng" algn="ctr">
            <a:noFill/>
            <a:prstDash val="solid"/>
          </a:ln>
          <a:effectLst/>
        </p:spPr>
        <p:txBody>
          <a:bodyPr lIns="68580" tIns="34290" rIns="68580" bIns="34290"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285753" y="192882"/>
            <a:ext cx="8630823" cy="318254"/>
            <a:chOff x="285753" y="192882"/>
            <a:chExt cx="8630823" cy="318254"/>
          </a:xfrm>
        </p:grpSpPr>
        <p:sp>
          <p:nvSpPr>
            <p:cNvPr id="21" name="Freeform 9"/>
            <p:cNvSpPr>
              <a:spLocks noEditPoints="1"/>
            </p:cNvSpPr>
            <p:nvPr/>
          </p:nvSpPr>
          <p:spPr bwMode="auto">
            <a:xfrm>
              <a:off x="8552482" y="192882"/>
              <a:ext cx="364094" cy="318254"/>
            </a:xfrm>
            <a:custGeom>
              <a:avLst/>
              <a:gdLst/>
              <a:ahLst/>
              <a:cxnLst>
                <a:cxn ang="0">
                  <a:pos x="491" y="5"/>
                </a:cxn>
                <a:cxn ang="0">
                  <a:pos x="581" y="30"/>
                </a:cxn>
                <a:cxn ang="0">
                  <a:pos x="653" y="71"/>
                </a:cxn>
                <a:cxn ang="0">
                  <a:pos x="705" y="124"/>
                </a:cxn>
                <a:cxn ang="0">
                  <a:pos x="602" y="117"/>
                </a:cxn>
                <a:cxn ang="0">
                  <a:pos x="478" y="104"/>
                </a:cxn>
                <a:cxn ang="0">
                  <a:pos x="444" y="106"/>
                </a:cxn>
                <a:cxn ang="0">
                  <a:pos x="432" y="119"/>
                </a:cxn>
                <a:cxn ang="0">
                  <a:pos x="403" y="415"/>
                </a:cxn>
                <a:cxn ang="0">
                  <a:pos x="402" y="115"/>
                </a:cxn>
                <a:cxn ang="0">
                  <a:pos x="388" y="105"/>
                </a:cxn>
                <a:cxn ang="0">
                  <a:pos x="331" y="106"/>
                </a:cxn>
                <a:cxn ang="0">
                  <a:pos x="195" y="124"/>
                </a:cxn>
                <a:cxn ang="0">
                  <a:pos x="140" y="110"/>
                </a:cxn>
                <a:cxn ang="0">
                  <a:pos x="197" y="59"/>
                </a:cxn>
                <a:cxn ang="0">
                  <a:pos x="274" y="22"/>
                </a:cxn>
                <a:cxn ang="0">
                  <a:pos x="367" y="2"/>
                </a:cxn>
                <a:cxn ang="0">
                  <a:pos x="201" y="519"/>
                </a:cxn>
                <a:cxn ang="0">
                  <a:pos x="100" y="519"/>
                </a:cxn>
                <a:cxn ang="0">
                  <a:pos x="0" y="519"/>
                </a:cxn>
                <a:cxn ang="0">
                  <a:pos x="141" y="727"/>
                </a:cxn>
                <a:cxn ang="0">
                  <a:pos x="261" y="727"/>
                </a:cxn>
                <a:cxn ang="0">
                  <a:pos x="303" y="519"/>
                </a:cxn>
                <a:cxn ang="0">
                  <a:pos x="346" y="727"/>
                </a:cxn>
                <a:cxn ang="0">
                  <a:pos x="583" y="519"/>
                </a:cxn>
                <a:cxn ang="0">
                  <a:pos x="483" y="519"/>
                </a:cxn>
                <a:cxn ang="0">
                  <a:pos x="407" y="579"/>
                </a:cxn>
                <a:cxn ang="0">
                  <a:pos x="548" y="579"/>
                </a:cxn>
                <a:cxn ang="0">
                  <a:pos x="587" y="727"/>
                </a:cxn>
                <a:cxn ang="0">
                  <a:pos x="733" y="519"/>
                </a:cxn>
                <a:cxn ang="0">
                  <a:pos x="712" y="602"/>
                </a:cxn>
                <a:cxn ang="0">
                  <a:pos x="731" y="198"/>
                </a:cxn>
                <a:cxn ang="0">
                  <a:pos x="722" y="257"/>
                </a:cxn>
                <a:cxn ang="0">
                  <a:pos x="685" y="316"/>
                </a:cxn>
                <a:cxn ang="0">
                  <a:pos x="622" y="365"/>
                </a:cxn>
                <a:cxn ang="0">
                  <a:pos x="541" y="398"/>
                </a:cxn>
                <a:cxn ang="0">
                  <a:pos x="474" y="183"/>
                </a:cxn>
                <a:cxn ang="0">
                  <a:pos x="477" y="158"/>
                </a:cxn>
                <a:cxn ang="0">
                  <a:pos x="489" y="146"/>
                </a:cxn>
                <a:cxn ang="0">
                  <a:pos x="556" y="148"/>
                </a:cxn>
                <a:cxn ang="0">
                  <a:pos x="669" y="163"/>
                </a:cxn>
                <a:cxn ang="0">
                  <a:pos x="295" y="399"/>
                </a:cxn>
                <a:cxn ang="0">
                  <a:pos x="213" y="365"/>
                </a:cxn>
                <a:cxn ang="0">
                  <a:pos x="150" y="316"/>
                </a:cxn>
                <a:cxn ang="0">
                  <a:pos x="112" y="257"/>
                </a:cxn>
                <a:cxn ang="0">
                  <a:pos x="103" y="198"/>
                </a:cxn>
                <a:cxn ang="0">
                  <a:pos x="136" y="168"/>
                </a:cxn>
                <a:cxn ang="0">
                  <a:pos x="250" y="151"/>
                </a:cxn>
                <a:cxn ang="0">
                  <a:pos x="342" y="144"/>
                </a:cxn>
                <a:cxn ang="0">
                  <a:pos x="357" y="153"/>
                </a:cxn>
                <a:cxn ang="0">
                  <a:pos x="362" y="175"/>
                </a:cxn>
                <a:cxn ang="0">
                  <a:pos x="317" y="405"/>
                </a:cxn>
              </a:cxnLst>
              <a:rect l="0" t="0" r="r" b="b"/>
              <a:pathLst>
                <a:path w="835" h="727">
                  <a:moveTo>
                    <a:pt x="417" y="0"/>
                  </a:moveTo>
                  <a:lnTo>
                    <a:pt x="443" y="0"/>
                  </a:lnTo>
                  <a:lnTo>
                    <a:pt x="467" y="2"/>
                  </a:lnTo>
                  <a:lnTo>
                    <a:pt x="491" y="5"/>
                  </a:lnTo>
                  <a:lnTo>
                    <a:pt x="515" y="9"/>
                  </a:lnTo>
                  <a:lnTo>
                    <a:pt x="538" y="16"/>
                  </a:lnTo>
                  <a:lnTo>
                    <a:pt x="559" y="22"/>
                  </a:lnTo>
                  <a:lnTo>
                    <a:pt x="581" y="30"/>
                  </a:lnTo>
                  <a:lnTo>
                    <a:pt x="600" y="38"/>
                  </a:lnTo>
                  <a:lnTo>
                    <a:pt x="620" y="48"/>
                  </a:lnTo>
                  <a:lnTo>
                    <a:pt x="637" y="59"/>
                  </a:lnTo>
                  <a:lnTo>
                    <a:pt x="653" y="71"/>
                  </a:lnTo>
                  <a:lnTo>
                    <a:pt x="668" y="83"/>
                  </a:lnTo>
                  <a:lnTo>
                    <a:pt x="682" y="96"/>
                  </a:lnTo>
                  <a:lnTo>
                    <a:pt x="694" y="110"/>
                  </a:lnTo>
                  <a:lnTo>
                    <a:pt x="705" y="124"/>
                  </a:lnTo>
                  <a:lnTo>
                    <a:pt x="714" y="139"/>
                  </a:lnTo>
                  <a:lnTo>
                    <a:pt x="676" y="131"/>
                  </a:lnTo>
                  <a:lnTo>
                    <a:pt x="639" y="124"/>
                  </a:lnTo>
                  <a:lnTo>
                    <a:pt x="602" y="117"/>
                  </a:lnTo>
                  <a:lnTo>
                    <a:pt x="567" y="113"/>
                  </a:lnTo>
                  <a:lnTo>
                    <a:pt x="534" y="109"/>
                  </a:lnTo>
                  <a:lnTo>
                    <a:pt x="504" y="106"/>
                  </a:lnTo>
                  <a:lnTo>
                    <a:pt x="478" y="104"/>
                  </a:lnTo>
                  <a:lnTo>
                    <a:pt x="458" y="104"/>
                  </a:lnTo>
                  <a:lnTo>
                    <a:pt x="453" y="104"/>
                  </a:lnTo>
                  <a:lnTo>
                    <a:pt x="448" y="105"/>
                  </a:lnTo>
                  <a:lnTo>
                    <a:pt x="444" y="106"/>
                  </a:lnTo>
                  <a:lnTo>
                    <a:pt x="440" y="109"/>
                  </a:lnTo>
                  <a:lnTo>
                    <a:pt x="436" y="112"/>
                  </a:lnTo>
                  <a:lnTo>
                    <a:pt x="434" y="115"/>
                  </a:lnTo>
                  <a:lnTo>
                    <a:pt x="432" y="119"/>
                  </a:lnTo>
                  <a:lnTo>
                    <a:pt x="432" y="124"/>
                  </a:lnTo>
                  <a:lnTo>
                    <a:pt x="432" y="133"/>
                  </a:lnTo>
                  <a:lnTo>
                    <a:pt x="432" y="415"/>
                  </a:lnTo>
                  <a:lnTo>
                    <a:pt x="403" y="415"/>
                  </a:lnTo>
                  <a:lnTo>
                    <a:pt x="404" y="133"/>
                  </a:lnTo>
                  <a:lnTo>
                    <a:pt x="404" y="124"/>
                  </a:lnTo>
                  <a:lnTo>
                    <a:pt x="403" y="119"/>
                  </a:lnTo>
                  <a:lnTo>
                    <a:pt x="402" y="115"/>
                  </a:lnTo>
                  <a:lnTo>
                    <a:pt x="398" y="112"/>
                  </a:lnTo>
                  <a:lnTo>
                    <a:pt x="395" y="109"/>
                  </a:lnTo>
                  <a:lnTo>
                    <a:pt x="392" y="106"/>
                  </a:lnTo>
                  <a:lnTo>
                    <a:pt x="388" y="105"/>
                  </a:lnTo>
                  <a:lnTo>
                    <a:pt x="382" y="104"/>
                  </a:lnTo>
                  <a:lnTo>
                    <a:pt x="378" y="104"/>
                  </a:lnTo>
                  <a:lnTo>
                    <a:pt x="356" y="104"/>
                  </a:lnTo>
                  <a:lnTo>
                    <a:pt x="331" y="106"/>
                  </a:lnTo>
                  <a:lnTo>
                    <a:pt x="301" y="109"/>
                  </a:lnTo>
                  <a:lnTo>
                    <a:pt x="268" y="113"/>
                  </a:lnTo>
                  <a:lnTo>
                    <a:pt x="232" y="118"/>
                  </a:lnTo>
                  <a:lnTo>
                    <a:pt x="195" y="124"/>
                  </a:lnTo>
                  <a:lnTo>
                    <a:pt x="157" y="131"/>
                  </a:lnTo>
                  <a:lnTo>
                    <a:pt x="121" y="139"/>
                  </a:lnTo>
                  <a:lnTo>
                    <a:pt x="129" y="125"/>
                  </a:lnTo>
                  <a:lnTo>
                    <a:pt x="140" y="110"/>
                  </a:lnTo>
                  <a:lnTo>
                    <a:pt x="152" y="96"/>
                  </a:lnTo>
                  <a:lnTo>
                    <a:pt x="166" y="83"/>
                  </a:lnTo>
                  <a:lnTo>
                    <a:pt x="180" y="71"/>
                  </a:lnTo>
                  <a:lnTo>
                    <a:pt x="197" y="59"/>
                  </a:lnTo>
                  <a:lnTo>
                    <a:pt x="215" y="48"/>
                  </a:lnTo>
                  <a:lnTo>
                    <a:pt x="233" y="38"/>
                  </a:lnTo>
                  <a:lnTo>
                    <a:pt x="254" y="30"/>
                  </a:lnTo>
                  <a:lnTo>
                    <a:pt x="274" y="22"/>
                  </a:lnTo>
                  <a:lnTo>
                    <a:pt x="296" y="16"/>
                  </a:lnTo>
                  <a:lnTo>
                    <a:pt x="319" y="9"/>
                  </a:lnTo>
                  <a:lnTo>
                    <a:pt x="342" y="5"/>
                  </a:lnTo>
                  <a:lnTo>
                    <a:pt x="367" y="2"/>
                  </a:lnTo>
                  <a:lnTo>
                    <a:pt x="392" y="0"/>
                  </a:lnTo>
                  <a:lnTo>
                    <a:pt x="417" y="0"/>
                  </a:lnTo>
                  <a:close/>
                  <a:moveTo>
                    <a:pt x="201" y="579"/>
                  </a:moveTo>
                  <a:lnTo>
                    <a:pt x="201" y="519"/>
                  </a:lnTo>
                  <a:lnTo>
                    <a:pt x="175" y="519"/>
                  </a:lnTo>
                  <a:lnTo>
                    <a:pt x="150" y="519"/>
                  </a:lnTo>
                  <a:lnTo>
                    <a:pt x="125" y="519"/>
                  </a:lnTo>
                  <a:lnTo>
                    <a:pt x="100" y="519"/>
                  </a:lnTo>
                  <a:lnTo>
                    <a:pt x="75" y="519"/>
                  </a:lnTo>
                  <a:lnTo>
                    <a:pt x="49" y="519"/>
                  </a:lnTo>
                  <a:lnTo>
                    <a:pt x="25" y="519"/>
                  </a:lnTo>
                  <a:lnTo>
                    <a:pt x="0" y="519"/>
                  </a:lnTo>
                  <a:lnTo>
                    <a:pt x="0" y="579"/>
                  </a:lnTo>
                  <a:lnTo>
                    <a:pt x="58" y="579"/>
                  </a:lnTo>
                  <a:lnTo>
                    <a:pt x="58" y="727"/>
                  </a:lnTo>
                  <a:lnTo>
                    <a:pt x="141" y="727"/>
                  </a:lnTo>
                  <a:lnTo>
                    <a:pt x="141" y="579"/>
                  </a:lnTo>
                  <a:lnTo>
                    <a:pt x="201" y="579"/>
                  </a:lnTo>
                  <a:close/>
                  <a:moveTo>
                    <a:pt x="303" y="602"/>
                  </a:moveTo>
                  <a:lnTo>
                    <a:pt x="261" y="727"/>
                  </a:lnTo>
                  <a:lnTo>
                    <a:pt x="180" y="727"/>
                  </a:lnTo>
                  <a:lnTo>
                    <a:pt x="260" y="519"/>
                  </a:lnTo>
                  <a:lnTo>
                    <a:pt x="282" y="519"/>
                  </a:lnTo>
                  <a:lnTo>
                    <a:pt x="303" y="519"/>
                  </a:lnTo>
                  <a:lnTo>
                    <a:pt x="326" y="519"/>
                  </a:lnTo>
                  <a:lnTo>
                    <a:pt x="348" y="519"/>
                  </a:lnTo>
                  <a:lnTo>
                    <a:pt x="427" y="727"/>
                  </a:lnTo>
                  <a:lnTo>
                    <a:pt x="346" y="727"/>
                  </a:lnTo>
                  <a:lnTo>
                    <a:pt x="303" y="602"/>
                  </a:lnTo>
                  <a:close/>
                  <a:moveTo>
                    <a:pt x="608" y="579"/>
                  </a:moveTo>
                  <a:lnTo>
                    <a:pt x="608" y="519"/>
                  </a:lnTo>
                  <a:lnTo>
                    <a:pt x="583" y="519"/>
                  </a:lnTo>
                  <a:lnTo>
                    <a:pt x="557" y="519"/>
                  </a:lnTo>
                  <a:lnTo>
                    <a:pt x="532" y="519"/>
                  </a:lnTo>
                  <a:lnTo>
                    <a:pt x="507" y="519"/>
                  </a:lnTo>
                  <a:lnTo>
                    <a:pt x="483" y="519"/>
                  </a:lnTo>
                  <a:lnTo>
                    <a:pt x="458" y="519"/>
                  </a:lnTo>
                  <a:lnTo>
                    <a:pt x="432" y="519"/>
                  </a:lnTo>
                  <a:lnTo>
                    <a:pt x="407" y="519"/>
                  </a:lnTo>
                  <a:lnTo>
                    <a:pt x="407" y="579"/>
                  </a:lnTo>
                  <a:lnTo>
                    <a:pt x="466" y="579"/>
                  </a:lnTo>
                  <a:lnTo>
                    <a:pt x="466" y="727"/>
                  </a:lnTo>
                  <a:lnTo>
                    <a:pt x="548" y="727"/>
                  </a:lnTo>
                  <a:lnTo>
                    <a:pt x="548" y="579"/>
                  </a:lnTo>
                  <a:lnTo>
                    <a:pt x="608" y="579"/>
                  </a:lnTo>
                  <a:close/>
                  <a:moveTo>
                    <a:pt x="712" y="602"/>
                  </a:moveTo>
                  <a:lnTo>
                    <a:pt x="669" y="727"/>
                  </a:lnTo>
                  <a:lnTo>
                    <a:pt x="587" y="727"/>
                  </a:lnTo>
                  <a:lnTo>
                    <a:pt x="667" y="519"/>
                  </a:lnTo>
                  <a:lnTo>
                    <a:pt x="689" y="519"/>
                  </a:lnTo>
                  <a:lnTo>
                    <a:pt x="712" y="519"/>
                  </a:lnTo>
                  <a:lnTo>
                    <a:pt x="733" y="519"/>
                  </a:lnTo>
                  <a:lnTo>
                    <a:pt x="755" y="519"/>
                  </a:lnTo>
                  <a:lnTo>
                    <a:pt x="835" y="727"/>
                  </a:lnTo>
                  <a:lnTo>
                    <a:pt x="754" y="727"/>
                  </a:lnTo>
                  <a:lnTo>
                    <a:pt x="712" y="602"/>
                  </a:lnTo>
                  <a:close/>
                  <a:moveTo>
                    <a:pt x="727" y="172"/>
                  </a:moveTo>
                  <a:lnTo>
                    <a:pt x="729" y="181"/>
                  </a:lnTo>
                  <a:lnTo>
                    <a:pt x="730" y="190"/>
                  </a:lnTo>
                  <a:lnTo>
                    <a:pt x="731" y="198"/>
                  </a:lnTo>
                  <a:lnTo>
                    <a:pt x="731" y="207"/>
                  </a:lnTo>
                  <a:lnTo>
                    <a:pt x="730" y="224"/>
                  </a:lnTo>
                  <a:lnTo>
                    <a:pt x="727" y="240"/>
                  </a:lnTo>
                  <a:lnTo>
                    <a:pt x="722" y="257"/>
                  </a:lnTo>
                  <a:lnTo>
                    <a:pt x="715" y="273"/>
                  </a:lnTo>
                  <a:lnTo>
                    <a:pt x="706" y="288"/>
                  </a:lnTo>
                  <a:lnTo>
                    <a:pt x="696" y="302"/>
                  </a:lnTo>
                  <a:lnTo>
                    <a:pt x="685" y="316"/>
                  </a:lnTo>
                  <a:lnTo>
                    <a:pt x="670" y="329"/>
                  </a:lnTo>
                  <a:lnTo>
                    <a:pt x="656" y="342"/>
                  </a:lnTo>
                  <a:lnTo>
                    <a:pt x="640" y="354"/>
                  </a:lnTo>
                  <a:lnTo>
                    <a:pt x="622" y="365"/>
                  </a:lnTo>
                  <a:lnTo>
                    <a:pt x="604" y="374"/>
                  </a:lnTo>
                  <a:lnTo>
                    <a:pt x="584" y="383"/>
                  </a:lnTo>
                  <a:lnTo>
                    <a:pt x="562" y="392"/>
                  </a:lnTo>
                  <a:lnTo>
                    <a:pt x="541" y="398"/>
                  </a:lnTo>
                  <a:lnTo>
                    <a:pt x="518" y="405"/>
                  </a:lnTo>
                  <a:lnTo>
                    <a:pt x="476" y="202"/>
                  </a:lnTo>
                  <a:lnTo>
                    <a:pt x="475" y="193"/>
                  </a:lnTo>
                  <a:lnTo>
                    <a:pt x="474" y="183"/>
                  </a:lnTo>
                  <a:lnTo>
                    <a:pt x="474" y="175"/>
                  </a:lnTo>
                  <a:lnTo>
                    <a:pt x="474" y="166"/>
                  </a:lnTo>
                  <a:lnTo>
                    <a:pt x="475" y="162"/>
                  </a:lnTo>
                  <a:lnTo>
                    <a:pt x="477" y="158"/>
                  </a:lnTo>
                  <a:lnTo>
                    <a:pt x="479" y="155"/>
                  </a:lnTo>
                  <a:lnTo>
                    <a:pt x="481" y="152"/>
                  </a:lnTo>
                  <a:lnTo>
                    <a:pt x="485" y="149"/>
                  </a:lnTo>
                  <a:lnTo>
                    <a:pt x="489" y="146"/>
                  </a:lnTo>
                  <a:lnTo>
                    <a:pt x="493" y="145"/>
                  </a:lnTo>
                  <a:lnTo>
                    <a:pt x="499" y="144"/>
                  </a:lnTo>
                  <a:lnTo>
                    <a:pt x="528" y="145"/>
                  </a:lnTo>
                  <a:lnTo>
                    <a:pt x="556" y="148"/>
                  </a:lnTo>
                  <a:lnTo>
                    <a:pt x="584" y="151"/>
                  </a:lnTo>
                  <a:lnTo>
                    <a:pt x="613" y="154"/>
                  </a:lnTo>
                  <a:lnTo>
                    <a:pt x="641" y="158"/>
                  </a:lnTo>
                  <a:lnTo>
                    <a:pt x="669" y="163"/>
                  </a:lnTo>
                  <a:lnTo>
                    <a:pt x="699" y="167"/>
                  </a:lnTo>
                  <a:lnTo>
                    <a:pt x="727" y="172"/>
                  </a:lnTo>
                  <a:close/>
                  <a:moveTo>
                    <a:pt x="317" y="405"/>
                  </a:moveTo>
                  <a:lnTo>
                    <a:pt x="295" y="399"/>
                  </a:lnTo>
                  <a:lnTo>
                    <a:pt x="272" y="392"/>
                  </a:lnTo>
                  <a:lnTo>
                    <a:pt x="251" y="384"/>
                  </a:lnTo>
                  <a:lnTo>
                    <a:pt x="231" y="374"/>
                  </a:lnTo>
                  <a:lnTo>
                    <a:pt x="213" y="365"/>
                  </a:lnTo>
                  <a:lnTo>
                    <a:pt x="195" y="354"/>
                  </a:lnTo>
                  <a:lnTo>
                    <a:pt x="179" y="342"/>
                  </a:lnTo>
                  <a:lnTo>
                    <a:pt x="164" y="330"/>
                  </a:lnTo>
                  <a:lnTo>
                    <a:pt x="150" y="316"/>
                  </a:lnTo>
                  <a:lnTo>
                    <a:pt x="138" y="303"/>
                  </a:lnTo>
                  <a:lnTo>
                    <a:pt x="128" y="288"/>
                  </a:lnTo>
                  <a:lnTo>
                    <a:pt x="120" y="273"/>
                  </a:lnTo>
                  <a:lnTo>
                    <a:pt x="112" y="257"/>
                  </a:lnTo>
                  <a:lnTo>
                    <a:pt x="108" y="240"/>
                  </a:lnTo>
                  <a:lnTo>
                    <a:pt x="105" y="224"/>
                  </a:lnTo>
                  <a:lnTo>
                    <a:pt x="103" y="207"/>
                  </a:lnTo>
                  <a:lnTo>
                    <a:pt x="103" y="198"/>
                  </a:lnTo>
                  <a:lnTo>
                    <a:pt x="105" y="190"/>
                  </a:lnTo>
                  <a:lnTo>
                    <a:pt x="106" y="181"/>
                  </a:lnTo>
                  <a:lnTo>
                    <a:pt x="108" y="172"/>
                  </a:lnTo>
                  <a:lnTo>
                    <a:pt x="136" y="168"/>
                  </a:lnTo>
                  <a:lnTo>
                    <a:pt x="165" y="163"/>
                  </a:lnTo>
                  <a:lnTo>
                    <a:pt x="193" y="158"/>
                  </a:lnTo>
                  <a:lnTo>
                    <a:pt x="222" y="154"/>
                  </a:lnTo>
                  <a:lnTo>
                    <a:pt x="250" y="151"/>
                  </a:lnTo>
                  <a:lnTo>
                    <a:pt x="280" y="148"/>
                  </a:lnTo>
                  <a:lnTo>
                    <a:pt x="308" y="145"/>
                  </a:lnTo>
                  <a:lnTo>
                    <a:pt x="337" y="144"/>
                  </a:lnTo>
                  <a:lnTo>
                    <a:pt x="342" y="144"/>
                  </a:lnTo>
                  <a:lnTo>
                    <a:pt x="348" y="145"/>
                  </a:lnTo>
                  <a:lnTo>
                    <a:pt x="351" y="146"/>
                  </a:lnTo>
                  <a:lnTo>
                    <a:pt x="354" y="150"/>
                  </a:lnTo>
                  <a:lnTo>
                    <a:pt x="357" y="153"/>
                  </a:lnTo>
                  <a:lnTo>
                    <a:pt x="358" y="156"/>
                  </a:lnTo>
                  <a:lnTo>
                    <a:pt x="361" y="161"/>
                  </a:lnTo>
                  <a:lnTo>
                    <a:pt x="362" y="165"/>
                  </a:lnTo>
                  <a:lnTo>
                    <a:pt x="362" y="175"/>
                  </a:lnTo>
                  <a:lnTo>
                    <a:pt x="362" y="184"/>
                  </a:lnTo>
                  <a:lnTo>
                    <a:pt x="361" y="194"/>
                  </a:lnTo>
                  <a:lnTo>
                    <a:pt x="359" y="202"/>
                  </a:lnTo>
                  <a:lnTo>
                    <a:pt x="317" y="405"/>
                  </a:lnTo>
                  <a:close/>
                </a:path>
              </a:pathLst>
            </a:custGeom>
            <a:solidFill>
              <a:srgbClr val="FEFEF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yriad Pro"/>
              </a:endParaRPr>
            </a:p>
          </p:txBody>
        </p:sp>
        <p:grpSp>
          <p:nvGrpSpPr>
            <p:cNvPr id="25" name="Group 15"/>
            <p:cNvGrpSpPr/>
            <p:nvPr/>
          </p:nvGrpSpPr>
          <p:grpSpPr>
            <a:xfrm>
              <a:off x="285753" y="250031"/>
              <a:ext cx="1670572" cy="84203"/>
              <a:chOff x="68096" y="6650480"/>
              <a:chExt cx="2503487" cy="127000"/>
            </a:xfrm>
            <a:solidFill>
              <a:schemeClr val="bg1"/>
            </a:solidFill>
          </p:grpSpPr>
          <p:sp>
            <p:nvSpPr>
              <p:cNvPr id="27" name="Freeform 26"/>
              <p:cNvSpPr>
                <a:spLocks noEditPoints="1"/>
              </p:cNvSpPr>
              <p:nvPr/>
            </p:nvSpPr>
            <p:spPr bwMode="auto">
              <a:xfrm>
                <a:off x="1838158" y="6650480"/>
                <a:ext cx="733425" cy="127000"/>
              </a:xfrm>
              <a:custGeom>
                <a:avLst/>
                <a:gdLst/>
                <a:ahLst/>
                <a:cxnLst>
                  <a:cxn ang="0">
                    <a:pos x="3511" y="637"/>
                  </a:cxn>
                  <a:cxn ang="0">
                    <a:pos x="3625" y="591"/>
                  </a:cxn>
                  <a:cxn ang="0">
                    <a:pos x="3691" y="454"/>
                  </a:cxn>
                  <a:cxn ang="0">
                    <a:pos x="3616" y="313"/>
                  </a:cxn>
                  <a:cxn ang="0">
                    <a:pos x="3441" y="224"/>
                  </a:cxn>
                  <a:cxn ang="0">
                    <a:pos x="3415" y="147"/>
                  </a:cxn>
                  <a:cxn ang="0">
                    <a:pos x="3489" y="95"/>
                  </a:cxn>
                  <a:cxn ang="0">
                    <a:pos x="3666" y="31"/>
                  </a:cxn>
                  <a:cxn ang="0">
                    <a:pos x="3447" y="8"/>
                  </a:cxn>
                  <a:cxn ang="0">
                    <a:pos x="3301" y="142"/>
                  </a:cxn>
                  <a:cxn ang="0">
                    <a:pos x="3355" y="299"/>
                  </a:cxn>
                  <a:cxn ang="0">
                    <a:pos x="3534" y="392"/>
                  </a:cxn>
                  <a:cxn ang="0">
                    <a:pos x="3575" y="471"/>
                  </a:cxn>
                  <a:cxn ang="0">
                    <a:pos x="3511" y="540"/>
                  </a:cxn>
                  <a:cxn ang="0">
                    <a:pos x="3327" y="514"/>
                  </a:cxn>
                  <a:cxn ang="0">
                    <a:pos x="3216" y="537"/>
                  </a:cxn>
                  <a:cxn ang="0">
                    <a:pos x="2637" y="544"/>
                  </a:cxn>
                  <a:cxn ang="0">
                    <a:pos x="2502" y="526"/>
                  </a:cxn>
                  <a:cxn ang="0">
                    <a:pos x="2420" y="453"/>
                  </a:cxn>
                  <a:cxn ang="0">
                    <a:pos x="2390" y="282"/>
                  </a:cxn>
                  <a:cxn ang="0">
                    <a:pos x="2435" y="168"/>
                  </a:cxn>
                  <a:cxn ang="0">
                    <a:pos x="2538" y="102"/>
                  </a:cxn>
                  <a:cxn ang="0">
                    <a:pos x="2726" y="118"/>
                  </a:cxn>
                  <a:cxn ang="0">
                    <a:pos x="2566" y="2"/>
                  </a:cxn>
                  <a:cxn ang="0">
                    <a:pos x="2399" y="59"/>
                  </a:cxn>
                  <a:cxn ang="0">
                    <a:pos x="2293" y="190"/>
                  </a:cxn>
                  <a:cxn ang="0">
                    <a:pos x="2272" y="380"/>
                  </a:cxn>
                  <a:cxn ang="0">
                    <a:pos x="2333" y="534"/>
                  </a:cxn>
                  <a:cxn ang="0">
                    <a:pos x="2467" y="623"/>
                  </a:cxn>
                  <a:cxn ang="0">
                    <a:pos x="2684" y="632"/>
                  </a:cxn>
                  <a:cxn ang="0">
                    <a:pos x="1776" y="631"/>
                  </a:cxn>
                  <a:cxn ang="0">
                    <a:pos x="1717" y="518"/>
                  </a:cxn>
                  <a:cxn ang="0">
                    <a:pos x="1447" y="10"/>
                  </a:cxn>
                  <a:cxn ang="0">
                    <a:pos x="1210" y="97"/>
                  </a:cxn>
                  <a:cxn ang="0">
                    <a:pos x="1281" y="178"/>
                  </a:cxn>
                  <a:cxn ang="0">
                    <a:pos x="1231" y="277"/>
                  </a:cxn>
                  <a:cxn ang="0">
                    <a:pos x="1090" y="375"/>
                  </a:cxn>
                  <a:cxn ang="0">
                    <a:pos x="1233" y="415"/>
                  </a:cxn>
                  <a:cxn ang="0">
                    <a:pos x="1297" y="622"/>
                  </a:cxn>
                  <a:cxn ang="0">
                    <a:pos x="1362" y="436"/>
                  </a:cxn>
                  <a:cxn ang="0">
                    <a:pos x="1282" y="337"/>
                  </a:cxn>
                  <a:cxn ang="0">
                    <a:pos x="1374" y="258"/>
                  </a:cxn>
                  <a:cxn ang="0">
                    <a:pos x="1373" y="94"/>
                  </a:cxn>
                  <a:cxn ang="0">
                    <a:pos x="1263" y="17"/>
                  </a:cxn>
                  <a:cxn ang="0">
                    <a:pos x="995" y="15"/>
                  </a:cxn>
                  <a:cxn ang="0">
                    <a:pos x="879" y="537"/>
                  </a:cxn>
                  <a:cxn ang="0">
                    <a:pos x="118" y="637"/>
                  </a:cxn>
                  <a:cxn ang="0">
                    <a:pos x="303" y="613"/>
                  </a:cxn>
                  <a:cxn ang="0">
                    <a:pos x="388" y="526"/>
                  </a:cxn>
                  <a:cxn ang="0">
                    <a:pos x="373" y="355"/>
                  </a:cxn>
                  <a:cxn ang="0">
                    <a:pos x="190" y="247"/>
                  </a:cxn>
                  <a:cxn ang="0">
                    <a:pos x="125" y="177"/>
                  </a:cxn>
                  <a:cxn ang="0">
                    <a:pos x="163" y="107"/>
                  </a:cxn>
                  <a:cxn ang="0">
                    <a:pos x="317" y="108"/>
                  </a:cxn>
                  <a:cxn ang="0">
                    <a:pos x="254" y="1"/>
                  </a:cxn>
                  <a:cxn ang="0">
                    <a:pos x="44" y="77"/>
                  </a:cxn>
                  <a:cxn ang="0">
                    <a:pos x="29" y="253"/>
                  </a:cxn>
                  <a:cxn ang="0">
                    <a:pos x="178" y="359"/>
                  </a:cxn>
                  <a:cxn ang="0">
                    <a:pos x="284" y="437"/>
                  </a:cxn>
                  <a:cxn ang="0">
                    <a:pos x="259" y="524"/>
                  </a:cxn>
                  <a:cxn ang="0">
                    <a:pos x="112" y="540"/>
                  </a:cxn>
                </a:cxnLst>
                <a:rect l="0" t="0" r="r" b="b"/>
                <a:pathLst>
                  <a:path w="3691" h="641">
                    <a:moveTo>
                      <a:pt x="3288" y="601"/>
                    </a:moveTo>
                    <a:lnTo>
                      <a:pt x="3302" y="609"/>
                    </a:lnTo>
                    <a:lnTo>
                      <a:pt x="3319" y="616"/>
                    </a:lnTo>
                    <a:lnTo>
                      <a:pt x="3338" y="622"/>
                    </a:lnTo>
                    <a:lnTo>
                      <a:pt x="3360" y="629"/>
                    </a:lnTo>
                    <a:lnTo>
                      <a:pt x="3382" y="634"/>
                    </a:lnTo>
                    <a:lnTo>
                      <a:pt x="3406" y="637"/>
                    </a:lnTo>
                    <a:lnTo>
                      <a:pt x="3431" y="640"/>
                    </a:lnTo>
                    <a:lnTo>
                      <a:pt x="3455" y="641"/>
                    </a:lnTo>
                    <a:lnTo>
                      <a:pt x="3484" y="640"/>
                    </a:lnTo>
                    <a:lnTo>
                      <a:pt x="3511" y="637"/>
                    </a:lnTo>
                    <a:lnTo>
                      <a:pt x="3524" y="635"/>
                    </a:lnTo>
                    <a:lnTo>
                      <a:pt x="3536" y="632"/>
                    </a:lnTo>
                    <a:lnTo>
                      <a:pt x="3548" y="629"/>
                    </a:lnTo>
                    <a:lnTo>
                      <a:pt x="3559" y="625"/>
                    </a:lnTo>
                    <a:lnTo>
                      <a:pt x="3570" y="621"/>
                    </a:lnTo>
                    <a:lnTo>
                      <a:pt x="3581" y="617"/>
                    </a:lnTo>
                    <a:lnTo>
                      <a:pt x="3590" y="613"/>
                    </a:lnTo>
                    <a:lnTo>
                      <a:pt x="3600" y="608"/>
                    </a:lnTo>
                    <a:lnTo>
                      <a:pt x="3608" y="603"/>
                    </a:lnTo>
                    <a:lnTo>
                      <a:pt x="3618" y="597"/>
                    </a:lnTo>
                    <a:lnTo>
                      <a:pt x="3625" y="591"/>
                    </a:lnTo>
                    <a:lnTo>
                      <a:pt x="3633" y="584"/>
                    </a:lnTo>
                    <a:lnTo>
                      <a:pt x="3639" y="578"/>
                    </a:lnTo>
                    <a:lnTo>
                      <a:pt x="3646" y="571"/>
                    </a:lnTo>
                    <a:lnTo>
                      <a:pt x="3653" y="564"/>
                    </a:lnTo>
                    <a:lnTo>
                      <a:pt x="3658" y="557"/>
                    </a:lnTo>
                    <a:lnTo>
                      <a:pt x="3668" y="541"/>
                    </a:lnTo>
                    <a:lnTo>
                      <a:pt x="3676" y="526"/>
                    </a:lnTo>
                    <a:lnTo>
                      <a:pt x="3682" y="508"/>
                    </a:lnTo>
                    <a:lnTo>
                      <a:pt x="3687" y="491"/>
                    </a:lnTo>
                    <a:lnTo>
                      <a:pt x="3690" y="472"/>
                    </a:lnTo>
                    <a:lnTo>
                      <a:pt x="3691" y="454"/>
                    </a:lnTo>
                    <a:lnTo>
                      <a:pt x="3690" y="437"/>
                    </a:lnTo>
                    <a:lnTo>
                      <a:pt x="3688" y="422"/>
                    </a:lnTo>
                    <a:lnTo>
                      <a:pt x="3684" y="407"/>
                    </a:lnTo>
                    <a:lnTo>
                      <a:pt x="3680" y="393"/>
                    </a:lnTo>
                    <a:lnTo>
                      <a:pt x="3675" y="380"/>
                    </a:lnTo>
                    <a:lnTo>
                      <a:pt x="3668" y="367"/>
                    </a:lnTo>
                    <a:lnTo>
                      <a:pt x="3660" y="355"/>
                    </a:lnTo>
                    <a:lnTo>
                      <a:pt x="3651" y="344"/>
                    </a:lnTo>
                    <a:lnTo>
                      <a:pt x="3640" y="332"/>
                    </a:lnTo>
                    <a:lnTo>
                      <a:pt x="3629" y="322"/>
                    </a:lnTo>
                    <a:lnTo>
                      <a:pt x="3616" y="313"/>
                    </a:lnTo>
                    <a:lnTo>
                      <a:pt x="3601" y="303"/>
                    </a:lnTo>
                    <a:lnTo>
                      <a:pt x="3586" y="294"/>
                    </a:lnTo>
                    <a:lnTo>
                      <a:pt x="3568" y="286"/>
                    </a:lnTo>
                    <a:lnTo>
                      <a:pt x="3550" y="278"/>
                    </a:lnTo>
                    <a:lnTo>
                      <a:pt x="3530" y="270"/>
                    </a:lnTo>
                    <a:lnTo>
                      <a:pt x="3502" y="258"/>
                    </a:lnTo>
                    <a:lnTo>
                      <a:pt x="3477" y="247"/>
                    </a:lnTo>
                    <a:lnTo>
                      <a:pt x="3467" y="242"/>
                    </a:lnTo>
                    <a:lnTo>
                      <a:pt x="3457" y="236"/>
                    </a:lnTo>
                    <a:lnTo>
                      <a:pt x="3448" y="230"/>
                    </a:lnTo>
                    <a:lnTo>
                      <a:pt x="3441" y="224"/>
                    </a:lnTo>
                    <a:lnTo>
                      <a:pt x="3434" y="219"/>
                    </a:lnTo>
                    <a:lnTo>
                      <a:pt x="3428" y="213"/>
                    </a:lnTo>
                    <a:lnTo>
                      <a:pt x="3423" y="206"/>
                    </a:lnTo>
                    <a:lnTo>
                      <a:pt x="3419" y="200"/>
                    </a:lnTo>
                    <a:lnTo>
                      <a:pt x="3416" y="192"/>
                    </a:lnTo>
                    <a:lnTo>
                      <a:pt x="3414" y="184"/>
                    </a:lnTo>
                    <a:lnTo>
                      <a:pt x="3412" y="177"/>
                    </a:lnTo>
                    <a:lnTo>
                      <a:pt x="3412" y="168"/>
                    </a:lnTo>
                    <a:lnTo>
                      <a:pt x="3412" y="162"/>
                    </a:lnTo>
                    <a:lnTo>
                      <a:pt x="3413" y="154"/>
                    </a:lnTo>
                    <a:lnTo>
                      <a:pt x="3415" y="147"/>
                    </a:lnTo>
                    <a:lnTo>
                      <a:pt x="3418" y="141"/>
                    </a:lnTo>
                    <a:lnTo>
                      <a:pt x="3421" y="135"/>
                    </a:lnTo>
                    <a:lnTo>
                      <a:pt x="3426" y="129"/>
                    </a:lnTo>
                    <a:lnTo>
                      <a:pt x="3431" y="122"/>
                    </a:lnTo>
                    <a:lnTo>
                      <a:pt x="3437" y="117"/>
                    </a:lnTo>
                    <a:lnTo>
                      <a:pt x="3443" y="112"/>
                    </a:lnTo>
                    <a:lnTo>
                      <a:pt x="3450" y="107"/>
                    </a:lnTo>
                    <a:lnTo>
                      <a:pt x="3459" y="103"/>
                    </a:lnTo>
                    <a:lnTo>
                      <a:pt x="3469" y="100"/>
                    </a:lnTo>
                    <a:lnTo>
                      <a:pt x="3479" y="97"/>
                    </a:lnTo>
                    <a:lnTo>
                      <a:pt x="3489" y="95"/>
                    </a:lnTo>
                    <a:lnTo>
                      <a:pt x="3502" y="94"/>
                    </a:lnTo>
                    <a:lnTo>
                      <a:pt x="3515" y="94"/>
                    </a:lnTo>
                    <a:lnTo>
                      <a:pt x="3535" y="94"/>
                    </a:lnTo>
                    <a:lnTo>
                      <a:pt x="3555" y="96"/>
                    </a:lnTo>
                    <a:lnTo>
                      <a:pt x="3573" y="100"/>
                    </a:lnTo>
                    <a:lnTo>
                      <a:pt x="3590" y="104"/>
                    </a:lnTo>
                    <a:lnTo>
                      <a:pt x="3604" y="108"/>
                    </a:lnTo>
                    <a:lnTo>
                      <a:pt x="3618" y="113"/>
                    </a:lnTo>
                    <a:lnTo>
                      <a:pt x="3629" y="118"/>
                    </a:lnTo>
                    <a:lnTo>
                      <a:pt x="3638" y="122"/>
                    </a:lnTo>
                    <a:lnTo>
                      <a:pt x="3666" y="31"/>
                    </a:lnTo>
                    <a:lnTo>
                      <a:pt x="3653" y="25"/>
                    </a:lnTo>
                    <a:lnTo>
                      <a:pt x="3638" y="20"/>
                    </a:lnTo>
                    <a:lnTo>
                      <a:pt x="3622" y="14"/>
                    </a:lnTo>
                    <a:lnTo>
                      <a:pt x="3604" y="9"/>
                    </a:lnTo>
                    <a:lnTo>
                      <a:pt x="3585" y="6"/>
                    </a:lnTo>
                    <a:lnTo>
                      <a:pt x="3564" y="3"/>
                    </a:lnTo>
                    <a:lnTo>
                      <a:pt x="3542" y="1"/>
                    </a:lnTo>
                    <a:lnTo>
                      <a:pt x="3517" y="0"/>
                    </a:lnTo>
                    <a:lnTo>
                      <a:pt x="3492" y="1"/>
                    </a:lnTo>
                    <a:lnTo>
                      <a:pt x="3469" y="4"/>
                    </a:lnTo>
                    <a:lnTo>
                      <a:pt x="3447" y="8"/>
                    </a:lnTo>
                    <a:lnTo>
                      <a:pt x="3426" y="14"/>
                    </a:lnTo>
                    <a:lnTo>
                      <a:pt x="3406" y="22"/>
                    </a:lnTo>
                    <a:lnTo>
                      <a:pt x="3389" y="30"/>
                    </a:lnTo>
                    <a:lnTo>
                      <a:pt x="3372" y="40"/>
                    </a:lnTo>
                    <a:lnTo>
                      <a:pt x="3357" y="51"/>
                    </a:lnTo>
                    <a:lnTo>
                      <a:pt x="3343" y="64"/>
                    </a:lnTo>
                    <a:lnTo>
                      <a:pt x="3331" y="77"/>
                    </a:lnTo>
                    <a:lnTo>
                      <a:pt x="3322" y="93"/>
                    </a:lnTo>
                    <a:lnTo>
                      <a:pt x="3312" y="108"/>
                    </a:lnTo>
                    <a:lnTo>
                      <a:pt x="3306" y="124"/>
                    </a:lnTo>
                    <a:lnTo>
                      <a:pt x="3301" y="142"/>
                    </a:lnTo>
                    <a:lnTo>
                      <a:pt x="3298" y="159"/>
                    </a:lnTo>
                    <a:lnTo>
                      <a:pt x="3297" y="179"/>
                    </a:lnTo>
                    <a:lnTo>
                      <a:pt x="3298" y="194"/>
                    </a:lnTo>
                    <a:lnTo>
                      <a:pt x="3300" y="211"/>
                    </a:lnTo>
                    <a:lnTo>
                      <a:pt x="3304" y="225"/>
                    </a:lnTo>
                    <a:lnTo>
                      <a:pt x="3309" y="240"/>
                    </a:lnTo>
                    <a:lnTo>
                      <a:pt x="3316" y="253"/>
                    </a:lnTo>
                    <a:lnTo>
                      <a:pt x="3324" y="265"/>
                    </a:lnTo>
                    <a:lnTo>
                      <a:pt x="3333" y="277"/>
                    </a:lnTo>
                    <a:lnTo>
                      <a:pt x="3343" y="288"/>
                    </a:lnTo>
                    <a:lnTo>
                      <a:pt x="3355" y="299"/>
                    </a:lnTo>
                    <a:lnTo>
                      <a:pt x="3367" y="310"/>
                    </a:lnTo>
                    <a:lnTo>
                      <a:pt x="3381" y="319"/>
                    </a:lnTo>
                    <a:lnTo>
                      <a:pt x="3396" y="328"/>
                    </a:lnTo>
                    <a:lnTo>
                      <a:pt x="3412" y="336"/>
                    </a:lnTo>
                    <a:lnTo>
                      <a:pt x="3429" y="345"/>
                    </a:lnTo>
                    <a:lnTo>
                      <a:pt x="3447" y="352"/>
                    </a:lnTo>
                    <a:lnTo>
                      <a:pt x="3466" y="359"/>
                    </a:lnTo>
                    <a:lnTo>
                      <a:pt x="3492" y="369"/>
                    </a:lnTo>
                    <a:lnTo>
                      <a:pt x="3516" y="381"/>
                    </a:lnTo>
                    <a:lnTo>
                      <a:pt x="3525" y="386"/>
                    </a:lnTo>
                    <a:lnTo>
                      <a:pt x="3534" y="392"/>
                    </a:lnTo>
                    <a:lnTo>
                      <a:pt x="3543" y="397"/>
                    </a:lnTo>
                    <a:lnTo>
                      <a:pt x="3550" y="403"/>
                    </a:lnTo>
                    <a:lnTo>
                      <a:pt x="3556" y="409"/>
                    </a:lnTo>
                    <a:lnTo>
                      <a:pt x="3561" y="417"/>
                    </a:lnTo>
                    <a:lnTo>
                      <a:pt x="3565" y="423"/>
                    </a:lnTo>
                    <a:lnTo>
                      <a:pt x="3569" y="430"/>
                    </a:lnTo>
                    <a:lnTo>
                      <a:pt x="3571" y="437"/>
                    </a:lnTo>
                    <a:lnTo>
                      <a:pt x="3573" y="445"/>
                    </a:lnTo>
                    <a:lnTo>
                      <a:pt x="3575" y="454"/>
                    </a:lnTo>
                    <a:lnTo>
                      <a:pt x="3576" y="462"/>
                    </a:lnTo>
                    <a:lnTo>
                      <a:pt x="3575" y="471"/>
                    </a:lnTo>
                    <a:lnTo>
                      <a:pt x="3573" y="480"/>
                    </a:lnTo>
                    <a:lnTo>
                      <a:pt x="3571" y="489"/>
                    </a:lnTo>
                    <a:lnTo>
                      <a:pt x="3567" y="497"/>
                    </a:lnTo>
                    <a:lnTo>
                      <a:pt x="3563" y="504"/>
                    </a:lnTo>
                    <a:lnTo>
                      <a:pt x="3558" y="511"/>
                    </a:lnTo>
                    <a:lnTo>
                      <a:pt x="3553" y="517"/>
                    </a:lnTo>
                    <a:lnTo>
                      <a:pt x="3546" y="524"/>
                    </a:lnTo>
                    <a:lnTo>
                      <a:pt x="3539" y="529"/>
                    </a:lnTo>
                    <a:lnTo>
                      <a:pt x="3530" y="533"/>
                    </a:lnTo>
                    <a:lnTo>
                      <a:pt x="3521" y="537"/>
                    </a:lnTo>
                    <a:lnTo>
                      <a:pt x="3511" y="540"/>
                    </a:lnTo>
                    <a:lnTo>
                      <a:pt x="3500" y="543"/>
                    </a:lnTo>
                    <a:lnTo>
                      <a:pt x="3488" y="545"/>
                    </a:lnTo>
                    <a:lnTo>
                      <a:pt x="3476" y="546"/>
                    </a:lnTo>
                    <a:lnTo>
                      <a:pt x="3463" y="546"/>
                    </a:lnTo>
                    <a:lnTo>
                      <a:pt x="3441" y="546"/>
                    </a:lnTo>
                    <a:lnTo>
                      <a:pt x="3420" y="543"/>
                    </a:lnTo>
                    <a:lnTo>
                      <a:pt x="3400" y="540"/>
                    </a:lnTo>
                    <a:lnTo>
                      <a:pt x="3379" y="535"/>
                    </a:lnTo>
                    <a:lnTo>
                      <a:pt x="3361" y="529"/>
                    </a:lnTo>
                    <a:lnTo>
                      <a:pt x="3343" y="523"/>
                    </a:lnTo>
                    <a:lnTo>
                      <a:pt x="3327" y="514"/>
                    </a:lnTo>
                    <a:lnTo>
                      <a:pt x="3312" y="507"/>
                    </a:lnTo>
                    <a:lnTo>
                      <a:pt x="3288" y="601"/>
                    </a:lnTo>
                    <a:close/>
                    <a:moveTo>
                      <a:pt x="3188" y="263"/>
                    </a:moveTo>
                    <a:lnTo>
                      <a:pt x="2955" y="263"/>
                    </a:lnTo>
                    <a:lnTo>
                      <a:pt x="2955" y="104"/>
                    </a:lnTo>
                    <a:lnTo>
                      <a:pt x="3202" y="104"/>
                    </a:lnTo>
                    <a:lnTo>
                      <a:pt x="3202" y="10"/>
                    </a:lnTo>
                    <a:lnTo>
                      <a:pt x="2841" y="10"/>
                    </a:lnTo>
                    <a:lnTo>
                      <a:pt x="2841" y="631"/>
                    </a:lnTo>
                    <a:lnTo>
                      <a:pt x="3216" y="631"/>
                    </a:lnTo>
                    <a:lnTo>
                      <a:pt x="3216" y="537"/>
                    </a:lnTo>
                    <a:lnTo>
                      <a:pt x="2955" y="537"/>
                    </a:lnTo>
                    <a:lnTo>
                      <a:pt x="2955" y="355"/>
                    </a:lnTo>
                    <a:lnTo>
                      <a:pt x="3188" y="355"/>
                    </a:lnTo>
                    <a:lnTo>
                      <a:pt x="3188" y="263"/>
                    </a:lnTo>
                    <a:close/>
                    <a:moveTo>
                      <a:pt x="2727" y="523"/>
                    </a:moveTo>
                    <a:lnTo>
                      <a:pt x="2714" y="528"/>
                    </a:lnTo>
                    <a:lnTo>
                      <a:pt x="2701" y="532"/>
                    </a:lnTo>
                    <a:lnTo>
                      <a:pt x="2687" y="536"/>
                    </a:lnTo>
                    <a:lnTo>
                      <a:pt x="2671" y="539"/>
                    </a:lnTo>
                    <a:lnTo>
                      <a:pt x="2655" y="542"/>
                    </a:lnTo>
                    <a:lnTo>
                      <a:pt x="2637" y="544"/>
                    </a:lnTo>
                    <a:lnTo>
                      <a:pt x="2621" y="545"/>
                    </a:lnTo>
                    <a:lnTo>
                      <a:pt x="2604" y="545"/>
                    </a:lnTo>
                    <a:lnTo>
                      <a:pt x="2590" y="545"/>
                    </a:lnTo>
                    <a:lnTo>
                      <a:pt x="2579" y="544"/>
                    </a:lnTo>
                    <a:lnTo>
                      <a:pt x="2567" y="543"/>
                    </a:lnTo>
                    <a:lnTo>
                      <a:pt x="2555" y="541"/>
                    </a:lnTo>
                    <a:lnTo>
                      <a:pt x="2544" y="539"/>
                    </a:lnTo>
                    <a:lnTo>
                      <a:pt x="2533" y="537"/>
                    </a:lnTo>
                    <a:lnTo>
                      <a:pt x="2522" y="534"/>
                    </a:lnTo>
                    <a:lnTo>
                      <a:pt x="2512" y="530"/>
                    </a:lnTo>
                    <a:lnTo>
                      <a:pt x="2502" y="526"/>
                    </a:lnTo>
                    <a:lnTo>
                      <a:pt x="2493" y="522"/>
                    </a:lnTo>
                    <a:lnTo>
                      <a:pt x="2483" y="516"/>
                    </a:lnTo>
                    <a:lnTo>
                      <a:pt x="2475" y="511"/>
                    </a:lnTo>
                    <a:lnTo>
                      <a:pt x="2467" y="505"/>
                    </a:lnTo>
                    <a:lnTo>
                      <a:pt x="2459" y="499"/>
                    </a:lnTo>
                    <a:lnTo>
                      <a:pt x="2451" y="492"/>
                    </a:lnTo>
                    <a:lnTo>
                      <a:pt x="2444" y="486"/>
                    </a:lnTo>
                    <a:lnTo>
                      <a:pt x="2437" y="477"/>
                    </a:lnTo>
                    <a:lnTo>
                      <a:pt x="2431" y="470"/>
                    </a:lnTo>
                    <a:lnTo>
                      <a:pt x="2426" y="462"/>
                    </a:lnTo>
                    <a:lnTo>
                      <a:pt x="2420" y="453"/>
                    </a:lnTo>
                    <a:lnTo>
                      <a:pt x="2414" y="443"/>
                    </a:lnTo>
                    <a:lnTo>
                      <a:pt x="2410" y="434"/>
                    </a:lnTo>
                    <a:lnTo>
                      <a:pt x="2406" y="425"/>
                    </a:lnTo>
                    <a:lnTo>
                      <a:pt x="2402" y="415"/>
                    </a:lnTo>
                    <a:lnTo>
                      <a:pt x="2396" y="393"/>
                    </a:lnTo>
                    <a:lnTo>
                      <a:pt x="2391" y="371"/>
                    </a:lnTo>
                    <a:lnTo>
                      <a:pt x="2389" y="347"/>
                    </a:lnTo>
                    <a:lnTo>
                      <a:pt x="2388" y="322"/>
                    </a:lnTo>
                    <a:lnTo>
                      <a:pt x="2388" y="309"/>
                    </a:lnTo>
                    <a:lnTo>
                      <a:pt x="2389" y="295"/>
                    </a:lnTo>
                    <a:lnTo>
                      <a:pt x="2390" y="282"/>
                    </a:lnTo>
                    <a:lnTo>
                      <a:pt x="2392" y="270"/>
                    </a:lnTo>
                    <a:lnTo>
                      <a:pt x="2394" y="257"/>
                    </a:lnTo>
                    <a:lnTo>
                      <a:pt x="2397" y="246"/>
                    </a:lnTo>
                    <a:lnTo>
                      <a:pt x="2400" y="235"/>
                    </a:lnTo>
                    <a:lnTo>
                      <a:pt x="2403" y="223"/>
                    </a:lnTo>
                    <a:lnTo>
                      <a:pt x="2408" y="213"/>
                    </a:lnTo>
                    <a:lnTo>
                      <a:pt x="2412" y="203"/>
                    </a:lnTo>
                    <a:lnTo>
                      <a:pt x="2418" y="193"/>
                    </a:lnTo>
                    <a:lnTo>
                      <a:pt x="2423" y="184"/>
                    </a:lnTo>
                    <a:lnTo>
                      <a:pt x="2429" y="176"/>
                    </a:lnTo>
                    <a:lnTo>
                      <a:pt x="2435" y="168"/>
                    </a:lnTo>
                    <a:lnTo>
                      <a:pt x="2441" y="159"/>
                    </a:lnTo>
                    <a:lnTo>
                      <a:pt x="2448" y="152"/>
                    </a:lnTo>
                    <a:lnTo>
                      <a:pt x="2457" y="145"/>
                    </a:lnTo>
                    <a:lnTo>
                      <a:pt x="2464" y="139"/>
                    </a:lnTo>
                    <a:lnTo>
                      <a:pt x="2472" y="133"/>
                    </a:lnTo>
                    <a:lnTo>
                      <a:pt x="2480" y="127"/>
                    </a:lnTo>
                    <a:lnTo>
                      <a:pt x="2489" y="121"/>
                    </a:lnTo>
                    <a:lnTo>
                      <a:pt x="2499" y="117"/>
                    </a:lnTo>
                    <a:lnTo>
                      <a:pt x="2508" y="112"/>
                    </a:lnTo>
                    <a:lnTo>
                      <a:pt x="2517" y="109"/>
                    </a:lnTo>
                    <a:lnTo>
                      <a:pt x="2538" y="102"/>
                    </a:lnTo>
                    <a:lnTo>
                      <a:pt x="2559" y="98"/>
                    </a:lnTo>
                    <a:lnTo>
                      <a:pt x="2582" y="95"/>
                    </a:lnTo>
                    <a:lnTo>
                      <a:pt x="2605" y="94"/>
                    </a:lnTo>
                    <a:lnTo>
                      <a:pt x="2623" y="95"/>
                    </a:lnTo>
                    <a:lnTo>
                      <a:pt x="2641" y="96"/>
                    </a:lnTo>
                    <a:lnTo>
                      <a:pt x="2658" y="98"/>
                    </a:lnTo>
                    <a:lnTo>
                      <a:pt x="2673" y="101"/>
                    </a:lnTo>
                    <a:lnTo>
                      <a:pt x="2688" y="105"/>
                    </a:lnTo>
                    <a:lnTo>
                      <a:pt x="2701" y="109"/>
                    </a:lnTo>
                    <a:lnTo>
                      <a:pt x="2714" y="113"/>
                    </a:lnTo>
                    <a:lnTo>
                      <a:pt x="2726" y="118"/>
                    </a:lnTo>
                    <a:lnTo>
                      <a:pt x="2750" y="28"/>
                    </a:lnTo>
                    <a:lnTo>
                      <a:pt x="2740" y="24"/>
                    </a:lnTo>
                    <a:lnTo>
                      <a:pt x="2728" y="19"/>
                    </a:lnTo>
                    <a:lnTo>
                      <a:pt x="2712" y="13"/>
                    </a:lnTo>
                    <a:lnTo>
                      <a:pt x="2695" y="9"/>
                    </a:lnTo>
                    <a:lnTo>
                      <a:pt x="2674" y="6"/>
                    </a:lnTo>
                    <a:lnTo>
                      <a:pt x="2652" y="3"/>
                    </a:lnTo>
                    <a:lnTo>
                      <a:pt x="2627" y="1"/>
                    </a:lnTo>
                    <a:lnTo>
                      <a:pt x="2600" y="0"/>
                    </a:lnTo>
                    <a:lnTo>
                      <a:pt x="2583" y="1"/>
                    </a:lnTo>
                    <a:lnTo>
                      <a:pt x="2566" y="2"/>
                    </a:lnTo>
                    <a:lnTo>
                      <a:pt x="2548" y="4"/>
                    </a:lnTo>
                    <a:lnTo>
                      <a:pt x="2532" y="6"/>
                    </a:lnTo>
                    <a:lnTo>
                      <a:pt x="2515" y="9"/>
                    </a:lnTo>
                    <a:lnTo>
                      <a:pt x="2499" y="13"/>
                    </a:lnTo>
                    <a:lnTo>
                      <a:pt x="2483" y="17"/>
                    </a:lnTo>
                    <a:lnTo>
                      <a:pt x="2468" y="23"/>
                    </a:lnTo>
                    <a:lnTo>
                      <a:pt x="2454" y="29"/>
                    </a:lnTo>
                    <a:lnTo>
                      <a:pt x="2439" y="35"/>
                    </a:lnTo>
                    <a:lnTo>
                      <a:pt x="2426" y="42"/>
                    </a:lnTo>
                    <a:lnTo>
                      <a:pt x="2411" y="50"/>
                    </a:lnTo>
                    <a:lnTo>
                      <a:pt x="2399" y="59"/>
                    </a:lnTo>
                    <a:lnTo>
                      <a:pt x="2387" y="68"/>
                    </a:lnTo>
                    <a:lnTo>
                      <a:pt x="2374" y="77"/>
                    </a:lnTo>
                    <a:lnTo>
                      <a:pt x="2363" y="87"/>
                    </a:lnTo>
                    <a:lnTo>
                      <a:pt x="2352" y="99"/>
                    </a:lnTo>
                    <a:lnTo>
                      <a:pt x="2342" y="110"/>
                    </a:lnTo>
                    <a:lnTo>
                      <a:pt x="2332" y="122"/>
                    </a:lnTo>
                    <a:lnTo>
                      <a:pt x="2323" y="135"/>
                    </a:lnTo>
                    <a:lnTo>
                      <a:pt x="2315" y="148"/>
                    </a:lnTo>
                    <a:lnTo>
                      <a:pt x="2307" y="162"/>
                    </a:lnTo>
                    <a:lnTo>
                      <a:pt x="2300" y="176"/>
                    </a:lnTo>
                    <a:lnTo>
                      <a:pt x="2293" y="190"/>
                    </a:lnTo>
                    <a:lnTo>
                      <a:pt x="2288" y="206"/>
                    </a:lnTo>
                    <a:lnTo>
                      <a:pt x="2283" y="222"/>
                    </a:lnTo>
                    <a:lnTo>
                      <a:pt x="2278" y="239"/>
                    </a:lnTo>
                    <a:lnTo>
                      <a:pt x="2275" y="255"/>
                    </a:lnTo>
                    <a:lnTo>
                      <a:pt x="2272" y="273"/>
                    </a:lnTo>
                    <a:lnTo>
                      <a:pt x="2270" y="290"/>
                    </a:lnTo>
                    <a:lnTo>
                      <a:pt x="2269" y="309"/>
                    </a:lnTo>
                    <a:lnTo>
                      <a:pt x="2269" y="328"/>
                    </a:lnTo>
                    <a:lnTo>
                      <a:pt x="2269" y="346"/>
                    </a:lnTo>
                    <a:lnTo>
                      <a:pt x="2270" y="362"/>
                    </a:lnTo>
                    <a:lnTo>
                      <a:pt x="2272" y="380"/>
                    </a:lnTo>
                    <a:lnTo>
                      <a:pt x="2274" y="395"/>
                    </a:lnTo>
                    <a:lnTo>
                      <a:pt x="2277" y="412"/>
                    </a:lnTo>
                    <a:lnTo>
                      <a:pt x="2281" y="427"/>
                    </a:lnTo>
                    <a:lnTo>
                      <a:pt x="2285" y="441"/>
                    </a:lnTo>
                    <a:lnTo>
                      <a:pt x="2290" y="457"/>
                    </a:lnTo>
                    <a:lnTo>
                      <a:pt x="2295" y="470"/>
                    </a:lnTo>
                    <a:lnTo>
                      <a:pt x="2302" y="484"/>
                    </a:lnTo>
                    <a:lnTo>
                      <a:pt x="2309" y="497"/>
                    </a:lnTo>
                    <a:lnTo>
                      <a:pt x="2317" y="509"/>
                    </a:lnTo>
                    <a:lnTo>
                      <a:pt x="2325" y="522"/>
                    </a:lnTo>
                    <a:lnTo>
                      <a:pt x="2333" y="534"/>
                    </a:lnTo>
                    <a:lnTo>
                      <a:pt x="2343" y="544"/>
                    </a:lnTo>
                    <a:lnTo>
                      <a:pt x="2353" y="555"/>
                    </a:lnTo>
                    <a:lnTo>
                      <a:pt x="2363" y="565"/>
                    </a:lnTo>
                    <a:lnTo>
                      <a:pt x="2374" y="574"/>
                    </a:lnTo>
                    <a:lnTo>
                      <a:pt x="2386" y="583"/>
                    </a:lnTo>
                    <a:lnTo>
                      <a:pt x="2398" y="592"/>
                    </a:lnTo>
                    <a:lnTo>
                      <a:pt x="2411" y="599"/>
                    </a:lnTo>
                    <a:lnTo>
                      <a:pt x="2424" y="606"/>
                    </a:lnTo>
                    <a:lnTo>
                      <a:pt x="2438" y="612"/>
                    </a:lnTo>
                    <a:lnTo>
                      <a:pt x="2452" y="618"/>
                    </a:lnTo>
                    <a:lnTo>
                      <a:pt x="2467" y="623"/>
                    </a:lnTo>
                    <a:lnTo>
                      <a:pt x="2482" y="628"/>
                    </a:lnTo>
                    <a:lnTo>
                      <a:pt x="2499" y="632"/>
                    </a:lnTo>
                    <a:lnTo>
                      <a:pt x="2515" y="635"/>
                    </a:lnTo>
                    <a:lnTo>
                      <a:pt x="2532" y="637"/>
                    </a:lnTo>
                    <a:lnTo>
                      <a:pt x="2549" y="639"/>
                    </a:lnTo>
                    <a:lnTo>
                      <a:pt x="2567" y="640"/>
                    </a:lnTo>
                    <a:lnTo>
                      <a:pt x="2585" y="641"/>
                    </a:lnTo>
                    <a:lnTo>
                      <a:pt x="2612" y="640"/>
                    </a:lnTo>
                    <a:lnTo>
                      <a:pt x="2637" y="638"/>
                    </a:lnTo>
                    <a:lnTo>
                      <a:pt x="2661" y="635"/>
                    </a:lnTo>
                    <a:lnTo>
                      <a:pt x="2684" y="632"/>
                    </a:lnTo>
                    <a:lnTo>
                      <a:pt x="2702" y="628"/>
                    </a:lnTo>
                    <a:lnTo>
                      <a:pt x="2720" y="622"/>
                    </a:lnTo>
                    <a:lnTo>
                      <a:pt x="2734" y="617"/>
                    </a:lnTo>
                    <a:lnTo>
                      <a:pt x="2745" y="612"/>
                    </a:lnTo>
                    <a:lnTo>
                      <a:pt x="2727" y="523"/>
                    </a:lnTo>
                    <a:close/>
                    <a:moveTo>
                      <a:pt x="2058" y="10"/>
                    </a:moveTo>
                    <a:lnTo>
                      <a:pt x="2058" y="631"/>
                    </a:lnTo>
                    <a:lnTo>
                      <a:pt x="2171" y="631"/>
                    </a:lnTo>
                    <a:lnTo>
                      <a:pt x="2171" y="10"/>
                    </a:lnTo>
                    <a:lnTo>
                      <a:pt x="2058" y="10"/>
                    </a:lnTo>
                    <a:close/>
                    <a:moveTo>
                      <a:pt x="1776" y="631"/>
                    </a:moveTo>
                    <a:lnTo>
                      <a:pt x="1991" y="10"/>
                    </a:lnTo>
                    <a:lnTo>
                      <a:pt x="1871" y="10"/>
                    </a:lnTo>
                    <a:lnTo>
                      <a:pt x="1780" y="294"/>
                    </a:lnTo>
                    <a:lnTo>
                      <a:pt x="1771" y="322"/>
                    </a:lnTo>
                    <a:lnTo>
                      <a:pt x="1762" y="351"/>
                    </a:lnTo>
                    <a:lnTo>
                      <a:pt x="1754" y="379"/>
                    </a:lnTo>
                    <a:lnTo>
                      <a:pt x="1746" y="407"/>
                    </a:lnTo>
                    <a:lnTo>
                      <a:pt x="1738" y="435"/>
                    </a:lnTo>
                    <a:lnTo>
                      <a:pt x="1730" y="463"/>
                    </a:lnTo>
                    <a:lnTo>
                      <a:pt x="1724" y="491"/>
                    </a:lnTo>
                    <a:lnTo>
                      <a:pt x="1717" y="518"/>
                    </a:lnTo>
                    <a:lnTo>
                      <a:pt x="1715" y="518"/>
                    </a:lnTo>
                    <a:lnTo>
                      <a:pt x="1709" y="491"/>
                    </a:lnTo>
                    <a:lnTo>
                      <a:pt x="1702" y="462"/>
                    </a:lnTo>
                    <a:lnTo>
                      <a:pt x="1695" y="434"/>
                    </a:lnTo>
                    <a:lnTo>
                      <a:pt x="1688" y="406"/>
                    </a:lnTo>
                    <a:lnTo>
                      <a:pt x="1680" y="379"/>
                    </a:lnTo>
                    <a:lnTo>
                      <a:pt x="1672" y="350"/>
                    </a:lnTo>
                    <a:lnTo>
                      <a:pt x="1663" y="321"/>
                    </a:lnTo>
                    <a:lnTo>
                      <a:pt x="1654" y="292"/>
                    </a:lnTo>
                    <a:lnTo>
                      <a:pt x="1570" y="10"/>
                    </a:lnTo>
                    <a:lnTo>
                      <a:pt x="1447" y="10"/>
                    </a:lnTo>
                    <a:lnTo>
                      <a:pt x="1647" y="631"/>
                    </a:lnTo>
                    <a:lnTo>
                      <a:pt x="1776" y="631"/>
                    </a:lnTo>
                    <a:close/>
                    <a:moveTo>
                      <a:pt x="1090" y="97"/>
                    </a:moveTo>
                    <a:lnTo>
                      <a:pt x="1101" y="95"/>
                    </a:lnTo>
                    <a:lnTo>
                      <a:pt x="1117" y="93"/>
                    </a:lnTo>
                    <a:lnTo>
                      <a:pt x="1136" y="92"/>
                    </a:lnTo>
                    <a:lnTo>
                      <a:pt x="1161" y="91"/>
                    </a:lnTo>
                    <a:lnTo>
                      <a:pt x="1174" y="92"/>
                    </a:lnTo>
                    <a:lnTo>
                      <a:pt x="1187" y="93"/>
                    </a:lnTo>
                    <a:lnTo>
                      <a:pt x="1199" y="95"/>
                    </a:lnTo>
                    <a:lnTo>
                      <a:pt x="1210" y="97"/>
                    </a:lnTo>
                    <a:lnTo>
                      <a:pt x="1222" y="100"/>
                    </a:lnTo>
                    <a:lnTo>
                      <a:pt x="1231" y="105"/>
                    </a:lnTo>
                    <a:lnTo>
                      <a:pt x="1240" y="109"/>
                    </a:lnTo>
                    <a:lnTo>
                      <a:pt x="1248" y="115"/>
                    </a:lnTo>
                    <a:lnTo>
                      <a:pt x="1256" y="121"/>
                    </a:lnTo>
                    <a:lnTo>
                      <a:pt x="1263" y="130"/>
                    </a:lnTo>
                    <a:lnTo>
                      <a:pt x="1268" y="137"/>
                    </a:lnTo>
                    <a:lnTo>
                      <a:pt x="1273" y="146"/>
                    </a:lnTo>
                    <a:lnTo>
                      <a:pt x="1277" y="156"/>
                    </a:lnTo>
                    <a:lnTo>
                      <a:pt x="1279" y="167"/>
                    </a:lnTo>
                    <a:lnTo>
                      <a:pt x="1281" y="178"/>
                    </a:lnTo>
                    <a:lnTo>
                      <a:pt x="1281" y="190"/>
                    </a:lnTo>
                    <a:lnTo>
                      <a:pt x="1281" y="202"/>
                    </a:lnTo>
                    <a:lnTo>
                      <a:pt x="1279" y="212"/>
                    </a:lnTo>
                    <a:lnTo>
                      <a:pt x="1277" y="222"/>
                    </a:lnTo>
                    <a:lnTo>
                      <a:pt x="1273" y="232"/>
                    </a:lnTo>
                    <a:lnTo>
                      <a:pt x="1268" y="242"/>
                    </a:lnTo>
                    <a:lnTo>
                      <a:pt x="1263" y="250"/>
                    </a:lnTo>
                    <a:lnTo>
                      <a:pt x="1255" y="257"/>
                    </a:lnTo>
                    <a:lnTo>
                      <a:pt x="1248" y="264"/>
                    </a:lnTo>
                    <a:lnTo>
                      <a:pt x="1240" y="271"/>
                    </a:lnTo>
                    <a:lnTo>
                      <a:pt x="1231" y="277"/>
                    </a:lnTo>
                    <a:lnTo>
                      <a:pt x="1221" y="281"/>
                    </a:lnTo>
                    <a:lnTo>
                      <a:pt x="1209" y="285"/>
                    </a:lnTo>
                    <a:lnTo>
                      <a:pt x="1197" y="288"/>
                    </a:lnTo>
                    <a:lnTo>
                      <a:pt x="1185" y="291"/>
                    </a:lnTo>
                    <a:lnTo>
                      <a:pt x="1171" y="292"/>
                    </a:lnTo>
                    <a:lnTo>
                      <a:pt x="1158" y="292"/>
                    </a:lnTo>
                    <a:lnTo>
                      <a:pt x="1090" y="292"/>
                    </a:lnTo>
                    <a:lnTo>
                      <a:pt x="1090" y="97"/>
                    </a:lnTo>
                    <a:close/>
                    <a:moveTo>
                      <a:pt x="978" y="631"/>
                    </a:moveTo>
                    <a:lnTo>
                      <a:pt x="1090" y="631"/>
                    </a:lnTo>
                    <a:lnTo>
                      <a:pt x="1090" y="375"/>
                    </a:lnTo>
                    <a:lnTo>
                      <a:pt x="1148" y="375"/>
                    </a:lnTo>
                    <a:lnTo>
                      <a:pt x="1159" y="377"/>
                    </a:lnTo>
                    <a:lnTo>
                      <a:pt x="1170" y="378"/>
                    </a:lnTo>
                    <a:lnTo>
                      <a:pt x="1180" y="380"/>
                    </a:lnTo>
                    <a:lnTo>
                      <a:pt x="1190" y="382"/>
                    </a:lnTo>
                    <a:lnTo>
                      <a:pt x="1198" y="385"/>
                    </a:lnTo>
                    <a:lnTo>
                      <a:pt x="1206" y="389"/>
                    </a:lnTo>
                    <a:lnTo>
                      <a:pt x="1213" y="394"/>
                    </a:lnTo>
                    <a:lnTo>
                      <a:pt x="1221" y="400"/>
                    </a:lnTo>
                    <a:lnTo>
                      <a:pt x="1227" y="407"/>
                    </a:lnTo>
                    <a:lnTo>
                      <a:pt x="1233" y="415"/>
                    </a:lnTo>
                    <a:lnTo>
                      <a:pt x="1238" y="424"/>
                    </a:lnTo>
                    <a:lnTo>
                      <a:pt x="1243" y="433"/>
                    </a:lnTo>
                    <a:lnTo>
                      <a:pt x="1247" y="444"/>
                    </a:lnTo>
                    <a:lnTo>
                      <a:pt x="1251" y="457"/>
                    </a:lnTo>
                    <a:lnTo>
                      <a:pt x="1255" y="470"/>
                    </a:lnTo>
                    <a:lnTo>
                      <a:pt x="1259" y="485"/>
                    </a:lnTo>
                    <a:lnTo>
                      <a:pt x="1272" y="537"/>
                    </a:lnTo>
                    <a:lnTo>
                      <a:pt x="1283" y="579"/>
                    </a:lnTo>
                    <a:lnTo>
                      <a:pt x="1288" y="597"/>
                    </a:lnTo>
                    <a:lnTo>
                      <a:pt x="1292" y="611"/>
                    </a:lnTo>
                    <a:lnTo>
                      <a:pt x="1297" y="622"/>
                    </a:lnTo>
                    <a:lnTo>
                      <a:pt x="1301" y="631"/>
                    </a:lnTo>
                    <a:lnTo>
                      <a:pt x="1417" y="631"/>
                    </a:lnTo>
                    <a:lnTo>
                      <a:pt x="1413" y="619"/>
                    </a:lnTo>
                    <a:lnTo>
                      <a:pt x="1406" y="605"/>
                    </a:lnTo>
                    <a:lnTo>
                      <a:pt x="1401" y="585"/>
                    </a:lnTo>
                    <a:lnTo>
                      <a:pt x="1395" y="565"/>
                    </a:lnTo>
                    <a:lnTo>
                      <a:pt x="1389" y="540"/>
                    </a:lnTo>
                    <a:lnTo>
                      <a:pt x="1382" y="514"/>
                    </a:lnTo>
                    <a:lnTo>
                      <a:pt x="1376" y="487"/>
                    </a:lnTo>
                    <a:lnTo>
                      <a:pt x="1368" y="458"/>
                    </a:lnTo>
                    <a:lnTo>
                      <a:pt x="1362" y="436"/>
                    </a:lnTo>
                    <a:lnTo>
                      <a:pt x="1354" y="416"/>
                    </a:lnTo>
                    <a:lnTo>
                      <a:pt x="1346" y="398"/>
                    </a:lnTo>
                    <a:lnTo>
                      <a:pt x="1336" y="382"/>
                    </a:lnTo>
                    <a:lnTo>
                      <a:pt x="1330" y="374"/>
                    </a:lnTo>
                    <a:lnTo>
                      <a:pt x="1324" y="367"/>
                    </a:lnTo>
                    <a:lnTo>
                      <a:pt x="1318" y="361"/>
                    </a:lnTo>
                    <a:lnTo>
                      <a:pt x="1312" y="355"/>
                    </a:lnTo>
                    <a:lnTo>
                      <a:pt x="1305" y="350"/>
                    </a:lnTo>
                    <a:lnTo>
                      <a:pt x="1298" y="346"/>
                    </a:lnTo>
                    <a:lnTo>
                      <a:pt x="1290" y="342"/>
                    </a:lnTo>
                    <a:lnTo>
                      <a:pt x="1282" y="337"/>
                    </a:lnTo>
                    <a:lnTo>
                      <a:pt x="1282" y="335"/>
                    </a:lnTo>
                    <a:lnTo>
                      <a:pt x="1292" y="330"/>
                    </a:lnTo>
                    <a:lnTo>
                      <a:pt x="1304" y="326"/>
                    </a:lnTo>
                    <a:lnTo>
                      <a:pt x="1314" y="320"/>
                    </a:lnTo>
                    <a:lnTo>
                      <a:pt x="1324" y="314"/>
                    </a:lnTo>
                    <a:lnTo>
                      <a:pt x="1334" y="306"/>
                    </a:lnTo>
                    <a:lnTo>
                      <a:pt x="1343" y="298"/>
                    </a:lnTo>
                    <a:lnTo>
                      <a:pt x="1352" y="289"/>
                    </a:lnTo>
                    <a:lnTo>
                      <a:pt x="1360" y="280"/>
                    </a:lnTo>
                    <a:lnTo>
                      <a:pt x="1367" y="270"/>
                    </a:lnTo>
                    <a:lnTo>
                      <a:pt x="1374" y="258"/>
                    </a:lnTo>
                    <a:lnTo>
                      <a:pt x="1380" y="247"/>
                    </a:lnTo>
                    <a:lnTo>
                      <a:pt x="1385" y="235"/>
                    </a:lnTo>
                    <a:lnTo>
                      <a:pt x="1389" y="222"/>
                    </a:lnTo>
                    <a:lnTo>
                      <a:pt x="1392" y="209"/>
                    </a:lnTo>
                    <a:lnTo>
                      <a:pt x="1394" y="194"/>
                    </a:lnTo>
                    <a:lnTo>
                      <a:pt x="1394" y="180"/>
                    </a:lnTo>
                    <a:lnTo>
                      <a:pt x="1393" y="160"/>
                    </a:lnTo>
                    <a:lnTo>
                      <a:pt x="1391" y="142"/>
                    </a:lnTo>
                    <a:lnTo>
                      <a:pt x="1386" y="124"/>
                    </a:lnTo>
                    <a:lnTo>
                      <a:pt x="1381" y="108"/>
                    </a:lnTo>
                    <a:lnTo>
                      <a:pt x="1373" y="94"/>
                    </a:lnTo>
                    <a:lnTo>
                      <a:pt x="1363" y="79"/>
                    </a:lnTo>
                    <a:lnTo>
                      <a:pt x="1353" y="67"/>
                    </a:lnTo>
                    <a:lnTo>
                      <a:pt x="1341" y="56"/>
                    </a:lnTo>
                    <a:lnTo>
                      <a:pt x="1333" y="49"/>
                    </a:lnTo>
                    <a:lnTo>
                      <a:pt x="1324" y="43"/>
                    </a:lnTo>
                    <a:lnTo>
                      <a:pt x="1315" y="38"/>
                    </a:lnTo>
                    <a:lnTo>
                      <a:pt x="1306" y="33"/>
                    </a:lnTo>
                    <a:lnTo>
                      <a:pt x="1296" y="28"/>
                    </a:lnTo>
                    <a:lnTo>
                      <a:pt x="1285" y="24"/>
                    </a:lnTo>
                    <a:lnTo>
                      <a:pt x="1275" y="21"/>
                    </a:lnTo>
                    <a:lnTo>
                      <a:pt x="1263" y="17"/>
                    </a:lnTo>
                    <a:lnTo>
                      <a:pt x="1238" y="12"/>
                    </a:lnTo>
                    <a:lnTo>
                      <a:pt x="1211" y="8"/>
                    </a:lnTo>
                    <a:lnTo>
                      <a:pt x="1181" y="6"/>
                    </a:lnTo>
                    <a:lnTo>
                      <a:pt x="1150" y="5"/>
                    </a:lnTo>
                    <a:lnTo>
                      <a:pt x="1125" y="5"/>
                    </a:lnTo>
                    <a:lnTo>
                      <a:pt x="1101" y="6"/>
                    </a:lnTo>
                    <a:lnTo>
                      <a:pt x="1078" y="7"/>
                    </a:lnTo>
                    <a:lnTo>
                      <a:pt x="1055" y="9"/>
                    </a:lnTo>
                    <a:lnTo>
                      <a:pt x="1034" y="11"/>
                    </a:lnTo>
                    <a:lnTo>
                      <a:pt x="1014" y="13"/>
                    </a:lnTo>
                    <a:lnTo>
                      <a:pt x="995" y="15"/>
                    </a:lnTo>
                    <a:lnTo>
                      <a:pt x="978" y="19"/>
                    </a:lnTo>
                    <a:lnTo>
                      <a:pt x="978" y="631"/>
                    </a:lnTo>
                    <a:close/>
                    <a:moveTo>
                      <a:pt x="852" y="263"/>
                    </a:moveTo>
                    <a:lnTo>
                      <a:pt x="617" y="263"/>
                    </a:lnTo>
                    <a:lnTo>
                      <a:pt x="617" y="104"/>
                    </a:lnTo>
                    <a:lnTo>
                      <a:pt x="865" y="104"/>
                    </a:lnTo>
                    <a:lnTo>
                      <a:pt x="865" y="10"/>
                    </a:lnTo>
                    <a:lnTo>
                      <a:pt x="504" y="10"/>
                    </a:lnTo>
                    <a:lnTo>
                      <a:pt x="504" y="631"/>
                    </a:lnTo>
                    <a:lnTo>
                      <a:pt x="879" y="631"/>
                    </a:lnTo>
                    <a:lnTo>
                      <a:pt x="879" y="537"/>
                    </a:lnTo>
                    <a:lnTo>
                      <a:pt x="617" y="537"/>
                    </a:lnTo>
                    <a:lnTo>
                      <a:pt x="617" y="355"/>
                    </a:lnTo>
                    <a:lnTo>
                      <a:pt x="852" y="355"/>
                    </a:lnTo>
                    <a:lnTo>
                      <a:pt x="852" y="263"/>
                    </a:lnTo>
                    <a:close/>
                    <a:moveTo>
                      <a:pt x="0" y="601"/>
                    </a:moveTo>
                    <a:lnTo>
                      <a:pt x="14" y="609"/>
                    </a:lnTo>
                    <a:lnTo>
                      <a:pt x="32" y="616"/>
                    </a:lnTo>
                    <a:lnTo>
                      <a:pt x="50" y="622"/>
                    </a:lnTo>
                    <a:lnTo>
                      <a:pt x="72" y="629"/>
                    </a:lnTo>
                    <a:lnTo>
                      <a:pt x="94" y="634"/>
                    </a:lnTo>
                    <a:lnTo>
                      <a:pt x="118" y="637"/>
                    </a:lnTo>
                    <a:lnTo>
                      <a:pt x="143" y="640"/>
                    </a:lnTo>
                    <a:lnTo>
                      <a:pt x="167" y="641"/>
                    </a:lnTo>
                    <a:lnTo>
                      <a:pt x="196" y="640"/>
                    </a:lnTo>
                    <a:lnTo>
                      <a:pt x="224" y="637"/>
                    </a:lnTo>
                    <a:lnTo>
                      <a:pt x="236" y="635"/>
                    </a:lnTo>
                    <a:lnTo>
                      <a:pt x="248" y="632"/>
                    </a:lnTo>
                    <a:lnTo>
                      <a:pt x="261" y="629"/>
                    </a:lnTo>
                    <a:lnTo>
                      <a:pt x="272" y="625"/>
                    </a:lnTo>
                    <a:lnTo>
                      <a:pt x="282" y="621"/>
                    </a:lnTo>
                    <a:lnTo>
                      <a:pt x="293" y="617"/>
                    </a:lnTo>
                    <a:lnTo>
                      <a:pt x="303" y="613"/>
                    </a:lnTo>
                    <a:lnTo>
                      <a:pt x="312" y="608"/>
                    </a:lnTo>
                    <a:lnTo>
                      <a:pt x="321" y="603"/>
                    </a:lnTo>
                    <a:lnTo>
                      <a:pt x="330" y="597"/>
                    </a:lnTo>
                    <a:lnTo>
                      <a:pt x="338" y="591"/>
                    </a:lnTo>
                    <a:lnTo>
                      <a:pt x="345" y="584"/>
                    </a:lnTo>
                    <a:lnTo>
                      <a:pt x="352" y="578"/>
                    </a:lnTo>
                    <a:lnTo>
                      <a:pt x="358" y="571"/>
                    </a:lnTo>
                    <a:lnTo>
                      <a:pt x="365" y="564"/>
                    </a:lnTo>
                    <a:lnTo>
                      <a:pt x="371" y="557"/>
                    </a:lnTo>
                    <a:lnTo>
                      <a:pt x="380" y="541"/>
                    </a:lnTo>
                    <a:lnTo>
                      <a:pt x="388" y="526"/>
                    </a:lnTo>
                    <a:lnTo>
                      <a:pt x="394" y="508"/>
                    </a:lnTo>
                    <a:lnTo>
                      <a:pt x="400" y="491"/>
                    </a:lnTo>
                    <a:lnTo>
                      <a:pt x="402" y="472"/>
                    </a:lnTo>
                    <a:lnTo>
                      <a:pt x="403" y="454"/>
                    </a:lnTo>
                    <a:lnTo>
                      <a:pt x="402" y="437"/>
                    </a:lnTo>
                    <a:lnTo>
                      <a:pt x="401" y="422"/>
                    </a:lnTo>
                    <a:lnTo>
                      <a:pt x="397" y="407"/>
                    </a:lnTo>
                    <a:lnTo>
                      <a:pt x="393" y="393"/>
                    </a:lnTo>
                    <a:lnTo>
                      <a:pt x="387" y="380"/>
                    </a:lnTo>
                    <a:lnTo>
                      <a:pt x="381" y="367"/>
                    </a:lnTo>
                    <a:lnTo>
                      <a:pt x="373" y="355"/>
                    </a:lnTo>
                    <a:lnTo>
                      <a:pt x="364" y="344"/>
                    </a:lnTo>
                    <a:lnTo>
                      <a:pt x="353" y="332"/>
                    </a:lnTo>
                    <a:lnTo>
                      <a:pt x="341" y="322"/>
                    </a:lnTo>
                    <a:lnTo>
                      <a:pt x="328" y="313"/>
                    </a:lnTo>
                    <a:lnTo>
                      <a:pt x="313" y="303"/>
                    </a:lnTo>
                    <a:lnTo>
                      <a:pt x="298" y="294"/>
                    </a:lnTo>
                    <a:lnTo>
                      <a:pt x="281" y="286"/>
                    </a:lnTo>
                    <a:lnTo>
                      <a:pt x="263" y="278"/>
                    </a:lnTo>
                    <a:lnTo>
                      <a:pt x="243" y="270"/>
                    </a:lnTo>
                    <a:lnTo>
                      <a:pt x="215" y="258"/>
                    </a:lnTo>
                    <a:lnTo>
                      <a:pt x="190" y="247"/>
                    </a:lnTo>
                    <a:lnTo>
                      <a:pt x="179" y="242"/>
                    </a:lnTo>
                    <a:lnTo>
                      <a:pt x="169" y="236"/>
                    </a:lnTo>
                    <a:lnTo>
                      <a:pt x="161" y="230"/>
                    </a:lnTo>
                    <a:lnTo>
                      <a:pt x="153" y="224"/>
                    </a:lnTo>
                    <a:lnTo>
                      <a:pt x="146" y="219"/>
                    </a:lnTo>
                    <a:lnTo>
                      <a:pt x="141" y="213"/>
                    </a:lnTo>
                    <a:lnTo>
                      <a:pt x="135" y="206"/>
                    </a:lnTo>
                    <a:lnTo>
                      <a:pt x="131" y="200"/>
                    </a:lnTo>
                    <a:lnTo>
                      <a:pt x="128" y="192"/>
                    </a:lnTo>
                    <a:lnTo>
                      <a:pt x="126" y="184"/>
                    </a:lnTo>
                    <a:lnTo>
                      <a:pt x="125" y="177"/>
                    </a:lnTo>
                    <a:lnTo>
                      <a:pt x="125" y="168"/>
                    </a:lnTo>
                    <a:lnTo>
                      <a:pt x="125" y="162"/>
                    </a:lnTo>
                    <a:lnTo>
                      <a:pt x="126" y="154"/>
                    </a:lnTo>
                    <a:lnTo>
                      <a:pt x="128" y="147"/>
                    </a:lnTo>
                    <a:lnTo>
                      <a:pt x="130" y="141"/>
                    </a:lnTo>
                    <a:lnTo>
                      <a:pt x="134" y="135"/>
                    </a:lnTo>
                    <a:lnTo>
                      <a:pt x="139" y="129"/>
                    </a:lnTo>
                    <a:lnTo>
                      <a:pt x="143" y="122"/>
                    </a:lnTo>
                    <a:lnTo>
                      <a:pt x="149" y="117"/>
                    </a:lnTo>
                    <a:lnTo>
                      <a:pt x="156" y="112"/>
                    </a:lnTo>
                    <a:lnTo>
                      <a:pt x="163" y="107"/>
                    </a:lnTo>
                    <a:lnTo>
                      <a:pt x="171" y="103"/>
                    </a:lnTo>
                    <a:lnTo>
                      <a:pt x="181" y="100"/>
                    </a:lnTo>
                    <a:lnTo>
                      <a:pt x="191" y="97"/>
                    </a:lnTo>
                    <a:lnTo>
                      <a:pt x="202" y="95"/>
                    </a:lnTo>
                    <a:lnTo>
                      <a:pt x="215" y="94"/>
                    </a:lnTo>
                    <a:lnTo>
                      <a:pt x="227" y="94"/>
                    </a:lnTo>
                    <a:lnTo>
                      <a:pt x="248" y="94"/>
                    </a:lnTo>
                    <a:lnTo>
                      <a:pt x="268" y="96"/>
                    </a:lnTo>
                    <a:lnTo>
                      <a:pt x="285" y="100"/>
                    </a:lnTo>
                    <a:lnTo>
                      <a:pt x="302" y="104"/>
                    </a:lnTo>
                    <a:lnTo>
                      <a:pt x="317" y="108"/>
                    </a:lnTo>
                    <a:lnTo>
                      <a:pt x="331" y="113"/>
                    </a:lnTo>
                    <a:lnTo>
                      <a:pt x="342" y="118"/>
                    </a:lnTo>
                    <a:lnTo>
                      <a:pt x="351" y="122"/>
                    </a:lnTo>
                    <a:lnTo>
                      <a:pt x="378" y="31"/>
                    </a:lnTo>
                    <a:lnTo>
                      <a:pt x="366" y="25"/>
                    </a:lnTo>
                    <a:lnTo>
                      <a:pt x="350" y="20"/>
                    </a:lnTo>
                    <a:lnTo>
                      <a:pt x="335" y="14"/>
                    </a:lnTo>
                    <a:lnTo>
                      <a:pt x="316" y="9"/>
                    </a:lnTo>
                    <a:lnTo>
                      <a:pt x="298" y="6"/>
                    </a:lnTo>
                    <a:lnTo>
                      <a:pt x="276" y="3"/>
                    </a:lnTo>
                    <a:lnTo>
                      <a:pt x="254" y="1"/>
                    </a:lnTo>
                    <a:lnTo>
                      <a:pt x="229" y="0"/>
                    </a:lnTo>
                    <a:lnTo>
                      <a:pt x="204" y="1"/>
                    </a:lnTo>
                    <a:lnTo>
                      <a:pt x="182" y="4"/>
                    </a:lnTo>
                    <a:lnTo>
                      <a:pt x="159" y="8"/>
                    </a:lnTo>
                    <a:lnTo>
                      <a:pt x="139" y="14"/>
                    </a:lnTo>
                    <a:lnTo>
                      <a:pt x="119" y="22"/>
                    </a:lnTo>
                    <a:lnTo>
                      <a:pt x="101" y="30"/>
                    </a:lnTo>
                    <a:lnTo>
                      <a:pt x="84" y="40"/>
                    </a:lnTo>
                    <a:lnTo>
                      <a:pt x="70" y="51"/>
                    </a:lnTo>
                    <a:lnTo>
                      <a:pt x="56" y="64"/>
                    </a:lnTo>
                    <a:lnTo>
                      <a:pt x="44" y="77"/>
                    </a:lnTo>
                    <a:lnTo>
                      <a:pt x="34" y="93"/>
                    </a:lnTo>
                    <a:lnTo>
                      <a:pt x="26" y="108"/>
                    </a:lnTo>
                    <a:lnTo>
                      <a:pt x="18" y="124"/>
                    </a:lnTo>
                    <a:lnTo>
                      <a:pt x="14" y="142"/>
                    </a:lnTo>
                    <a:lnTo>
                      <a:pt x="11" y="159"/>
                    </a:lnTo>
                    <a:lnTo>
                      <a:pt x="10" y="179"/>
                    </a:lnTo>
                    <a:lnTo>
                      <a:pt x="11" y="194"/>
                    </a:lnTo>
                    <a:lnTo>
                      <a:pt x="13" y="211"/>
                    </a:lnTo>
                    <a:lnTo>
                      <a:pt x="16" y="225"/>
                    </a:lnTo>
                    <a:lnTo>
                      <a:pt x="21" y="240"/>
                    </a:lnTo>
                    <a:lnTo>
                      <a:pt x="29" y="253"/>
                    </a:lnTo>
                    <a:lnTo>
                      <a:pt x="36" y="265"/>
                    </a:lnTo>
                    <a:lnTo>
                      <a:pt x="45" y="277"/>
                    </a:lnTo>
                    <a:lnTo>
                      <a:pt x="55" y="288"/>
                    </a:lnTo>
                    <a:lnTo>
                      <a:pt x="67" y="299"/>
                    </a:lnTo>
                    <a:lnTo>
                      <a:pt x="80" y="310"/>
                    </a:lnTo>
                    <a:lnTo>
                      <a:pt x="93" y="319"/>
                    </a:lnTo>
                    <a:lnTo>
                      <a:pt x="109" y="328"/>
                    </a:lnTo>
                    <a:lnTo>
                      <a:pt x="124" y="336"/>
                    </a:lnTo>
                    <a:lnTo>
                      <a:pt x="142" y="345"/>
                    </a:lnTo>
                    <a:lnTo>
                      <a:pt x="159" y="352"/>
                    </a:lnTo>
                    <a:lnTo>
                      <a:pt x="178" y="359"/>
                    </a:lnTo>
                    <a:lnTo>
                      <a:pt x="205" y="369"/>
                    </a:lnTo>
                    <a:lnTo>
                      <a:pt x="228" y="381"/>
                    </a:lnTo>
                    <a:lnTo>
                      <a:pt x="238" y="386"/>
                    </a:lnTo>
                    <a:lnTo>
                      <a:pt x="247" y="392"/>
                    </a:lnTo>
                    <a:lnTo>
                      <a:pt x="255" y="397"/>
                    </a:lnTo>
                    <a:lnTo>
                      <a:pt x="262" y="403"/>
                    </a:lnTo>
                    <a:lnTo>
                      <a:pt x="268" y="409"/>
                    </a:lnTo>
                    <a:lnTo>
                      <a:pt x="273" y="417"/>
                    </a:lnTo>
                    <a:lnTo>
                      <a:pt x="278" y="423"/>
                    </a:lnTo>
                    <a:lnTo>
                      <a:pt x="281" y="430"/>
                    </a:lnTo>
                    <a:lnTo>
                      <a:pt x="284" y="437"/>
                    </a:lnTo>
                    <a:lnTo>
                      <a:pt x="287" y="445"/>
                    </a:lnTo>
                    <a:lnTo>
                      <a:pt x="288" y="454"/>
                    </a:lnTo>
                    <a:lnTo>
                      <a:pt x="288" y="462"/>
                    </a:lnTo>
                    <a:lnTo>
                      <a:pt x="288" y="471"/>
                    </a:lnTo>
                    <a:lnTo>
                      <a:pt x="285" y="480"/>
                    </a:lnTo>
                    <a:lnTo>
                      <a:pt x="283" y="489"/>
                    </a:lnTo>
                    <a:lnTo>
                      <a:pt x="280" y="497"/>
                    </a:lnTo>
                    <a:lnTo>
                      <a:pt x="276" y="504"/>
                    </a:lnTo>
                    <a:lnTo>
                      <a:pt x="271" y="511"/>
                    </a:lnTo>
                    <a:lnTo>
                      <a:pt x="265" y="517"/>
                    </a:lnTo>
                    <a:lnTo>
                      <a:pt x="259" y="524"/>
                    </a:lnTo>
                    <a:lnTo>
                      <a:pt x="251" y="529"/>
                    </a:lnTo>
                    <a:lnTo>
                      <a:pt x="242" y="533"/>
                    </a:lnTo>
                    <a:lnTo>
                      <a:pt x="233" y="537"/>
                    </a:lnTo>
                    <a:lnTo>
                      <a:pt x="223" y="540"/>
                    </a:lnTo>
                    <a:lnTo>
                      <a:pt x="213" y="543"/>
                    </a:lnTo>
                    <a:lnTo>
                      <a:pt x="200" y="545"/>
                    </a:lnTo>
                    <a:lnTo>
                      <a:pt x="188" y="546"/>
                    </a:lnTo>
                    <a:lnTo>
                      <a:pt x="175" y="546"/>
                    </a:lnTo>
                    <a:lnTo>
                      <a:pt x="154" y="546"/>
                    </a:lnTo>
                    <a:lnTo>
                      <a:pt x="132" y="543"/>
                    </a:lnTo>
                    <a:lnTo>
                      <a:pt x="112" y="540"/>
                    </a:lnTo>
                    <a:lnTo>
                      <a:pt x="92" y="535"/>
                    </a:lnTo>
                    <a:lnTo>
                      <a:pt x="74" y="529"/>
                    </a:lnTo>
                    <a:lnTo>
                      <a:pt x="56" y="523"/>
                    </a:lnTo>
                    <a:lnTo>
                      <a:pt x="40" y="514"/>
                    </a:lnTo>
                    <a:lnTo>
                      <a:pt x="26" y="507"/>
                    </a:lnTo>
                    <a:lnTo>
                      <a:pt x="0" y="60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bg1"/>
                  </a:solidFill>
                  <a:latin typeface="Myriad Pro"/>
                </a:endParaRPr>
              </a:p>
            </p:txBody>
          </p:sp>
          <p:sp>
            <p:nvSpPr>
              <p:cNvPr id="28" name="Freeform 27"/>
              <p:cNvSpPr>
                <a:spLocks noEditPoints="1"/>
              </p:cNvSpPr>
              <p:nvPr/>
            </p:nvSpPr>
            <p:spPr bwMode="auto">
              <a:xfrm>
                <a:off x="623721" y="6650480"/>
                <a:ext cx="1169987" cy="127000"/>
              </a:xfrm>
              <a:custGeom>
                <a:avLst/>
                <a:gdLst/>
                <a:ahLst/>
                <a:cxnLst>
                  <a:cxn ang="0">
                    <a:pos x="5506" y="10"/>
                  </a:cxn>
                  <a:cxn ang="0">
                    <a:pos x="5169" y="544"/>
                  </a:cxn>
                  <a:cxn ang="0">
                    <a:pos x="5029" y="477"/>
                  </a:cxn>
                  <a:cxn ang="0">
                    <a:pos x="4982" y="270"/>
                  </a:cxn>
                  <a:cxn ang="0">
                    <a:pos x="5063" y="133"/>
                  </a:cxn>
                  <a:cxn ang="0">
                    <a:pos x="5293" y="109"/>
                  </a:cxn>
                  <a:cxn ang="0">
                    <a:pos x="5122" y="6"/>
                  </a:cxn>
                  <a:cxn ang="0">
                    <a:pos x="4924" y="122"/>
                  </a:cxn>
                  <a:cxn ang="0">
                    <a:pos x="4861" y="362"/>
                  </a:cxn>
                  <a:cxn ang="0">
                    <a:pos x="4955" y="565"/>
                  </a:cxn>
                  <a:cxn ang="0">
                    <a:pos x="5175" y="641"/>
                  </a:cxn>
                  <a:cxn ang="0">
                    <a:pos x="4373" y="269"/>
                  </a:cxn>
                  <a:cxn ang="0">
                    <a:pos x="4761" y="631"/>
                  </a:cxn>
                  <a:cxn ang="0">
                    <a:pos x="4630" y="407"/>
                  </a:cxn>
                  <a:cxn ang="0">
                    <a:pos x="3905" y="100"/>
                  </a:cxn>
                  <a:cxn ang="0">
                    <a:pos x="3809" y="456"/>
                  </a:cxn>
                  <a:cxn ang="0">
                    <a:pos x="3020" y="10"/>
                  </a:cxn>
                  <a:cxn ang="0">
                    <a:pos x="2324" y="528"/>
                  </a:cxn>
                  <a:cxn ang="0">
                    <a:pos x="2455" y="633"/>
                  </a:cxn>
                  <a:cxn ang="0">
                    <a:pos x="2663" y="610"/>
                  </a:cxn>
                  <a:cxn ang="0">
                    <a:pos x="2767" y="461"/>
                  </a:cxn>
                  <a:cxn ang="0">
                    <a:pos x="2644" y="481"/>
                  </a:cxn>
                  <a:cxn ang="0">
                    <a:pos x="2470" y="533"/>
                  </a:cxn>
                  <a:cxn ang="0">
                    <a:pos x="1803" y="609"/>
                  </a:cxn>
                  <a:cxn ang="0">
                    <a:pos x="2082" y="617"/>
                  </a:cxn>
                  <a:cxn ang="0">
                    <a:pos x="2191" y="472"/>
                  </a:cxn>
                  <a:cxn ang="0">
                    <a:pos x="2070" y="286"/>
                  </a:cxn>
                  <a:cxn ang="0">
                    <a:pos x="1914" y="177"/>
                  </a:cxn>
                  <a:cxn ang="0">
                    <a:pos x="1991" y="95"/>
                  </a:cxn>
                  <a:cxn ang="0">
                    <a:pos x="2106" y="9"/>
                  </a:cxn>
                  <a:cxn ang="0">
                    <a:pos x="1823" y="93"/>
                  </a:cxn>
                  <a:cxn ang="0">
                    <a:pos x="1869" y="310"/>
                  </a:cxn>
                  <a:cxn ang="0">
                    <a:pos x="2067" y="423"/>
                  </a:cxn>
                  <a:cxn ang="0">
                    <a:pos x="2031" y="533"/>
                  </a:cxn>
                  <a:cxn ang="0">
                    <a:pos x="1789" y="601"/>
                  </a:cxn>
                  <a:cxn ang="0">
                    <a:pos x="1348" y="251"/>
                  </a:cxn>
                  <a:cxn ang="0">
                    <a:pos x="1587" y="422"/>
                  </a:cxn>
                  <a:cxn ang="0">
                    <a:pos x="1300" y="631"/>
                  </a:cxn>
                  <a:cxn ang="0">
                    <a:pos x="679" y="482"/>
                  </a:cxn>
                  <a:cxn ang="0">
                    <a:pos x="668" y="177"/>
                  </a:cxn>
                  <a:cxn ang="0">
                    <a:pos x="807" y="91"/>
                  </a:cxn>
                  <a:cxn ang="0">
                    <a:pos x="944" y="177"/>
                  </a:cxn>
                  <a:cxn ang="0">
                    <a:pos x="933" y="482"/>
                  </a:cxn>
                  <a:cxn ang="0">
                    <a:pos x="804" y="550"/>
                  </a:cxn>
                  <a:cxn ang="0">
                    <a:pos x="993" y="575"/>
                  </a:cxn>
                  <a:cxn ang="0">
                    <a:pos x="1094" y="370"/>
                  </a:cxn>
                  <a:cxn ang="0">
                    <a:pos x="1054" y="137"/>
                  </a:cxn>
                  <a:cxn ang="0">
                    <a:pos x="890" y="9"/>
                  </a:cxn>
                  <a:cxn ang="0">
                    <a:pos x="665" y="37"/>
                  </a:cxn>
                  <a:cxn ang="0">
                    <a:pos x="531" y="209"/>
                  </a:cxn>
                  <a:cxn ang="0">
                    <a:pos x="535" y="452"/>
                  </a:cxn>
                  <a:cxn ang="0">
                    <a:pos x="670" y="611"/>
                  </a:cxn>
                  <a:cxn ang="0">
                    <a:pos x="403" y="539"/>
                  </a:cxn>
                  <a:cxn ang="0">
                    <a:pos x="216" y="516"/>
                  </a:cxn>
                  <a:cxn ang="0">
                    <a:pos x="123" y="371"/>
                  </a:cxn>
                  <a:cxn ang="0">
                    <a:pos x="160" y="176"/>
                  </a:cxn>
                  <a:cxn ang="0">
                    <a:pos x="337" y="94"/>
                  </a:cxn>
                  <a:cxn ang="0">
                    <a:pos x="383" y="3"/>
                  </a:cxn>
                  <a:cxn ang="0">
                    <a:pos x="130" y="59"/>
                  </a:cxn>
                  <a:cxn ang="0">
                    <a:pos x="6" y="255"/>
                  </a:cxn>
                  <a:cxn ang="0">
                    <a:pos x="41" y="497"/>
                  </a:cxn>
                  <a:cxn ang="0">
                    <a:pos x="215" y="628"/>
                  </a:cxn>
                  <a:cxn ang="0">
                    <a:pos x="458" y="523"/>
                  </a:cxn>
                </a:cxnLst>
                <a:rect l="0" t="0" r="r" b="b"/>
                <a:pathLst>
                  <a:path w="5893" h="641">
                    <a:moveTo>
                      <a:pt x="5686" y="631"/>
                    </a:moveTo>
                    <a:lnTo>
                      <a:pt x="5686" y="369"/>
                    </a:lnTo>
                    <a:lnTo>
                      <a:pt x="5893" y="10"/>
                    </a:lnTo>
                    <a:lnTo>
                      <a:pt x="5764" y="10"/>
                    </a:lnTo>
                    <a:lnTo>
                      <a:pt x="5690" y="169"/>
                    </a:lnTo>
                    <a:lnTo>
                      <a:pt x="5675" y="202"/>
                    </a:lnTo>
                    <a:lnTo>
                      <a:pt x="5661" y="232"/>
                    </a:lnTo>
                    <a:lnTo>
                      <a:pt x="5648" y="262"/>
                    </a:lnTo>
                    <a:lnTo>
                      <a:pt x="5636" y="292"/>
                    </a:lnTo>
                    <a:lnTo>
                      <a:pt x="5635" y="292"/>
                    </a:lnTo>
                    <a:lnTo>
                      <a:pt x="5621" y="261"/>
                    </a:lnTo>
                    <a:lnTo>
                      <a:pt x="5609" y="232"/>
                    </a:lnTo>
                    <a:lnTo>
                      <a:pt x="5596" y="202"/>
                    </a:lnTo>
                    <a:lnTo>
                      <a:pt x="5580" y="170"/>
                    </a:lnTo>
                    <a:lnTo>
                      <a:pt x="5506" y="10"/>
                    </a:lnTo>
                    <a:lnTo>
                      <a:pt x="5377" y="10"/>
                    </a:lnTo>
                    <a:lnTo>
                      <a:pt x="5573" y="372"/>
                    </a:lnTo>
                    <a:lnTo>
                      <a:pt x="5573" y="631"/>
                    </a:lnTo>
                    <a:lnTo>
                      <a:pt x="5686" y="631"/>
                    </a:lnTo>
                    <a:close/>
                    <a:moveTo>
                      <a:pt x="5318" y="523"/>
                    </a:moveTo>
                    <a:lnTo>
                      <a:pt x="5306" y="528"/>
                    </a:lnTo>
                    <a:lnTo>
                      <a:pt x="5293" y="532"/>
                    </a:lnTo>
                    <a:lnTo>
                      <a:pt x="5277" y="536"/>
                    </a:lnTo>
                    <a:lnTo>
                      <a:pt x="5262" y="539"/>
                    </a:lnTo>
                    <a:lnTo>
                      <a:pt x="5245" y="542"/>
                    </a:lnTo>
                    <a:lnTo>
                      <a:pt x="5229" y="544"/>
                    </a:lnTo>
                    <a:lnTo>
                      <a:pt x="5211" y="545"/>
                    </a:lnTo>
                    <a:lnTo>
                      <a:pt x="5194" y="545"/>
                    </a:lnTo>
                    <a:lnTo>
                      <a:pt x="5182" y="545"/>
                    </a:lnTo>
                    <a:lnTo>
                      <a:pt x="5169" y="544"/>
                    </a:lnTo>
                    <a:lnTo>
                      <a:pt x="5157" y="543"/>
                    </a:lnTo>
                    <a:lnTo>
                      <a:pt x="5146" y="541"/>
                    </a:lnTo>
                    <a:lnTo>
                      <a:pt x="5134" y="539"/>
                    </a:lnTo>
                    <a:lnTo>
                      <a:pt x="5124" y="537"/>
                    </a:lnTo>
                    <a:lnTo>
                      <a:pt x="5113" y="534"/>
                    </a:lnTo>
                    <a:lnTo>
                      <a:pt x="5104" y="530"/>
                    </a:lnTo>
                    <a:lnTo>
                      <a:pt x="5093" y="526"/>
                    </a:lnTo>
                    <a:lnTo>
                      <a:pt x="5084" y="522"/>
                    </a:lnTo>
                    <a:lnTo>
                      <a:pt x="5075" y="516"/>
                    </a:lnTo>
                    <a:lnTo>
                      <a:pt x="5067" y="511"/>
                    </a:lnTo>
                    <a:lnTo>
                      <a:pt x="5057" y="505"/>
                    </a:lnTo>
                    <a:lnTo>
                      <a:pt x="5050" y="499"/>
                    </a:lnTo>
                    <a:lnTo>
                      <a:pt x="5042" y="492"/>
                    </a:lnTo>
                    <a:lnTo>
                      <a:pt x="5036" y="486"/>
                    </a:lnTo>
                    <a:lnTo>
                      <a:pt x="5029" y="477"/>
                    </a:lnTo>
                    <a:lnTo>
                      <a:pt x="5022" y="470"/>
                    </a:lnTo>
                    <a:lnTo>
                      <a:pt x="5016" y="462"/>
                    </a:lnTo>
                    <a:lnTo>
                      <a:pt x="5011" y="453"/>
                    </a:lnTo>
                    <a:lnTo>
                      <a:pt x="5006" y="443"/>
                    </a:lnTo>
                    <a:lnTo>
                      <a:pt x="5001" y="434"/>
                    </a:lnTo>
                    <a:lnTo>
                      <a:pt x="4997" y="425"/>
                    </a:lnTo>
                    <a:lnTo>
                      <a:pt x="4993" y="415"/>
                    </a:lnTo>
                    <a:lnTo>
                      <a:pt x="4986" y="393"/>
                    </a:lnTo>
                    <a:lnTo>
                      <a:pt x="4982" y="371"/>
                    </a:lnTo>
                    <a:lnTo>
                      <a:pt x="4979" y="347"/>
                    </a:lnTo>
                    <a:lnTo>
                      <a:pt x="4978" y="322"/>
                    </a:lnTo>
                    <a:lnTo>
                      <a:pt x="4979" y="309"/>
                    </a:lnTo>
                    <a:lnTo>
                      <a:pt x="4979" y="295"/>
                    </a:lnTo>
                    <a:lnTo>
                      <a:pt x="4981" y="282"/>
                    </a:lnTo>
                    <a:lnTo>
                      <a:pt x="4982" y="270"/>
                    </a:lnTo>
                    <a:lnTo>
                      <a:pt x="4985" y="257"/>
                    </a:lnTo>
                    <a:lnTo>
                      <a:pt x="4987" y="246"/>
                    </a:lnTo>
                    <a:lnTo>
                      <a:pt x="4991" y="235"/>
                    </a:lnTo>
                    <a:lnTo>
                      <a:pt x="4995" y="223"/>
                    </a:lnTo>
                    <a:lnTo>
                      <a:pt x="4999" y="213"/>
                    </a:lnTo>
                    <a:lnTo>
                      <a:pt x="5004" y="203"/>
                    </a:lnTo>
                    <a:lnTo>
                      <a:pt x="5008" y="193"/>
                    </a:lnTo>
                    <a:lnTo>
                      <a:pt x="5014" y="184"/>
                    </a:lnTo>
                    <a:lnTo>
                      <a:pt x="5019" y="176"/>
                    </a:lnTo>
                    <a:lnTo>
                      <a:pt x="5026" y="168"/>
                    </a:lnTo>
                    <a:lnTo>
                      <a:pt x="5033" y="159"/>
                    </a:lnTo>
                    <a:lnTo>
                      <a:pt x="5040" y="152"/>
                    </a:lnTo>
                    <a:lnTo>
                      <a:pt x="5047" y="145"/>
                    </a:lnTo>
                    <a:lnTo>
                      <a:pt x="5055" y="139"/>
                    </a:lnTo>
                    <a:lnTo>
                      <a:pt x="5063" y="133"/>
                    </a:lnTo>
                    <a:lnTo>
                      <a:pt x="5072" y="127"/>
                    </a:lnTo>
                    <a:lnTo>
                      <a:pt x="5080" y="121"/>
                    </a:lnTo>
                    <a:lnTo>
                      <a:pt x="5089" y="117"/>
                    </a:lnTo>
                    <a:lnTo>
                      <a:pt x="5098" y="112"/>
                    </a:lnTo>
                    <a:lnTo>
                      <a:pt x="5109" y="109"/>
                    </a:lnTo>
                    <a:lnTo>
                      <a:pt x="5129" y="102"/>
                    </a:lnTo>
                    <a:lnTo>
                      <a:pt x="5150" y="98"/>
                    </a:lnTo>
                    <a:lnTo>
                      <a:pt x="5172" y="95"/>
                    </a:lnTo>
                    <a:lnTo>
                      <a:pt x="5196" y="94"/>
                    </a:lnTo>
                    <a:lnTo>
                      <a:pt x="5215" y="95"/>
                    </a:lnTo>
                    <a:lnTo>
                      <a:pt x="5232" y="96"/>
                    </a:lnTo>
                    <a:lnTo>
                      <a:pt x="5248" y="98"/>
                    </a:lnTo>
                    <a:lnTo>
                      <a:pt x="5264" y="101"/>
                    </a:lnTo>
                    <a:lnTo>
                      <a:pt x="5279" y="105"/>
                    </a:lnTo>
                    <a:lnTo>
                      <a:pt x="5293" y="109"/>
                    </a:lnTo>
                    <a:lnTo>
                      <a:pt x="5305" y="113"/>
                    </a:lnTo>
                    <a:lnTo>
                      <a:pt x="5316" y="118"/>
                    </a:lnTo>
                    <a:lnTo>
                      <a:pt x="5341" y="28"/>
                    </a:lnTo>
                    <a:lnTo>
                      <a:pt x="5332" y="24"/>
                    </a:lnTo>
                    <a:lnTo>
                      <a:pt x="5318" y="19"/>
                    </a:lnTo>
                    <a:lnTo>
                      <a:pt x="5303" y="13"/>
                    </a:lnTo>
                    <a:lnTo>
                      <a:pt x="5285" y="9"/>
                    </a:lnTo>
                    <a:lnTo>
                      <a:pt x="5265" y="6"/>
                    </a:lnTo>
                    <a:lnTo>
                      <a:pt x="5242" y="3"/>
                    </a:lnTo>
                    <a:lnTo>
                      <a:pt x="5218" y="1"/>
                    </a:lnTo>
                    <a:lnTo>
                      <a:pt x="5191" y="0"/>
                    </a:lnTo>
                    <a:lnTo>
                      <a:pt x="5173" y="1"/>
                    </a:lnTo>
                    <a:lnTo>
                      <a:pt x="5156" y="2"/>
                    </a:lnTo>
                    <a:lnTo>
                      <a:pt x="5139" y="4"/>
                    </a:lnTo>
                    <a:lnTo>
                      <a:pt x="5122" y="6"/>
                    </a:lnTo>
                    <a:lnTo>
                      <a:pt x="5106" y="9"/>
                    </a:lnTo>
                    <a:lnTo>
                      <a:pt x="5090" y="13"/>
                    </a:lnTo>
                    <a:lnTo>
                      <a:pt x="5075" y="17"/>
                    </a:lnTo>
                    <a:lnTo>
                      <a:pt x="5059" y="23"/>
                    </a:lnTo>
                    <a:lnTo>
                      <a:pt x="5045" y="29"/>
                    </a:lnTo>
                    <a:lnTo>
                      <a:pt x="5031" y="35"/>
                    </a:lnTo>
                    <a:lnTo>
                      <a:pt x="5016" y="42"/>
                    </a:lnTo>
                    <a:lnTo>
                      <a:pt x="5003" y="50"/>
                    </a:lnTo>
                    <a:lnTo>
                      <a:pt x="4989" y="59"/>
                    </a:lnTo>
                    <a:lnTo>
                      <a:pt x="4977" y="68"/>
                    </a:lnTo>
                    <a:lnTo>
                      <a:pt x="4966" y="77"/>
                    </a:lnTo>
                    <a:lnTo>
                      <a:pt x="4955" y="87"/>
                    </a:lnTo>
                    <a:lnTo>
                      <a:pt x="4943" y="99"/>
                    </a:lnTo>
                    <a:lnTo>
                      <a:pt x="4933" y="110"/>
                    </a:lnTo>
                    <a:lnTo>
                      <a:pt x="4924" y="122"/>
                    </a:lnTo>
                    <a:lnTo>
                      <a:pt x="4914" y="135"/>
                    </a:lnTo>
                    <a:lnTo>
                      <a:pt x="4906" y="148"/>
                    </a:lnTo>
                    <a:lnTo>
                      <a:pt x="4898" y="162"/>
                    </a:lnTo>
                    <a:lnTo>
                      <a:pt x="4891" y="176"/>
                    </a:lnTo>
                    <a:lnTo>
                      <a:pt x="4885" y="190"/>
                    </a:lnTo>
                    <a:lnTo>
                      <a:pt x="4879" y="206"/>
                    </a:lnTo>
                    <a:lnTo>
                      <a:pt x="4873" y="222"/>
                    </a:lnTo>
                    <a:lnTo>
                      <a:pt x="4869" y="239"/>
                    </a:lnTo>
                    <a:lnTo>
                      <a:pt x="4866" y="255"/>
                    </a:lnTo>
                    <a:lnTo>
                      <a:pt x="4863" y="273"/>
                    </a:lnTo>
                    <a:lnTo>
                      <a:pt x="4861" y="290"/>
                    </a:lnTo>
                    <a:lnTo>
                      <a:pt x="4860" y="309"/>
                    </a:lnTo>
                    <a:lnTo>
                      <a:pt x="4859" y="328"/>
                    </a:lnTo>
                    <a:lnTo>
                      <a:pt x="4860" y="346"/>
                    </a:lnTo>
                    <a:lnTo>
                      <a:pt x="4861" y="362"/>
                    </a:lnTo>
                    <a:lnTo>
                      <a:pt x="4862" y="380"/>
                    </a:lnTo>
                    <a:lnTo>
                      <a:pt x="4865" y="395"/>
                    </a:lnTo>
                    <a:lnTo>
                      <a:pt x="4868" y="412"/>
                    </a:lnTo>
                    <a:lnTo>
                      <a:pt x="4871" y="427"/>
                    </a:lnTo>
                    <a:lnTo>
                      <a:pt x="4876" y="441"/>
                    </a:lnTo>
                    <a:lnTo>
                      <a:pt x="4881" y="457"/>
                    </a:lnTo>
                    <a:lnTo>
                      <a:pt x="4887" y="470"/>
                    </a:lnTo>
                    <a:lnTo>
                      <a:pt x="4893" y="484"/>
                    </a:lnTo>
                    <a:lnTo>
                      <a:pt x="4900" y="497"/>
                    </a:lnTo>
                    <a:lnTo>
                      <a:pt x="4907" y="509"/>
                    </a:lnTo>
                    <a:lnTo>
                      <a:pt x="4915" y="522"/>
                    </a:lnTo>
                    <a:lnTo>
                      <a:pt x="4925" y="534"/>
                    </a:lnTo>
                    <a:lnTo>
                      <a:pt x="4934" y="544"/>
                    </a:lnTo>
                    <a:lnTo>
                      <a:pt x="4943" y="555"/>
                    </a:lnTo>
                    <a:lnTo>
                      <a:pt x="4955" y="565"/>
                    </a:lnTo>
                    <a:lnTo>
                      <a:pt x="4965" y="574"/>
                    </a:lnTo>
                    <a:lnTo>
                      <a:pt x="4977" y="583"/>
                    </a:lnTo>
                    <a:lnTo>
                      <a:pt x="4989" y="592"/>
                    </a:lnTo>
                    <a:lnTo>
                      <a:pt x="5002" y="599"/>
                    </a:lnTo>
                    <a:lnTo>
                      <a:pt x="5015" y="606"/>
                    </a:lnTo>
                    <a:lnTo>
                      <a:pt x="5029" y="612"/>
                    </a:lnTo>
                    <a:lnTo>
                      <a:pt x="5043" y="618"/>
                    </a:lnTo>
                    <a:lnTo>
                      <a:pt x="5058" y="623"/>
                    </a:lnTo>
                    <a:lnTo>
                      <a:pt x="5074" y="628"/>
                    </a:lnTo>
                    <a:lnTo>
                      <a:pt x="5089" y="632"/>
                    </a:lnTo>
                    <a:lnTo>
                      <a:pt x="5106" y="635"/>
                    </a:lnTo>
                    <a:lnTo>
                      <a:pt x="5122" y="637"/>
                    </a:lnTo>
                    <a:lnTo>
                      <a:pt x="5139" y="639"/>
                    </a:lnTo>
                    <a:lnTo>
                      <a:pt x="5158" y="640"/>
                    </a:lnTo>
                    <a:lnTo>
                      <a:pt x="5175" y="641"/>
                    </a:lnTo>
                    <a:lnTo>
                      <a:pt x="5203" y="640"/>
                    </a:lnTo>
                    <a:lnTo>
                      <a:pt x="5229" y="638"/>
                    </a:lnTo>
                    <a:lnTo>
                      <a:pt x="5253" y="635"/>
                    </a:lnTo>
                    <a:lnTo>
                      <a:pt x="5274" y="632"/>
                    </a:lnTo>
                    <a:lnTo>
                      <a:pt x="5294" y="628"/>
                    </a:lnTo>
                    <a:lnTo>
                      <a:pt x="5310" y="622"/>
                    </a:lnTo>
                    <a:lnTo>
                      <a:pt x="5324" y="617"/>
                    </a:lnTo>
                    <a:lnTo>
                      <a:pt x="5337" y="612"/>
                    </a:lnTo>
                    <a:lnTo>
                      <a:pt x="5318" y="523"/>
                    </a:lnTo>
                    <a:close/>
                    <a:moveTo>
                      <a:pt x="4374" y="631"/>
                    </a:moveTo>
                    <a:lnTo>
                      <a:pt x="4374" y="408"/>
                    </a:lnTo>
                    <a:lnTo>
                      <a:pt x="4374" y="371"/>
                    </a:lnTo>
                    <a:lnTo>
                      <a:pt x="4374" y="335"/>
                    </a:lnTo>
                    <a:lnTo>
                      <a:pt x="4374" y="301"/>
                    </a:lnTo>
                    <a:lnTo>
                      <a:pt x="4373" y="269"/>
                    </a:lnTo>
                    <a:lnTo>
                      <a:pt x="4372" y="237"/>
                    </a:lnTo>
                    <a:lnTo>
                      <a:pt x="4371" y="205"/>
                    </a:lnTo>
                    <a:lnTo>
                      <a:pt x="4370" y="175"/>
                    </a:lnTo>
                    <a:lnTo>
                      <a:pt x="4369" y="144"/>
                    </a:lnTo>
                    <a:lnTo>
                      <a:pt x="4371" y="144"/>
                    </a:lnTo>
                    <a:lnTo>
                      <a:pt x="4383" y="170"/>
                    </a:lnTo>
                    <a:lnTo>
                      <a:pt x="4396" y="198"/>
                    </a:lnTo>
                    <a:lnTo>
                      <a:pt x="4410" y="224"/>
                    </a:lnTo>
                    <a:lnTo>
                      <a:pt x="4423" y="251"/>
                    </a:lnTo>
                    <a:lnTo>
                      <a:pt x="4438" y="279"/>
                    </a:lnTo>
                    <a:lnTo>
                      <a:pt x="4453" y="306"/>
                    </a:lnTo>
                    <a:lnTo>
                      <a:pt x="4468" y="332"/>
                    </a:lnTo>
                    <a:lnTo>
                      <a:pt x="4483" y="358"/>
                    </a:lnTo>
                    <a:lnTo>
                      <a:pt x="4644" y="631"/>
                    </a:lnTo>
                    <a:lnTo>
                      <a:pt x="4761" y="631"/>
                    </a:lnTo>
                    <a:lnTo>
                      <a:pt x="4761" y="10"/>
                    </a:lnTo>
                    <a:lnTo>
                      <a:pt x="4657" y="10"/>
                    </a:lnTo>
                    <a:lnTo>
                      <a:pt x="4657" y="226"/>
                    </a:lnTo>
                    <a:lnTo>
                      <a:pt x="4657" y="261"/>
                    </a:lnTo>
                    <a:lnTo>
                      <a:pt x="4658" y="295"/>
                    </a:lnTo>
                    <a:lnTo>
                      <a:pt x="4658" y="328"/>
                    </a:lnTo>
                    <a:lnTo>
                      <a:pt x="4659" y="360"/>
                    </a:lnTo>
                    <a:lnTo>
                      <a:pt x="4661" y="391"/>
                    </a:lnTo>
                    <a:lnTo>
                      <a:pt x="4662" y="422"/>
                    </a:lnTo>
                    <a:lnTo>
                      <a:pt x="4665" y="453"/>
                    </a:lnTo>
                    <a:lnTo>
                      <a:pt x="4667" y="484"/>
                    </a:lnTo>
                    <a:lnTo>
                      <a:pt x="4665" y="485"/>
                    </a:lnTo>
                    <a:lnTo>
                      <a:pt x="4653" y="459"/>
                    </a:lnTo>
                    <a:lnTo>
                      <a:pt x="4642" y="433"/>
                    </a:lnTo>
                    <a:lnTo>
                      <a:pt x="4630" y="407"/>
                    </a:lnTo>
                    <a:lnTo>
                      <a:pt x="4616" y="381"/>
                    </a:lnTo>
                    <a:lnTo>
                      <a:pt x="4603" y="355"/>
                    </a:lnTo>
                    <a:lnTo>
                      <a:pt x="4589" y="328"/>
                    </a:lnTo>
                    <a:lnTo>
                      <a:pt x="4574" y="302"/>
                    </a:lnTo>
                    <a:lnTo>
                      <a:pt x="4559" y="277"/>
                    </a:lnTo>
                    <a:lnTo>
                      <a:pt x="4399" y="10"/>
                    </a:lnTo>
                    <a:lnTo>
                      <a:pt x="4270" y="10"/>
                    </a:lnTo>
                    <a:lnTo>
                      <a:pt x="4270" y="631"/>
                    </a:lnTo>
                    <a:lnTo>
                      <a:pt x="4374" y="631"/>
                    </a:lnTo>
                    <a:close/>
                    <a:moveTo>
                      <a:pt x="3827" y="369"/>
                    </a:moveTo>
                    <a:lnTo>
                      <a:pt x="3876" y="216"/>
                    </a:lnTo>
                    <a:lnTo>
                      <a:pt x="3884" y="187"/>
                    </a:lnTo>
                    <a:lnTo>
                      <a:pt x="3891" y="158"/>
                    </a:lnTo>
                    <a:lnTo>
                      <a:pt x="3898" y="129"/>
                    </a:lnTo>
                    <a:lnTo>
                      <a:pt x="3905" y="100"/>
                    </a:lnTo>
                    <a:lnTo>
                      <a:pt x="3908" y="100"/>
                    </a:lnTo>
                    <a:lnTo>
                      <a:pt x="3915" y="128"/>
                    </a:lnTo>
                    <a:lnTo>
                      <a:pt x="3922" y="157"/>
                    </a:lnTo>
                    <a:lnTo>
                      <a:pt x="3930" y="187"/>
                    </a:lnTo>
                    <a:lnTo>
                      <a:pt x="3938" y="217"/>
                    </a:lnTo>
                    <a:lnTo>
                      <a:pt x="3988" y="369"/>
                    </a:lnTo>
                    <a:lnTo>
                      <a:pt x="3827" y="369"/>
                    </a:lnTo>
                    <a:close/>
                    <a:moveTo>
                      <a:pt x="4006" y="456"/>
                    </a:moveTo>
                    <a:lnTo>
                      <a:pt x="4063" y="631"/>
                    </a:lnTo>
                    <a:lnTo>
                      <a:pt x="4184" y="631"/>
                    </a:lnTo>
                    <a:lnTo>
                      <a:pt x="3983" y="10"/>
                    </a:lnTo>
                    <a:lnTo>
                      <a:pt x="3839" y="10"/>
                    </a:lnTo>
                    <a:lnTo>
                      <a:pt x="3639" y="631"/>
                    </a:lnTo>
                    <a:lnTo>
                      <a:pt x="3756" y="631"/>
                    </a:lnTo>
                    <a:lnTo>
                      <a:pt x="3809" y="456"/>
                    </a:lnTo>
                    <a:lnTo>
                      <a:pt x="4006" y="456"/>
                    </a:lnTo>
                    <a:close/>
                    <a:moveTo>
                      <a:pt x="3389" y="631"/>
                    </a:moveTo>
                    <a:lnTo>
                      <a:pt x="3502" y="631"/>
                    </a:lnTo>
                    <a:lnTo>
                      <a:pt x="3502" y="105"/>
                    </a:lnTo>
                    <a:lnTo>
                      <a:pt x="3680" y="105"/>
                    </a:lnTo>
                    <a:lnTo>
                      <a:pt x="3680" y="10"/>
                    </a:lnTo>
                    <a:lnTo>
                      <a:pt x="3211" y="10"/>
                    </a:lnTo>
                    <a:lnTo>
                      <a:pt x="3211" y="105"/>
                    </a:lnTo>
                    <a:lnTo>
                      <a:pt x="3389" y="105"/>
                    </a:lnTo>
                    <a:lnTo>
                      <a:pt x="3389" y="631"/>
                    </a:lnTo>
                    <a:close/>
                    <a:moveTo>
                      <a:pt x="2906" y="631"/>
                    </a:moveTo>
                    <a:lnTo>
                      <a:pt x="3275" y="631"/>
                    </a:lnTo>
                    <a:lnTo>
                      <a:pt x="3275" y="536"/>
                    </a:lnTo>
                    <a:lnTo>
                      <a:pt x="3020" y="536"/>
                    </a:lnTo>
                    <a:lnTo>
                      <a:pt x="3020" y="10"/>
                    </a:lnTo>
                    <a:lnTo>
                      <a:pt x="2906" y="10"/>
                    </a:lnTo>
                    <a:lnTo>
                      <a:pt x="2906" y="631"/>
                    </a:lnTo>
                    <a:close/>
                    <a:moveTo>
                      <a:pt x="2293" y="10"/>
                    </a:moveTo>
                    <a:lnTo>
                      <a:pt x="2293" y="365"/>
                    </a:lnTo>
                    <a:lnTo>
                      <a:pt x="2293" y="383"/>
                    </a:lnTo>
                    <a:lnTo>
                      <a:pt x="2294" y="400"/>
                    </a:lnTo>
                    <a:lnTo>
                      <a:pt x="2295" y="417"/>
                    </a:lnTo>
                    <a:lnTo>
                      <a:pt x="2297" y="433"/>
                    </a:lnTo>
                    <a:lnTo>
                      <a:pt x="2299" y="449"/>
                    </a:lnTo>
                    <a:lnTo>
                      <a:pt x="2303" y="463"/>
                    </a:lnTo>
                    <a:lnTo>
                      <a:pt x="2306" y="477"/>
                    </a:lnTo>
                    <a:lnTo>
                      <a:pt x="2310" y="491"/>
                    </a:lnTo>
                    <a:lnTo>
                      <a:pt x="2314" y="503"/>
                    </a:lnTo>
                    <a:lnTo>
                      <a:pt x="2319" y="515"/>
                    </a:lnTo>
                    <a:lnTo>
                      <a:pt x="2324" y="528"/>
                    </a:lnTo>
                    <a:lnTo>
                      <a:pt x="2330" y="538"/>
                    </a:lnTo>
                    <a:lnTo>
                      <a:pt x="2336" y="548"/>
                    </a:lnTo>
                    <a:lnTo>
                      <a:pt x="2343" y="559"/>
                    </a:lnTo>
                    <a:lnTo>
                      <a:pt x="2350" y="568"/>
                    </a:lnTo>
                    <a:lnTo>
                      <a:pt x="2357" y="576"/>
                    </a:lnTo>
                    <a:lnTo>
                      <a:pt x="2365" y="584"/>
                    </a:lnTo>
                    <a:lnTo>
                      <a:pt x="2373" y="592"/>
                    </a:lnTo>
                    <a:lnTo>
                      <a:pt x="2383" y="599"/>
                    </a:lnTo>
                    <a:lnTo>
                      <a:pt x="2392" y="605"/>
                    </a:lnTo>
                    <a:lnTo>
                      <a:pt x="2401" y="611"/>
                    </a:lnTo>
                    <a:lnTo>
                      <a:pt x="2411" y="616"/>
                    </a:lnTo>
                    <a:lnTo>
                      <a:pt x="2422" y="621"/>
                    </a:lnTo>
                    <a:lnTo>
                      <a:pt x="2432" y="625"/>
                    </a:lnTo>
                    <a:lnTo>
                      <a:pt x="2443" y="629"/>
                    </a:lnTo>
                    <a:lnTo>
                      <a:pt x="2455" y="633"/>
                    </a:lnTo>
                    <a:lnTo>
                      <a:pt x="2466" y="635"/>
                    </a:lnTo>
                    <a:lnTo>
                      <a:pt x="2478" y="637"/>
                    </a:lnTo>
                    <a:lnTo>
                      <a:pt x="2503" y="640"/>
                    </a:lnTo>
                    <a:lnTo>
                      <a:pt x="2530" y="641"/>
                    </a:lnTo>
                    <a:lnTo>
                      <a:pt x="2543" y="641"/>
                    </a:lnTo>
                    <a:lnTo>
                      <a:pt x="2556" y="640"/>
                    </a:lnTo>
                    <a:lnTo>
                      <a:pt x="2570" y="639"/>
                    </a:lnTo>
                    <a:lnTo>
                      <a:pt x="2583" y="637"/>
                    </a:lnTo>
                    <a:lnTo>
                      <a:pt x="2595" y="635"/>
                    </a:lnTo>
                    <a:lnTo>
                      <a:pt x="2608" y="632"/>
                    </a:lnTo>
                    <a:lnTo>
                      <a:pt x="2619" y="629"/>
                    </a:lnTo>
                    <a:lnTo>
                      <a:pt x="2631" y="624"/>
                    </a:lnTo>
                    <a:lnTo>
                      <a:pt x="2643" y="620"/>
                    </a:lnTo>
                    <a:lnTo>
                      <a:pt x="2653" y="615"/>
                    </a:lnTo>
                    <a:lnTo>
                      <a:pt x="2663" y="610"/>
                    </a:lnTo>
                    <a:lnTo>
                      <a:pt x="2673" y="604"/>
                    </a:lnTo>
                    <a:lnTo>
                      <a:pt x="2683" y="598"/>
                    </a:lnTo>
                    <a:lnTo>
                      <a:pt x="2692" y="591"/>
                    </a:lnTo>
                    <a:lnTo>
                      <a:pt x="2701" y="582"/>
                    </a:lnTo>
                    <a:lnTo>
                      <a:pt x="2709" y="574"/>
                    </a:lnTo>
                    <a:lnTo>
                      <a:pt x="2718" y="566"/>
                    </a:lnTo>
                    <a:lnTo>
                      <a:pt x="2725" y="557"/>
                    </a:lnTo>
                    <a:lnTo>
                      <a:pt x="2732" y="546"/>
                    </a:lnTo>
                    <a:lnTo>
                      <a:pt x="2738" y="536"/>
                    </a:lnTo>
                    <a:lnTo>
                      <a:pt x="2744" y="525"/>
                    </a:lnTo>
                    <a:lnTo>
                      <a:pt x="2750" y="513"/>
                    </a:lnTo>
                    <a:lnTo>
                      <a:pt x="2755" y="501"/>
                    </a:lnTo>
                    <a:lnTo>
                      <a:pt x="2760" y="489"/>
                    </a:lnTo>
                    <a:lnTo>
                      <a:pt x="2764" y="475"/>
                    </a:lnTo>
                    <a:lnTo>
                      <a:pt x="2767" y="461"/>
                    </a:lnTo>
                    <a:lnTo>
                      <a:pt x="2770" y="446"/>
                    </a:lnTo>
                    <a:lnTo>
                      <a:pt x="2772" y="431"/>
                    </a:lnTo>
                    <a:lnTo>
                      <a:pt x="2774" y="416"/>
                    </a:lnTo>
                    <a:lnTo>
                      <a:pt x="2776" y="399"/>
                    </a:lnTo>
                    <a:lnTo>
                      <a:pt x="2777" y="383"/>
                    </a:lnTo>
                    <a:lnTo>
                      <a:pt x="2777" y="364"/>
                    </a:lnTo>
                    <a:lnTo>
                      <a:pt x="2777" y="10"/>
                    </a:lnTo>
                    <a:lnTo>
                      <a:pt x="2664" y="10"/>
                    </a:lnTo>
                    <a:lnTo>
                      <a:pt x="2664" y="372"/>
                    </a:lnTo>
                    <a:lnTo>
                      <a:pt x="2663" y="394"/>
                    </a:lnTo>
                    <a:lnTo>
                      <a:pt x="2661" y="415"/>
                    </a:lnTo>
                    <a:lnTo>
                      <a:pt x="2659" y="433"/>
                    </a:lnTo>
                    <a:lnTo>
                      <a:pt x="2655" y="451"/>
                    </a:lnTo>
                    <a:lnTo>
                      <a:pt x="2650" y="467"/>
                    </a:lnTo>
                    <a:lnTo>
                      <a:pt x="2644" y="481"/>
                    </a:lnTo>
                    <a:lnTo>
                      <a:pt x="2638" y="495"/>
                    </a:lnTo>
                    <a:lnTo>
                      <a:pt x="2629" y="506"/>
                    </a:lnTo>
                    <a:lnTo>
                      <a:pt x="2620" y="516"/>
                    </a:lnTo>
                    <a:lnTo>
                      <a:pt x="2611" y="526"/>
                    </a:lnTo>
                    <a:lnTo>
                      <a:pt x="2600" y="533"/>
                    </a:lnTo>
                    <a:lnTo>
                      <a:pt x="2588" y="539"/>
                    </a:lnTo>
                    <a:lnTo>
                      <a:pt x="2576" y="544"/>
                    </a:lnTo>
                    <a:lnTo>
                      <a:pt x="2563" y="547"/>
                    </a:lnTo>
                    <a:lnTo>
                      <a:pt x="2548" y="549"/>
                    </a:lnTo>
                    <a:lnTo>
                      <a:pt x="2534" y="549"/>
                    </a:lnTo>
                    <a:lnTo>
                      <a:pt x="2519" y="549"/>
                    </a:lnTo>
                    <a:lnTo>
                      <a:pt x="2506" y="547"/>
                    </a:lnTo>
                    <a:lnTo>
                      <a:pt x="2493" y="543"/>
                    </a:lnTo>
                    <a:lnTo>
                      <a:pt x="2481" y="539"/>
                    </a:lnTo>
                    <a:lnTo>
                      <a:pt x="2470" y="533"/>
                    </a:lnTo>
                    <a:lnTo>
                      <a:pt x="2460" y="526"/>
                    </a:lnTo>
                    <a:lnTo>
                      <a:pt x="2449" y="516"/>
                    </a:lnTo>
                    <a:lnTo>
                      <a:pt x="2441" y="506"/>
                    </a:lnTo>
                    <a:lnTo>
                      <a:pt x="2433" y="495"/>
                    </a:lnTo>
                    <a:lnTo>
                      <a:pt x="2426" y="481"/>
                    </a:lnTo>
                    <a:lnTo>
                      <a:pt x="2421" y="467"/>
                    </a:lnTo>
                    <a:lnTo>
                      <a:pt x="2416" y="451"/>
                    </a:lnTo>
                    <a:lnTo>
                      <a:pt x="2411" y="433"/>
                    </a:lnTo>
                    <a:lnTo>
                      <a:pt x="2408" y="415"/>
                    </a:lnTo>
                    <a:lnTo>
                      <a:pt x="2406" y="394"/>
                    </a:lnTo>
                    <a:lnTo>
                      <a:pt x="2406" y="372"/>
                    </a:lnTo>
                    <a:lnTo>
                      <a:pt x="2406" y="10"/>
                    </a:lnTo>
                    <a:lnTo>
                      <a:pt x="2293" y="10"/>
                    </a:lnTo>
                    <a:close/>
                    <a:moveTo>
                      <a:pt x="1789" y="601"/>
                    </a:moveTo>
                    <a:lnTo>
                      <a:pt x="1803" y="609"/>
                    </a:lnTo>
                    <a:lnTo>
                      <a:pt x="1821" y="616"/>
                    </a:lnTo>
                    <a:lnTo>
                      <a:pt x="1840" y="622"/>
                    </a:lnTo>
                    <a:lnTo>
                      <a:pt x="1861" y="629"/>
                    </a:lnTo>
                    <a:lnTo>
                      <a:pt x="1883" y="634"/>
                    </a:lnTo>
                    <a:lnTo>
                      <a:pt x="1908" y="637"/>
                    </a:lnTo>
                    <a:lnTo>
                      <a:pt x="1932" y="640"/>
                    </a:lnTo>
                    <a:lnTo>
                      <a:pt x="1956" y="641"/>
                    </a:lnTo>
                    <a:lnTo>
                      <a:pt x="1986" y="640"/>
                    </a:lnTo>
                    <a:lnTo>
                      <a:pt x="2013" y="637"/>
                    </a:lnTo>
                    <a:lnTo>
                      <a:pt x="2025" y="635"/>
                    </a:lnTo>
                    <a:lnTo>
                      <a:pt x="2037" y="632"/>
                    </a:lnTo>
                    <a:lnTo>
                      <a:pt x="2050" y="629"/>
                    </a:lnTo>
                    <a:lnTo>
                      <a:pt x="2061" y="625"/>
                    </a:lnTo>
                    <a:lnTo>
                      <a:pt x="2071" y="621"/>
                    </a:lnTo>
                    <a:lnTo>
                      <a:pt x="2082" y="617"/>
                    </a:lnTo>
                    <a:lnTo>
                      <a:pt x="2092" y="613"/>
                    </a:lnTo>
                    <a:lnTo>
                      <a:pt x="2101" y="608"/>
                    </a:lnTo>
                    <a:lnTo>
                      <a:pt x="2110" y="603"/>
                    </a:lnTo>
                    <a:lnTo>
                      <a:pt x="2119" y="597"/>
                    </a:lnTo>
                    <a:lnTo>
                      <a:pt x="2127" y="591"/>
                    </a:lnTo>
                    <a:lnTo>
                      <a:pt x="2134" y="584"/>
                    </a:lnTo>
                    <a:lnTo>
                      <a:pt x="2141" y="578"/>
                    </a:lnTo>
                    <a:lnTo>
                      <a:pt x="2147" y="571"/>
                    </a:lnTo>
                    <a:lnTo>
                      <a:pt x="2154" y="564"/>
                    </a:lnTo>
                    <a:lnTo>
                      <a:pt x="2160" y="557"/>
                    </a:lnTo>
                    <a:lnTo>
                      <a:pt x="2170" y="541"/>
                    </a:lnTo>
                    <a:lnTo>
                      <a:pt x="2177" y="526"/>
                    </a:lnTo>
                    <a:lnTo>
                      <a:pt x="2183" y="508"/>
                    </a:lnTo>
                    <a:lnTo>
                      <a:pt x="2189" y="491"/>
                    </a:lnTo>
                    <a:lnTo>
                      <a:pt x="2191" y="472"/>
                    </a:lnTo>
                    <a:lnTo>
                      <a:pt x="2192" y="454"/>
                    </a:lnTo>
                    <a:lnTo>
                      <a:pt x="2192" y="437"/>
                    </a:lnTo>
                    <a:lnTo>
                      <a:pt x="2190" y="422"/>
                    </a:lnTo>
                    <a:lnTo>
                      <a:pt x="2186" y="407"/>
                    </a:lnTo>
                    <a:lnTo>
                      <a:pt x="2182" y="393"/>
                    </a:lnTo>
                    <a:lnTo>
                      <a:pt x="2176" y="380"/>
                    </a:lnTo>
                    <a:lnTo>
                      <a:pt x="2170" y="367"/>
                    </a:lnTo>
                    <a:lnTo>
                      <a:pt x="2162" y="355"/>
                    </a:lnTo>
                    <a:lnTo>
                      <a:pt x="2153" y="344"/>
                    </a:lnTo>
                    <a:lnTo>
                      <a:pt x="2142" y="332"/>
                    </a:lnTo>
                    <a:lnTo>
                      <a:pt x="2130" y="322"/>
                    </a:lnTo>
                    <a:lnTo>
                      <a:pt x="2117" y="313"/>
                    </a:lnTo>
                    <a:lnTo>
                      <a:pt x="2102" y="303"/>
                    </a:lnTo>
                    <a:lnTo>
                      <a:pt x="2087" y="294"/>
                    </a:lnTo>
                    <a:lnTo>
                      <a:pt x="2070" y="286"/>
                    </a:lnTo>
                    <a:lnTo>
                      <a:pt x="2052" y="278"/>
                    </a:lnTo>
                    <a:lnTo>
                      <a:pt x="2032" y="270"/>
                    </a:lnTo>
                    <a:lnTo>
                      <a:pt x="2004" y="258"/>
                    </a:lnTo>
                    <a:lnTo>
                      <a:pt x="1979" y="247"/>
                    </a:lnTo>
                    <a:lnTo>
                      <a:pt x="1969" y="242"/>
                    </a:lnTo>
                    <a:lnTo>
                      <a:pt x="1958" y="236"/>
                    </a:lnTo>
                    <a:lnTo>
                      <a:pt x="1950" y="230"/>
                    </a:lnTo>
                    <a:lnTo>
                      <a:pt x="1942" y="224"/>
                    </a:lnTo>
                    <a:lnTo>
                      <a:pt x="1936" y="219"/>
                    </a:lnTo>
                    <a:lnTo>
                      <a:pt x="1930" y="213"/>
                    </a:lnTo>
                    <a:lnTo>
                      <a:pt x="1924" y="206"/>
                    </a:lnTo>
                    <a:lnTo>
                      <a:pt x="1920" y="200"/>
                    </a:lnTo>
                    <a:lnTo>
                      <a:pt x="1917" y="192"/>
                    </a:lnTo>
                    <a:lnTo>
                      <a:pt x="1915" y="184"/>
                    </a:lnTo>
                    <a:lnTo>
                      <a:pt x="1914" y="177"/>
                    </a:lnTo>
                    <a:lnTo>
                      <a:pt x="1914" y="168"/>
                    </a:lnTo>
                    <a:lnTo>
                      <a:pt x="1914" y="162"/>
                    </a:lnTo>
                    <a:lnTo>
                      <a:pt x="1915" y="154"/>
                    </a:lnTo>
                    <a:lnTo>
                      <a:pt x="1917" y="147"/>
                    </a:lnTo>
                    <a:lnTo>
                      <a:pt x="1919" y="141"/>
                    </a:lnTo>
                    <a:lnTo>
                      <a:pt x="1923" y="135"/>
                    </a:lnTo>
                    <a:lnTo>
                      <a:pt x="1928" y="129"/>
                    </a:lnTo>
                    <a:lnTo>
                      <a:pt x="1933" y="122"/>
                    </a:lnTo>
                    <a:lnTo>
                      <a:pt x="1938" y="117"/>
                    </a:lnTo>
                    <a:lnTo>
                      <a:pt x="1945" y="112"/>
                    </a:lnTo>
                    <a:lnTo>
                      <a:pt x="1952" y="107"/>
                    </a:lnTo>
                    <a:lnTo>
                      <a:pt x="1960" y="103"/>
                    </a:lnTo>
                    <a:lnTo>
                      <a:pt x="1970" y="100"/>
                    </a:lnTo>
                    <a:lnTo>
                      <a:pt x="1980" y="97"/>
                    </a:lnTo>
                    <a:lnTo>
                      <a:pt x="1991" y="95"/>
                    </a:lnTo>
                    <a:lnTo>
                      <a:pt x="2004" y="94"/>
                    </a:lnTo>
                    <a:lnTo>
                      <a:pt x="2016" y="94"/>
                    </a:lnTo>
                    <a:lnTo>
                      <a:pt x="2037" y="94"/>
                    </a:lnTo>
                    <a:lnTo>
                      <a:pt x="2057" y="96"/>
                    </a:lnTo>
                    <a:lnTo>
                      <a:pt x="2075" y="100"/>
                    </a:lnTo>
                    <a:lnTo>
                      <a:pt x="2092" y="104"/>
                    </a:lnTo>
                    <a:lnTo>
                      <a:pt x="2106" y="108"/>
                    </a:lnTo>
                    <a:lnTo>
                      <a:pt x="2120" y="113"/>
                    </a:lnTo>
                    <a:lnTo>
                      <a:pt x="2131" y="118"/>
                    </a:lnTo>
                    <a:lnTo>
                      <a:pt x="2140" y="122"/>
                    </a:lnTo>
                    <a:lnTo>
                      <a:pt x="2167" y="31"/>
                    </a:lnTo>
                    <a:lnTo>
                      <a:pt x="2155" y="25"/>
                    </a:lnTo>
                    <a:lnTo>
                      <a:pt x="2139" y="20"/>
                    </a:lnTo>
                    <a:lnTo>
                      <a:pt x="2124" y="14"/>
                    </a:lnTo>
                    <a:lnTo>
                      <a:pt x="2106" y="9"/>
                    </a:lnTo>
                    <a:lnTo>
                      <a:pt x="2087" y="6"/>
                    </a:lnTo>
                    <a:lnTo>
                      <a:pt x="2065" y="3"/>
                    </a:lnTo>
                    <a:lnTo>
                      <a:pt x="2043" y="1"/>
                    </a:lnTo>
                    <a:lnTo>
                      <a:pt x="2019" y="0"/>
                    </a:lnTo>
                    <a:lnTo>
                      <a:pt x="1994" y="1"/>
                    </a:lnTo>
                    <a:lnTo>
                      <a:pt x="1971" y="4"/>
                    </a:lnTo>
                    <a:lnTo>
                      <a:pt x="1948" y="8"/>
                    </a:lnTo>
                    <a:lnTo>
                      <a:pt x="1928" y="14"/>
                    </a:lnTo>
                    <a:lnTo>
                      <a:pt x="1908" y="22"/>
                    </a:lnTo>
                    <a:lnTo>
                      <a:pt x="1890" y="30"/>
                    </a:lnTo>
                    <a:lnTo>
                      <a:pt x="1873" y="40"/>
                    </a:lnTo>
                    <a:lnTo>
                      <a:pt x="1859" y="51"/>
                    </a:lnTo>
                    <a:lnTo>
                      <a:pt x="1845" y="64"/>
                    </a:lnTo>
                    <a:lnTo>
                      <a:pt x="1833" y="77"/>
                    </a:lnTo>
                    <a:lnTo>
                      <a:pt x="1823" y="93"/>
                    </a:lnTo>
                    <a:lnTo>
                      <a:pt x="1815" y="108"/>
                    </a:lnTo>
                    <a:lnTo>
                      <a:pt x="1808" y="124"/>
                    </a:lnTo>
                    <a:lnTo>
                      <a:pt x="1803" y="142"/>
                    </a:lnTo>
                    <a:lnTo>
                      <a:pt x="1800" y="159"/>
                    </a:lnTo>
                    <a:lnTo>
                      <a:pt x="1799" y="179"/>
                    </a:lnTo>
                    <a:lnTo>
                      <a:pt x="1800" y="194"/>
                    </a:lnTo>
                    <a:lnTo>
                      <a:pt x="1802" y="211"/>
                    </a:lnTo>
                    <a:lnTo>
                      <a:pt x="1806" y="225"/>
                    </a:lnTo>
                    <a:lnTo>
                      <a:pt x="1811" y="240"/>
                    </a:lnTo>
                    <a:lnTo>
                      <a:pt x="1818" y="253"/>
                    </a:lnTo>
                    <a:lnTo>
                      <a:pt x="1825" y="265"/>
                    </a:lnTo>
                    <a:lnTo>
                      <a:pt x="1834" y="277"/>
                    </a:lnTo>
                    <a:lnTo>
                      <a:pt x="1844" y="288"/>
                    </a:lnTo>
                    <a:lnTo>
                      <a:pt x="1857" y="299"/>
                    </a:lnTo>
                    <a:lnTo>
                      <a:pt x="1869" y="310"/>
                    </a:lnTo>
                    <a:lnTo>
                      <a:pt x="1882" y="319"/>
                    </a:lnTo>
                    <a:lnTo>
                      <a:pt x="1898" y="328"/>
                    </a:lnTo>
                    <a:lnTo>
                      <a:pt x="1913" y="336"/>
                    </a:lnTo>
                    <a:lnTo>
                      <a:pt x="1931" y="345"/>
                    </a:lnTo>
                    <a:lnTo>
                      <a:pt x="1948" y="352"/>
                    </a:lnTo>
                    <a:lnTo>
                      <a:pt x="1967" y="359"/>
                    </a:lnTo>
                    <a:lnTo>
                      <a:pt x="1994" y="369"/>
                    </a:lnTo>
                    <a:lnTo>
                      <a:pt x="2017" y="381"/>
                    </a:lnTo>
                    <a:lnTo>
                      <a:pt x="2027" y="386"/>
                    </a:lnTo>
                    <a:lnTo>
                      <a:pt x="2036" y="392"/>
                    </a:lnTo>
                    <a:lnTo>
                      <a:pt x="2044" y="397"/>
                    </a:lnTo>
                    <a:lnTo>
                      <a:pt x="2051" y="403"/>
                    </a:lnTo>
                    <a:lnTo>
                      <a:pt x="2057" y="409"/>
                    </a:lnTo>
                    <a:lnTo>
                      <a:pt x="2062" y="417"/>
                    </a:lnTo>
                    <a:lnTo>
                      <a:pt x="2067" y="423"/>
                    </a:lnTo>
                    <a:lnTo>
                      <a:pt x="2070" y="430"/>
                    </a:lnTo>
                    <a:lnTo>
                      <a:pt x="2073" y="437"/>
                    </a:lnTo>
                    <a:lnTo>
                      <a:pt x="2075" y="445"/>
                    </a:lnTo>
                    <a:lnTo>
                      <a:pt x="2077" y="454"/>
                    </a:lnTo>
                    <a:lnTo>
                      <a:pt x="2077" y="462"/>
                    </a:lnTo>
                    <a:lnTo>
                      <a:pt x="2077" y="471"/>
                    </a:lnTo>
                    <a:lnTo>
                      <a:pt x="2074" y="480"/>
                    </a:lnTo>
                    <a:lnTo>
                      <a:pt x="2072" y="489"/>
                    </a:lnTo>
                    <a:lnTo>
                      <a:pt x="2069" y="497"/>
                    </a:lnTo>
                    <a:lnTo>
                      <a:pt x="2065" y="504"/>
                    </a:lnTo>
                    <a:lnTo>
                      <a:pt x="2060" y="511"/>
                    </a:lnTo>
                    <a:lnTo>
                      <a:pt x="2054" y="517"/>
                    </a:lnTo>
                    <a:lnTo>
                      <a:pt x="2048" y="524"/>
                    </a:lnTo>
                    <a:lnTo>
                      <a:pt x="2040" y="529"/>
                    </a:lnTo>
                    <a:lnTo>
                      <a:pt x="2031" y="533"/>
                    </a:lnTo>
                    <a:lnTo>
                      <a:pt x="2022" y="537"/>
                    </a:lnTo>
                    <a:lnTo>
                      <a:pt x="2012" y="540"/>
                    </a:lnTo>
                    <a:lnTo>
                      <a:pt x="2002" y="543"/>
                    </a:lnTo>
                    <a:lnTo>
                      <a:pt x="1989" y="545"/>
                    </a:lnTo>
                    <a:lnTo>
                      <a:pt x="1977" y="546"/>
                    </a:lnTo>
                    <a:lnTo>
                      <a:pt x="1965" y="546"/>
                    </a:lnTo>
                    <a:lnTo>
                      <a:pt x="1943" y="546"/>
                    </a:lnTo>
                    <a:lnTo>
                      <a:pt x="1921" y="543"/>
                    </a:lnTo>
                    <a:lnTo>
                      <a:pt x="1901" y="540"/>
                    </a:lnTo>
                    <a:lnTo>
                      <a:pt x="1881" y="535"/>
                    </a:lnTo>
                    <a:lnTo>
                      <a:pt x="1863" y="529"/>
                    </a:lnTo>
                    <a:lnTo>
                      <a:pt x="1845" y="523"/>
                    </a:lnTo>
                    <a:lnTo>
                      <a:pt x="1829" y="514"/>
                    </a:lnTo>
                    <a:lnTo>
                      <a:pt x="1815" y="507"/>
                    </a:lnTo>
                    <a:lnTo>
                      <a:pt x="1789" y="601"/>
                    </a:lnTo>
                    <a:close/>
                    <a:moveTo>
                      <a:pt x="1300" y="631"/>
                    </a:moveTo>
                    <a:lnTo>
                      <a:pt x="1300" y="408"/>
                    </a:lnTo>
                    <a:lnTo>
                      <a:pt x="1300" y="371"/>
                    </a:lnTo>
                    <a:lnTo>
                      <a:pt x="1299" y="335"/>
                    </a:lnTo>
                    <a:lnTo>
                      <a:pt x="1299" y="301"/>
                    </a:lnTo>
                    <a:lnTo>
                      <a:pt x="1298" y="269"/>
                    </a:lnTo>
                    <a:lnTo>
                      <a:pt x="1298" y="237"/>
                    </a:lnTo>
                    <a:lnTo>
                      <a:pt x="1297" y="205"/>
                    </a:lnTo>
                    <a:lnTo>
                      <a:pt x="1295" y="175"/>
                    </a:lnTo>
                    <a:lnTo>
                      <a:pt x="1294" y="144"/>
                    </a:lnTo>
                    <a:lnTo>
                      <a:pt x="1297" y="144"/>
                    </a:lnTo>
                    <a:lnTo>
                      <a:pt x="1308" y="170"/>
                    </a:lnTo>
                    <a:lnTo>
                      <a:pt x="1321" y="198"/>
                    </a:lnTo>
                    <a:lnTo>
                      <a:pt x="1335" y="224"/>
                    </a:lnTo>
                    <a:lnTo>
                      <a:pt x="1348" y="251"/>
                    </a:lnTo>
                    <a:lnTo>
                      <a:pt x="1362" y="279"/>
                    </a:lnTo>
                    <a:lnTo>
                      <a:pt x="1378" y="306"/>
                    </a:lnTo>
                    <a:lnTo>
                      <a:pt x="1392" y="332"/>
                    </a:lnTo>
                    <a:lnTo>
                      <a:pt x="1408" y="358"/>
                    </a:lnTo>
                    <a:lnTo>
                      <a:pt x="1569" y="631"/>
                    </a:lnTo>
                    <a:lnTo>
                      <a:pt x="1686" y="631"/>
                    </a:lnTo>
                    <a:lnTo>
                      <a:pt x="1686" y="10"/>
                    </a:lnTo>
                    <a:lnTo>
                      <a:pt x="1582" y="10"/>
                    </a:lnTo>
                    <a:lnTo>
                      <a:pt x="1582" y="226"/>
                    </a:lnTo>
                    <a:lnTo>
                      <a:pt x="1582" y="261"/>
                    </a:lnTo>
                    <a:lnTo>
                      <a:pt x="1582" y="295"/>
                    </a:lnTo>
                    <a:lnTo>
                      <a:pt x="1583" y="328"/>
                    </a:lnTo>
                    <a:lnTo>
                      <a:pt x="1584" y="360"/>
                    </a:lnTo>
                    <a:lnTo>
                      <a:pt x="1585" y="391"/>
                    </a:lnTo>
                    <a:lnTo>
                      <a:pt x="1587" y="422"/>
                    </a:lnTo>
                    <a:lnTo>
                      <a:pt x="1589" y="453"/>
                    </a:lnTo>
                    <a:lnTo>
                      <a:pt x="1592" y="484"/>
                    </a:lnTo>
                    <a:lnTo>
                      <a:pt x="1589" y="485"/>
                    </a:lnTo>
                    <a:lnTo>
                      <a:pt x="1578" y="459"/>
                    </a:lnTo>
                    <a:lnTo>
                      <a:pt x="1567" y="433"/>
                    </a:lnTo>
                    <a:lnTo>
                      <a:pt x="1555" y="407"/>
                    </a:lnTo>
                    <a:lnTo>
                      <a:pt x="1541" y="381"/>
                    </a:lnTo>
                    <a:lnTo>
                      <a:pt x="1528" y="355"/>
                    </a:lnTo>
                    <a:lnTo>
                      <a:pt x="1513" y="328"/>
                    </a:lnTo>
                    <a:lnTo>
                      <a:pt x="1499" y="302"/>
                    </a:lnTo>
                    <a:lnTo>
                      <a:pt x="1484" y="277"/>
                    </a:lnTo>
                    <a:lnTo>
                      <a:pt x="1324" y="10"/>
                    </a:lnTo>
                    <a:lnTo>
                      <a:pt x="1195" y="10"/>
                    </a:lnTo>
                    <a:lnTo>
                      <a:pt x="1195" y="631"/>
                    </a:lnTo>
                    <a:lnTo>
                      <a:pt x="1300" y="631"/>
                    </a:lnTo>
                    <a:close/>
                    <a:moveTo>
                      <a:pt x="804" y="550"/>
                    </a:moveTo>
                    <a:lnTo>
                      <a:pt x="795" y="549"/>
                    </a:lnTo>
                    <a:lnTo>
                      <a:pt x="785" y="549"/>
                    </a:lnTo>
                    <a:lnTo>
                      <a:pt x="776" y="547"/>
                    </a:lnTo>
                    <a:lnTo>
                      <a:pt x="766" y="545"/>
                    </a:lnTo>
                    <a:lnTo>
                      <a:pt x="757" y="543"/>
                    </a:lnTo>
                    <a:lnTo>
                      <a:pt x="749" y="540"/>
                    </a:lnTo>
                    <a:lnTo>
                      <a:pt x="741" y="536"/>
                    </a:lnTo>
                    <a:lnTo>
                      <a:pt x="733" y="532"/>
                    </a:lnTo>
                    <a:lnTo>
                      <a:pt x="724" y="527"/>
                    </a:lnTo>
                    <a:lnTo>
                      <a:pt x="717" y="523"/>
                    </a:lnTo>
                    <a:lnTo>
                      <a:pt x="710" y="516"/>
                    </a:lnTo>
                    <a:lnTo>
                      <a:pt x="703" y="510"/>
                    </a:lnTo>
                    <a:lnTo>
                      <a:pt x="690" y="497"/>
                    </a:lnTo>
                    <a:lnTo>
                      <a:pt x="679" y="482"/>
                    </a:lnTo>
                    <a:lnTo>
                      <a:pt x="668" y="466"/>
                    </a:lnTo>
                    <a:lnTo>
                      <a:pt x="660" y="449"/>
                    </a:lnTo>
                    <a:lnTo>
                      <a:pt x="651" y="430"/>
                    </a:lnTo>
                    <a:lnTo>
                      <a:pt x="645" y="410"/>
                    </a:lnTo>
                    <a:lnTo>
                      <a:pt x="640" y="389"/>
                    </a:lnTo>
                    <a:lnTo>
                      <a:pt x="637" y="367"/>
                    </a:lnTo>
                    <a:lnTo>
                      <a:pt x="634" y="346"/>
                    </a:lnTo>
                    <a:lnTo>
                      <a:pt x="634" y="322"/>
                    </a:lnTo>
                    <a:lnTo>
                      <a:pt x="634" y="299"/>
                    </a:lnTo>
                    <a:lnTo>
                      <a:pt x="636" y="277"/>
                    </a:lnTo>
                    <a:lnTo>
                      <a:pt x="640" y="255"/>
                    </a:lnTo>
                    <a:lnTo>
                      <a:pt x="645" y="235"/>
                    </a:lnTo>
                    <a:lnTo>
                      <a:pt x="651" y="214"/>
                    </a:lnTo>
                    <a:lnTo>
                      <a:pt x="659" y="194"/>
                    </a:lnTo>
                    <a:lnTo>
                      <a:pt x="668" y="177"/>
                    </a:lnTo>
                    <a:lnTo>
                      <a:pt x="677" y="160"/>
                    </a:lnTo>
                    <a:lnTo>
                      <a:pt x="689" y="145"/>
                    </a:lnTo>
                    <a:lnTo>
                      <a:pt x="702" y="132"/>
                    </a:lnTo>
                    <a:lnTo>
                      <a:pt x="709" y="126"/>
                    </a:lnTo>
                    <a:lnTo>
                      <a:pt x="716" y="119"/>
                    </a:lnTo>
                    <a:lnTo>
                      <a:pt x="723" y="114"/>
                    </a:lnTo>
                    <a:lnTo>
                      <a:pt x="732" y="109"/>
                    </a:lnTo>
                    <a:lnTo>
                      <a:pt x="740" y="105"/>
                    </a:lnTo>
                    <a:lnTo>
                      <a:pt x="748" y="102"/>
                    </a:lnTo>
                    <a:lnTo>
                      <a:pt x="757" y="99"/>
                    </a:lnTo>
                    <a:lnTo>
                      <a:pt x="766" y="96"/>
                    </a:lnTo>
                    <a:lnTo>
                      <a:pt x="776" y="94"/>
                    </a:lnTo>
                    <a:lnTo>
                      <a:pt x="786" y="92"/>
                    </a:lnTo>
                    <a:lnTo>
                      <a:pt x="795" y="91"/>
                    </a:lnTo>
                    <a:lnTo>
                      <a:pt x="807" y="91"/>
                    </a:lnTo>
                    <a:lnTo>
                      <a:pt x="817" y="91"/>
                    </a:lnTo>
                    <a:lnTo>
                      <a:pt x="827" y="92"/>
                    </a:lnTo>
                    <a:lnTo>
                      <a:pt x="836" y="94"/>
                    </a:lnTo>
                    <a:lnTo>
                      <a:pt x="846" y="96"/>
                    </a:lnTo>
                    <a:lnTo>
                      <a:pt x="855" y="99"/>
                    </a:lnTo>
                    <a:lnTo>
                      <a:pt x="864" y="102"/>
                    </a:lnTo>
                    <a:lnTo>
                      <a:pt x="872" y="106"/>
                    </a:lnTo>
                    <a:lnTo>
                      <a:pt x="881" y="110"/>
                    </a:lnTo>
                    <a:lnTo>
                      <a:pt x="889" y="114"/>
                    </a:lnTo>
                    <a:lnTo>
                      <a:pt x="896" y="120"/>
                    </a:lnTo>
                    <a:lnTo>
                      <a:pt x="903" y="126"/>
                    </a:lnTo>
                    <a:lnTo>
                      <a:pt x="910" y="132"/>
                    </a:lnTo>
                    <a:lnTo>
                      <a:pt x="923" y="145"/>
                    </a:lnTo>
                    <a:lnTo>
                      <a:pt x="934" y="160"/>
                    </a:lnTo>
                    <a:lnTo>
                      <a:pt x="944" y="177"/>
                    </a:lnTo>
                    <a:lnTo>
                      <a:pt x="952" y="194"/>
                    </a:lnTo>
                    <a:lnTo>
                      <a:pt x="961" y="214"/>
                    </a:lnTo>
                    <a:lnTo>
                      <a:pt x="967" y="234"/>
                    </a:lnTo>
                    <a:lnTo>
                      <a:pt x="971" y="254"/>
                    </a:lnTo>
                    <a:lnTo>
                      <a:pt x="974" y="275"/>
                    </a:lnTo>
                    <a:lnTo>
                      <a:pt x="976" y="296"/>
                    </a:lnTo>
                    <a:lnTo>
                      <a:pt x="977" y="318"/>
                    </a:lnTo>
                    <a:lnTo>
                      <a:pt x="976" y="343"/>
                    </a:lnTo>
                    <a:lnTo>
                      <a:pt x="974" y="365"/>
                    </a:lnTo>
                    <a:lnTo>
                      <a:pt x="971" y="388"/>
                    </a:lnTo>
                    <a:lnTo>
                      <a:pt x="966" y="409"/>
                    </a:lnTo>
                    <a:lnTo>
                      <a:pt x="960" y="430"/>
                    </a:lnTo>
                    <a:lnTo>
                      <a:pt x="951" y="449"/>
                    </a:lnTo>
                    <a:lnTo>
                      <a:pt x="943" y="467"/>
                    </a:lnTo>
                    <a:lnTo>
                      <a:pt x="933" y="482"/>
                    </a:lnTo>
                    <a:lnTo>
                      <a:pt x="921" y="498"/>
                    </a:lnTo>
                    <a:lnTo>
                      <a:pt x="908" y="511"/>
                    </a:lnTo>
                    <a:lnTo>
                      <a:pt x="901" y="517"/>
                    </a:lnTo>
                    <a:lnTo>
                      <a:pt x="894" y="523"/>
                    </a:lnTo>
                    <a:lnTo>
                      <a:pt x="887" y="528"/>
                    </a:lnTo>
                    <a:lnTo>
                      <a:pt x="878" y="532"/>
                    </a:lnTo>
                    <a:lnTo>
                      <a:pt x="870" y="536"/>
                    </a:lnTo>
                    <a:lnTo>
                      <a:pt x="862" y="540"/>
                    </a:lnTo>
                    <a:lnTo>
                      <a:pt x="854" y="543"/>
                    </a:lnTo>
                    <a:lnTo>
                      <a:pt x="845" y="545"/>
                    </a:lnTo>
                    <a:lnTo>
                      <a:pt x="835" y="547"/>
                    </a:lnTo>
                    <a:lnTo>
                      <a:pt x="826" y="549"/>
                    </a:lnTo>
                    <a:lnTo>
                      <a:pt x="816" y="549"/>
                    </a:lnTo>
                    <a:lnTo>
                      <a:pt x="805" y="550"/>
                    </a:lnTo>
                    <a:lnTo>
                      <a:pt x="804" y="550"/>
                    </a:lnTo>
                    <a:close/>
                    <a:moveTo>
                      <a:pt x="802" y="641"/>
                    </a:moveTo>
                    <a:lnTo>
                      <a:pt x="818" y="641"/>
                    </a:lnTo>
                    <a:lnTo>
                      <a:pt x="833" y="640"/>
                    </a:lnTo>
                    <a:lnTo>
                      <a:pt x="849" y="638"/>
                    </a:lnTo>
                    <a:lnTo>
                      <a:pt x="863" y="636"/>
                    </a:lnTo>
                    <a:lnTo>
                      <a:pt x="878" y="633"/>
                    </a:lnTo>
                    <a:lnTo>
                      <a:pt x="893" y="629"/>
                    </a:lnTo>
                    <a:lnTo>
                      <a:pt x="906" y="624"/>
                    </a:lnTo>
                    <a:lnTo>
                      <a:pt x="920" y="619"/>
                    </a:lnTo>
                    <a:lnTo>
                      <a:pt x="933" y="613"/>
                    </a:lnTo>
                    <a:lnTo>
                      <a:pt x="946" y="607"/>
                    </a:lnTo>
                    <a:lnTo>
                      <a:pt x="959" y="600"/>
                    </a:lnTo>
                    <a:lnTo>
                      <a:pt x="970" y="593"/>
                    </a:lnTo>
                    <a:lnTo>
                      <a:pt x="982" y="584"/>
                    </a:lnTo>
                    <a:lnTo>
                      <a:pt x="993" y="575"/>
                    </a:lnTo>
                    <a:lnTo>
                      <a:pt x="1004" y="566"/>
                    </a:lnTo>
                    <a:lnTo>
                      <a:pt x="1013" y="556"/>
                    </a:lnTo>
                    <a:lnTo>
                      <a:pt x="1023" y="545"/>
                    </a:lnTo>
                    <a:lnTo>
                      <a:pt x="1033" y="533"/>
                    </a:lnTo>
                    <a:lnTo>
                      <a:pt x="1041" y="522"/>
                    </a:lnTo>
                    <a:lnTo>
                      <a:pt x="1049" y="509"/>
                    </a:lnTo>
                    <a:lnTo>
                      <a:pt x="1056" y="496"/>
                    </a:lnTo>
                    <a:lnTo>
                      <a:pt x="1063" y="482"/>
                    </a:lnTo>
                    <a:lnTo>
                      <a:pt x="1070" y="468"/>
                    </a:lnTo>
                    <a:lnTo>
                      <a:pt x="1076" y="453"/>
                    </a:lnTo>
                    <a:lnTo>
                      <a:pt x="1081" y="437"/>
                    </a:lnTo>
                    <a:lnTo>
                      <a:pt x="1085" y="422"/>
                    </a:lnTo>
                    <a:lnTo>
                      <a:pt x="1089" y="405"/>
                    </a:lnTo>
                    <a:lnTo>
                      <a:pt x="1092" y="388"/>
                    </a:lnTo>
                    <a:lnTo>
                      <a:pt x="1094" y="370"/>
                    </a:lnTo>
                    <a:lnTo>
                      <a:pt x="1096" y="352"/>
                    </a:lnTo>
                    <a:lnTo>
                      <a:pt x="1097" y="333"/>
                    </a:lnTo>
                    <a:lnTo>
                      <a:pt x="1097" y="314"/>
                    </a:lnTo>
                    <a:lnTo>
                      <a:pt x="1097" y="297"/>
                    </a:lnTo>
                    <a:lnTo>
                      <a:pt x="1096" y="281"/>
                    </a:lnTo>
                    <a:lnTo>
                      <a:pt x="1095" y="265"/>
                    </a:lnTo>
                    <a:lnTo>
                      <a:pt x="1093" y="250"/>
                    </a:lnTo>
                    <a:lnTo>
                      <a:pt x="1090" y="235"/>
                    </a:lnTo>
                    <a:lnTo>
                      <a:pt x="1087" y="219"/>
                    </a:lnTo>
                    <a:lnTo>
                      <a:pt x="1083" y="205"/>
                    </a:lnTo>
                    <a:lnTo>
                      <a:pt x="1078" y="190"/>
                    </a:lnTo>
                    <a:lnTo>
                      <a:pt x="1073" y="176"/>
                    </a:lnTo>
                    <a:lnTo>
                      <a:pt x="1068" y="163"/>
                    </a:lnTo>
                    <a:lnTo>
                      <a:pt x="1061" y="149"/>
                    </a:lnTo>
                    <a:lnTo>
                      <a:pt x="1054" y="137"/>
                    </a:lnTo>
                    <a:lnTo>
                      <a:pt x="1047" y="124"/>
                    </a:lnTo>
                    <a:lnTo>
                      <a:pt x="1039" y="113"/>
                    </a:lnTo>
                    <a:lnTo>
                      <a:pt x="1031" y="102"/>
                    </a:lnTo>
                    <a:lnTo>
                      <a:pt x="1021" y="91"/>
                    </a:lnTo>
                    <a:lnTo>
                      <a:pt x="1012" y="80"/>
                    </a:lnTo>
                    <a:lnTo>
                      <a:pt x="1002" y="71"/>
                    </a:lnTo>
                    <a:lnTo>
                      <a:pt x="991" y="62"/>
                    </a:lnTo>
                    <a:lnTo>
                      <a:pt x="980" y="52"/>
                    </a:lnTo>
                    <a:lnTo>
                      <a:pt x="969" y="44"/>
                    </a:lnTo>
                    <a:lnTo>
                      <a:pt x="957" y="37"/>
                    </a:lnTo>
                    <a:lnTo>
                      <a:pt x="944" y="30"/>
                    </a:lnTo>
                    <a:lnTo>
                      <a:pt x="932" y="24"/>
                    </a:lnTo>
                    <a:lnTo>
                      <a:pt x="917" y="19"/>
                    </a:lnTo>
                    <a:lnTo>
                      <a:pt x="904" y="13"/>
                    </a:lnTo>
                    <a:lnTo>
                      <a:pt x="890" y="9"/>
                    </a:lnTo>
                    <a:lnTo>
                      <a:pt x="874" y="6"/>
                    </a:lnTo>
                    <a:lnTo>
                      <a:pt x="859" y="3"/>
                    </a:lnTo>
                    <a:lnTo>
                      <a:pt x="844" y="2"/>
                    </a:lnTo>
                    <a:lnTo>
                      <a:pt x="827" y="0"/>
                    </a:lnTo>
                    <a:lnTo>
                      <a:pt x="811" y="0"/>
                    </a:lnTo>
                    <a:lnTo>
                      <a:pt x="794" y="0"/>
                    </a:lnTo>
                    <a:lnTo>
                      <a:pt x="778" y="2"/>
                    </a:lnTo>
                    <a:lnTo>
                      <a:pt x="762" y="3"/>
                    </a:lnTo>
                    <a:lnTo>
                      <a:pt x="747" y="6"/>
                    </a:lnTo>
                    <a:lnTo>
                      <a:pt x="733" y="9"/>
                    </a:lnTo>
                    <a:lnTo>
                      <a:pt x="718" y="13"/>
                    </a:lnTo>
                    <a:lnTo>
                      <a:pt x="704" y="19"/>
                    </a:lnTo>
                    <a:lnTo>
                      <a:pt x="690" y="24"/>
                    </a:lnTo>
                    <a:lnTo>
                      <a:pt x="677" y="30"/>
                    </a:lnTo>
                    <a:lnTo>
                      <a:pt x="665" y="37"/>
                    </a:lnTo>
                    <a:lnTo>
                      <a:pt x="652" y="44"/>
                    </a:lnTo>
                    <a:lnTo>
                      <a:pt x="640" y="52"/>
                    </a:lnTo>
                    <a:lnTo>
                      <a:pt x="629" y="62"/>
                    </a:lnTo>
                    <a:lnTo>
                      <a:pt x="617" y="71"/>
                    </a:lnTo>
                    <a:lnTo>
                      <a:pt x="607" y="80"/>
                    </a:lnTo>
                    <a:lnTo>
                      <a:pt x="597" y="92"/>
                    </a:lnTo>
                    <a:lnTo>
                      <a:pt x="588" y="102"/>
                    </a:lnTo>
                    <a:lnTo>
                      <a:pt x="578" y="114"/>
                    </a:lnTo>
                    <a:lnTo>
                      <a:pt x="570" y="126"/>
                    </a:lnTo>
                    <a:lnTo>
                      <a:pt x="562" y="139"/>
                    </a:lnTo>
                    <a:lnTo>
                      <a:pt x="555" y="151"/>
                    </a:lnTo>
                    <a:lnTo>
                      <a:pt x="549" y="166"/>
                    </a:lnTo>
                    <a:lnTo>
                      <a:pt x="542" y="179"/>
                    </a:lnTo>
                    <a:lnTo>
                      <a:pt x="536" y="194"/>
                    </a:lnTo>
                    <a:lnTo>
                      <a:pt x="531" y="209"/>
                    </a:lnTo>
                    <a:lnTo>
                      <a:pt x="527" y="224"/>
                    </a:lnTo>
                    <a:lnTo>
                      <a:pt x="524" y="241"/>
                    </a:lnTo>
                    <a:lnTo>
                      <a:pt x="521" y="256"/>
                    </a:lnTo>
                    <a:lnTo>
                      <a:pt x="518" y="273"/>
                    </a:lnTo>
                    <a:lnTo>
                      <a:pt x="517" y="290"/>
                    </a:lnTo>
                    <a:lnTo>
                      <a:pt x="516" y="308"/>
                    </a:lnTo>
                    <a:lnTo>
                      <a:pt x="515" y="325"/>
                    </a:lnTo>
                    <a:lnTo>
                      <a:pt x="516" y="342"/>
                    </a:lnTo>
                    <a:lnTo>
                      <a:pt x="517" y="359"/>
                    </a:lnTo>
                    <a:lnTo>
                      <a:pt x="518" y="374"/>
                    </a:lnTo>
                    <a:lnTo>
                      <a:pt x="520" y="391"/>
                    </a:lnTo>
                    <a:lnTo>
                      <a:pt x="523" y="406"/>
                    </a:lnTo>
                    <a:lnTo>
                      <a:pt x="526" y="422"/>
                    </a:lnTo>
                    <a:lnTo>
                      <a:pt x="530" y="436"/>
                    </a:lnTo>
                    <a:lnTo>
                      <a:pt x="535" y="452"/>
                    </a:lnTo>
                    <a:lnTo>
                      <a:pt x="540" y="465"/>
                    </a:lnTo>
                    <a:lnTo>
                      <a:pt x="547" y="479"/>
                    </a:lnTo>
                    <a:lnTo>
                      <a:pt x="553" y="492"/>
                    </a:lnTo>
                    <a:lnTo>
                      <a:pt x="559" y="505"/>
                    </a:lnTo>
                    <a:lnTo>
                      <a:pt x="567" y="517"/>
                    </a:lnTo>
                    <a:lnTo>
                      <a:pt x="575" y="529"/>
                    </a:lnTo>
                    <a:lnTo>
                      <a:pt x="584" y="540"/>
                    </a:lnTo>
                    <a:lnTo>
                      <a:pt x="593" y="551"/>
                    </a:lnTo>
                    <a:lnTo>
                      <a:pt x="602" y="562"/>
                    </a:lnTo>
                    <a:lnTo>
                      <a:pt x="612" y="571"/>
                    </a:lnTo>
                    <a:lnTo>
                      <a:pt x="623" y="580"/>
                    </a:lnTo>
                    <a:lnTo>
                      <a:pt x="634" y="588"/>
                    </a:lnTo>
                    <a:lnTo>
                      <a:pt x="645" y="597"/>
                    </a:lnTo>
                    <a:lnTo>
                      <a:pt x="658" y="604"/>
                    </a:lnTo>
                    <a:lnTo>
                      <a:pt x="670" y="611"/>
                    </a:lnTo>
                    <a:lnTo>
                      <a:pt x="682" y="617"/>
                    </a:lnTo>
                    <a:lnTo>
                      <a:pt x="696" y="622"/>
                    </a:lnTo>
                    <a:lnTo>
                      <a:pt x="710" y="628"/>
                    </a:lnTo>
                    <a:lnTo>
                      <a:pt x="724" y="632"/>
                    </a:lnTo>
                    <a:lnTo>
                      <a:pt x="739" y="635"/>
                    </a:lnTo>
                    <a:lnTo>
                      <a:pt x="753" y="638"/>
                    </a:lnTo>
                    <a:lnTo>
                      <a:pt x="769" y="640"/>
                    </a:lnTo>
                    <a:lnTo>
                      <a:pt x="785" y="641"/>
                    </a:lnTo>
                    <a:lnTo>
                      <a:pt x="801" y="641"/>
                    </a:lnTo>
                    <a:lnTo>
                      <a:pt x="802" y="641"/>
                    </a:lnTo>
                    <a:close/>
                    <a:moveTo>
                      <a:pt x="458" y="523"/>
                    </a:moveTo>
                    <a:lnTo>
                      <a:pt x="447" y="528"/>
                    </a:lnTo>
                    <a:lnTo>
                      <a:pt x="434" y="532"/>
                    </a:lnTo>
                    <a:lnTo>
                      <a:pt x="418" y="536"/>
                    </a:lnTo>
                    <a:lnTo>
                      <a:pt x="403" y="539"/>
                    </a:lnTo>
                    <a:lnTo>
                      <a:pt x="386" y="542"/>
                    </a:lnTo>
                    <a:lnTo>
                      <a:pt x="370" y="544"/>
                    </a:lnTo>
                    <a:lnTo>
                      <a:pt x="352" y="545"/>
                    </a:lnTo>
                    <a:lnTo>
                      <a:pt x="335" y="545"/>
                    </a:lnTo>
                    <a:lnTo>
                      <a:pt x="323" y="545"/>
                    </a:lnTo>
                    <a:lnTo>
                      <a:pt x="310" y="544"/>
                    </a:lnTo>
                    <a:lnTo>
                      <a:pt x="298" y="543"/>
                    </a:lnTo>
                    <a:lnTo>
                      <a:pt x="287" y="541"/>
                    </a:lnTo>
                    <a:lnTo>
                      <a:pt x="275" y="539"/>
                    </a:lnTo>
                    <a:lnTo>
                      <a:pt x="265" y="537"/>
                    </a:lnTo>
                    <a:lnTo>
                      <a:pt x="254" y="534"/>
                    </a:lnTo>
                    <a:lnTo>
                      <a:pt x="243" y="530"/>
                    </a:lnTo>
                    <a:lnTo>
                      <a:pt x="234" y="526"/>
                    </a:lnTo>
                    <a:lnTo>
                      <a:pt x="225" y="522"/>
                    </a:lnTo>
                    <a:lnTo>
                      <a:pt x="216" y="516"/>
                    </a:lnTo>
                    <a:lnTo>
                      <a:pt x="207" y="511"/>
                    </a:lnTo>
                    <a:lnTo>
                      <a:pt x="198" y="505"/>
                    </a:lnTo>
                    <a:lnTo>
                      <a:pt x="191" y="499"/>
                    </a:lnTo>
                    <a:lnTo>
                      <a:pt x="183" y="492"/>
                    </a:lnTo>
                    <a:lnTo>
                      <a:pt x="177" y="486"/>
                    </a:lnTo>
                    <a:lnTo>
                      <a:pt x="169" y="477"/>
                    </a:lnTo>
                    <a:lnTo>
                      <a:pt x="163" y="470"/>
                    </a:lnTo>
                    <a:lnTo>
                      <a:pt x="157" y="462"/>
                    </a:lnTo>
                    <a:lnTo>
                      <a:pt x="152" y="453"/>
                    </a:lnTo>
                    <a:lnTo>
                      <a:pt x="147" y="443"/>
                    </a:lnTo>
                    <a:lnTo>
                      <a:pt x="142" y="434"/>
                    </a:lnTo>
                    <a:lnTo>
                      <a:pt x="138" y="425"/>
                    </a:lnTo>
                    <a:lnTo>
                      <a:pt x="134" y="415"/>
                    </a:lnTo>
                    <a:lnTo>
                      <a:pt x="127" y="393"/>
                    </a:lnTo>
                    <a:lnTo>
                      <a:pt x="123" y="371"/>
                    </a:lnTo>
                    <a:lnTo>
                      <a:pt x="120" y="347"/>
                    </a:lnTo>
                    <a:lnTo>
                      <a:pt x="119" y="322"/>
                    </a:lnTo>
                    <a:lnTo>
                      <a:pt x="119" y="309"/>
                    </a:lnTo>
                    <a:lnTo>
                      <a:pt x="120" y="295"/>
                    </a:lnTo>
                    <a:lnTo>
                      <a:pt x="122" y="282"/>
                    </a:lnTo>
                    <a:lnTo>
                      <a:pt x="123" y="270"/>
                    </a:lnTo>
                    <a:lnTo>
                      <a:pt x="125" y="257"/>
                    </a:lnTo>
                    <a:lnTo>
                      <a:pt x="128" y="246"/>
                    </a:lnTo>
                    <a:lnTo>
                      <a:pt x="131" y="235"/>
                    </a:lnTo>
                    <a:lnTo>
                      <a:pt x="136" y="223"/>
                    </a:lnTo>
                    <a:lnTo>
                      <a:pt x="140" y="213"/>
                    </a:lnTo>
                    <a:lnTo>
                      <a:pt x="145" y="203"/>
                    </a:lnTo>
                    <a:lnTo>
                      <a:pt x="149" y="193"/>
                    </a:lnTo>
                    <a:lnTo>
                      <a:pt x="155" y="184"/>
                    </a:lnTo>
                    <a:lnTo>
                      <a:pt x="160" y="176"/>
                    </a:lnTo>
                    <a:lnTo>
                      <a:pt x="167" y="168"/>
                    </a:lnTo>
                    <a:lnTo>
                      <a:pt x="174" y="159"/>
                    </a:lnTo>
                    <a:lnTo>
                      <a:pt x="181" y="152"/>
                    </a:lnTo>
                    <a:lnTo>
                      <a:pt x="188" y="145"/>
                    </a:lnTo>
                    <a:lnTo>
                      <a:pt x="196" y="139"/>
                    </a:lnTo>
                    <a:lnTo>
                      <a:pt x="204" y="133"/>
                    </a:lnTo>
                    <a:lnTo>
                      <a:pt x="213" y="127"/>
                    </a:lnTo>
                    <a:lnTo>
                      <a:pt x="221" y="121"/>
                    </a:lnTo>
                    <a:lnTo>
                      <a:pt x="230" y="117"/>
                    </a:lnTo>
                    <a:lnTo>
                      <a:pt x="239" y="112"/>
                    </a:lnTo>
                    <a:lnTo>
                      <a:pt x="250" y="109"/>
                    </a:lnTo>
                    <a:lnTo>
                      <a:pt x="270" y="102"/>
                    </a:lnTo>
                    <a:lnTo>
                      <a:pt x="291" y="98"/>
                    </a:lnTo>
                    <a:lnTo>
                      <a:pt x="313" y="95"/>
                    </a:lnTo>
                    <a:lnTo>
                      <a:pt x="337" y="94"/>
                    </a:lnTo>
                    <a:lnTo>
                      <a:pt x="355" y="95"/>
                    </a:lnTo>
                    <a:lnTo>
                      <a:pt x="373" y="96"/>
                    </a:lnTo>
                    <a:lnTo>
                      <a:pt x="389" y="98"/>
                    </a:lnTo>
                    <a:lnTo>
                      <a:pt x="405" y="101"/>
                    </a:lnTo>
                    <a:lnTo>
                      <a:pt x="420" y="105"/>
                    </a:lnTo>
                    <a:lnTo>
                      <a:pt x="434" y="109"/>
                    </a:lnTo>
                    <a:lnTo>
                      <a:pt x="446" y="113"/>
                    </a:lnTo>
                    <a:lnTo>
                      <a:pt x="457" y="118"/>
                    </a:lnTo>
                    <a:lnTo>
                      <a:pt x="482" y="28"/>
                    </a:lnTo>
                    <a:lnTo>
                      <a:pt x="473" y="24"/>
                    </a:lnTo>
                    <a:lnTo>
                      <a:pt x="459" y="19"/>
                    </a:lnTo>
                    <a:lnTo>
                      <a:pt x="444" y="13"/>
                    </a:lnTo>
                    <a:lnTo>
                      <a:pt x="426" y="9"/>
                    </a:lnTo>
                    <a:lnTo>
                      <a:pt x="406" y="6"/>
                    </a:lnTo>
                    <a:lnTo>
                      <a:pt x="383" y="3"/>
                    </a:lnTo>
                    <a:lnTo>
                      <a:pt x="359" y="1"/>
                    </a:lnTo>
                    <a:lnTo>
                      <a:pt x="332" y="0"/>
                    </a:lnTo>
                    <a:lnTo>
                      <a:pt x="314" y="1"/>
                    </a:lnTo>
                    <a:lnTo>
                      <a:pt x="297" y="2"/>
                    </a:lnTo>
                    <a:lnTo>
                      <a:pt x="280" y="4"/>
                    </a:lnTo>
                    <a:lnTo>
                      <a:pt x="263" y="6"/>
                    </a:lnTo>
                    <a:lnTo>
                      <a:pt x="247" y="9"/>
                    </a:lnTo>
                    <a:lnTo>
                      <a:pt x="231" y="13"/>
                    </a:lnTo>
                    <a:lnTo>
                      <a:pt x="216" y="17"/>
                    </a:lnTo>
                    <a:lnTo>
                      <a:pt x="200" y="23"/>
                    </a:lnTo>
                    <a:lnTo>
                      <a:pt x="185" y="29"/>
                    </a:lnTo>
                    <a:lnTo>
                      <a:pt x="172" y="35"/>
                    </a:lnTo>
                    <a:lnTo>
                      <a:pt x="157" y="42"/>
                    </a:lnTo>
                    <a:lnTo>
                      <a:pt x="144" y="50"/>
                    </a:lnTo>
                    <a:lnTo>
                      <a:pt x="130" y="59"/>
                    </a:lnTo>
                    <a:lnTo>
                      <a:pt x="118" y="68"/>
                    </a:lnTo>
                    <a:lnTo>
                      <a:pt x="107" y="77"/>
                    </a:lnTo>
                    <a:lnTo>
                      <a:pt x="94" y="87"/>
                    </a:lnTo>
                    <a:lnTo>
                      <a:pt x="84" y="99"/>
                    </a:lnTo>
                    <a:lnTo>
                      <a:pt x="74" y="110"/>
                    </a:lnTo>
                    <a:lnTo>
                      <a:pt x="65" y="122"/>
                    </a:lnTo>
                    <a:lnTo>
                      <a:pt x="55" y="135"/>
                    </a:lnTo>
                    <a:lnTo>
                      <a:pt x="47" y="148"/>
                    </a:lnTo>
                    <a:lnTo>
                      <a:pt x="39" y="162"/>
                    </a:lnTo>
                    <a:lnTo>
                      <a:pt x="32" y="176"/>
                    </a:lnTo>
                    <a:lnTo>
                      <a:pt x="26" y="190"/>
                    </a:lnTo>
                    <a:lnTo>
                      <a:pt x="19" y="206"/>
                    </a:lnTo>
                    <a:lnTo>
                      <a:pt x="14" y="222"/>
                    </a:lnTo>
                    <a:lnTo>
                      <a:pt x="10" y="239"/>
                    </a:lnTo>
                    <a:lnTo>
                      <a:pt x="6" y="255"/>
                    </a:lnTo>
                    <a:lnTo>
                      <a:pt x="4" y="273"/>
                    </a:lnTo>
                    <a:lnTo>
                      <a:pt x="2" y="290"/>
                    </a:lnTo>
                    <a:lnTo>
                      <a:pt x="1" y="309"/>
                    </a:lnTo>
                    <a:lnTo>
                      <a:pt x="0" y="328"/>
                    </a:lnTo>
                    <a:lnTo>
                      <a:pt x="1" y="346"/>
                    </a:lnTo>
                    <a:lnTo>
                      <a:pt x="2" y="362"/>
                    </a:lnTo>
                    <a:lnTo>
                      <a:pt x="3" y="380"/>
                    </a:lnTo>
                    <a:lnTo>
                      <a:pt x="6" y="395"/>
                    </a:lnTo>
                    <a:lnTo>
                      <a:pt x="9" y="412"/>
                    </a:lnTo>
                    <a:lnTo>
                      <a:pt x="12" y="427"/>
                    </a:lnTo>
                    <a:lnTo>
                      <a:pt x="16" y="441"/>
                    </a:lnTo>
                    <a:lnTo>
                      <a:pt x="22" y="457"/>
                    </a:lnTo>
                    <a:lnTo>
                      <a:pt x="28" y="470"/>
                    </a:lnTo>
                    <a:lnTo>
                      <a:pt x="34" y="484"/>
                    </a:lnTo>
                    <a:lnTo>
                      <a:pt x="41" y="497"/>
                    </a:lnTo>
                    <a:lnTo>
                      <a:pt x="48" y="509"/>
                    </a:lnTo>
                    <a:lnTo>
                      <a:pt x="56" y="522"/>
                    </a:lnTo>
                    <a:lnTo>
                      <a:pt x="66" y="534"/>
                    </a:lnTo>
                    <a:lnTo>
                      <a:pt x="75" y="544"/>
                    </a:lnTo>
                    <a:lnTo>
                      <a:pt x="84" y="555"/>
                    </a:lnTo>
                    <a:lnTo>
                      <a:pt x="95" y="565"/>
                    </a:lnTo>
                    <a:lnTo>
                      <a:pt x="106" y="574"/>
                    </a:lnTo>
                    <a:lnTo>
                      <a:pt x="118" y="583"/>
                    </a:lnTo>
                    <a:lnTo>
                      <a:pt x="130" y="592"/>
                    </a:lnTo>
                    <a:lnTo>
                      <a:pt x="143" y="599"/>
                    </a:lnTo>
                    <a:lnTo>
                      <a:pt x="156" y="606"/>
                    </a:lnTo>
                    <a:lnTo>
                      <a:pt x="169" y="612"/>
                    </a:lnTo>
                    <a:lnTo>
                      <a:pt x="184" y="618"/>
                    </a:lnTo>
                    <a:lnTo>
                      <a:pt x="199" y="623"/>
                    </a:lnTo>
                    <a:lnTo>
                      <a:pt x="215" y="628"/>
                    </a:lnTo>
                    <a:lnTo>
                      <a:pt x="230" y="632"/>
                    </a:lnTo>
                    <a:lnTo>
                      <a:pt x="247" y="635"/>
                    </a:lnTo>
                    <a:lnTo>
                      <a:pt x="263" y="637"/>
                    </a:lnTo>
                    <a:lnTo>
                      <a:pt x="280" y="639"/>
                    </a:lnTo>
                    <a:lnTo>
                      <a:pt x="298" y="640"/>
                    </a:lnTo>
                    <a:lnTo>
                      <a:pt x="316" y="641"/>
                    </a:lnTo>
                    <a:lnTo>
                      <a:pt x="344" y="640"/>
                    </a:lnTo>
                    <a:lnTo>
                      <a:pt x="370" y="638"/>
                    </a:lnTo>
                    <a:lnTo>
                      <a:pt x="393" y="635"/>
                    </a:lnTo>
                    <a:lnTo>
                      <a:pt x="415" y="632"/>
                    </a:lnTo>
                    <a:lnTo>
                      <a:pt x="435" y="628"/>
                    </a:lnTo>
                    <a:lnTo>
                      <a:pt x="451" y="622"/>
                    </a:lnTo>
                    <a:lnTo>
                      <a:pt x="465" y="617"/>
                    </a:lnTo>
                    <a:lnTo>
                      <a:pt x="478" y="612"/>
                    </a:lnTo>
                    <a:lnTo>
                      <a:pt x="458" y="52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bg1"/>
                  </a:solidFill>
                  <a:latin typeface="Myriad Pro"/>
                </a:endParaRPr>
              </a:p>
            </p:txBody>
          </p:sp>
          <p:sp>
            <p:nvSpPr>
              <p:cNvPr id="36" name="Freeform 35"/>
              <p:cNvSpPr>
                <a:spLocks noEditPoints="1"/>
              </p:cNvSpPr>
              <p:nvPr/>
            </p:nvSpPr>
            <p:spPr bwMode="auto">
              <a:xfrm>
                <a:off x="68096" y="6652068"/>
                <a:ext cx="493712" cy="123825"/>
              </a:xfrm>
              <a:custGeom>
                <a:avLst/>
                <a:gdLst/>
                <a:ahLst/>
                <a:cxnLst>
                  <a:cxn ang="0">
                    <a:pos x="598" y="179"/>
                  </a:cxn>
                  <a:cxn ang="0">
                    <a:pos x="598" y="0"/>
                  </a:cxn>
                  <a:cxn ang="0">
                    <a:pos x="524" y="0"/>
                  </a:cxn>
                  <a:cxn ang="0">
                    <a:pos x="449" y="0"/>
                  </a:cxn>
                  <a:cxn ang="0">
                    <a:pos x="374" y="0"/>
                  </a:cxn>
                  <a:cxn ang="0">
                    <a:pos x="299" y="0"/>
                  </a:cxn>
                  <a:cxn ang="0">
                    <a:pos x="224" y="0"/>
                  </a:cxn>
                  <a:cxn ang="0">
                    <a:pos x="150" y="0"/>
                  </a:cxn>
                  <a:cxn ang="0">
                    <a:pos x="75" y="0"/>
                  </a:cxn>
                  <a:cxn ang="0">
                    <a:pos x="0" y="0"/>
                  </a:cxn>
                  <a:cxn ang="0">
                    <a:pos x="0" y="179"/>
                  </a:cxn>
                  <a:cxn ang="0">
                    <a:pos x="176" y="179"/>
                  </a:cxn>
                  <a:cxn ang="0">
                    <a:pos x="176" y="621"/>
                  </a:cxn>
                  <a:cxn ang="0">
                    <a:pos x="423" y="621"/>
                  </a:cxn>
                  <a:cxn ang="0">
                    <a:pos x="423" y="179"/>
                  </a:cxn>
                  <a:cxn ang="0">
                    <a:pos x="598" y="179"/>
                  </a:cxn>
                  <a:cxn ang="0">
                    <a:pos x="907" y="250"/>
                  </a:cxn>
                  <a:cxn ang="0">
                    <a:pos x="781" y="621"/>
                  </a:cxn>
                  <a:cxn ang="0">
                    <a:pos x="539" y="621"/>
                  </a:cxn>
                  <a:cxn ang="0">
                    <a:pos x="776" y="0"/>
                  </a:cxn>
                  <a:cxn ang="0">
                    <a:pos x="809" y="0"/>
                  </a:cxn>
                  <a:cxn ang="0">
                    <a:pos x="842" y="0"/>
                  </a:cxn>
                  <a:cxn ang="0">
                    <a:pos x="874" y="0"/>
                  </a:cxn>
                  <a:cxn ang="0">
                    <a:pos x="907" y="0"/>
                  </a:cxn>
                  <a:cxn ang="0">
                    <a:pos x="939" y="0"/>
                  </a:cxn>
                  <a:cxn ang="0">
                    <a:pos x="972" y="0"/>
                  </a:cxn>
                  <a:cxn ang="0">
                    <a:pos x="1005" y="0"/>
                  </a:cxn>
                  <a:cxn ang="0">
                    <a:pos x="1038" y="0"/>
                  </a:cxn>
                  <a:cxn ang="0">
                    <a:pos x="1275" y="621"/>
                  </a:cxn>
                  <a:cxn ang="0">
                    <a:pos x="1033" y="621"/>
                  </a:cxn>
                  <a:cxn ang="0">
                    <a:pos x="907" y="250"/>
                  </a:cxn>
                  <a:cxn ang="0">
                    <a:pos x="1814" y="179"/>
                  </a:cxn>
                  <a:cxn ang="0">
                    <a:pos x="1814" y="0"/>
                  </a:cxn>
                  <a:cxn ang="0">
                    <a:pos x="1740" y="0"/>
                  </a:cxn>
                  <a:cxn ang="0">
                    <a:pos x="1665" y="0"/>
                  </a:cxn>
                  <a:cxn ang="0">
                    <a:pos x="1590" y="0"/>
                  </a:cxn>
                  <a:cxn ang="0">
                    <a:pos x="1515" y="0"/>
                  </a:cxn>
                  <a:cxn ang="0">
                    <a:pos x="1440" y="0"/>
                  </a:cxn>
                  <a:cxn ang="0">
                    <a:pos x="1366" y="0"/>
                  </a:cxn>
                  <a:cxn ang="0">
                    <a:pos x="1291" y="0"/>
                  </a:cxn>
                  <a:cxn ang="0">
                    <a:pos x="1216" y="0"/>
                  </a:cxn>
                  <a:cxn ang="0">
                    <a:pos x="1216" y="179"/>
                  </a:cxn>
                  <a:cxn ang="0">
                    <a:pos x="1391" y="179"/>
                  </a:cxn>
                  <a:cxn ang="0">
                    <a:pos x="1391" y="621"/>
                  </a:cxn>
                  <a:cxn ang="0">
                    <a:pos x="1639" y="621"/>
                  </a:cxn>
                  <a:cxn ang="0">
                    <a:pos x="1639" y="179"/>
                  </a:cxn>
                  <a:cxn ang="0">
                    <a:pos x="1814" y="179"/>
                  </a:cxn>
                  <a:cxn ang="0">
                    <a:pos x="2123" y="250"/>
                  </a:cxn>
                  <a:cxn ang="0">
                    <a:pos x="1996" y="621"/>
                  </a:cxn>
                  <a:cxn ang="0">
                    <a:pos x="1754" y="621"/>
                  </a:cxn>
                  <a:cxn ang="0">
                    <a:pos x="1991" y="0"/>
                  </a:cxn>
                  <a:cxn ang="0">
                    <a:pos x="2024" y="0"/>
                  </a:cxn>
                  <a:cxn ang="0">
                    <a:pos x="2057" y="0"/>
                  </a:cxn>
                  <a:cxn ang="0">
                    <a:pos x="2090" y="0"/>
                  </a:cxn>
                  <a:cxn ang="0">
                    <a:pos x="2123" y="0"/>
                  </a:cxn>
                  <a:cxn ang="0">
                    <a:pos x="2155" y="0"/>
                  </a:cxn>
                  <a:cxn ang="0">
                    <a:pos x="2188" y="0"/>
                  </a:cxn>
                  <a:cxn ang="0">
                    <a:pos x="2220" y="0"/>
                  </a:cxn>
                  <a:cxn ang="0">
                    <a:pos x="2253" y="0"/>
                  </a:cxn>
                  <a:cxn ang="0">
                    <a:pos x="2491" y="621"/>
                  </a:cxn>
                  <a:cxn ang="0">
                    <a:pos x="2248" y="621"/>
                  </a:cxn>
                  <a:cxn ang="0">
                    <a:pos x="2123" y="250"/>
                  </a:cxn>
                </a:cxnLst>
                <a:rect l="0" t="0" r="r" b="b"/>
                <a:pathLst>
                  <a:path w="2491" h="621">
                    <a:moveTo>
                      <a:pt x="598" y="179"/>
                    </a:moveTo>
                    <a:lnTo>
                      <a:pt x="598" y="0"/>
                    </a:lnTo>
                    <a:lnTo>
                      <a:pt x="524" y="0"/>
                    </a:lnTo>
                    <a:lnTo>
                      <a:pt x="449" y="0"/>
                    </a:lnTo>
                    <a:lnTo>
                      <a:pt x="374" y="0"/>
                    </a:lnTo>
                    <a:lnTo>
                      <a:pt x="299" y="0"/>
                    </a:lnTo>
                    <a:lnTo>
                      <a:pt x="224" y="0"/>
                    </a:lnTo>
                    <a:lnTo>
                      <a:pt x="150" y="0"/>
                    </a:lnTo>
                    <a:lnTo>
                      <a:pt x="75" y="0"/>
                    </a:lnTo>
                    <a:lnTo>
                      <a:pt x="0" y="0"/>
                    </a:lnTo>
                    <a:lnTo>
                      <a:pt x="0" y="179"/>
                    </a:lnTo>
                    <a:lnTo>
                      <a:pt x="176" y="179"/>
                    </a:lnTo>
                    <a:lnTo>
                      <a:pt x="176" y="621"/>
                    </a:lnTo>
                    <a:lnTo>
                      <a:pt x="423" y="621"/>
                    </a:lnTo>
                    <a:lnTo>
                      <a:pt x="423" y="179"/>
                    </a:lnTo>
                    <a:lnTo>
                      <a:pt x="598" y="179"/>
                    </a:lnTo>
                    <a:close/>
                    <a:moveTo>
                      <a:pt x="907" y="250"/>
                    </a:moveTo>
                    <a:lnTo>
                      <a:pt x="781" y="621"/>
                    </a:lnTo>
                    <a:lnTo>
                      <a:pt x="539" y="621"/>
                    </a:lnTo>
                    <a:lnTo>
                      <a:pt x="776" y="0"/>
                    </a:lnTo>
                    <a:lnTo>
                      <a:pt x="809" y="0"/>
                    </a:lnTo>
                    <a:lnTo>
                      <a:pt x="842" y="0"/>
                    </a:lnTo>
                    <a:lnTo>
                      <a:pt x="874" y="0"/>
                    </a:lnTo>
                    <a:lnTo>
                      <a:pt x="907" y="0"/>
                    </a:lnTo>
                    <a:lnTo>
                      <a:pt x="939" y="0"/>
                    </a:lnTo>
                    <a:lnTo>
                      <a:pt x="972" y="0"/>
                    </a:lnTo>
                    <a:lnTo>
                      <a:pt x="1005" y="0"/>
                    </a:lnTo>
                    <a:lnTo>
                      <a:pt x="1038" y="0"/>
                    </a:lnTo>
                    <a:lnTo>
                      <a:pt x="1275" y="621"/>
                    </a:lnTo>
                    <a:lnTo>
                      <a:pt x="1033" y="621"/>
                    </a:lnTo>
                    <a:lnTo>
                      <a:pt x="907" y="250"/>
                    </a:lnTo>
                    <a:close/>
                    <a:moveTo>
                      <a:pt x="1814" y="179"/>
                    </a:moveTo>
                    <a:lnTo>
                      <a:pt x="1814" y="0"/>
                    </a:lnTo>
                    <a:lnTo>
                      <a:pt x="1740" y="0"/>
                    </a:lnTo>
                    <a:lnTo>
                      <a:pt x="1665" y="0"/>
                    </a:lnTo>
                    <a:lnTo>
                      <a:pt x="1590" y="0"/>
                    </a:lnTo>
                    <a:lnTo>
                      <a:pt x="1515" y="0"/>
                    </a:lnTo>
                    <a:lnTo>
                      <a:pt x="1440" y="0"/>
                    </a:lnTo>
                    <a:lnTo>
                      <a:pt x="1366" y="0"/>
                    </a:lnTo>
                    <a:lnTo>
                      <a:pt x="1291" y="0"/>
                    </a:lnTo>
                    <a:lnTo>
                      <a:pt x="1216" y="0"/>
                    </a:lnTo>
                    <a:lnTo>
                      <a:pt x="1216" y="179"/>
                    </a:lnTo>
                    <a:lnTo>
                      <a:pt x="1391" y="179"/>
                    </a:lnTo>
                    <a:lnTo>
                      <a:pt x="1391" y="621"/>
                    </a:lnTo>
                    <a:lnTo>
                      <a:pt x="1639" y="621"/>
                    </a:lnTo>
                    <a:lnTo>
                      <a:pt x="1639" y="179"/>
                    </a:lnTo>
                    <a:lnTo>
                      <a:pt x="1814" y="179"/>
                    </a:lnTo>
                    <a:close/>
                    <a:moveTo>
                      <a:pt x="2123" y="250"/>
                    </a:moveTo>
                    <a:lnTo>
                      <a:pt x="1996" y="621"/>
                    </a:lnTo>
                    <a:lnTo>
                      <a:pt x="1754" y="621"/>
                    </a:lnTo>
                    <a:lnTo>
                      <a:pt x="1991" y="0"/>
                    </a:lnTo>
                    <a:lnTo>
                      <a:pt x="2024" y="0"/>
                    </a:lnTo>
                    <a:lnTo>
                      <a:pt x="2057" y="0"/>
                    </a:lnTo>
                    <a:lnTo>
                      <a:pt x="2090" y="0"/>
                    </a:lnTo>
                    <a:lnTo>
                      <a:pt x="2123" y="0"/>
                    </a:lnTo>
                    <a:lnTo>
                      <a:pt x="2155" y="0"/>
                    </a:lnTo>
                    <a:lnTo>
                      <a:pt x="2188" y="0"/>
                    </a:lnTo>
                    <a:lnTo>
                      <a:pt x="2220" y="0"/>
                    </a:lnTo>
                    <a:lnTo>
                      <a:pt x="2253" y="0"/>
                    </a:lnTo>
                    <a:lnTo>
                      <a:pt x="2491" y="621"/>
                    </a:lnTo>
                    <a:lnTo>
                      <a:pt x="2248" y="621"/>
                    </a:lnTo>
                    <a:lnTo>
                      <a:pt x="2123" y="25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bg1"/>
                  </a:solidFill>
                  <a:latin typeface="Myriad Pro"/>
                </a:endParaRPr>
              </a:p>
            </p:txBody>
          </p:sp>
        </p:grpSp>
        <p:sp>
          <p:nvSpPr>
            <p:cNvPr id="26" name="Freeform 25"/>
            <p:cNvSpPr>
              <a:spLocks noEditPoints="1"/>
            </p:cNvSpPr>
            <p:nvPr/>
          </p:nvSpPr>
          <p:spPr bwMode="auto">
            <a:xfrm>
              <a:off x="1409510" y="392855"/>
              <a:ext cx="878871" cy="92839"/>
            </a:xfrm>
            <a:custGeom>
              <a:avLst/>
              <a:gdLst/>
              <a:ahLst/>
              <a:cxnLst>
                <a:cxn ang="0">
                  <a:pos x="805" y="637"/>
                </a:cxn>
                <a:cxn ang="0">
                  <a:pos x="996" y="219"/>
                </a:cxn>
                <a:cxn ang="0">
                  <a:pos x="1304" y="357"/>
                </a:cxn>
                <a:cxn ang="0">
                  <a:pos x="1069" y="644"/>
                </a:cxn>
                <a:cxn ang="0">
                  <a:pos x="1040" y="573"/>
                </a:cxn>
                <a:cxn ang="0">
                  <a:pos x="1182" y="280"/>
                </a:cxn>
                <a:cxn ang="0">
                  <a:pos x="1457" y="426"/>
                </a:cxn>
                <a:cxn ang="0">
                  <a:pos x="1680" y="639"/>
                </a:cxn>
                <a:cxn ang="0">
                  <a:pos x="1384" y="480"/>
                </a:cxn>
                <a:cxn ang="0">
                  <a:pos x="1565" y="178"/>
                </a:cxn>
                <a:cxn ang="0">
                  <a:pos x="1772" y="419"/>
                </a:cxn>
                <a:cxn ang="0">
                  <a:pos x="1479" y="300"/>
                </a:cxn>
                <a:cxn ang="0">
                  <a:pos x="2054" y="179"/>
                </a:cxn>
                <a:cxn ang="0">
                  <a:pos x="2260" y="188"/>
                </a:cxn>
                <a:cxn ang="0">
                  <a:pos x="2257" y="15"/>
                </a:cxn>
                <a:cxn ang="0">
                  <a:pos x="2523" y="568"/>
                </a:cxn>
                <a:cxn ang="0">
                  <a:pos x="2483" y="627"/>
                </a:cxn>
                <a:cxn ang="0">
                  <a:pos x="2395" y="282"/>
                </a:cxn>
                <a:cxn ang="0">
                  <a:pos x="2669" y="201"/>
                </a:cxn>
                <a:cxn ang="0">
                  <a:pos x="2657" y="282"/>
                </a:cxn>
                <a:cxn ang="0">
                  <a:pos x="2858" y="220"/>
                </a:cxn>
                <a:cxn ang="0">
                  <a:pos x="3192" y="222"/>
                </a:cxn>
                <a:cxn ang="0">
                  <a:pos x="3092" y="249"/>
                </a:cxn>
                <a:cxn ang="0">
                  <a:pos x="3666" y="632"/>
                </a:cxn>
                <a:cxn ang="0">
                  <a:pos x="3354" y="500"/>
                </a:cxn>
                <a:cxn ang="0">
                  <a:pos x="3484" y="195"/>
                </a:cxn>
                <a:cxn ang="0">
                  <a:pos x="3516" y="256"/>
                </a:cxn>
                <a:cxn ang="0">
                  <a:pos x="3592" y="581"/>
                </a:cxn>
                <a:cxn ang="0">
                  <a:pos x="4055" y="577"/>
                </a:cxn>
                <a:cxn ang="0">
                  <a:pos x="3803" y="567"/>
                </a:cxn>
                <a:cxn ang="0">
                  <a:pos x="3854" y="210"/>
                </a:cxn>
                <a:cxn ang="0">
                  <a:pos x="4132" y="281"/>
                </a:cxn>
                <a:cxn ang="0">
                  <a:pos x="3947" y="237"/>
                </a:cxn>
                <a:cxn ang="0">
                  <a:pos x="4571" y="638"/>
                </a:cxn>
                <a:cxn ang="0">
                  <a:pos x="4425" y="355"/>
                </a:cxn>
                <a:cxn ang="0">
                  <a:pos x="4692" y="179"/>
                </a:cxn>
                <a:cxn ang="0">
                  <a:pos x="4503" y="378"/>
                </a:cxn>
                <a:cxn ang="0">
                  <a:pos x="4914" y="445"/>
                </a:cxn>
                <a:cxn ang="0">
                  <a:pos x="5116" y="642"/>
                </a:cxn>
                <a:cxn ang="0">
                  <a:pos x="4837" y="469"/>
                </a:cxn>
                <a:cxn ang="0">
                  <a:pos x="5032" y="177"/>
                </a:cxn>
                <a:cxn ang="0">
                  <a:pos x="5225" y="427"/>
                </a:cxn>
                <a:cxn ang="0">
                  <a:pos x="4929" y="310"/>
                </a:cxn>
                <a:cxn ang="0">
                  <a:pos x="5520" y="177"/>
                </a:cxn>
                <a:cxn ang="0">
                  <a:pos x="5849" y="249"/>
                </a:cxn>
                <a:cxn ang="0">
                  <a:pos x="5745" y="644"/>
                </a:cxn>
                <a:cxn ang="0">
                  <a:pos x="6173" y="588"/>
                </a:cxn>
                <a:cxn ang="0">
                  <a:pos x="5907" y="543"/>
                </a:cxn>
                <a:cxn ang="0">
                  <a:pos x="6173" y="317"/>
                </a:cxn>
                <a:cxn ang="0">
                  <a:pos x="6044" y="179"/>
                </a:cxn>
                <a:cxn ang="0">
                  <a:pos x="6022" y="438"/>
                </a:cxn>
                <a:cxn ang="0">
                  <a:pos x="6118" y="573"/>
                </a:cxn>
                <a:cxn ang="0">
                  <a:pos x="6379" y="72"/>
                </a:cxn>
                <a:cxn ang="0">
                  <a:pos x="6454" y="99"/>
                </a:cxn>
                <a:cxn ang="0">
                  <a:pos x="6815" y="177"/>
                </a:cxn>
                <a:cxn ang="0">
                  <a:pos x="6901" y="333"/>
                </a:cxn>
                <a:cxn ang="0">
                  <a:pos x="6691" y="329"/>
                </a:cxn>
                <a:cxn ang="0">
                  <a:pos x="7278" y="580"/>
                </a:cxn>
                <a:cxn ang="0">
                  <a:pos x="7137" y="188"/>
                </a:cxn>
                <a:cxn ang="0">
                  <a:pos x="7541" y="759"/>
                </a:cxn>
                <a:cxn ang="0">
                  <a:pos x="7366" y="188"/>
                </a:cxn>
                <a:cxn ang="0">
                  <a:pos x="7881" y="532"/>
                </a:cxn>
                <a:cxn ang="0">
                  <a:pos x="7920" y="642"/>
                </a:cxn>
              </a:cxnLst>
              <a:rect l="0" t="0" r="r" b="b"/>
              <a:pathLst>
                <a:path w="7953" h="842">
                  <a:moveTo>
                    <a:pt x="324" y="277"/>
                  </a:moveTo>
                  <a:lnTo>
                    <a:pt x="324" y="344"/>
                  </a:lnTo>
                  <a:lnTo>
                    <a:pt x="81" y="344"/>
                  </a:lnTo>
                  <a:lnTo>
                    <a:pt x="81" y="569"/>
                  </a:lnTo>
                  <a:lnTo>
                    <a:pt x="352" y="569"/>
                  </a:lnTo>
                  <a:lnTo>
                    <a:pt x="352" y="637"/>
                  </a:lnTo>
                  <a:lnTo>
                    <a:pt x="0" y="637"/>
                  </a:lnTo>
                  <a:lnTo>
                    <a:pt x="0" y="11"/>
                  </a:lnTo>
                  <a:lnTo>
                    <a:pt x="338" y="11"/>
                  </a:lnTo>
                  <a:lnTo>
                    <a:pt x="338" y="79"/>
                  </a:lnTo>
                  <a:lnTo>
                    <a:pt x="81" y="79"/>
                  </a:lnTo>
                  <a:lnTo>
                    <a:pt x="81" y="277"/>
                  </a:lnTo>
                  <a:lnTo>
                    <a:pt x="324" y="277"/>
                  </a:lnTo>
                  <a:close/>
                  <a:moveTo>
                    <a:pt x="401" y="188"/>
                  </a:moveTo>
                  <a:lnTo>
                    <a:pt x="492" y="188"/>
                  </a:lnTo>
                  <a:lnTo>
                    <a:pt x="556" y="284"/>
                  </a:lnTo>
                  <a:lnTo>
                    <a:pt x="566" y="300"/>
                  </a:lnTo>
                  <a:lnTo>
                    <a:pt x="578" y="317"/>
                  </a:lnTo>
                  <a:lnTo>
                    <a:pt x="589" y="337"/>
                  </a:lnTo>
                  <a:lnTo>
                    <a:pt x="601" y="357"/>
                  </a:lnTo>
                  <a:lnTo>
                    <a:pt x="604" y="357"/>
                  </a:lnTo>
                  <a:lnTo>
                    <a:pt x="614" y="340"/>
                  </a:lnTo>
                  <a:lnTo>
                    <a:pt x="625" y="321"/>
                  </a:lnTo>
                  <a:lnTo>
                    <a:pt x="636" y="303"/>
                  </a:lnTo>
                  <a:lnTo>
                    <a:pt x="649" y="283"/>
                  </a:lnTo>
                  <a:lnTo>
                    <a:pt x="712" y="188"/>
                  </a:lnTo>
                  <a:lnTo>
                    <a:pt x="800" y="188"/>
                  </a:lnTo>
                  <a:lnTo>
                    <a:pt x="646" y="405"/>
                  </a:lnTo>
                  <a:lnTo>
                    <a:pt x="805" y="637"/>
                  </a:lnTo>
                  <a:lnTo>
                    <a:pt x="712" y="637"/>
                  </a:lnTo>
                  <a:lnTo>
                    <a:pt x="646" y="535"/>
                  </a:lnTo>
                  <a:lnTo>
                    <a:pt x="635" y="520"/>
                  </a:lnTo>
                  <a:lnTo>
                    <a:pt x="624" y="501"/>
                  </a:lnTo>
                  <a:lnTo>
                    <a:pt x="612" y="481"/>
                  </a:lnTo>
                  <a:lnTo>
                    <a:pt x="598" y="457"/>
                  </a:lnTo>
                  <a:lnTo>
                    <a:pt x="596" y="457"/>
                  </a:lnTo>
                  <a:lnTo>
                    <a:pt x="588" y="472"/>
                  </a:lnTo>
                  <a:lnTo>
                    <a:pt x="578" y="490"/>
                  </a:lnTo>
                  <a:lnTo>
                    <a:pt x="564" y="511"/>
                  </a:lnTo>
                  <a:lnTo>
                    <a:pt x="549" y="535"/>
                  </a:lnTo>
                  <a:lnTo>
                    <a:pt x="484" y="637"/>
                  </a:lnTo>
                  <a:lnTo>
                    <a:pt x="394" y="637"/>
                  </a:lnTo>
                  <a:lnTo>
                    <a:pt x="553" y="408"/>
                  </a:lnTo>
                  <a:lnTo>
                    <a:pt x="401" y="188"/>
                  </a:lnTo>
                  <a:close/>
                  <a:moveTo>
                    <a:pt x="883" y="820"/>
                  </a:moveTo>
                  <a:lnTo>
                    <a:pt x="883" y="334"/>
                  </a:lnTo>
                  <a:lnTo>
                    <a:pt x="883" y="298"/>
                  </a:lnTo>
                  <a:lnTo>
                    <a:pt x="882" y="261"/>
                  </a:lnTo>
                  <a:lnTo>
                    <a:pt x="881" y="224"/>
                  </a:lnTo>
                  <a:lnTo>
                    <a:pt x="880" y="188"/>
                  </a:lnTo>
                  <a:lnTo>
                    <a:pt x="953" y="188"/>
                  </a:lnTo>
                  <a:lnTo>
                    <a:pt x="957" y="265"/>
                  </a:lnTo>
                  <a:lnTo>
                    <a:pt x="958" y="265"/>
                  </a:lnTo>
                  <a:lnTo>
                    <a:pt x="965" y="255"/>
                  </a:lnTo>
                  <a:lnTo>
                    <a:pt x="972" y="244"/>
                  </a:lnTo>
                  <a:lnTo>
                    <a:pt x="979" y="235"/>
                  </a:lnTo>
                  <a:lnTo>
                    <a:pt x="988" y="227"/>
                  </a:lnTo>
                  <a:lnTo>
                    <a:pt x="996" y="219"/>
                  </a:lnTo>
                  <a:lnTo>
                    <a:pt x="1005" y="211"/>
                  </a:lnTo>
                  <a:lnTo>
                    <a:pt x="1014" y="205"/>
                  </a:lnTo>
                  <a:lnTo>
                    <a:pt x="1024" y="199"/>
                  </a:lnTo>
                  <a:lnTo>
                    <a:pt x="1034" y="194"/>
                  </a:lnTo>
                  <a:lnTo>
                    <a:pt x="1045" y="190"/>
                  </a:lnTo>
                  <a:lnTo>
                    <a:pt x="1055" y="186"/>
                  </a:lnTo>
                  <a:lnTo>
                    <a:pt x="1068" y="183"/>
                  </a:lnTo>
                  <a:lnTo>
                    <a:pt x="1079" y="181"/>
                  </a:lnTo>
                  <a:lnTo>
                    <a:pt x="1091" y="178"/>
                  </a:lnTo>
                  <a:lnTo>
                    <a:pt x="1105" y="177"/>
                  </a:lnTo>
                  <a:lnTo>
                    <a:pt x="1118" y="177"/>
                  </a:lnTo>
                  <a:lnTo>
                    <a:pt x="1138" y="178"/>
                  </a:lnTo>
                  <a:lnTo>
                    <a:pt x="1157" y="182"/>
                  </a:lnTo>
                  <a:lnTo>
                    <a:pt x="1166" y="184"/>
                  </a:lnTo>
                  <a:lnTo>
                    <a:pt x="1176" y="187"/>
                  </a:lnTo>
                  <a:lnTo>
                    <a:pt x="1185" y="190"/>
                  </a:lnTo>
                  <a:lnTo>
                    <a:pt x="1193" y="193"/>
                  </a:lnTo>
                  <a:lnTo>
                    <a:pt x="1201" y="198"/>
                  </a:lnTo>
                  <a:lnTo>
                    <a:pt x="1210" y="202"/>
                  </a:lnTo>
                  <a:lnTo>
                    <a:pt x="1218" y="207"/>
                  </a:lnTo>
                  <a:lnTo>
                    <a:pt x="1225" y="213"/>
                  </a:lnTo>
                  <a:lnTo>
                    <a:pt x="1240" y="226"/>
                  </a:lnTo>
                  <a:lnTo>
                    <a:pt x="1254" y="241"/>
                  </a:lnTo>
                  <a:lnTo>
                    <a:pt x="1266" y="258"/>
                  </a:lnTo>
                  <a:lnTo>
                    <a:pt x="1277" y="275"/>
                  </a:lnTo>
                  <a:lnTo>
                    <a:pt x="1287" y="294"/>
                  </a:lnTo>
                  <a:lnTo>
                    <a:pt x="1294" y="314"/>
                  </a:lnTo>
                  <a:lnTo>
                    <a:pt x="1300" y="335"/>
                  </a:lnTo>
                  <a:lnTo>
                    <a:pt x="1304" y="357"/>
                  </a:lnTo>
                  <a:lnTo>
                    <a:pt x="1307" y="381"/>
                  </a:lnTo>
                  <a:lnTo>
                    <a:pt x="1308" y="406"/>
                  </a:lnTo>
                  <a:lnTo>
                    <a:pt x="1307" y="434"/>
                  </a:lnTo>
                  <a:lnTo>
                    <a:pt x="1304" y="460"/>
                  </a:lnTo>
                  <a:lnTo>
                    <a:pt x="1302" y="473"/>
                  </a:lnTo>
                  <a:lnTo>
                    <a:pt x="1299" y="485"/>
                  </a:lnTo>
                  <a:lnTo>
                    <a:pt x="1296" y="497"/>
                  </a:lnTo>
                  <a:lnTo>
                    <a:pt x="1292" y="509"/>
                  </a:lnTo>
                  <a:lnTo>
                    <a:pt x="1288" y="520"/>
                  </a:lnTo>
                  <a:lnTo>
                    <a:pt x="1283" y="530"/>
                  </a:lnTo>
                  <a:lnTo>
                    <a:pt x="1278" y="541"/>
                  </a:lnTo>
                  <a:lnTo>
                    <a:pt x="1272" y="551"/>
                  </a:lnTo>
                  <a:lnTo>
                    <a:pt x="1266" y="560"/>
                  </a:lnTo>
                  <a:lnTo>
                    <a:pt x="1260" y="569"/>
                  </a:lnTo>
                  <a:lnTo>
                    <a:pt x="1253" y="579"/>
                  </a:lnTo>
                  <a:lnTo>
                    <a:pt x="1245" y="587"/>
                  </a:lnTo>
                  <a:lnTo>
                    <a:pt x="1231" y="601"/>
                  </a:lnTo>
                  <a:lnTo>
                    <a:pt x="1215" y="614"/>
                  </a:lnTo>
                  <a:lnTo>
                    <a:pt x="1207" y="619"/>
                  </a:lnTo>
                  <a:lnTo>
                    <a:pt x="1198" y="624"/>
                  </a:lnTo>
                  <a:lnTo>
                    <a:pt x="1190" y="628"/>
                  </a:lnTo>
                  <a:lnTo>
                    <a:pt x="1181" y="632"/>
                  </a:lnTo>
                  <a:lnTo>
                    <a:pt x="1163" y="638"/>
                  </a:lnTo>
                  <a:lnTo>
                    <a:pt x="1144" y="643"/>
                  </a:lnTo>
                  <a:lnTo>
                    <a:pt x="1123" y="647"/>
                  </a:lnTo>
                  <a:lnTo>
                    <a:pt x="1103" y="648"/>
                  </a:lnTo>
                  <a:lnTo>
                    <a:pt x="1091" y="647"/>
                  </a:lnTo>
                  <a:lnTo>
                    <a:pt x="1079" y="646"/>
                  </a:lnTo>
                  <a:lnTo>
                    <a:pt x="1069" y="644"/>
                  </a:lnTo>
                  <a:lnTo>
                    <a:pt x="1058" y="642"/>
                  </a:lnTo>
                  <a:lnTo>
                    <a:pt x="1048" y="640"/>
                  </a:lnTo>
                  <a:lnTo>
                    <a:pt x="1038" y="637"/>
                  </a:lnTo>
                  <a:lnTo>
                    <a:pt x="1029" y="633"/>
                  </a:lnTo>
                  <a:lnTo>
                    <a:pt x="1019" y="629"/>
                  </a:lnTo>
                  <a:lnTo>
                    <a:pt x="1011" y="625"/>
                  </a:lnTo>
                  <a:lnTo>
                    <a:pt x="1003" y="620"/>
                  </a:lnTo>
                  <a:lnTo>
                    <a:pt x="996" y="614"/>
                  </a:lnTo>
                  <a:lnTo>
                    <a:pt x="989" y="607"/>
                  </a:lnTo>
                  <a:lnTo>
                    <a:pt x="981" y="600"/>
                  </a:lnTo>
                  <a:lnTo>
                    <a:pt x="975" y="593"/>
                  </a:lnTo>
                  <a:lnTo>
                    <a:pt x="969" y="585"/>
                  </a:lnTo>
                  <a:lnTo>
                    <a:pt x="964" y="577"/>
                  </a:lnTo>
                  <a:lnTo>
                    <a:pt x="964" y="820"/>
                  </a:lnTo>
                  <a:lnTo>
                    <a:pt x="883" y="820"/>
                  </a:lnTo>
                  <a:close/>
                  <a:moveTo>
                    <a:pt x="964" y="377"/>
                  </a:moveTo>
                  <a:lnTo>
                    <a:pt x="964" y="454"/>
                  </a:lnTo>
                  <a:lnTo>
                    <a:pt x="964" y="468"/>
                  </a:lnTo>
                  <a:lnTo>
                    <a:pt x="966" y="480"/>
                  </a:lnTo>
                  <a:lnTo>
                    <a:pt x="969" y="492"/>
                  </a:lnTo>
                  <a:lnTo>
                    <a:pt x="972" y="504"/>
                  </a:lnTo>
                  <a:lnTo>
                    <a:pt x="977" y="515"/>
                  </a:lnTo>
                  <a:lnTo>
                    <a:pt x="983" y="525"/>
                  </a:lnTo>
                  <a:lnTo>
                    <a:pt x="991" y="535"/>
                  </a:lnTo>
                  <a:lnTo>
                    <a:pt x="1000" y="546"/>
                  </a:lnTo>
                  <a:lnTo>
                    <a:pt x="1009" y="554"/>
                  </a:lnTo>
                  <a:lnTo>
                    <a:pt x="1018" y="562"/>
                  </a:lnTo>
                  <a:lnTo>
                    <a:pt x="1029" y="568"/>
                  </a:lnTo>
                  <a:lnTo>
                    <a:pt x="1040" y="573"/>
                  </a:lnTo>
                  <a:lnTo>
                    <a:pt x="1051" y="578"/>
                  </a:lnTo>
                  <a:lnTo>
                    <a:pt x="1064" y="581"/>
                  </a:lnTo>
                  <a:lnTo>
                    <a:pt x="1077" y="583"/>
                  </a:lnTo>
                  <a:lnTo>
                    <a:pt x="1090" y="583"/>
                  </a:lnTo>
                  <a:lnTo>
                    <a:pt x="1106" y="583"/>
                  </a:lnTo>
                  <a:lnTo>
                    <a:pt x="1120" y="580"/>
                  </a:lnTo>
                  <a:lnTo>
                    <a:pt x="1133" y="577"/>
                  </a:lnTo>
                  <a:lnTo>
                    <a:pt x="1147" y="571"/>
                  </a:lnTo>
                  <a:lnTo>
                    <a:pt x="1159" y="564"/>
                  </a:lnTo>
                  <a:lnTo>
                    <a:pt x="1170" y="556"/>
                  </a:lnTo>
                  <a:lnTo>
                    <a:pt x="1181" y="547"/>
                  </a:lnTo>
                  <a:lnTo>
                    <a:pt x="1190" y="535"/>
                  </a:lnTo>
                  <a:lnTo>
                    <a:pt x="1198" y="523"/>
                  </a:lnTo>
                  <a:lnTo>
                    <a:pt x="1205" y="510"/>
                  </a:lnTo>
                  <a:lnTo>
                    <a:pt x="1212" y="495"/>
                  </a:lnTo>
                  <a:lnTo>
                    <a:pt x="1217" y="480"/>
                  </a:lnTo>
                  <a:lnTo>
                    <a:pt x="1221" y="463"/>
                  </a:lnTo>
                  <a:lnTo>
                    <a:pt x="1224" y="447"/>
                  </a:lnTo>
                  <a:lnTo>
                    <a:pt x="1226" y="428"/>
                  </a:lnTo>
                  <a:lnTo>
                    <a:pt x="1226" y="410"/>
                  </a:lnTo>
                  <a:lnTo>
                    <a:pt x="1226" y="392"/>
                  </a:lnTo>
                  <a:lnTo>
                    <a:pt x="1224" y="376"/>
                  </a:lnTo>
                  <a:lnTo>
                    <a:pt x="1221" y="360"/>
                  </a:lnTo>
                  <a:lnTo>
                    <a:pt x="1218" y="345"/>
                  </a:lnTo>
                  <a:lnTo>
                    <a:pt x="1213" y="331"/>
                  </a:lnTo>
                  <a:lnTo>
                    <a:pt x="1206" y="317"/>
                  </a:lnTo>
                  <a:lnTo>
                    <a:pt x="1200" y="305"/>
                  </a:lnTo>
                  <a:lnTo>
                    <a:pt x="1192" y="293"/>
                  </a:lnTo>
                  <a:lnTo>
                    <a:pt x="1182" y="280"/>
                  </a:lnTo>
                  <a:lnTo>
                    <a:pt x="1172" y="271"/>
                  </a:lnTo>
                  <a:lnTo>
                    <a:pt x="1160" y="262"/>
                  </a:lnTo>
                  <a:lnTo>
                    <a:pt x="1149" y="255"/>
                  </a:lnTo>
                  <a:lnTo>
                    <a:pt x="1136" y="249"/>
                  </a:lnTo>
                  <a:lnTo>
                    <a:pt x="1122" y="245"/>
                  </a:lnTo>
                  <a:lnTo>
                    <a:pt x="1108" y="243"/>
                  </a:lnTo>
                  <a:lnTo>
                    <a:pt x="1092" y="242"/>
                  </a:lnTo>
                  <a:lnTo>
                    <a:pt x="1082" y="243"/>
                  </a:lnTo>
                  <a:lnTo>
                    <a:pt x="1072" y="244"/>
                  </a:lnTo>
                  <a:lnTo>
                    <a:pt x="1062" y="246"/>
                  </a:lnTo>
                  <a:lnTo>
                    <a:pt x="1052" y="249"/>
                  </a:lnTo>
                  <a:lnTo>
                    <a:pt x="1042" y="254"/>
                  </a:lnTo>
                  <a:lnTo>
                    <a:pt x="1033" y="258"/>
                  </a:lnTo>
                  <a:lnTo>
                    <a:pt x="1024" y="264"/>
                  </a:lnTo>
                  <a:lnTo>
                    <a:pt x="1015" y="270"/>
                  </a:lnTo>
                  <a:lnTo>
                    <a:pt x="1007" y="277"/>
                  </a:lnTo>
                  <a:lnTo>
                    <a:pt x="999" y="285"/>
                  </a:lnTo>
                  <a:lnTo>
                    <a:pt x="993" y="294"/>
                  </a:lnTo>
                  <a:lnTo>
                    <a:pt x="987" y="303"/>
                  </a:lnTo>
                  <a:lnTo>
                    <a:pt x="981" y="312"/>
                  </a:lnTo>
                  <a:lnTo>
                    <a:pt x="976" y="321"/>
                  </a:lnTo>
                  <a:lnTo>
                    <a:pt x="972" y="333"/>
                  </a:lnTo>
                  <a:lnTo>
                    <a:pt x="969" y="344"/>
                  </a:lnTo>
                  <a:lnTo>
                    <a:pt x="967" y="353"/>
                  </a:lnTo>
                  <a:lnTo>
                    <a:pt x="965" y="363"/>
                  </a:lnTo>
                  <a:lnTo>
                    <a:pt x="964" y="370"/>
                  </a:lnTo>
                  <a:lnTo>
                    <a:pt x="964" y="377"/>
                  </a:lnTo>
                  <a:close/>
                  <a:moveTo>
                    <a:pt x="1771" y="427"/>
                  </a:moveTo>
                  <a:lnTo>
                    <a:pt x="1457" y="426"/>
                  </a:lnTo>
                  <a:lnTo>
                    <a:pt x="1458" y="445"/>
                  </a:lnTo>
                  <a:lnTo>
                    <a:pt x="1460" y="463"/>
                  </a:lnTo>
                  <a:lnTo>
                    <a:pt x="1464" y="480"/>
                  </a:lnTo>
                  <a:lnTo>
                    <a:pt x="1469" y="495"/>
                  </a:lnTo>
                  <a:lnTo>
                    <a:pt x="1477" y="510"/>
                  </a:lnTo>
                  <a:lnTo>
                    <a:pt x="1484" y="523"/>
                  </a:lnTo>
                  <a:lnTo>
                    <a:pt x="1493" y="535"/>
                  </a:lnTo>
                  <a:lnTo>
                    <a:pt x="1504" y="546"/>
                  </a:lnTo>
                  <a:lnTo>
                    <a:pt x="1515" y="554"/>
                  </a:lnTo>
                  <a:lnTo>
                    <a:pt x="1526" y="562"/>
                  </a:lnTo>
                  <a:lnTo>
                    <a:pt x="1537" y="568"/>
                  </a:lnTo>
                  <a:lnTo>
                    <a:pt x="1551" y="573"/>
                  </a:lnTo>
                  <a:lnTo>
                    <a:pt x="1564" y="577"/>
                  </a:lnTo>
                  <a:lnTo>
                    <a:pt x="1578" y="580"/>
                  </a:lnTo>
                  <a:lnTo>
                    <a:pt x="1594" y="582"/>
                  </a:lnTo>
                  <a:lnTo>
                    <a:pt x="1610" y="582"/>
                  </a:lnTo>
                  <a:lnTo>
                    <a:pt x="1628" y="582"/>
                  </a:lnTo>
                  <a:lnTo>
                    <a:pt x="1644" y="581"/>
                  </a:lnTo>
                  <a:lnTo>
                    <a:pt x="1660" y="579"/>
                  </a:lnTo>
                  <a:lnTo>
                    <a:pt x="1676" y="577"/>
                  </a:lnTo>
                  <a:lnTo>
                    <a:pt x="1690" y="573"/>
                  </a:lnTo>
                  <a:lnTo>
                    <a:pt x="1706" y="569"/>
                  </a:lnTo>
                  <a:lnTo>
                    <a:pt x="1720" y="564"/>
                  </a:lnTo>
                  <a:lnTo>
                    <a:pt x="1735" y="559"/>
                  </a:lnTo>
                  <a:lnTo>
                    <a:pt x="1748" y="618"/>
                  </a:lnTo>
                  <a:lnTo>
                    <a:pt x="1733" y="624"/>
                  </a:lnTo>
                  <a:lnTo>
                    <a:pt x="1715" y="630"/>
                  </a:lnTo>
                  <a:lnTo>
                    <a:pt x="1698" y="635"/>
                  </a:lnTo>
                  <a:lnTo>
                    <a:pt x="1680" y="639"/>
                  </a:lnTo>
                  <a:lnTo>
                    <a:pt x="1661" y="642"/>
                  </a:lnTo>
                  <a:lnTo>
                    <a:pt x="1641" y="644"/>
                  </a:lnTo>
                  <a:lnTo>
                    <a:pt x="1621" y="646"/>
                  </a:lnTo>
                  <a:lnTo>
                    <a:pt x="1599" y="647"/>
                  </a:lnTo>
                  <a:lnTo>
                    <a:pt x="1574" y="646"/>
                  </a:lnTo>
                  <a:lnTo>
                    <a:pt x="1551" y="642"/>
                  </a:lnTo>
                  <a:lnTo>
                    <a:pt x="1539" y="640"/>
                  </a:lnTo>
                  <a:lnTo>
                    <a:pt x="1528" y="637"/>
                  </a:lnTo>
                  <a:lnTo>
                    <a:pt x="1518" y="634"/>
                  </a:lnTo>
                  <a:lnTo>
                    <a:pt x="1507" y="631"/>
                  </a:lnTo>
                  <a:lnTo>
                    <a:pt x="1497" y="627"/>
                  </a:lnTo>
                  <a:lnTo>
                    <a:pt x="1488" y="622"/>
                  </a:lnTo>
                  <a:lnTo>
                    <a:pt x="1479" y="617"/>
                  </a:lnTo>
                  <a:lnTo>
                    <a:pt x="1469" y="612"/>
                  </a:lnTo>
                  <a:lnTo>
                    <a:pt x="1461" y="605"/>
                  </a:lnTo>
                  <a:lnTo>
                    <a:pt x="1453" y="598"/>
                  </a:lnTo>
                  <a:lnTo>
                    <a:pt x="1445" y="592"/>
                  </a:lnTo>
                  <a:lnTo>
                    <a:pt x="1438" y="584"/>
                  </a:lnTo>
                  <a:lnTo>
                    <a:pt x="1430" y="576"/>
                  </a:lnTo>
                  <a:lnTo>
                    <a:pt x="1423" y="567"/>
                  </a:lnTo>
                  <a:lnTo>
                    <a:pt x="1417" y="559"/>
                  </a:lnTo>
                  <a:lnTo>
                    <a:pt x="1412" y="551"/>
                  </a:lnTo>
                  <a:lnTo>
                    <a:pt x="1406" y="542"/>
                  </a:lnTo>
                  <a:lnTo>
                    <a:pt x="1402" y="531"/>
                  </a:lnTo>
                  <a:lnTo>
                    <a:pt x="1397" y="522"/>
                  </a:lnTo>
                  <a:lnTo>
                    <a:pt x="1393" y="512"/>
                  </a:lnTo>
                  <a:lnTo>
                    <a:pt x="1389" y="501"/>
                  </a:lnTo>
                  <a:lnTo>
                    <a:pt x="1386" y="490"/>
                  </a:lnTo>
                  <a:lnTo>
                    <a:pt x="1384" y="480"/>
                  </a:lnTo>
                  <a:lnTo>
                    <a:pt x="1382" y="469"/>
                  </a:lnTo>
                  <a:lnTo>
                    <a:pt x="1379" y="445"/>
                  </a:lnTo>
                  <a:lnTo>
                    <a:pt x="1378" y="419"/>
                  </a:lnTo>
                  <a:lnTo>
                    <a:pt x="1379" y="394"/>
                  </a:lnTo>
                  <a:lnTo>
                    <a:pt x="1382" y="370"/>
                  </a:lnTo>
                  <a:lnTo>
                    <a:pt x="1386" y="346"/>
                  </a:lnTo>
                  <a:lnTo>
                    <a:pt x="1392" y="324"/>
                  </a:lnTo>
                  <a:lnTo>
                    <a:pt x="1397" y="313"/>
                  </a:lnTo>
                  <a:lnTo>
                    <a:pt x="1401" y="303"/>
                  </a:lnTo>
                  <a:lnTo>
                    <a:pt x="1406" y="293"/>
                  </a:lnTo>
                  <a:lnTo>
                    <a:pt x="1411" y="282"/>
                  </a:lnTo>
                  <a:lnTo>
                    <a:pt x="1416" y="273"/>
                  </a:lnTo>
                  <a:lnTo>
                    <a:pt x="1422" y="264"/>
                  </a:lnTo>
                  <a:lnTo>
                    <a:pt x="1428" y="255"/>
                  </a:lnTo>
                  <a:lnTo>
                    <a:pt x="1436" y="246"/>
                  </a:lnTo>
                  <a:lnTo>
                    <a:pt x="1443" y="238"/>
                  </a:lnTo>
                  <a:lnTo>
                    <a:pt x="1451" y="230"/>
                  </a:lnTo>
                  <a:lnTo>
                    <a:pt x="1458" y="223"/>
                  </a:lnTo>
                  <a:lnTo>
                    <a:pt x="1466" y="217"/>
                  </a:lnTo>
                  <a:lnTo>
                    <a:pt x="1476" y="210"/>
                  </a:lnTo>
                  <a:lnTo>
                    <a:pt x="1484" y="204"/>
                  </a:lnTo>
                  <a:lnTo>
                    <a:pt x="1493" y="199"/>
                  </a:lnTo>
                  <a:lnTo>
                    <a:pt x="1502" y="195"/>
                  </a:lnTo>
                  <a:lnTo>
                    <a:pt x="1513" y="191"/>
                  </a:lnTo>
                  <a:lnTo>
                    <a:pt x="1522" y="187"/>
                  </a:lnTo>
                  <a:lnTo>
                    <a:pt x="1532" y="185"/>
                  </a:lnTo>
                  <a:lnTo>
                    <a:pt x="1543" y="182"/>
                  </a:lnTo>
                  <a:lnTo>
                    <a:pt x="1554" y="179"/>
                  </a:lnTo>
                  <a:lnTo>
                    <a:pt x="1565" y="178"/>
                  </a:lnTo>
                  <a:lnTo>
                    <a:pt x="1576" y="177"/>
                  </a:lnTo>
                  <a:lnTo>
                    <a:pt x="1589" y="177"/>
                  </a:lnTo>
                  <a:lnTo>
                    <a:pt x="1601" y="177"/>
                  </a:lnTo>
                  <a:lnTo>
                    <a:pt x="1612" y="178"/>
                  </a:lnTo>
                  <a:lnTo>
                    <a:pt x="1624" y="181"/>
                  </a:lnTo>
                  <a:lnTo>
                    <a:pt x="1635" y="183"/>
                  </a:lnTo>
                  <a:lnTo>
                    <a:pt x="1645" y="185"/>
                  </a:lnTo>
                  <a:lnTo>
                    <a:pt x="1655" y="188"/>
                  </a:lnTo>
                  <a:lnTo>
                    <a:pt x="1665" y="192"/>
                  </a:lnTo>
                  <a:lnTo>
                    <a:pt x="1675" y="196"/>
                  </a:lnTo>
                  <a:lnTo>
                    <a:pt x="1683" y="201"/>
                  </a:lnTo>
                  <a:lnTo>
                    <a:pt x="1692" y="206"/>
                  </a:lnTo>
                  <a:lnTo>
                    <a:pt x="1701" y="212"/>
                  </a:lnTo>
                  <a:lnTo>
                    <a:pt x="1708" y="220"/>
                  </a:lnTo>
                  <a:lnTo>
                    <a:pt x="1716" y="227"/>
                  </a:lnTo>
                  <a:lnTo>
                    <a:pt x="1723" y="234"/>
                  </a:lnTo>
                  <a:lnTo>
                    <a:pt x="1729" y="242"/>
                  </a:lnTo>
                  <a:lnTo>
                    <a:pt x="1736" y="251"/>
                  </a:lnTo>
                  <a:lnTo>
                    <a:pt x="1745" y="266"/>
                  </a:lnTo>
                  <a:lnTo>
                    <a:pt x="1753" y="281"/>
                  </a:lnTo>
                  <a:lnTo>
                    <a:pt x="1759" y="298"/>
                  </a:lnTo>
                  <a:lnTo>
                    <a:pt x="1764" y="314"/>
                  </a:lnTo>
                  <a:lnTo>
                    <a:pt x="1768" y="332"/>
                  </a:lnTo>
                  <a:lnTo>
                    <a:pt x="1772" y="349"/>
                  </a:lnTo>
                  <a:lnTo>
                    <a:pt x="1774" y="369"/>
                  </a:lnTo>
                  <a:lnTo>
                    <a:pt x="1774" y="388"/>
                  </a:lnTo>
                  <a:lnTo>
                    <a:pt x="1774" y="400"/>
                  </a:lnTo>
                  <a:lnTo>
                    <a:pt x="1773" y="410"/>
                  </a:lnTo>
                  <a:lnTo>
                    <a:pt x="1772" y="419"/>
                  </a:lnTo>
                  <a:lnTo>
                    <a:pt x="1771" y="427"/>
                  </a:lnTo>
                  <a:close/>
                  <a:moveTo>
                    <a:pt x="1457" y="368"/>
                  </a:moveTo>
                  <a:lnTo>
                    <a:pt x="1696" y="368"/>
                  </a:lnTo>
                  <a:lnTo>
                    <a:pt x="1696" y="355"/>
                  </a:lnTo>
                  <a:lnTo>
                    <a:pt x="1694" y="344"/>
                  </a:lnTo>
                  <a:lnTo>
                    <a:pt x="1692" y="332"/>
                  </a:lnTo>
                  <a:lnTo>
                    <a:pt x="1690" y="321"/>
                  </a:lnTo>
                  <a:lnTo>
                    <a:pt x="1687" y="311"/>
                  </a:lnTo>
                  <a:lnTo>
                    <a:pt x="1683" y="301"/>
                  </a:lnTo>
                  <a:lnTo>
                    <a:pt x="1678" y="292"/>
                  </a:lnTo>
                  <a:lnTo>
                    <a:pt x="1673" y="282"/>
                  </a:lnTo>
                  <a:lnTo>
                    <a:pt x="1666" y="271"/>
                  </a:lnTo>
                  <a:lnTo>
                    <a:pt x="1656" y="262"/>
                  </a:lnTo>
                  <a:lnTo>
                    <a:pt x="1646" y="254"/>
                  </a:lnTo>
                  <a:lnTo>
                    <a:pt x="1636" y="247"/>
                  </a:lnTo>
                  <a:lnTo>
                    <a:pt x="1624" y="242"/>
                  </a:lnTo>
                  <a:lnTo>
                    <a:pt x="1611" y="239"/>
                  </a:lnTo>
                  <a:lnTo>
                    <a:pt x="1597" y="237"/>
                  </a:lnTo>
                  <a:lnTo>
                    <a:pt x="1583" y="236"/>
                  </a:lnTo>
                  <a:lnTo>
                    <a:pt x="1568" y="237"/>
                  </a:lnTo>
                  <a:lnTo>
                    <a:pt x="1555" y="239"/>
                  </a:lnTo>
                  <a:lnTo>
                    <a:pt x="1542" y="242"/>
                  </a:lnTo>
                  <a:lnTo>
                    <a:pt x="1531" y="247"/>
                  </a:lnTo>
                  <a:lnTo>
                    <a:pt x="1520" y="254"/>
                  </a:lnTo>
                  <a:lnTo>
                    <a:pt x="1510" y="261"/>
                  </a:lnTo>
                  <a:lnTo>
                    <a:pt x="1500" y="270"/>
                  </a:lnTo>
                  <a:lnTo>
                    <a:pt x="1491" y="280"/>
                  </a:lnTo>
                  <a:lnTo>
                    <a:pt x="1485" y="290"/>
                  </a:lnTo>
                  <a:lnTo>
                    <a:pt x="1479" y="300"/>
                  </a:lnTo>
                  <a:lnTo>
                    <a:pt x="1474" y="310"/>
                  </a:lnTo>
                  <a:lnTo>
                    <a:pt x="1468" y="320"/>
                  </a:lnTo>
                  <a:lnTo>
                    <a:pt x="1464" y="332"/>
                  </a:lnTo>
                  <a:lnTo>
                    <a:pt x="1461" y="343"/>
                  </a:lnTo>
                  <a:lnTo>
                    <a:pt x="1459" y="355"/>
                  </a:lnTo>
                  <a:lnTo>
                    <a:pt x="1457" y="368"/>
                  </a:lnTo>
                  <a:close/>
                  <a:moveTo>
                    <a:pt x="1875" y="637"/>
                  </a:moveTo>
                  <a:lnTo>
                    <a:pt x="1875" y="328"/>
                  </a:lnTo>
                  <a:lnTo>
                    <a:pt x="1875" y="291"/>
                  </a:lnTo>
                  <a:lnTo>
                    <a:pt x="1874" y="256"/>
                  </a:lnTo>
                  <a:lnTo>
                    <a:pt x="1873" y="221"/>
                  </a:lnTo>
                  <a:lnTo>
                    <a:pt x="1872" y="188"/>
                  </a:lnTo>
                  <a:lnTo>
                    <a:pt x="1944" y="188"/>
                  </a:lnTo>
                  <a:lnTo>
                    <a:pt x="1946" y="276"/>
                  </a:lnTo>
                  <a:lnTo>
                    <a:pt x="1950" y="276"/>
                  </a:lnTo>
                  <a:lnTo>
                    <a:pt x="1954" y="265"/>
                  </a:lnTo>
                  <a:lnTo>
                    <a:pt x="1959" y="255"/>
                  </a:lnTo>
                  <a:lnTo>
                    <a:pt x="1964" y="245"/>
                  </a:lnTo>
                  <a:lnTo>
                    <a:pt x="1970" y="236"/>
                  </a:lnTo>
                  <a:lnTo>
                    <a:pt x="1976" y="227"/>
                  </a:lnTo>
                  <a:lnTo>
                    <a:pt x="1983" y="219"/>
                  </a:lnTo>
                  <a:lnTo>
                    <a:pt x="1991" y="211"/>
                  </a:lnTo>
                  <a:lnTo>
                    <a:pt x="2000" y="204"/>
                  </a:lnTo>
                  <a:lnTo>
                    <a:pt x="2008" y="198"/>
                  </a:lnTo>
                  <a:lnTo>
                    <a:pt x="2017" y="193"/>
                  </a:lnTo>
                  <a:lnTo>
                    <a:pt x="2026" y="188"/>
                  </a:lnTo>
                  <a:lnTo>
                    <a:pt x="2036" y="185"/>
                  </a:lnTo>
                  <a:lnTo>
                    <a:pt x="2045" y="182"/>
                  </a:lnTo>
                  <a:lnTo>
                    <a:pt x="2054" y="179"/>
                  </a:lnTo>
                  <a:lnTo>
                    <a:pt x="2064" y="177"/>
                  </a:lnTo>
                  <a:lnTo>
                    <a:pt x="2075" y="177"/>
                  </a:lnTo>
                  <a:lnTo>
                    <a:pt x="2087" y="178"/>
                  </a:lnTo>
                  <a:lnTo>
                    <a:pt x="2097" y="181"/>
                  </a:lnTo>
                  <a:lnTo>
                    <a:pt x="2097" y="258"/>
                  </a:lnTo>
                  <a:lnTo>
                    <a:pt x="2084" y="256"/>
                  </a:lnTo>
                  <a:lnTo>
                    <a:pt x="2069" y="255"/>
                  </a:lnTo>
                  <a:lnTo>
                    <a:pt x="2055" y="256"/>
                  </a:lnTo>
                  <a:lnTo>
                    <a:pt x="2043" y="258"/>
                  </a:lnTo>
                  <a:lnTo>
                    <a:pt x="2032" y="261"/>
                  </a:lnTo>
                  <a:lnTo>
                    <a:pt x="2020" y="266"/>
                  </a:lnTo>
                  <a:lnTo>
                    <a:pt x="2010" y="272"/>
                  </a:lnTo>
                  <a:lnTo>
                    <a:pt x="2000" y="280"/>
                  </a:lnTo>
                  <a:lnTo>
                    <a:pt x="1990" y="290"/>
                  </a:lnTo>
                  <a:lnTo>
                    <a:pt x="1982" y="300"/>
                  </a:lnTo>
                  <a:lnTo>
                    <a:pt x="1976" y="310"/>
                  </a:lnTo>
                  <a:lnTo>
                    <a:pt x="1971" y="321"/>
                  </a:lnTo>
                  <a:lnTo>
                    <a:pt x="1966" y="333"/>
                  </a:lnTo>
                  <a:lnTo>
                    <a:pt x="1963" y="344"/>
                  </a:lnTo>
                  <a:lnTo>
                    <a:pt x="1960" y="356"/>
                  </a:lnTo>
                  <a:lnTo>
                    <a:pt x="1958" y="370"/>
                  </a:lnTo>
                  <a:lnTo>
                    <a:pt x="1957" y="383"/>
                  </a:lnTo>
                  <a:lnTo>
                    <a:pt x="1955" y="398"/>
                  </a:lnTo>
                  <a:lnTo>
                    <a:pt x="1955" y="637"/>
                  </a:lnTo>
                  <a:lnTo>
                    <a:pt x="1875" y="637"/>
                  </a:lnTo>
                  <a:close/>
                  <a:moveTo>
                    <a:pt x="2260" y="637"/>
                  </a:moveTo>
                  <a:lnTo>
                    <a:pt x="2178" y="637"/>
                  </a:lnTo>
                  <a:lnTo>
                    <a:pt x="2178" y="188"/>
                  </a:lnTo>
                  <a:lnTo>
                    <a:pt x="2260" y="188"/>
                  </a:lnTo>
                  <a:lnTo>
                    <a:pt x="2260" y="637"/>
                  </a:lnTo>
                  <a:close/>
                  <a:moveTo>
                    <a:pt x="2219" y="105"/>
                  </a:moveTo>
                  <a:lnTo>
                    <a:pt x="2217" y="105"/>
                  </a:lnTo>
                  <a:lnTo>
                    <a:pt x="2206" y="104"/>
                  </a:lnTo>
                  <a:lnTo>
                    <a:pt x="2197" y="101"/>
                  </a:lnTo>
                  <a:lnTo>
                    <a:pt x="2193" y="99"/>
                  </a:lnTo>
                  <a:lnTo>
                    <a:pt x="2189" y="96"/>
                  </a:lnTo>
                  <a:lnTo>
                    <a:pt x="2185" y="93"/>
                  </a:lnTo>
                  <a:lnTo>
                    <a:pt x="2181" y="90"/>
                  </a:lnTo>
                  <a:lnTo>
                    <a:pt x="2174" y="82"/>
                  </a:lnTo>
                  <a:lnTo>
                    <a:pt x="2170" y="72"/>
                  </a:lnTo>
                  <a:lnTo>
                    <a:pt x="2167" y="63"/>
                  </a:lnTo>
                  <a:lnTo>
                    <a:pt x="2166" y="52"/>
                  </a:lnTo>
                  <a:lnTo>
                    <a:pt x="2167" y="42"/>
                  </a:lnTo>
                  <a:lnTo>
                    <a:pt x="2170" y="32"/>
                  </a:lnTo>
                  <a:lnTo>
                    <a:pt x="2174" y="23"/>
                  </a:lnTo>
                  <a:lnTo>
                    <a:pt x="2182" y="16"/>
                  </a:lnTo>
                  <a:lnTo>
                    <a:pt x="2185" y="12"/>
                  </a:lnTo>
                  <a:lnTo>
                    <a:pt x="2189" y="9"/>
                  </a:lnTo>
                  <a:lnTo>
                    <a:pt x="2194" y="6"/>
                  </a:lnTo>
                  <a:lnTo>
                    <a:pt x="2198" y="4"/>
                  </a:lnTo>
                  <a:lnTo>
                    <a:pt x="2208" y="2"/>
                  </a:lnTo>
                  <a:lnTo>
                    <a:pt x="2220" y="0"/>
                  </a:lnTo>
                  <a:lnTo>
                    <a:pt x="2230" y="2"/>
                  </a:lnTo>
                  <a:lnTo>
                    <a:pt x="2240" y="4"/>
                  </a:lnTo>
                  <a:lnTo>
                    <a:pt x="2244" y="6"/>
                  </a:lnTo>
                  <a:lnTo>
                    <a:pt x="2249" y="9"/>
                  </a:lnTo>
                  <a:lnTo>
                    <a:pt x="2253" y="12"/>
                  </a:lnTo>
                  <a:lnTo>
                    <a:pt x="2257" y="15"/>
                  </a:lnTo>
                  <a:lnTo>
                    <a:pt x="2263" y="23"/>
                  </a:lnTo>
                  <a:lnTo>
                    <a:pt x="2268" y="31"/>
                  </a:lnTo>
                  <a:lnTo>
                    <a:pt x="2270" y="42"/>
                  </a:lnTo>
                  <a:lnTo>
                    <a:pt x="2271" y="52"/>
                  </a:lnTo>
                  <a:lnTo>
                    <a:pt x="2270" y="63"/>
                  </a:lnTo>
                  <a:lnTo>
                    <a:pt x="2268" y="72"/>
                  </a:lnTo>
                  <a:lnTo>
                    <a:pt x="2263" y="82"/>
                  </a:lnTo>
                  <a:lnTo>
                    <a:pt x="2257" y="90"/>
                  </a:lnTo>
                  <a:lnTo>
                    <a:pt x="2253" y="93"/>
                  </a:lnTo>
                  <a:lnTo>
                    <a:pt x="2249" y="96"/>
                  </a:lnTo>
                  <a:lnTo>
                    <a:pt x="2244" y="99"/>
                  </a:lnTo>
                  <a:lnTo>
                    <a:pt x="2240" y="101"/>
                  </a:lnTo>
                  <a:lnTo>
                    <a:pt x="2235" y="103"/>
                  </a:lnTo>
                  <a:lnTo>
                    <a:pt x="2230" y="104"/>
                  </a:lnTo>
                  <a:lnTo>
                    <a:pt x="2224" y="104"/>
                  </a:lnTo>
                  <a:lnTo>
                    <a:pt x="2219" y="105"/>
                  </a:lnTo>
                  <a:close/>
                  <a:moveTo>
                    <a:pt x="2755" y="427"/>
                  </a:moveTo>
                  <a:lnTo>
                    <a:pt x="2441" y="426"/>
                  </a:lnTo>
                  <a:lnTo>
                    <a:pt x="2443" y="445"/>
                  </a:lnTo>
                  <a:lnTo>
                    <a:pt x="2446" y="463"/>
                  </a:lnTo>
                  <a:lnTo>
                    <a:pt x="2449" y="480"/>
                  </a:lnTo>
                  <a:lnTo>
                    <a:pt x="2454" y="495"/>
                  </a:lnTo>
                  <a:lnTo>
                    <a:pt x="2461" y="510"/>
                  </a:lnTo>
                  <a:lnTo>
                    <a:pt x="2469" y="523"/>
                  </a:lnTo>
                  <a:lnTo>
                    <a:pt x="2478" y="535"/>
                  </a:lnTo>
                  <a:lnTo>
                    <a:pt x="2489" y="546"/>
                  </a:lnTo>
                  <a:lnTo>
                    <a:pt x="2499" y="554"/>
                  </a:lnTo>
                  <a:lnTo>
                    <a:pt x="2510" y="562"/>
                  </a:lnTo>
                  <a:lnTo>
                    <a:pt x="2523" y="568"/>
                  </a:lnTo>
                  <a:lnTo>
                    <a:pt x="2535" y="573"/>
                  </a:lnTo>
                  <a:lnTo>
                    <a:pt x="2548" y="577"/>
                  </a:lnTo>
                  <a:lnTo>
                    <a:pt x="2564" y="580"/>
                  </a:lnTo>
                  <a:lnTo>
                    <a:pt x="2579" y="582"/>
                  </a:lnTo>
                  <a:lnTo>
                    <a:pt x="2595" y="582"/>
                  </a:lnTo>
                  <a:lnTo>
                    <a:pt x="2612" y="582"/>
                  </a:lnTo>
                  <a:lnTo>
                    <a:pt x="2628" y="581"/>
                  </a:lnTo>
                  <a:lnTo>
                    <a:pt x="2644" y="579"/>
                  </a:lnTo>
                  <a:lnTo>
                    <a:pt x="2660" y="577"/>
                  </a:lnTo>
                  <a:lnTo>
                    <a:pt x="2676" y="573"/>
                  </a:lnTo>
                  <a:lnTo>
                    <a:pt x="2690" y="569"/>
                  </a:lnTo>
                  <a:lnTo>
                    <a:pt x="2705" y="564"/>
                  </a:lnTo>
                  <a:lnTo>
                    <a:pt x="2719" y="559"/>
                  </a:lnTo>
                  <a:lnTo>
                    <a:pt x="2732" y="618"/>
                  </a:lnTo>
                  <a:lnTo>
                    <a:pt x="2717" y="624"/>
                  </a:lnTo>
                  <a:lnTo>
                    <a:pt x="2700" y="630"/>
                  </a:lnTo>
                  <a:lnTo>
                    <a:pt x="2683" y="635"/>
                  </a:lnTo>
                  <a:lnTo>
                    <a:pt x="2664" y="639"/>
                  </a:lnTo>
                  <a:lnTo>
                    <a:pt x="2645" y="642"/>
                  </a:lnTo>
                  <a:lnTo>
                    <a:pt x="2625" y="644"/>
                  </a:lnTo>
                  <a:lnTo>
                    <a:pt x="2605" y="646"/>
                  </a:lnTo>
                  <a:lnTo>
                    <a:pt x="2583" y="647"/>
                  </a:lnTo>
                  <a:lnTo>
                    <a:pt x="2559" y="646"/>
                  </a:lnTo>
                  <a:lnTo>
                    <a:pt x="2535" y="642"/>
                  </a:lnTo>
                  <a:lnTo>
                    <a:pt x="2524" y="640"/>
                  </a:lnTo>
                  <a:lnTo>
                    <a:pt x="2512" y="637"/>
                  </a:lnTo>
                  <a:lnTo>
                    <a:pt x="2502" y="634"/>
                  </a:lnTo>
                  <a:lnTo>
                    <a:pt x="2492" y="631"/>
                  </a:lnTo>
                  <a:lnTo>
                    <a:pt x="2483" y="627"/>
                  </a:lnTo>
                  <a:lnTo>
                    <a:pt x="2472" y="622"/>
                  </a:lnTo>
                  <a:lnTo>
                    <a:pt x="2463" y="617"/>
                  </a:lnTo>
                  <a:lnTo>
                    <a:pt x="2455" y="612"/>
                  </a:lnTo>
                  <a:lnTo>
                    <a:pt x="2446" y="605"/>
                  </a:lnTo>
                  <a:lnTo>
                    <a:pt x="2437" y="598"/>
                  </a:lnTo>
                  <a:lnTo>
                    <a:pt x="2429" y="592"/>
                  </a:lnTo>
                  <a:lnTo>
                    <a:pt x="2422" y="584"/>
                  </a:lnTo>
                  <a:lnTo>
                    <a:pt x="2415" y="576"/>
                  </a:lnTo>
                  <a:lnTo>
                    <a:pt x="2409" y="567"/>
                  </a:lnTo>
                  <a:lnTo>
                    <a:pt x="2401" y="559"/>
                  </a:lnTo>
                  <a:lnTo>
                    <a:pt x="2396" y="551"/>
                  </a:lnTo>
                  <a:lnTo>
                    <a:pt x="2391" y="542"/>
                  </a:lnTo>
                  <a:lnTo>
                    <a:pt x="2386" y="531"/>
                  </a:lnTo>
                  <a:lnTo>
                    <a:pt x="2382" y="522"/>
                  </a:lnTo>
                  <a:lnTo>
                    <a:pt x="2378" y="512"/>
                  </a:lnTo>
                  <a:lnTo>
                    <a:pt x="2374" y="501"/>
                  </a:lnTo>
                  <a:lnTo>
                    <a:pt x="2371" y="490"/>
                  </a:lnTo>
                  <a:lnTo>
                    <a:pt x="2369" y="480"/>
                  </a:lnTo>
                  <a:lnTo>
                    <a:pt x="2366" y="469"/>
                  </a:lnTo>
                  <a:lnTo>
                    <a:pt x="2363" y="445"/>
                  </a:lnTo>
                  <a:lnTo>
                    <a:pt x="2362" y="419"/>
                  </a:lnTo>
                  <a:lnTo>
                    <a:pt x="2363" y="394"/>
                  </a:lnTo>
                  <a:lnTo>
                    <a:pt x="2366" y="370"/>
                  </a:lnTo>
                  <a:lnTo>
                    <a:pt x="2371" y="346"/>
                  </a:lnTo>
                  <a:lnTo>
                    <a:pt x="2377" y="324"/>
                  </a:lnTo>
                  <a:lnTo>
                    <a:pt x="2381" y="313"/>
                  </a:lnTo>
                  <a:lnTo>
                    <a:pt x="2385" y="303"/>
                  </a:lnTo>
                  <a:lnTo>
                    <a:pt x="2390" y="293"/>
                  </a:lnTo>
                  <a:lnTo>
                    <a:pt x="2395" y="282"/>
                  </a:lnTo>
                  <a:lnTo>
                    <a:pt x="2400" y="273"/>
                  </a:lnTo>
                  <a:lnTo>
                    <a:pt x="2407" y="264"/>
                  </a:lnTo>
                  <a:lnTo>
                    <a:pt x="2414" y="255"/>
                  </a:lnTo>
                  <a:lnTo>
                    <a:pt x="2420" y="246"/>
                  </a:lnTo>
                  <a:lnTo>
                    <a:pt x="2427" y="238"/>
                  </a:lnTo>
                  <a:lnTo>
                    <a:pt x="2435" y="230"/>
                  </a:lnTo>
                  <a:lnTo>
                    <a:pt x="2444" y="223"/>
                  </a:lnTo>
                  <a:lnTo>
                    <a:pt x="2452" y="217"/>
                  </a:lnTo>
                  <a:lnTo>
                    <a:pt x="2460" y="210"/>
                  </a:lnTo>
                  <a:lnTo>
                    <a:pt x="2468" y="204"/>
                  </a:lnTo>
                  <a:lnTo>
                    <a:pt x="2477" y="199"/>
                  </a:lnTo>
                  <a:lnTo>
                    <a:pt x="2487" y="195"/>
                  </a:lnTo>
                  <a:lnTo>
                    <a:pt x="2497" y="191"/>
                  </a:lnTo>
                  <a:lnTo>
                    <a:pt x="2507" y="187"/>
                  </a:lnTo>
                  <a:lnTo>
                    <a:pt x="2518" y="185"/>
                  </a:lnTo>
                  <a:lnTo>
                    <a:pt x="2528" y="182"/>
                  </a:lnTo>
                  <a:lnTo>
                    <a:pt x="2539" y="179"/>
                  </a:lnTo>
                  <a:lnTo>
                    <a:pt x="2549" y="178"/>
                  </a:lnTo>
                  <a:lnTo>
                    <a:pt x="2562" y="177"/>
                  </a:lnTo>
                  <a:lnTo>
                    <a:pt x="2573" y="177"/>
                  </a:lnTo>
                  <a:lnTo>
                    <a:pt x="2585" y="177"/>
                  </a:lnTo>
                  <a:lnTo>
                    <a:pt x="2597" y="178"/>
                  </a:lnTo>
                  <a:lnTo>
                    <a:pt x="2608" y="181"/>
                  </a:lnTo>
                  <a:lnTo>
                    <a:pt x="2619" y="183"/>
                  </a:lnTo>
                  <a:lnTo>
                    <a:pt x="2630" y="185"/>
                  </a:lnTo>
                  <a:lnTo>
                    <a:pt x="2640" y="188"/>
                  </a:lnTo>
                  <a:lnTo>
                    <a:pt x="2650" y="192"/>
                  </a:lnTo>
                  <a:lnTo>
                    <a:pt x="2659" y="196"/>
                  </a:lnTo>
                  <a:lnTo>
                    <a:pt x="2669" y="201"/>
                  </a:lnTo>
                  <a:lnTo>
                    <a:pt x="2677" y="206"/>
                  </a:lnTo>
                  <a:lnTo>
                    <a:pt x="2685" y="212"/>
                  </a:lnTo>
                  <a:lnTo>
                    <a:pt x="2693" y="220"/>
                  </a:lnTo>
                  <a:lnTo>
                    <a:pt x="2700" y="227"/>
                  </a:lnTo>
                  <a:lnTo>
                    <a:pt x="2708" y="234"/>
                  </a:lnTo>
                  <a:lnTo>
                    <a:pt x="2714" y="242"/>
                  </a:lnTo>
                  <a:lnTo>
                    <a:pt x="2721" y="251"/>
                  </a:lnTo>
                  <a:lnTo>
                    <a:pt x="2729" y="266"/>
                  </a:lnTo>
                  <a:lnTo>
                    <a:pt x="2737" y="281"/>
                  </a:lnTo>
                  <a:lnTo>
                    <a:pt x="2744" y="298"/>
                  </a:lnTo>
                  <a:lnTo>
                    <a:pt x="2749" y="314"/>
                  </a:lnTo>
                  <a:lnTo>
                    <a:pt x="2753" y="332"/>
                  </a:lnTo>
                  <a:lnTo>
                    <a:pt x="2756" y="349"/>
                  </a:lnTo>
                  <a:lnTo>
                    <a:pt x="2758" y="369"/>
                  </a:lnTo>
                  <a:lnTo>
                    <a:pt x="2759" y="388"/>
                  </a:lnTo>
                  <a:lnTo>
                    <a:pt x="2758" y="400"/>
                  </a:lnTo>
                  <a:lnTo>
                    <a:pt x="2758" y="410"/>
                  </a:lnTo>
                  <a:lnTo>
                    <a:pt x="2757" y="419"/>
                  </a:lnTo>
                  <a:lnTo>
                    <a:pt x="2755" y="427"/>
                  </a:lnTo>
                  <a:close/>
                  <a:moveTo>
                    <a:pt x="2441" y="368"/>
                  </a:moveTo>
                  <a:lnTo>
                    <a:pt x="2680" y="368"/>
                  </a:lnTo>
                  <a:lnTo>
                    <a:pt x="2680" y="355"/>
                  </a:lnTo>
                  <a:lnTo>
                    <a:pt x="2679" y="344"/>
                  </a:lnTo>
                  <a:lnTo>
                    <a:pt x="2677" y="332"/>
                  </a:lnTo>
                  <a:lnTo>
                    <a:pt x="2675" y="321"/>
                  </a:lnTo>
                  <a:lnTo>
                    <a:pt x="2672" y="311"/>
                  </a:lnTo>
                  <a:lnTo>
                    <a:pt x="2668" y="301"/>
                  </a:lnTo>
                  <a:lnTo>
                    <a:pt x="2663" y="292"/>
                  </a:lnTo>
                  <a:lnTo>
                    <a:pt x="2657" y="282"/>
                  </a:lnTo>
                  <a:lnTo>
                    <a:pt x="2650" y="271"/>
                  </a:lnTo>
                  <a:lnTo>
                    <a:pt x="2641" y="262"/>
                  </a:lnTo>
                  <a:lnTo>
                    <a:pt x="2632" y="254"/>
                  </a:lnTo>
                  <a:lnTo>
                    <a:pt x="2620" y="247"/>
                  </a:lnTo>
                  <a:lnTo>
                    <a:pt x="2609" y="242"/>
                  </a:lnTo>
                  <a:lnTo>
                    <a:pt x="2596" y="239"/>
                  </a:lnTo>
                  <a:lnTo>
                    <a:pt x="2581" y="237"/>
                  </a:lnTo>
                  <a:lnTo>
                    <a:pt x="2567" y="236"/>
                  </a:lnTo>
                  <a:lnTo>
                    <a:pt x="2552" y="237"/>
                  </a:lnTo>
                  <a:lnTo>
                    <a:pt x="2540" y="239"/>
                  </a:lnTo>
                  <a:lnTo>
                    <a:pt x="2528" y="242"/>
                  </a:lnTo>
                  <a:lnTo>
                    <a:pt x="2515" y="247"/>
                  </a:lnTo>
                  <a:lnTo>
                    <a:pt x="2504" y="254"/>
                  </a:lnTo>
                  <a:lnTo>
                    <a:pt x="2494" y="261"/>
                  </a:lnTo>
                  <a:lnTo>
                    <a:pt x="2485" y="270"/>
                  </a:lnTo>
                  <a:lnTo>
                    <a:pt x="2475" y="280"/>
                  </a:lnTo>
                  <a:lnTo>
                    <a:pt x="2469" y="290"/>
                  </a:lnTo>
                  <a:lnTo>
                    <a:pt x="2463" y="300"/>
                  </a:lnTo>
                  <a:lnTo>
                    <a:pt x="2458" y="310"/>
                  </a:lnTo>
                  <a:lnTo>
                    <a:pt x="2454" y="320"/>
                  </a:lnTo>
                  <a:lnTo>
                    <a:pt x="2450" y="332"/>
                  </a:lnTo>
                  <a:lnTo>
                    <a:pt x="2446" y="343"/>
                  </a:lnTo>
                  <a:lnTo>
                    <a:pt x="2444" y="355"/>
                  </a:lnTo>
                  <a:lnTo>
                    <a:pt x="2441" y="368"/>
                  </a:lnTo>
                  <a:close/>
                  <a:moveTo>
                    <a:pt x="2860" y="637"/>
                  </a:moveTo>
                  <a:lnTo>
                    <a:pt x="2860" y="309"/>
                  </a:lnTo>
                  <a:lnTo>
                    <a:pt x="2860" y="280"/>
                  </a:lnTo>
                  <a:lnTo>
                    <a:pt x="2859" y="250"/>
                  </a:lnTo>
                  <a:lnTo>
                    <a:pt x="2858" y="220"/>
                  </a:lnTo>
                  <a:lnTo>
                    <a:pt x="2856" y="188"/>
                  </a:lnTo>
                  <a:lnTo>
                    <a:pt x="2929" y="188"/>
                  </a:lnTo>
                  <a:lnTo>
                    <a:pt x="2933" y="262"/>
                  </a:lnTo>
                  <a:lnTo>
                    <a:pt x="2935" y="262"/>
                  </a:lnTo>
                  <a:lnTo>
                    <a:pt x="2940" y="254"/>
                  </a:lnTo>
                  <a:lnTo>
                    <a:pt x="2945" y="245"/>
                  </a:lnTo>
                  <a:lnTo>
                    <a:pt x="2951" y="237"/>
                  </a:lnTo>
                  <a:lnTo>
                    <a:pt x="2958" y="230"/>
                  </a:lnTo>
                  <a:lnTo>
                    <a:pt x="2964" y="223"/>
                  </a:lnTo>
                  <a:lnTo>
                    <a:pt x="2973" y="217"/>
                  </a:lnTo>
                  <a:lnTo>
                    <a:pt x="2981" y="210"/>
                  </a:lnTo>
                  <a:lnTo>
                    <a:pt x="2989" y="204"/>
                  </a:lnTo>
                  <a:lnTo>
                    <a:pt x="3000" y="198"/>
                  </a:lnTo>
                  <a:lnTo>
                    <a:pt x="3011" y="193"/>
                  </a:lnTo>
                  <a:lnTo>
                    <a:pt x="3022" y="188"/>
                  </a:lnTo>
                  <a:lnTo>
                    <a:pt x="3033" y="185"/>
                  </a:lnTo>
                  <a:lnTo>
                    <a:pt x="3046" y="182"/>
                  </a:lnTo>
                  <a:lnTo>
                    <a:pt x="3058" y="179"/>
                  </a:lnTo>
                  <a:lnTo>
                    <a:pt x="3070" y="177"/>
                  </a:lnTo>
                  <a:lnTo>
                    <a:pt x="3084" y="177"/>
                  </a:lnTo>
                  <a:lnTo>
                    <a:pt x="3098" y="178"/>
                  </a:lnTo>
                  <a:lnTo>
                    <a:pt x="3112" y="179"/>
                  </a:lnTo>
                  <a:lnTo>
                    <a:pt x="3126" y="183"/>
                  </a:lnTo>
                  <a:lnTo>
                    <a:pt x="3139" y="187"/>
                  </a:lnTo>
                  <a:lnTo>
                    <a:pt x="3151" y="192"/>
                  </a:lnTo>
                  <a:lnTo>
                    <a:pt x="3163" y="199"/>
                  </a:lnTo>
                  <a:lnTo>
                    <a:pt x="3174" y="206"/>
                  </a:lnTo>
                  <a:lnTo>
                    <a:pt x="3185" y="215"/>
                  </a:lnTo>
                  <a:lnTo>
                    <a:pt x="3192" y="222"/>
                  </a:lnTo>
                  <a:lnTo>
                    <a:pt x="3199" y="229"/>
                  </a:lnTo>
                  <a:lnTo>
                    <a:pt x="3205" y="236"/>
                  </a:lnTo>
                  <a:lnTo>
                    <a:pt x="3210" y="244"/>
                  </a:lnTo>
                  <a:lnTo>
                    <a:pt x="3215" y="251"/>
                  </a:lnTo>
                  <a:lnTo>
                    <a:pt x="3219" y="261"/>
                  </a:lnTo>
                  <a:lnTo>
                    <a:pt x="3223" y="269"/>
                  </a:lnTo>
                  <a:lnTo>
                    <a:pt x="3228" y="279"/>
                  </a:lnTo>
                  <a:lnTo>
                    <a:pt x="3231" y="289"/>
                  </a:lnTo>
                  <a:lnTo>
                    <a:pt x="3234" y="299"/>
                  </a:lnTo>
                  <a:lnTo>
                    <a:pt x="3236" y="309"/>
                  </a:lnTo>
                  <a:lnTo>
                    <a:pt x="3238" y="320"/>
                  </a:lnTo>
                  <a:lnTo>
                    <a:pt x="3241" y="344"/>
                  </a:lnTo>
                  <a:lnTo>
                    <a:pt x="3242" y="369"/>
                  </a:lnTo>
                  <a:lnTo>
                    <a:pt x="3242" y="637"/>
                  </a:lnTo>
                  <a:lnTo>
                    <a:pt x="3160" y="637"/>
                  </a:lnTo>
                  <a:lnTo>
                    <a:pt x="3160" y="378"/>
                  </a:lnTo>
                  <a:lnTo>
                    <a:pt x="3160" y="362"/>
                  </a:lnTo>
                  <a:lnTo>
                    <a:pt x="3159" y="346"/>
                  </a:lnTo>
                  <a:lnTo>
                    <a:pt x="3157" y="333"/>
                  </a:lnTo>
                  <a:lnTo>
                    <a:pt x="3154" y="319"/>
                  </a:lnTo>
                  <a:lnTo>
                    <a:pt x="3150" y="307"/>
                  </a:lnTo>
                  <a:lnTo>
                    <a:pt x="3145" y="297"/>
                  </a:lnTo>
                  <a:lnTo>
                    <a:pt x="3140" y="286"/>
                  </a:lnTo>
                  <a:lnTo>
                    <a:pt x="3134" y="277"/>
                  </a:lnTo>
                  <a:lnTo>
                    <a:pt x="3127" y="270"/>
                  </a:lnTo>
                  <a:lnTo>
                    <a:pt x="3120" y="263"/>
                  </a:lnTo>
                  <a:lnTo>
                    <a:pt x="3111" y="258"/>
                  </a:lnTo>
                  <a:lnTo>
                    <a:pt x="3102" y="253"/>
                  </a:lnTo>
                  <a:lnTo>
                    <a:pt x="3092" y="249"/>
                  </a:lnTo>
                  <a:lnTo>
                    <a:pt x="3081" y="246"/>
                  </a:lnTo>
                  <a:lnTo>
                    <a:pt x="3069" y="244"/>
                  </a:lnTo>
                  <a:lnTo>
                    <a:pt x="3056" y="244"/>
                  </a:lnTo>
                  <a:lnTo>
                    <a:pt x="3047" y="244"/>
                  </a:lnTo>
                  <a:lnTo>
                    <a:pt x="3037" y="245"/>
                  </a:lnTo>
                  <a:lnTo>
                    <a:pt x="3028" y="247"/>
                  </a:lnTo>
                  <a:lnTo>
                    <a:pt x="3020" y="250"/>
                  </a:lnTo>
                  <a:lnTo>
                    <a:pt x="3012" y="254"/>
                  </a:lnTo>
                  <a:lnTo>
                    <a:pt x="3004" y="258"/>
                  </a:lnTo>
                  <a:lnTo>
                    <a:pt x="2995" y="263"/>
                  </a:lnTo>
                  <a:lnTo>
                    <a:pt x="2988" y="268"/>
                  </a:lnTo>
                  <a:lnTo>
                    <a:pt x="2981" y="274"/>
                  </a:lnTo>
                  <a:lnTo>
                    <a:pt x="2974" y="281"/>
                  </a:lnTo>
                  <a:lnTo>
                    <a:pt x="2968" y="289"/>
                  </a:lnTo>
                  <a:lnTo>
                    <a:pt x="2962" y="296"/>
                  </a:lnTo>
                  <a:lnTo>
                    <a:pt x="2958" y="303"/>
                  </a:lnTo>
                  <a:lnTo>
                    <a:pt x="2953" y="311"/>
                  </a:lnTo>
                  <a:lnTo>
                    <a:pt x="2950" y="319"/>
                  </a:lnTo>
                  <a:lnTo>
                    <a:pt x="2947" y="329"/>
                  </a:lnTo>
                  <a:lnTo>
                    <a:pt x="2945" y="337"/>
                  </a:lnTo>
                  <a:lnTo>
                    <a:pt x="2943" y="346"/>
                  </a:lnTo>
                  <a:lnTo>
                    <a:pt x="2942" y="356"/>
                  </a:lnTo>
                  <a:lnTo>
                    <a:pt x="2942" y="367"/>
                  </a:lnTo>
                  <a:lnTo>
                    <a:pt x="2942" y="637"/>
                  </a:lnTo>
                  <a:lnTo>
                    <a:pt x="2860" y="637"/>
                  </a:lnTo>
                  <a:close/>
                  <a:moveTo>
                    <a:pt x="3680" y="559"/>
                  </a:moveTo>
                  <a:lnTo>
                    <a:pt x="3694" y="620"/>
                  </a:lnTo>
                  <a:lnTo>
                    <a:pt x="3681" y="627"/>
                  </a:lnTo>
                  <a:lnTo>
                    <a:pt x="3666" y="632"/>
                  </a:lnTo>
                  <a:lnTo>
                    <a:pt x="3651" y="636"/>
                  </a:lnTo>
                  <a:lnTo>
                    <a:pt x="3635" y="640"/>
                  </a:lnTo>
                  <a:lnTo>
                    <a:pt x="3619" y="643"/>
                  </a:lnTo>
                  <a:lnTo>
                    <a:pt x="3602" y="646"/>
                  </a:lnTo>
                  <a:lnTo>
                    <a:pt x="3584" y="647"/>
                  </a:lnTo>
                  <a:lnTo>
                    <a:pt x="3566" y="648"/>
                  </a:lnTo>
                  <a:lnTo>
                    <a:pt x="3541" y="647"/>
                  </a:lnTo>
                  <a:lnTo>
                    <a:pt x="3517" y="643"/>
                  </a:lnTo>
                  <a:lnTo>
                    <a:pt x="3506" y="641"/>
                  </a:lnTo>
                  <a:lnTo>
                    <a:pt x="3495" y="638"/>
                  </a:lnTo>
                  <a:lnTo>
                    <a:pt x="3484" y="635"/>
                  </a:lnTo>
                  <a:lnTo>
                    <a:pt x="3474" y="631"/>
                  </a:lnTo>
                  <a:lnTo>
                    <a:pt x="3464" y="627"/>
                  </a:lnTo>
                  <a:lnTo>
                    <a:pt x="3455" y="623"/>
                  </a:lnTo>
                  <a:lnTo>
                    <a:pt x="3445" y="618"/>
                  </a:lnTo>
                  <a:lnTo>
                    <a:pt x="3436" y="612"/>
                  </a:lnTo>
                  <a:lnTo>
                    <a:pt x="3427" y="605"/>
                  </a:lnTo>
                  <a:lnTo>
                    <a:pt x="3419" y="599"/>
                  </a:lnTo>
                  <a:lnTo>
                    <a:pt x="3410" y="592"/>
                  </a:lnTo>
                  <a:lnTo>
                    <a:pt x="3403" y="584"/>
                  </a:lnTo>
                  <a:lnTo>
                    <a:pt x="3395" y="576"/>
                  </a:lnTo>
                  <a:lnTo>
                    <a:pt x="3389" y="567"/>
                  </a:lnTo>
                  <a:lnTo>
                    <a:pt x="3382" y="559"/>
                  </a:lnTo>
                  <a:lnTo>
                    <a:pt x="3377" y="550"/>
                  </a:lnTo>
                  <a:lnTo>
                    <a:pt x="3370" y="541"/>
                  </a:lnTo>
                  <a:lnTo>
                    <a:pt x="3365" y="531"/>
                  </a:lnTo>
                  <a:lnTo>
                    <a:pt x="3361" y="521"/>
                  </a:lnTo>
                  <a:lnTo>
                    <a:pt x="3357" y="511"/>
                  </a:lnTo>
                  <a:lnTo>
                    <a:pt x="3354" y="500"/>
                  </a:lnTo>
                  <a:lnTo>
                    <a:pt x="3351" y="489"/>
                  </a:lnTo>
                  <a:lnTo>
                    <a:pt x="3348" y="478"/>
                  </a:lnTo>
                  <a:lnTo>
                    <a:pt x="3346" y="467"/>
                  </a:lnTo>
                  <a:lnTo>
                    <a:pt x="3343" y="442"/>
                  </a:lnTo>
                  <a:lnTo>
                    <a:pt x="3342" y="417"/>
                  </a:lnTo>
                  <a:lnTo>
                    <a:pt x="3342" y="404"/>
                  </a:lnTo>
                  <a:lnTo>
                    <a:pt x="3343" y="391"/>
                  </a:lnTo>
                  <a:lnTo>
                    <a:pt x="3344" y="379"/>
                  </a:lnTo>
                  <a:lnTo>
                    <a:pt x="3346" y="367"/>
                  </a:lnTo>
                  <a:lnTo>
                    <a:pt x="3348" y="355"/>
                  </a:lnTo>
                  <a:lnTo>
                    <a:pt x="3351" y="344"/>
                  </a:lnTo>
                  <a:lnTo>
                    <a:pt x="3354" y="333"/>
                  </a:lnTo>
                  <a:lnTo>
                    <a:pt x="3358" y="321"/>
                  </a:lnTo>
                  <a:lnTo>
                    <a:pt x="3363" y="311"/>
                  </a:lnTo>
                  <a:lnTo>
                    <a:pt x="3367" y="301"/>
                  </a:lnTo>
                  <a:lnTo>
                    <a:pt x="3373" y="291"/>
                  </a:lnTo>
                  <a:lnTo>
                    <a:pt x="3379" y="281"/>
                  </a:lnTo>
                  <a:lnTo>
                    <a:pt x="3386" y="272"/>
                  </a:lnTo>
                  <a:lnTo>
                    <a:pt x="3393" y="263"/>
                  </a:lnTo>
                  <a:lnTo>
                    <a:pt x="3400" y="254"/>
                  </a:lnTo>
                  <a:lnTo>
                    <a:pt x="3408" y="245"/>
                  </a:lnTo>
                  <a:lnTo>
                    <a:pt x="3417" y="237"/>
                  </a:lnTo>
                  <a:lnTo>
                    <a:pt x="3425" y="230"/>
                  </a:lnTo>
                  <a:lnTo>
                    <a:pt x="3434" y="223"/>
                  </a:lnTo>
                  <a:lnTo>
                    <a:pt x="3443" y="215"/>
                  </a:lnTo>
                  <a:lnTo>
                    <a:pt x="3454" y="210"/>
                  </a:lnTo>
                  <a:lnTo>
                    <a:pt x="3464" y="204"/>
                  </a:lnTo>
                  <a:lnTo>
                    <a:pt x="3474" y="199"/>
                  </a:lnTo>
                  <a:lnTo>
                    <a:pt x="3484" y="195"/>
                  </a:lnTo>
                  <a:lnTo>
                    <a:pt x="3496" y="191"/>
                  </a:lnTo>
                  <a:lnTo>
                    <a:pt x="3507" y="188"/>
                  </a:lnTo>
                  <a:lnTo>
                    <a:pt x="3519" y="185"/>
                  </a:lnTo>
                  <a:lnTo>
                    <a:pt x="3532" y="183"/>
                  </a:lnTo>
                  <a:lnTo>
                    <a:pt x="3544" y="181"/>
                  </a:lnTo>
                  <a:lnTo>
                    <a:pt x="3556" y="179"/>
                  </a:lnTo>
                  <a:lnTo>
                    <a:pt x="3570" y="178"/>
                  </a:lnTo>
                  <a:lnTo>
                    <a:pt x="3583" y="178"/>
                  </a:lnTo>
                  <a:lnTo>
                    <a:pt x="3599" y="178"/>
                  </a:lnTo>
                  <a:lnTo>
                    <a:pt x="3616" y="179"/>
                  </a:lnTo>
                  <a:lnTo>
                    <a:pt x="3631" y="182"/>
                  </a:lnTo>
                  <a:lnTo>
                    <a:pt x="3646" y="185"/>
                  </a:lnTo>
                  <a:lnTo>
                    <a:pt x="3659" y="188"/>
                  </a:lnTo>
                  <a:lnTo>
                    <a:pt x="3672" y="192"/>
                  </a:lnTo>
                  <a:lnTo>
                    <a:pt x="3685" y="196"/>
                  </a:lnTo>
                  <a:lnTo>
                    <a:pt x="3696" y="201"/>
                  </a:lnTo>
                  <a:lnTo>
                    <a:pt x="3678" y="265"/>
                  </a:lnTo>
                  <a:lnTo>
                    <a:pt x="3667" y="260"/>
                  </a:lnTo>
                  <a:lnTo>
                    <a:pt x="3656" y="256"/>
                  </a:lnTo>
                  <a:lnTo>
                    <a:pt x="3646" y="251"/>
                  </a:lnTo>
                  <a:lnTo>
                    <a:pt x="3633" y="248"/>
                  </a:lnTo>
                  <a:lnTo>
                    <a:pt x="3622" y="246"/>
                  </a:lnTo>
                  <a:lnTo>
                    <a:pt x="3609" y="244"/>
                  </a:lnTo>
                  <a:lnTo>
                    <a:pt x="3596" y="243"/>
                  </a:lnTo>
                  <a:lnTo>
                    <a:pt x="3583" y="243"/>
                  </a:lnTo>
                  <a:lnTo>
                    <a:pt x="3565" y="244"/>
                  </a:lnTo>
                  <a:lnTo>
                    <a:pt x="3548" y="246"/>
                  </a:lnTo>
                  <a:lnTo>
                    <a:pt x="3532" y="250"/>
                  </a:lnTo>
                  <a:lnTo>
                    <a:pt x="3516" y="256"/>
                  </a:lnTo>
                  <a:lnTo>
                    <a:pt x="3502" y="263"/>
                  </a:lnTo>
                  <a:lnTo>
                    <a:pt x="3489" y="271"/>
                  </a:lnTo>
                  <a:lnTo>
                    <a:pt x="3476" y="281"/>
                  </a:lnTo>
                  <a:lnTo>
                    <a:pt x="3465" y="294"/>
                  </a:lnTo>
                  <a:lnTo>
                    <a:pt x="3456" y="305"/>
                  </a:lnTo>
                  <a:lnTo>
                    <a:pt x="3447" y="318"/>
                  </a:lnTo>
                  <a:lnTo>
                    <a:pt x="3440" y="332"/>
                  </a:lnTo>
                  <a:lnTo>
                    <a:pt x="3434" y="346"/>
                  </a:lnTo>
                  <a:lnTo>
                    <a:pt x="3430" y="362"/>
                  </a:lnTo>
                  <a:lnTo>
                    <a:pt x="3427" y="378"/>
                  </a:lnTo>
                  <a:lnTo>
                    <a:pt x="3425" y="396"/>
                  </a:lnTo>
                  <a:lnTo>
                    <a:pt x="3424" y="413"/>
                  </a:lnTo>
                  <a:lnTo>
                    <a:pt x="3425" y="432"/>
                  </a:lnTo>
                  <a:lnTo>
                    <a:pt x="3427" y="449"/>
                  </a:lnTo>
                  <a:lnTo>
                    <a:pt x="3430" y="467"/>
                  </a:lnTo>
                  <a:lnTo>
                    <a:pt x="3435" y="482"/>
                  </a:lnTo>
                  <a:lnTo>
                    <a:pt x="3441" y="496"/>
                  </a:lnTo>
                  <a:lnTo>
                    <a:pt x="3449" y="511"/>
                  </a:lnTo>
                  <a:lnTo>
                    <a:pt x="3458" y="523"/>
                  </a:lnTo>
                  <a:lnTo>
                    <a:pt x="3468" y="535"/>
                  </a:lnTo>
                  <a:lnTo>
                    <a:pt x="3479" y="546"/>
                  </a:lnTo>
                  <a:lnTo>
                    <a:pt x="3492" y="555"/>
                  </a:lnTo>
                  <a:lnTo>
                    <a:pt x="3505" y="563"/>
                  </a:lnTo>
                  <a:lnTo>
                    <a:pt x="3518" y="569"/>
                  </a:lnTo>
                  <a:lnTo>
                    <a:pt x="3533" y="575"/>
                  </a:lnTo>
                  <a:lnTo>
                    <a:pt x="3548" y="579"/>
                  </a:lnTo>
                  <a:lnTo>
                    <a:pt x="3564" y="581"/>
                  </a:lnTo>
                  <a:lnTo>
                    <a:pt x="3580" y="581"/>
                  </a:lnTo>
                  <a:lnTo>
                    <a:pt x="3592" y="581"/>
                  </a:lnTo>
                  <a:lnTo>
                    <a:pt x="3605" y="580"/>
                  </a:lnTo>
                  <a:lnTo>
                    <a:pt x="3618" y="578"/>
                  </a:lnTo>
                  <a:lnTo>
                    <a:pt x="3630" y="576"/>
                  </a:lnTo>
                  <a:lnTo>
                    <a:pt x="3643" y="572"/>
                  </a:lnTo>
                  <a:lnTo>
                    <a:pt x="3655" y="568"/>
                  </a:lnTo>
                  <a:lnTo>
                    <a:pt x="3667" y="564"/>
                  </a:lnTo>
                  <a:lnTo>
                    <a:pt x="3680" y="559"/>
                  </a:lnTo>
                  <a:close/>
                  <a:moveTo>
                    <a:pt x="4149" y="427"/>
                  </a:moveTo>
                  <a:lnTo>
                    <a:pt x="3836" y="426"/>
                  </a:lnTo>
                  <a:lnTo>
                    <a:pt x="3837" y="445"/>
                  </a:lnTo>
                  <a:lnTo>
                    <a:pt x="3840" y="463"/>
                  </a:lnTo>
                  <a:lnTo>
                    <a:pt x="3843" y="480"/>
                  </a:lnTo>
                  <a:lnTo>
                    <a:pt x="3848" y="495"/>
                  </a:lnTo>
                  <a:lnTo>
                    <a:pt x="3855" y="510"/>
                  </a:lnTo>
                  <a:lnTo>
                    <a:pt x="3864" y="523"/>
                  </a:lnTo>
                  <a:lnTo>
                    <a:pt x="3873" y="535"/>
                  </a:lnTo>
                  <a:lnTo>
                    <a:pt x="3883" y="546"/>
                  </a:lnTo>
                  <a:lnTo>
                    <a:pt x="3893" y="554"/>
                  </a:lnTo>
                  <a:lnTo>
                    <a:pt x="3905" y="562"/>
                  </a:lnTo>
                  <a:lnTo>
                    <a:pt x="3917" y="568"/>
                  </a:lnTo>
                  <a:lnTo>
                    <a:pt x="3929" y="573"/>
                  </a:lnTo>
                  <a:lnTo>
                    <a:pt x="3943" y="577"/>
                  </a:lnTo>
                  <a:lnTo>
                    <a:pt x="3958" y="580"/>
                  </a:lnTo>
                  <a:lnTo>
                    <a:pt x="3973" y="582"/>
                  </a:lnTo>
                  <a:lnTo>
                    <a:pt x="3989" y="582"/>
                  </a:lnTo>
                  <a:lnTo>
                    <a:pt x="4006" y="582"/>
                  </a:lnTo>
                  <a:lnTo>
                    <a:pt x="4023" y="581"/>
                  </a:lnTo>
                  <a:lnTo>
                    <a:pt x="4038" y="579"/>
                  </a:lnTo>
                  <a:lnTo>
                    <a:pt x="4055" y="577"/>
                  </a:lnTo>
                  <a:lnTo>
                    <a:pt x="4070" y="573"/>
                  </a:lnTo>
                  <a:lnTo>
                    <a:pt x="4084" y="569"/>
                  </a:lnTo>
                  <a:lnTo>
                    <a:pt x="4099" y="564"/>
                  </a:lnTo>
                  <a:lnTo>
                    <a:pt x="4113" y="559"/>
                  </a:lnTo>
                  <a:lnTo>
                    <a:pt x="4127" y="618"/>
                  </a:lnTo>
                  <a:lnTo>
                    <a:pt x="4111" y="624"/>
                  </a:lnTo>
                  <a:lnTo>
                    <a:pt x="4095" y="630"/>
                  </a:lnTo>
                  <a:lnTo>
                    <a:pt x="4077" y="635"/>
                  </a:lnTo>
                  <a:lnTo>
                    <a:pt x="4059" y="639"/>
                  </a:lnTo>
                  <a:lnTo>
                    <a:pt x="4039" y="642"/>
                  </a:lnTo>
                  <a:lnTo>
                    <a:pt x="4020" y="644"/>
                  </a:lnTo>
                  <a:lnTo>
                    <a:pt x="3999" y="646"/>
                  </a:lnTo>
                  <a:lnTo>
                    <a:pt x="3978" y="647"/>
                  </a:lnTo>
                  <a:lnTo>
                    <a:pt x="3953" y="646"/>
                  </a:lnTo>
                  <a:lnTo>
                    <a:pt x="3929" y="642"/>
                  </a:lnTo>
                  <a:lnTo>
                    <a:pt x="3918" y="640"/>
                  </a:lnTo>
                  <a:lnTo>
                    <a:pt x="3907" y="637"/>
                  </a:lnTo>
                  <a:lnTo>
                    <a:pt x="3896" y="634"/>
                  </a:lnTo>
                  <a:lnTo>
                    <a:pt x="3886" y="631"/>
                  </a:lnTo>
                  <a:lnTo>
                    <a:pt x="3877" y="627"/>
                  </a:lnTo>
                  <a:lnTo>
                    <a:pt x="3867" y="622"/>
                  </a:lnTo>
                  <a:lnTo>
                    <a:pt x="3857" y="617"/>
                  </a:lnTo>
                  <a:lnTo>
                    <a:pt x="3849" y="612"/>
                  </a:lnTo>
                  <a:lnTo>
                    <a:pt x="3840" y="605"/>
                  </a:lnTo>
                  <a:lnTo>
                    <a:pt x="3832" y="598"/>
                  </a:lnTo>
                  <a:lnTo>
                    <a:pt x="3823" y="592"/>
                  </a:lnTo>
                  <a:lnTo>
                    <a:pt x="3816" y="584"/>
                  </a:lnTo>
                  <a:lnTo>
                    <a:pt x="3809" y="576"/>
                  </a:lnTo>
                  <a:lnTo>
                    <a:pt x="3803" y="567"/>
                  </a:lnTo>
                  <a:lnTo>
                    <a:pt x="3796" y="559"/>
                  </a:lnTo>
                  <a:lnTo>
                    <a:pt x="3791" y="551"/>
                  </a:lnTo>
                  <a:lnTo>
                    <a:pt x="3785" y="542"/>
                  </a:lnTo>
                  <a:lnTo>
                    <a:pt x="3780" y="531"/>
                  </a:lnTo>
                  <a:lnTo>
                    <a:pt x="3776" y="522"/>
                  </a:lnTo>
                  <a:lnTo>
                    <a:pt x="3772" y="512"/>
                  </a:lnTo>
                  <a:lnTo>
                    <a:pt x="3768" y="501"/>
                  </a:lnTo>
                  <a:lnTo>
                    <a:pt x="3765" y="490"/>
                  </a:lnTo>
                  <a:lnTo>
                    <a:pt x="3763" y="480"/>
                  </a:lnTo>
                  <a:lnTo>
                    <a:pt x="3761" y="469"/>
                  </a:lnTo>
                  <a:lnTo>
                    <a:pt x="3758" y="445"/>
                  </a:lnTo>
                  <a:lnTo>
                    <a:pt x="3757" y="419"/>
                  </a:lnTo>
                  <a:lnTo>
                    <a:pt x="3758" y="394"/>
                  </a:lnTo>
                  <a:lnTo>
                    <a:pt x="3761" y="370"/>
                  </a:lnTo>
                  <a:lnTo>
                    <a:pt x="3765" y="346"/>
                  </a:lnTo>
                  <a:lnTo>
                    <a:pt x="3771" y="324"/>
                  </a:lnTo>
                  <a:lnTo>
                    <a:pt x="3775" y="313"/>
                  </a:lnTo>
                  <a:lnTo>
                    <a:pt x="3779" y="303"/>
                  </a:lnTo>
                  <a:lnTo>
                    <a:pt x="3784" y="293"/>
                  </a:lnTo>
                  <a:lnTo>
                    <a:pt x="3790" y="282"/>
                  </a:lnTo>
                  <a:lnTo>
                    <a:pt x="3795" y="273"/>
                  </a:lnTo>
                  <a:lnTo>
                    <a:pt x="3801" y="264"/>
                  </a:lnTo>
                  <a:lnTo>
                    <a:pt x="3808" y="255"/>
                  </a:lnTo>
                  <a:lnTo>
                    <a:pt x="3814" y="246"/>
                  </a:lnTo>
                  <a:lnTo>
                    <a:pt x="3821" y="238"/>
                  </a:lnTo>
                  <a:lnTo>
                    <a:pt x="3830" y="230"/>
                  </a:lnTo>
                  <a:lnTo>
                    <a:pt x="3838" y="223"/>
                  </a:lnTo>
                  <a:lnTo>
                    <a:pt x="3846" y="217"/>
                  </a:lnTo>
                  <a:lnTo>
                    <a:pt x="3854" y="210"/>
                  </a:lnTo>
                  <a:lnTo>
                    <a:pt x="3863" y="204"/>
                  </a:lnTo>
                  <a:lnTo>
                    <a:pt x="3872" y="199"/>
                  </a:lnTo>
                  <a:lnTo>
                    <a:pt x="3881" y="195"/>
                  </a:lnTo>
                  <a:lnTo>
                    <a:pt x="3891" y="191"/>
                  </a:lnTo>
                  <a:lnTo>
                    <a:pt x="3902" y="187"/>
                  </a:lnTo>
                  <a:lnTo>
                    <a:pt x="3912" y="185"/>
                  </a:lnTo>
                  <a:lnTo>
                    <a:pt x="3922" y="182"/>
                  </a:lnTo>
                  <a:lnTo>
                    <a:pt x="3933" y="179"/>
                  </a:lnTo>
                  <a:lnTo>
                    <a:pt x="3944" y="178"/>
                  </a:lnTo>
                  <a:lnTo>
                    <a:pt x="3956" y="177"/>
                  </a:lnTo>
                  <a:lnTo>
                    <a:pt x="3967" y="177"/>
                  </a:lnTo>
                  <a:lnTo>
                    <a:pt x="3980" y="177"/>
                  </a:lnTo>
                  <a:lnTo>
                    <a:pt x="3991" y="178"/>
                  </a:lnTo>
                  <a:lnTo>
                    <a:pt x="4002" y="181"/>
                  </a:lnTo>
                  <a:lnTo>
                    <a:pt x="4014" y="183"/>
                  </a:lnTo>
                  <a:lnTo>
                    <a:pt x="4024" y="185"/>
                  </a:lnTo>
                  <a:lnTo>
                    <a:pt x="4034" y="188"/>
                  </a:lnTo>
                  <a:lnTo>
                    <a:pt x="4044" y="192"/>
                  </a:lnTo>
                  <a:lnTo>
                    <a:pt x="4054" y="196"/>
                  </a:lnTo>
                  <a:lnTo>
                    <a:pt x="4063" y="201"/>
                  </a:lnTo>
                  <a:lnTo>
                    <a:pt x="4071" y="206"/>
                  </a:lnTo>
                  <a:lnTo>
                    <a:pt x="4079" y="212"/>
                  </a:lnTo>
                  <a:lnTo>
                    <a:pt x="4088" y="220"/>
                  </a:lnTo>
                  <a:lnTo>
                    <a:pt x="4095" y="227"/>
                  </a:lnTo>
                  <a:lnTo>
                    <a:pt x="4102" y="234"/>
                  </a:lnTo>
                  <a:lnTo>
                    <a:pt x="4108" y="242"/>
                  </a:lnTo>
                  <a:lnTo>
                    <a:pt x="4115" y="251"/>
                  </a:lnTo>
                  <a:lnTo>
                    <a:pt x="4124" y="266"/>
                  </a:lnTo>
                  <a:lnTo>
                    <a:pt x="4132" y="281"/>
                  </a:lnTo>
                  <a:lnTo>
                    <a:pt x="4138" y="298"/>
                  </a:lnTo>
                  <a:lnTo>
                    <a:pt x="4143" y="314"/>
                  </a:lnTo>
                  <a:lnTo>
                    <a:pt x="4147" y="332"/>
                  </a:lnTo>
                  <a:lnTo>
                    <a:pt x="4150" y="349"/>
                  </a:lnTo>
                  <a:lnTo>
                    <a:pt x="4152" y="369"/>
                  </a:lnTo>
                  <a:lnTo>
                    <a:pt x="4153" y="388"/>
                  </a:lnTo>
                  <a:lnTo>
                    <a:pt x="4152" y="400"/>
                  </a:lnTo>
                  <a:lnTo>
                    <a:pt x="4152" y="410"/>
                  </a:lnTo>
                  <a:lnTo>
                    <a:pt x="4151" y="419"/>
                  </a:lnTo>
                  <a:lnTo>
                    <a:pt x="4149" y="427"/>
                  </a:lnTo>
                  <a:close/>
                  <a:moveTo>
                    <a:pt x="3836" y="368"/>
                  </a:moveTo>
                  <a:lnTo>
                    <a:pt x="4074" y="368"/>
                  </a:lnTo>
                  <a:lnTo>
                    <a:pt x="4074" y="355"/>
                  </a:lnTo>
                  <a:lnTo>
                    <a:pt x="4073" y="344"/>
                  </a:lnTo>
                  <a:lnTo>
                    <a:pt x="4071" y="332"/>
                  </a:lnTo>
                  <a:lnTo>
                    <a:pt x="4069" y="321"/>
                  </a:lnTo>
                  <a:lnTo>
                    <a:pt x="4066" y="311"/>
                  </a:lnTo>
                  <a:lnTo>
                    <a:pt x="4062" y="301"/>
                  </a:lnTo>
                  <a:lnTo>
                    <a:pt x="4058" y="292"/>
                  </a:lnTo>
                  <a:lnTo>
                    <a:pt x="4052" y="282"/>
                  </a:lnTo>
                  <a:lnTo>
                    <a:pt x="4044" y="271"/>
                  </a:lnTo>
                  <a:lnTo>
                    <a:pt x="4035" y="262"/>
                  </a:lnTo>
                  <a:lnTo>
                    <a:pt x="4026" y="254"/>
                  </a:lnTo>
                  <a:lnTo>
                    <a:pt x="4015" y="247"/>
                  </a:lnTo>
                  <a:lnTo>
                    <a:pt x="4003" y="242"/>
                  </a:lnTo>
                  <a:lnTo>
                    <a:pt x="3990" y="239"/>
                  </a:lnTo>
                  <a:lnTo>
                    <a:pt x="3976" y="237"/>
                  </a:lnTo>
                  <a:lnTo>
                    <a:pt x="3961" y="236"/>
                  </a:lnTo>
                  <a:lnTo>
                    <a:pt x="3947" y="237"/>
                  </a:lnTo>
                  <a:lnTo>
                    <a:pt x="3934" y="239"/>
                  </a:lnTo>
                  <a:lnTo>
                    <a:pt x="3922" y="242"/>
                  </a:lnTo>
                  <a:lnTo>
                    <a:pt x="3910" y="247"/>
                  </a:lnTo>
                  <a:lnTo>
                    <a:pt x="3900" y="254"/>
                  </a:lnTo>
                  <a:lnTo>
                    <a:pt x="3888" y="261"/>
                  </a:lnTo>
                  <a:lnTo>
                    <a:pt x="3879" y="270"/>
                  </a:lnTo>
                  <a:lnTo>
                    <a:pt x="3870" y="280"/>
                  </a:lnTo>
                  <a:lnTo>
                    <a:pt x="3864" y="290"/>
                  </a:lnTo>
                  <a:lnTo>
                    <a:pt x="3857" y="300"/>
                  </a:lnTo>
                  <a:lnTo>
                    <a:pt x="3852" y="310"/>
                  </a:lnTo>
                  <a:lnTo>
                    <a:pt x="3848" y="320"/>
                  </a:lnTo>
                  <a:lnTo>
                    <a:pt x="3844" y="332"/>
                  </a:lnTo>
                  <a:lnTo>
                    <a:pt x="3840" y="343"/>
                  </a:lnTo>
                  <a:lnTo>
                    <a:pt x="3838" y="355"/>
                  </a:lnTo>
                  <a:lnTo>
                    <a:pt x="3836" y="368"/>
                  </a:lnTo>
                  <a:close/>
                  <a:moveTo>
                    <a:pt x="4756" y="559"/>
                  </a:moveTo>
                  <a:lnTo>
                    <a:pt x="4771" y="620"/>
                  </a:lnTo>
                  <a:lnTo>
                    <a:pt x="4756" y="627"/>
                  </a:lnTo>
                  <a:lnTo>
                    <a:pt x="4742" y="632"/>
                  </a:lnTo>
                  <a:lnTo>
                    <a:pt x="4728" y="636"/>
                  </a:lnTo>
                  <a:lnTo>
                    <a:pt x="4711" y="640"/>
                  </a:lnTo>
                  <a:lnTo>
                    <a:pt x="4695" y="643"/>
                  </a:lnTo>
                  <a:lnTo>
                    <a:pt x="4678" y="646"/>
                  </a:lnTo>
                  <a:lnTo>
                    <a:pt x="4660" y="647"/>
                  </a:lnTo>
                  <a:lnTo>
                    <a:pt x="4641" y="648"/>
                  </a:lnTo>
                  <a:lnTo>
                    <a:pt x="4617" y="647"/>
                  </a:lnTo>
                  <a:lnTo>
                    <a:pt x="4593" y="643"/>
                  </a:lnTo>
                  <a:lnTo>
                    <a:pt x="4582" y="641"/>
                  </a:lnTo>
                  <a:lnTo>
                    <a:pt x="4571" y="638"/>
                  </a:lnTo>
                  <a:lnTo>
                    <a:pt x="4560" y="635"/>
                  </a:lnTo>
                  <a:lnTo>
                    <a:pt x="4550" y="631"/>
                  </a:lnTo>
                  <a:lnTo>
                    <a:pt x="4541" y="627"/>
                  </a:lnTo>
                  <a:lnTo>
                    <a:pt x="4530" y="623"/>
                  </a:lnTo>
                  <a:lnTo>
                    <a:pt x="4521" y="618"/>
                  </a:lnTo>
                  <a:lnTo>
                    <a:pt x="4512" y="612"/>
                  </a:lnTo>
                  <a:lnTo>
                    <a:pt x="4504" y="605"/>
                  </a:lnTo>
                  <a:lnTo>
                    <a:pt x="4495" y="599"/>
                  </a:lnTo>
                  <a:lnTo>
                    <a:pt x="4487" y="592"/>
                  </a:lnTo>
                  <a:lnTo>
                    <a:pt x="4479" y="584"/>
                  </a:lnTo>
                  <a:lnTo>
                    <a:pt x="4472" y="576"/>
                  </a:lnTo>
                  <a:lnTo>
                    <a:pt x="4465" y="567"/>
                  </a:lnTo>
                  <a:lnTo>
                    <a:pt x="4458" y="559"/>
                  </a:lnTo>
                  <a:lnTo>
                    <a:pt x="4452" y="550"/>
                  </a:lnTo>
                  <a:lnTo>
                    <a:pt x="4447" y="541"/>
                  </a:lnTo>
                  <a:lnTo>
                    <a:pt x="4442" y="531"/>
                  </a:lnTo>
                  <a:lnTo>
                    <a:pt x="4437" y="521"/>
                  </a:lnTo>
                  <a:lnTo>
                    <a:pt x="4434" y="511"/>
                  </a:lnTo>
                  <a:lnTo>
                    <a:pt x="4430" y="500"/>
                  </a:lnTo>
                  <a:lnTo>
                    <a:pt x="4427" y="489"/>
                  </a:lnTo>
                  <a:lnTo>
                    <a:pt x="4424" y="478"/>
                  </a:lnTo>
                  <a:lnTo>
                    <a:pt x="4421" y="467"/>
                  </a:lnTo>
                  <a:lnTo>
                    <a:pt x="4419" y="442"/>
                  </a:lnTo>
                  <a:lnTo>
                    <a:pt x="4418" y="417"/>
                  </a:lnTo>
                  <a:lnTo>
                    <a:pt x="4418" y="404"/>
                  </a:lnTo>
                  <a:lnTo>
                    <a:pt x="4419" y="391"/>
                  </a:lnTo>
                  <a:lnTo>
                    <a:pt x="4420" y="379"/>
                  </a:lnTo>
                  <a:lnTo>
                    <a:pt x="4423" y="367"/>
                  </a:lnTo>
                  <a:lnTo>
                    <a:pt x="4425" y="355"/>
                  </a:lnTo>
                  <a:lnTo>
                    <a:pt x="4428" y="344"/>
                  </a:lnTo>
                  <a:lnTo>
                    <a:pt x="4431" y="333"/>
                  </a:lnTo>
                  <a:lnTo>
                    <a:pt x="4435" y="321"/>
                  </a:lnTo>
                  <a:lnTo>
                    <a:pt x="4439" y="311"/>
                  </a:lnTo>
                  <a:lnTo>
                    <a:pt x="4444" y="301"/>
                  </a:lnTo>
                  <a:lnTo>
                    <a:pt x="4449" y="291"/>
                  </a:lnTo>
                  <a:lnTo>
                    <a:pt x="4455" y="281"/>
                  </a:lnTo>
                  <a:lnTo>
                    <a:pt x="4462" y="272"/>
                  </a:lnTo>
                  <a:lnTo>
                    <a:pt x="4469" y="263"/>
                  </a:lnTo>
                  <a:lnTo>
                    <a:pt x="4476" y="254"/>
                  </a:lnTo>
                  <a:lnTo>
                    <a:pt x="4484" y="245"/>
                  </a:lnTo>
                  <a:lnTo>
                    <a:pt x="4492" y="237"/>
                  </a:lnTo>
                  <a:lnTo>
                    <a:pt x="4502" y="230"/>
                  </a:lnTo>
                  <a:lnTo>
                    <a:pt x="4511" y="223"/>
                  </a:lnTo>
                  <a:lnTo>
                    <a:pt x="4520" y="215"/>
                  </a:lnTo>
                  <a:lnTo>
                    <a:pt x="4529" y="210"/>
                  </a:lnTo>
                  <a:lnTo>
                    <a:pt x="4540" y="204"/>
                  </a:lnTo>
                  <a:lnTo>
                    <a:pt x="4550" y="199"/>
                  </a:lnTo>
                  <a:lnTo>
                    <a:pt x="4561" y="195"/>
                  </a:lnTo>
                  <a:lnTo>
                    <a:pt x="4573" y="191"/>
                  </a:lnTo>
                  <a:lnTo>
                    <a:pt x="4584" y="188"/>
                  </a:lnTo>
                  <a:lnTo>
                    <a:pt x="4595" y="185"/>
                  </a:lnTo>
                  <a:lnTo>
                    <a:pt x="4607" y="183"/>
                  </a:lnTo>
                  <a:lnTo>
                    <a:pt x="4620" y="181"/>
                  </a:lnTo>
                  <a:lnTo>
                    <a:pt x="4632" y="179"/>
                  </a:lnTo>
                  <a:lnTo>
                    <a:pt x="4645" y="178"/>
                  </a:lnTo>
                  <a:lnTo>
                    <a:pt x="4659" y="178"/>
                  </a:lnTo>
                  <a:lnTo>
                    <a:pt x="4676" y="178"/>
                  </a:lnTo>
                  <a:lnTo>
                    <a:pt x="4692" y="179"/>
                  </a:lnTo>
                  <a:lnTo>
                    <a:pt x="4707" y="182"/>
                  </a:lnTo>
                  <a:lnTo>
                    <a:pt x="4722" y="185"/>
                  </a:lnTo>
                  <a:lnTo>
                    <a:pt x="4736" y="188"/>
                  </a:lnTo>
                  <a:lnTo>
                    <a:pt x="4748" y="192"/>
                  </a:lnTo>
                  <a:lnTo>
                    <a:pt x="4761" y="196"/>
                  </a:lnTo>
                  <a:lnTo>
                    <a:pt x="4772" y="201"/>
                  </a:lnTo>
                  <a:lnTo>
                    <a:pt x="4753" y="265"/>
                  </a:lnTo>
                  <a:lnTo>
                    <a:pt x="4743" y="260"/>
                  </a:lnTo>
                  <a:lnTo>
                    <a:pt x="4733" y="256"/>
                  </a:lnTo>
                  <a:lnTo>
                    <a:pt x="4722" y="251"/>
                  </a:lnTo>
                  <a:lnTo>
                    <a:pt x="4710" y="248"/>
                  </a:lnTo>
                  <a:lnTo>
                    <a:pt x="4698" y="246"/>
                  </a:lnTo>
                  <a:lnTo>
                    <a:pt x="4686" y="244"/>
                  </a:lnTo>
                  <a:lnTo>
                    <a:pt x="4672" y="243"/>
                  </a:lnTo>
                  <a:lnTo>
                    <a:pt x="4659" y="243"/>
                  </a:lnTo>
                  <a:lnTo>
                    <a:pt x="4641" y="244"/>
                  </a:lnTo>
                  <a:lnTo>
                    <a:pt x="4624" y="246"/>
                  </a:lnTo>
                  <a:lnTo>
                    <a:pt x="4607" y="250"/>
                  </a:lnTo>
                  <a:lnTo>
                    <a:pt x="4593" y="256"/>
                  </a:lnTo>
                  <a:lnTo>
                    <a:pt x="4579" y="263"/>
                  </a:lnTo>
                  <a:lnTo>
                    <a:pt x="4565" y="271"/>
                  </a:lnTo>
                  <a:lnTo>
                    <a:pt x="4553" y="281"/>
                  </a:lnTo>
                  <a:lnTo>
                    <a:pt x="4542" y="294"/>
                  </a:lnTo>
                  <a:lnTo>
                    <a:pt x="4531" y="305"/>
                  </a:lnTo>
                  <a:lnTo>
                    <a:pt x="4523" y="318"/>
                  </a:lnTo>
                  <a:lnTo>
                    <a:pt x="4516" y="332"/>
                  </a:lnTo>
                  <a:lnTo>
                    <a:pt x="4511" y="346"/>
                  </a:lnTo>
                  <a:lnTo>
                    <a:pt x="4507" y="362"/>
                  </a:lnTo>
                  <a:lnTo>
                    <a:pt x="4503" y="378"/>
                  </a:lnTo>
                  <a:lnTo>
                    <a:pt x="4502" y="396"/>
                  </a:lnTo>
                  <a:lnTo>
                    <a:pt x="4501" y="413"/>
                  </a:lnTo>
                  <a:lnTo>
                    <a:pt x="4502" y="432"/>
                  </a:lnTo>
                  <a:lnTo>
                    <a:pt x="4504" y="449"/>
                  </a:lnTo>
                  <a:lnTo>
                    <a:pt x="4507" y="467"/>
                  </a:lnTo>
                  <a:lnTo>
                    <a:pt x="4512" y="482"/>
                  </a:lnTo>
                  <a:lnTo>
                    <a:pt x="4518" y="496"/>
                  </a:lnTo>
                  <a:lnTo>
                    <a:pt x="4525" y="511"/>
                  </a:lnTo>
                  <a:lnTo>
                    <a:pt x="4535" y="523"/>
                  </a:lnTo>
                  <a:lnTo>
                    <a:pt x="4545" y="535"/>
                  </a:lnTo>
                  <a:lnTo>
                    <a:pt x="4556" y="546"/>
                  </a:lnTo>
                  <a:lnTo>
                    <a:pt x="4568" y="555"/>
                  </a:lnTo>
                  <a:lnTo>
                    <a:pt x="4581" y="563"/>
                  </a:lnTo>
                  <a:lnTo>
                    <a:pt x="4594" y="569"/>
                  </a:lnTo>
                  <a:lnTo>
                    <a:pt x="4608" y="575"/>
                  </a:lnTo>
                  <a:lnTo>
                    <a:pt x="4624" y="579"/>
                  </a:lnTo>
                  <a:lnTo>
                    <a:pt x="4639" y="581"/>
                  </a:lnTo>
                  <a:lnTo>
                    <a:pt x="4657" y="581"/>
                  </a:lnTo>
                  <a:lnTo>
                    <a:pt x="4669" y="581"/>
                  </a:lnTo>
                  <a:lnTo>
                    <a:pt x="4681" y="580"/>
                  </a:lnTo>
                  <a:lnTo>
                    <a:pt x="4694" y="578"/>
                  </a:lnTo>
                  <a:lnTo>
                    <a:pt x="4706" y="576"/>
                  </a:lnTo>
                  <a:lnTo>
                    <a:pt x="4718" y="572"/>
                  </a:lnTo>
                  <a:lnTo>
                    <a:pt x="4732" y="568"/>
                  </a:lnTo>
                  <a:lnTo>
                    <a:pt x="4744" y="564"/>
                  </a:lnTo>
                  <a:lnTo>
                    <a:pt x="4756" y="559"/>
                  </a:lnTo>
                  <a:close/>
                  <a:moveTo>
                    <a:pt x="5225" y="427"/>
                  </a:moveTo>
                  <a:lnTo>
                    <a:pt x="4913" y="426"/>
                  </a:lnTo>
                  <a:lnTo>
                    <a:pt x="4914" y="445"/>
                  </a:lnTo>
                  <a:lnTo>
                    <a:pt x="4916" y="463"/>
                  </a:lnTo>
                  <a:lnTo>
                    <a:pt x="4920" y="480"/>
                  </a:lnTo>
                  <a:lnTo>
                    <a:pt x="4925" y="495"/>
                  </a:lnTo>
                  <a:lnTo>
                    <a:pt x="4931" y="510"/>
                  </a:lnTo>
                  <a:lnTo>
                    <a:pt x="4939" y="523"/>
                  </a:lnTo>
                  <a:lnTo>
                    <a:pt x="4949" y="535"/>
                  </a:lnTo>
                  <a:lnTo>
                    <a:pt x="4959" y="546"/>
                  </a:lnTo>
                  <a:lnTo>
                    <a:pt x="4969" y="554"/>
                  </a:lnTo>
                  <a:lnTo>
                    <a:pt x="4980" y="562"/>
                  </a:lnTo>
                  <a:lnTo>
                    <a:pt x="4993" y="568"/>
                  </a:lnTo>
                  <a:lnTo>
                    <a:pt x="5006" y="573"/>
                  </a:lnTo>
                  <a:lnTo>
                    <a:pt x="5019" y="577"/>
                  </a:lnTo>
                  <a:lnTo>
                    <a:pt x="5034" y="580"/>
                  </a:lnTo>
                  <a:lnTo>
                    <a:pt x="5049" y="582"/>
                  </a:lnTo>
                  <a:lnTo>
                    <a:pt x="5066" y="582"/>
                  </a:lnTo>
                  <a:lnTo>
                    <a:pt x="5082" y="582"/>
                  </a:lnTo>
                  <a:lnTo>
                    <a:pt x="5099" y="581"/>
                  </a:lnTo>
                  <a:lnTo>
                    <a:pt x="5115" y="579"/>
                  </a:lnTo>
                  <a:lnTo>
                    <a:pt x="5130" y="577"/>
                  </a:lnTo>
                  <a:lnTo>
                    <a:pt x="5146" y="573"/>
                  </a:lnTo>
                  <a:lnTo>
                    <a:pt x="5161" y="569"/>
                  </a:lnTo>
                  <a:lnTo>
                    <a:pt x="5176" y="564"/>
                  </a:lnTo>
                  <a:lnTo>
                    <a:pt x="5189" y="559"/>
                  </a:lnTo>
                  <a:lnTo>
                    <a:pt x="5203" y="618"/>
                  </a:lnTo>
                  <a:lnTo>
                    <a:pt x="5187" y="624"/>
                  </a:lnTo>
                  <a:lnTo>
                    <a:pt x="5171" y="630"/>
                  </a:lnTo>
                  <a:lnTo>
                    <a:pt x="5153" y="635"/>
                  </a:lnTo>
                  <a:lnTo>
                    <a:pt x="5135" y="639"/>
                  </a:lnTo>
                  <a:lnTo>
                    <a:pt x="5116" y="642"/>
                  </a:lnTo>
                  <a:lnTo>
                    <a:pt x="5096" y="644"/>
                  </a:lnTo>
                  <a:lnTo>
                    <a:pt x="5075" y="646"/>
                  </a:lnTo>
                  <a:lnTo>
                    <a:pt x="5054" y="647"/>
                  </a:lnTo>
                  <a:lnTo>
                    <a:pt x="5029" y="646"/>
                  </a:lnTo>
                  <a:lnTo>
                    <a:pt x="5006" y="642"/>
                  </a:lnTo>
                  <a:lnTo>
                    <a:pt x="4995" y="640"/>
                  </a:lnTo>
                  <a:lnTo>
                    <a:pt x="4984" y="637"/>
                  </a:lnTo>
                  <a:lnTo>
                    <a:pt x="4973" y="634"/>
                  </a:lnTo>
                  <a:lnTo>
                    <a:pt x="4963" y="631"/>
                  </a:lnTo>
                  <a:lnTo>
                    <a:pt x="4953" y="627"/>
                  </a:lnTo>
                  <a:lnTo>
                    <a:pt x="4943" y="622"/>
                  </a:lnTo>
                  <a:lnTo>
                    <a:pt x="4934" y="617"/>
                  </a:lnTo>
                  <a:lnTo>
                    <a:pt x="4925" y="612"/>
                  </a:lnTo>
                  <a:lnTo>
                    <a:pt x="4917" y="605"/>
                  </a:lnTo>
                  <a:lnTo>
                    <a:pt x="4909" y="598"/>
                  </a:lnTo>
                  <a:lnTo>
                    <a:pt x="4900" y="592"/>
                  </a:lnTo>
                  <a:lnTo>
                    <a:pt x="4893" y="584"/>
                  </a:lnTo>
                  <a:lnTo>
                    <a:pt x="4886" y="576"/>
                  </a:lnTo>
                  <a:lnTo>
                    <a:pt x="4879" y="567"/>
                  </a:lnTo>
                  <a:lnTo>
                    <a:pt x="4873" y="559"/>
                  </a:lnTo>
                  <a:lnTo>
                    <a:pt x="4866" y="551"/>
                  </a:lnTo>
                  <a:lnTo>
                    <a:pt x="4861" y="542"/>
                  </a:lnTo>
                  <a:lnTo>
                    <a:pt x="4856" y="531"/>
                  </a:lnTo>
                  <a:lnTo>
                    <a:pt x="4852" y="522"/>
                  </a:lnTo>
                  <a:lnTo>
                    <a:pt x="4848" y="512"/>
                  </a:lnTo>
                  <a:lnTo>
                    <a:pt x="4845" y="501"/>
                  </a:lnTo>
                  <a:lnTo>
                    <a:pt x="4842" y="490"/>
                  </a:lnTo>
                  <a:lnTo>
                    <a:pt x="4840" y="480"/>
                  </a:lnTo>
                  <a:lnTo>
                    <a:pt x="4837" y="469"/>
                  </a:lnTo>
                  <a:lnTo>
                    <a:pt x="4835" y="445"/>
                  </a:lnTo>
                  <a:lnTo>
                    <a:pt x="4834" y="419"/>
                  </a:lnTo>
                  <a:lnTo>
                    <a:pt x="4835" y="394"/>
                  </a:lnTo>
                  <a:lnTo>
                    <a:pt x="4837" y="370"/>
                  </a:lnTo>
                  <a:lnTo>
                    <a:pt x="4842" y="346"/>
                  </a:lnTo>
                  <a:lnTo>
                    <a:pt x="4848" y="324"/>
                  </a:lnTo>
                  <a:lnTo>
                    <a:pt x="4852" y="313"/>
                  </a:lnTo>
                  <a:lnTo>
                    <a:pt x="4856" y="303"/>
                  </a:lnTo>
                  <a:lnTo>
                    <a:pt x="4860" y="293"/>
                  </a:lnTo>
                  <a:lnTo>
                    <a:pt x="4865" y="282"/>
                  </a:lnTo>
                  <a:lnTo>
                    <a:pt x="4872" y="273"/>
                  </a:lnTo>
                  <a:lnTo>
                    <a:pt x="4878" y="264"/>
                  </a:lnTo>
                  <a:lnTo>
                    <a:pt x="4884" y="255"/>
                  </a:lnTo>
                  <a:lnTo>
                    <a:pt x="4891" y="246"/>
                  </a:lnTo>
                  <a:lnTo>
                    <a:pt x="4898" y="238"/>
                  </a:lnTo>
                  <a:lnTo>
                    <a:pt x="4905" y="230"/>
                  </a:lnTo>
                  <a:lnTo>
                    <a:pt x="4914" y="223"/>
                  </a:lnTo>
                  <a:lnTo>
                    <a:pt x="4922" y="217"/>
                  </a:lnTo>
                  <a:lnTo>
                    <a:pt x="4930" y="210"/>
                  </a:lnTo>
                  <a:lnTo>
                    <a:pt x="4939" y="204"/>
                  </a:lnTo>
                  <a:lnTo>
                    <a:pt x="4949" y="199"/>
                  </a:lnTo>
                  <a:lnTo>
                    <a:pt x="4958" y="195"/>
                  </a:lnTo>
                  <a:lnTo>
                    <a:pt x="4967" y="191"/>
                  </a:lnTo>
                  <a:lnTo>
                    <a:pt x="4977" y="187"/>
                  </a:lnTo>
                  <a:lnTo>
                    <a:pt x="4988" y="185"/>
                  </a:lnTo>
                  <a:lnTo>
                    <a:pt x="4999" y="182"/>
                  </a:lnTo>
                  <a:lnTo>
                    <a:pt x="5009" y="179"/>
                  </a:lnTo>
                  <a:lnTo>
                    <a:pt x="5021" y="178"/>
                  </a:lnTo>
                  <a:lnTo>
                    <a:pt x="5032" y="177"/>
                  </a:lnTo>
                  <a:lnTo>
                    <a:pt x="5044" y="177"/>
                  </a:lnTo>
                  <a:lnTo>
                    <a:pt x="5055" y="177"/>
                  </a:lnTo>
                  <a:lnTo>
                    <a:pt x="5068" y="178"/>
                  </a:lnTo>
                  <a:lnTo>
                    <a:pt x="5079" y="181"/>
                  </a:lnTo>
                  <a:lnTo>
                    <a:pt x="5090" y="183"/>
                  </a:lnTo>
                  <a:lnTo>
                    <a:pt x="5101" y="185"/>
                  </a:lnTo>
                  <a:lnTo>
                    <a:pt x="5111" y="188"/>
                  </a:lnTo>
                  <a:lnTo>
                    <a:pt x="5120" y="192"/>
                  </a:lnTo>
                  <a:lnTo>
                    <a:pt x="5129" y="196"/>
                  </a:lnTo>
                  <a:lnTo>
                    <a:pt x="5139" y="201"/>
                  </a:lnTo>
                  <a:lnTo>
                    <a:pt x="5148" y="206"/>
                  </a:lnTo>
                  <a:lnTo>
                    <a:pt x="5156" y="212"/>
                  </a:lnTo>
                  <a:lnTo>
                    <a:pt x="5163" y="220"/>
                  </a:lnTo>
                  <a:lnTo>
                    <a:pt x="5172" y="227"/>
                  </a:lnTo>
                  <a:lnTo>
                    <a:pt x="5178" y="234"/>
                  </a:lnTo>
                  <a:lnTo>
                    <a:pt x="5185" y="242"/>
                  </a:lnTo>
                  <a:lnTo>
                    <a:pt x="5191" y="251"/>
                  </a:lnTo>
                  <a:lnTo>
                    <a:pt x="5200" y="266"/>
                  </a:lnTo>
                  <a:lnTo>
                    <a:pt x="5208" y="281"/>
                  </a:lnTo>
                  <a:lnTo>
                    <a:pt x="5215" y="298"/>
                  </a:lnTo>
                  <a:lnTo>
                    <a:pt x="5220" y="314"/>
                  </a:lnTo>
                  <a:lnTo>
                    <a:pt x="5224" y="332"/>
                  </a:lnTo>
                  <a:lnTo>
                    <a:pt x="5227" y="349"/>
                  </a:lnTo>
                  <a:lnTo>
                    <a:pt x="5229" y="369"/>
                  </a:lnTo>
                  <a:lnTo>
                    <a:pt x="5229" y="388"/>
                  </a:lnTo>
                  <a:lnTo>
                    <a:pt x="5229" y="400"/>
                  </a:lnTo>
                  <a:lnTo>
                    <a:pt x="5228" y="410"/>
                  </a:lnTo>
                  <a:lnTo>
                    <a:pt x="5227" y="419"/>
                  </a:lnTo>
                  <a:lnTo>
                    <a:pt x="5225" y="427"/>
                  </a:lnTo>
                  <a:close/>
                  <a:moveTo>
                    <a:pt x="4913" y="368"/>
                  </a:moveTo>
                  <a:lnTo>
                    <a:pt x="5150" y="368"/>
                  </a:lnTo>
                  <a:lnTo>
                    <a:pt x="5150" y="355"/>
                  </a:lnTo>
                  <a:lnTo>
                    <a:pt x="5149" y="344"/>
                  </a:lnTo>
                  <a:lnTo>
                    <a:pt x="5148" y="332"/>
                  </a:lnTo>
                  <a:lnTo>
                    <a:pt x="5145" y="321"/>
                  </a:lnTo>
                  <a:lnTo>
                    <a:pt x="5142" y="311"/>
                  </a:lnTo>
                  <a:lnTo>
                    <a:pt x="5139" y="301"/>
                  </a:lnTo>
                  <a:lnTo>
                    <a:pt x="5134" y="292"/>
                  </a:lnTo>
                  <a:lnTo>
                    <a:pt x="5128" y="282"/>
                  </a:lnTo>
                  <a:lnTo>
                    <a:pt x="5120" y="271"/>
                  </a:lnTo>
                  <a:lnTo>
                    <a:pt x="5112" y="262"/>
                  </a:lnTo>
                  <a:lnTo>
                    <a:pt x="5102" y="254"/>
                  </a:lnTo>
                  <a:lnTo>
                    <a:pt x="5091" y="247"/>
                  </a:lnTo>
                  <a:lnTo>
                    <a:pt x="5079" y="242"/>
                  </a:lnTo>
                  <a:lnTo>
                    <a:pt x="5067" y="239"/>
                  </a:lnTo>
                  <a:lnTo>
                    <a:pt x="5052" y="237"/>
                  </a:lnTo>
                  <a:lnTo>
                    <a:pt x="5037" y="236"/>
                  </a:lnTo>
                  <a:lnTo>
                    <a:pt x="5024" y="237"/>
                  </a:lnTo>
                  <a:lnTo>
                    <a:pt x="5010" y="239"/>
                  </a:lnTo>
                  <a:lnTo>
                    <a:pt x="4998" y="242"/>
                  </a:lnTo>
                  <a:lnTo>
                    <a:pt x="4987" y="247"/>
                  </a:lnTo>
                  <a:lnTo>
                    <a:pt x="4975" y="254"/>
                  </a:lnTo>
                  <a:lnTo>
                    <a:pt x="4965" y="261"/>
                  </a:lnTo>
                  <a:lnTo>
                    <a:pt x="4956" y="270"/>
                  </a:lnTo>
                  <a:lnTo>
                    <a:pt x="4947" y="280"/>
                  </a:lnTo>
                  <a:lnTo>
                    <a:pt x="4940" y="290"/>
                  </a:lnTo>
                  <a:lnTo>
                    <a:pt x="4934" y="300"/>
                  </a:lnTo>
                  <a:lnTo>
                    <a:pt x="4929" y="310"/>
                  </a:lnTo>
                  <a:lnTo>
                    <a:pt x="4924" y="320"/>
                  </a:lnTo>
                  <a:lnTo>
                    <a:pt x="4920" y="332"/>
                  </a:lnTo>
                  <a:lnTo>
                    <a:pt x="4917" y="343"/>
                  </a:lnTo>
                  <a:lnTo>
                    <a:pt x="4914" y="355"/>
                  </a:lnTo>
                  <a:lnTo>
                    <a:pt x="4913" y="368"/>
                  </a:lnTo>
                  <a:close/>
                  <a:moveTo>
                    <a:pt x="5330" y="637"/>
                  </a:moveTo>
                  <a:lnTo>
                    <a:pt x="5330" y="328"/>
                  </a:lnTo>
                  <a:lnTo>
                    <a:pt x="5330" y="291"/>
                  </a:lnTo>
                  <a:lnTo>
                    <a:pt x="5330" y="256"/>
                  </a:lnTo>
                  <a:lnTo>
                    <a:pt x="5329" y="221"/>
                  </a:lnTo>
                  <a:lnTo>
                    <a:pt x="5328" y="188"/>
                  </a:lnTo>
                  <a:lnTo>
                    <a:pt x="5399" y="188"/>
                  </a:lnTo>
                  <a:lnTo>
                    <a:pt x="5402" y="276"/>
                  </a:lnTo>
                  <a:lnTo>
                    <a:pt x="5406" y="276"/>
                  </a:lnTo>
                  <a:lnTo>
                    <a:pt x="5409" y="265"/>
                  </a:lnTo>
                  <a:lnTo>
                    <a:pt x="5414" y="255"/>
                  </a:lnTo>
                  <a:lnTo>
                    <a:pt x="5419" y="245"/>
                  </a:lnTo>
                  <a:lnTo>
                    <a:pt x="5425" y="236"/>
                  </a:lnTo>
                  <a:lnTo>
                    <a:pt x="5432" y="227"/>
                  </a:lnTo>
                  <a:lnTo>
                    <a:pt x="5439" y="219"/>
                  </a:lnTo>
                  <a:lnTo>
                    <a:pt x="5446" y="211"/>
                  </a:lnTo>
                  <a:lnTo>
                    <a:pt x="5454" y="204"/>
                  </a:lnTo>
                  <a:lnTo>
                    <a:pt x="5463" y="198"/>
                  </a:lnTo>
                  <a:lnTo>
                    <a:pt x="5472" y="193"/>
                  </a:lnTo>
                  <a:lnTo>
                    <a:pt x="5481" y="188"/>
                  </a:lnTo>
                  <a:lnTo>
                    <a:pt x="5490" y="185"/>
                  </a:lnTo>
                  <a:lnTo>
                    <a:pt x="5500" y="182"/>
                  </a:lnTo>
                  <a:lnTo>
                    <a:pt x="5510" y="179"/>
                  </a:lnTo>
                  <a:lnTo>
                    <a:pt x="5520" y="177"/>
                  </a:lnTo>
                  <a:lnTo>
                    <a:pt x="5529" y="177"/>
                  </a:lnTo>
                  <a:lnTo>
                    <a:pt x="5541" y="178"/>
                  </a:lnTo>
                  <a:lnTo>
                    <a:pt x="5553" y="181"/>
                  </a:lnTo>
                  <a:lnTo>
                    <a:pt x="5553" y="258"/>
                  </a:lnTo>
                  <a:lnTo>
                    <a:pt x="5539" y="256"/>
                  </a:lnTo>
                  <a:lnTo>
                    <a:pt x="5524" y="255"/>
                  </a:lnTo>
                  <a:lnTo>
                    <a:pt x="5511" y="256"/>
                  </a:lnTo>
                  <a:lnTo>
                    <a:pt x="5498" y="258"/>
                  </a:lnTo>
                  <a:lnTo>
                    <a:pt x="5486" y="261"/>
                  </a:lnTo>
                  <a:lnTo>
                    <a:pt x="5475" y="266"/>
                  </a:lnTo>
                  <a:lnTo>
                    <a:pt x="5464" y="272"/>
                  </a:lnTo>
                  <a:lnTo>
                    <a:pt x="5455" y="280"/>
                  </a:lnTo>
                  <a:lnTo>
                    <a:pt x="5446" y="290"/>
                  </a:lnTo>
                  <a:lnTo>
                    <a:pt x="5438" y="300"/>
                  </a:lnTo>
                  <a:lnTo>
                    <a:pt x="5432" y="310"/>
                  </a:lnTo>
                  <a:lnTo>
                    <a:pt x="5426" y="321"/>
                  </a:lnTo>
                  <a:lnTo>
                    <a:pt x="5421" y="333"/>
                  </a:lnTo>
                  <a:lnTo>
                    <a:pt x="5418" y="344"/>
                  </a:lnTo>
                  <a:lnTo>
                    <a:pt x="5415" y="356"/>
                  </a:lnTo>
                  <a:lnTo>
                    <a:pt x="5413" y="370"/>
                  </a:lnTo>
                  <a:lnTo>
                    <a:pt x="5411" y="383"/>
                  </a:lnTo>
                  <a:lnTo>
                    <a:pt x="5411" y="398"/>
                  </a:lnTo>
                  <a:lnTo>
                    <a:pt x="5411" y="637"/>
                  </a:lnTo>
                  <a:lnTo>
                    <a:pt x="5330" y="637"/>
                  </a:lnTo>
                  <a:close/>
                  <a:moveTo>
                    <a:pt x="5652" y="105"/>
                  </a:moveTo>
                  <a:lnTo>
                    <a:pt x="5732" y="80"/>
                  </a:lnTo>
                  <a:lnTo>
                    <a:pt x="5732" y="188"/>
                  </a:lnTo>
                  <a:lnTo>
                    <a:pt x="5849" y="188"/>
                  </a:lnTo>
                  <a:lnTo>
                    <a:pt x="5849" y="249"/>
                  </a:lnTo>
                  <a:lnTo>
                    <a:pt x="5732" y="249"/>
                  </a:lnTo>
                  <a:lnTo>
                    <a:pt x="5732" y="492"/>
                  </a:lnTo>
                  <a:lnTo>
                    <a:pt x="5733" y="503"/>
                  </a:lnTo>
                  <a:lnTo>
                    <a:pt x="5733" y="513"/>
                  </a:lnTo>
                  <a:lnTo>
                    <a:pt x="5734" y="522"/>
                  </a:lnTo>
                  <a:lnTo>
                    <a:pt x="5736" y="530"/>
                  </a:lnTo>
                  <a:lnTo>
                    <a:pt x="5738" y="539"/>
                  </a:lnTo>
                  <a:lnTo>
                    <a:pt x="5741" y="546"/>
                  </a:lnTo>
                  <a:lnTo>
                    <a:pt x="5744" y="552"/>
                  </a:lnTo>
                  <a:lnTo>
                    <a:pt x="5747" y="557"/>
                  </a:lnTo>
                  <a:lnTo>
                    <a:pt x="5751" y="562"/>
                  </a:lnTo>
                  <a:lnTo>
                    <a:pt x="5756" y="567"/>
                  </a:lnTo>
                  <a:lnTo>
                    <a:pt x="5760" y="570"/>
                  </a:lnTo>
                  <a:lnTo>
                    <a:pt x="5766" y="573"/>
                  </a:lnTo>
                  <a:lnTo>
                    <a:pt x="5773" y="577"/>
                  </a:lnTo>
                  <a:lnTo>
                    <a:pt x="5779" y="578"/>
                  </a:lnTo>
                  <a:lnTo>
                    <a:pt x="5786" y="579"/>
                  </a:lnTo>
                  <a:lnTo>
                    <a:pt x="5793" y="580"/>
                  </a:lnTo>
                  <a:lnTo>
                    <a:pt x="5807" y="579"/>
                  </a:lnTo>
                  <a:lnTo>
                    <a:pt x="5819" y="578"/>
                  </a:lnTo>
                  <a:lnTo>
                    <a:pt x="5830" y="577"/>
                  </a:lnTo>
                  <a:lnTo>
                    <a:pt x="5840" y="573"/>
                  </a:lnTo>
                  <a:lnTo>
                    <a:pt x="5844" y="635"/>
                  </a:lnTo>
                  <a:lnTo>
                    <a:pt x="5829" y="640"/>
                  </a:lnTo>
                  <a:lnTo>
                    <a:pt x="5812" y="644"/>
                  </a:lnTo>
                  <a:lnTo>
                    <a:pt x="5792" y="647"/>
                  </a:lnTo>
                  <a:lnTo>
                    <a:pt x="5772" y="648"/>
                  </a:lnTo>
                  <a:lnTo>
                    <a:pt x="5758" y="647"/>
                  </a:lnTo>
                  <a:lnTo>
                    <a:pt x="5745" y="644"/>
                  </a:lnTo>
                  <a:lnTo>
                    <a:pt x="5733" y="642"/>
                  </a:lnTo>
                  <a:lnTo>
                    <a:pt x="5721" y="638"/>
                  </a:lnTo>
                  <a:lnTo>
                    <a:pt x="5710" y="633"/>
                  </a:lnTo>
                  <a:lnTo>
                    <a:pt x="5701" y="627"/>
                  </a:lnTo>
                  <a:lnTo>
                    <a:pt x="5691" y="620"/>
                  </a:lnTo>
                  <a:lnTo>
                    <a:pt x="5683" y="612"/>
                  </a:lnTo>
                  <a:lnTo>
                    <a:pt x="5676" y="602"/>
                  </a:lnTo>
                  <a:lnTo>
                    <a:pt x="5670" y="591"/>
                  </a:lnTo>
                  <a:lnTo>
                    <a:pt x="5665" y="579"/>
                  </a:lnTo>
                  <a:lnTo>
                    <a:pt x="5660" y="565"/>
                  </a:lnTo>
                  <a:lnTo>
                    <a:pt x="5657" y="550"/>
                  </a:lnTo>
                  <a:lnTo>
                    <a:pt x="5654" y="532"/>
                  </a:lnTo>
                  <a:lnTo>
                    <a:pt x="5652" y="515"/>
                  </a:lnTo>
                  <a:lnTo>
                    <a:pt x="5652" y="495"/>
                  </a:lnTo>
                  <a:lnTo>
                    <a:pt x="5652" y="249"/>
                  </a:lnTo>
                  <a:lnTo>
                    <a:pt x="5583" y="249"/>
                  </a:lnTo>
                  <a:lnTo>
                    <a:pt x="5583" y="188"/>
                  </a:lnTo>
                  <a:lnTo>
                    <a:pt x="5652" y="188"/>
                  </a:lnTo>
                  <a:lnTo>
                    <a:pt x="5652" y="105"/>
                  </a:lnTo>
                  <a:close/>
                  <a:moveTo>
                    <a:pt x="6256" y="362"/>
                  </a:moveTo>
                  <a:lnTo>
                    <a:pt x="6256" y="529"/>
                  </a:lnTo>
                  <a:lnTo>
                    <a:pt x="6257" y="561"/>
                  </a:lnTo>
                  <a:lnTo>
                    <a:pt x="6258" y="589"/>
                  </a:lnTo>
                  <a:lnTo>
                    <a:pt x="6260" y="615"/>
                  </a:lnTo>
                  <a:lnTo>
                    <a:pt x="6263" y="637"/>
                  </a:lnTo>
                  <a:lnTo>
                    <a:pt x="6189" y="637"/>
                  </a:lnTo>
                  <a:lnTo>
                    <a:pt x="6183" y="581"/>
                  </a:lnTo>
                  <a:lnTo>
                    <a:pt x="6180" y="581"/>
                  </a:lnTo>
                  <a:lnTo>
                    <a:pt x="6173" y="588"/>
                  </a:lnTo>
                  <a:lnTo>
                    <a:pt x="6167" y="596"/>
                  </a:lnTo>
                  <a:lnTo>
                    <a:pt x="6160" y="603"/>
                  </a:lnTo>
                  <a:lnTo>
                    <a:pt x="6154" y="610"/>
                  </a:lnTo>
                  <a:lnTo>
                    <a:pt x="6146" y="616"/>
                  </a:lnTo>
                  <a:lnTo>
                    <a:pt x="6138" y="621"/>
                  </a:lnTo>
                  <a:lnTo>
                    <a:pt x="6130" y="626"/>
                  </a:lnTo>
                  <a:lnTo>
                    <a:pt x="6122" y="630"/>
                  </a:lnTo>
                  <a:lnTo>
                    <a:pt x="6113" y="634"/>
                  </a:lnTo>
                  <a:lnTo>
                    <a:pt x="6104" y="637"/>
                  </a:lnTo>
                  <a:lnTo>
                    <a:pt x="6094" y="640"/>
                  </a:lnTo>
                  <a:lnTo>
                    <a:pt x="6085" y="642"/>
                  </a:lnTo>
                  <a:lnTo>
                    <a:pt x="6075" y="644"/>
                  </a:lnTo>
                  <a:lnTo>
                    <a:pt x="6064" y="647"/>
                  </a:lnTo>
                  <a:lnTo>
                    <a:pt x="6053" y="647"/>
                  </a:lnTo>
                  <a:lnTo>
                    <a:pt x="6043" y="648"/>
                  </a:lnTo>
                  <a:lnTo>
                    <a:pt x="6026" y="647"/>
                  </a:lnTo>
                  <a:lnTo>
                    <a:pt x="6012" y="644"/>
                  </a:lnTo>
                  <a:lnTo>
                    <a:pt x="5998" y="641"/>
                  </a:lnTo>
                  <a:lnTo>
                    <a:pt x="5984" y="637"/>
                  </a:lnTo>
                  <a:lnTo>
                    <a:pt x="5972" y="631"/>
                  </a:lnTo>
                  <a:lnTo>
                    <a:pt x="5961" y="625"/>
                  </a:lnTo>
                  <a:lnTo>
                    <a:pt x="5949" y="617"/>
                  </a:lnTo>
                  <a:lnTo>
                    <a:pt x="5939" y="607"/>
                  </a:lnTo>
                  <a:lnTo>
                    <a:pt x="5932" y="598"/>
                  </a:lnTo>
                  <a:lnTo>
                    <a:pt x="5925" y="588"/>
                  </a:lnTo>
                  <a:lnTo>
                    <a:pt x="5919" y="578"/>
                  </a:lnTo>
                  <a:lnTo>
                    <a:pt x="5913" y="566"/>
                  </a:lnTo>
                  <a:lnTo>
                    <a:pt x="5910" y="555"/>
                  </a:lnTo>
                  <a:lnTo>
                    <a:pt x="5907" y="543"/>
                  </a:lnTo>
                  <a:lnTo>
                    <a:pt x="5906" y="531"/>
                  </a:lnTo>
                  <a:lnTo>
                    <a:pt x="5905" y="518"/>
                  </a:lnTo>
                  <a:lnTo>
                    <a:pt x="5905" y="508"/>
                  </a:lnTo>
                  <a:lnTo>
                    <a:pt x="5906" y="498"/>
                  </a:lnTo>
                  <a:lnTo>
                    <a:pt x="5907" y="489"/>
                  </a:lnTo>
                  <a:lnTo>
                    <a:pt x="5909" y="480"/>
                  </a:lnTo>
                  <a:lnTo>
                    <a:pt x="5912" y="471"/>
                  </a:lnTo>
                  <a:lnTo>
                    <a:pt x="5915" y="462"/>
                  </a:lnTo>
                  <a:lnTo>
                    <a:pt x="5919" y="454"/>
                  </a:lnTo>
                  <a:lnTo>
                    <a:pt x="5923" y="446"/>
                  </a:lnTo>
                  <a:lnTo>
                    <a:pt x="5928" y="439"/>
                  </a:lnTo>
                  <a:lnTo>
                    <a:pt x="5933" y="432"/>
                  </a:lnTo>
                  <a:lnTo>
                    <a:pt x="5938" y="424"/>
                  </a:lnTo>
                  <a:lnTo>
                    <a:pt x="5944" y="417"/>
                  </a:lnTo>
                  <a:lnTo>
                    <a:pt x="5951" y="411"/>
                  </a:lnTo>
                  <a:lnTo>
                    <a:pt x="5959" y="405"/>
                  </a:lnTo>
                  <a:lnTo>
                    <a:pt x="5967" y="399"/>
                  </a:lnTo>
                  <a:lnTo>
                    <a:pt x="5975" y="393"/>
                  </a:lnTo>
                  <a:lnTo>
                    <a:pt x="5994" y="383"/>
                  </a:lnTo>
                  <a:lnTo>
                    <a:pt x="6014" y="374"/>
                  </a:lnTo>
                  <a:lnTo>
                    <a:pt x="6036" y="367"/>
                  </a:lnTo>
                  <a:lnTo>
                    <a:pt x="6060" y="362"/>
                  </a:lnTo>
                  <a:lnTo>
                    <a:pt x="6086" y="356"/>
                  </a:lnTo>
                  <a:lnTo>
                    <a:pt x="6114" y="353"/>
                  </a:lnTo>
                  <a:lnTo>
                    <a:pt x="6144" y="351"/>
                  </a:lnTo>
                  <a:lnTo>
                    <a:pt x="6175" y="351"/>
                  </a:lnTo>
                  <a:lnTo>
                    <a:pt x="6175" y="342"/>
                  </a:lnTo>
                  <a:lnTo>
                    <a:pt x="6174" y="329"/>
                  </a:lnTo>
                  <a:lnTo>
                    <a:pt x="6173" y="317"/>
                  </a:lnTo>
                  <a:lnTo>
                    <a:pt x="6171" y="306"/>
                  </a:lnTo>
                  <a:lnTo>
                    <a:pt x="6168" y="296"/>
                  </a:lnTo>
                  <a:lnTo>
                    <a:pt x="6165" y="286"/>
                  </a:lnTo>
                  <a:lnTo>
                    <a:pt x="6161" y="278"/>
                  </a:lnTo>
                  <a:lnTo>
                    <a:pt x="6156" y="271"/>
                  </a:lnTo>
                  <a:lnTo>
                    <a:pt x="6150" y="264"/>
                  </a:lnTo>
                  <a:lnTo>
                    <a:pt x="6143" y="258"/>
                  </a:lnTo>
                  <a:lnTo>
                    <a:pt x="6135" y="253"/>
                  </a:lnTo>
                  <a:lnTo>
                    <a:pt x="6127" y="248"/>
                  </a:lnTo>
                  <a:lnTo>
                    <a:pt x="6118" y="244"/>
                  </a:lnTo>
                  <a:lnTo>
                    <a:pt x="6108" y="241"/>
                  </a:lnTo>
                  <a:lnTo>
                    <a:pt x="6097" y="239"/>
                  </a:lnTo>
                  <a:lnTo>
                    <a:pt x="6085" y="238"/>
                  </a:lnTo>
                  <a:lnTo>
                    <a:pt x="6073" y="238"/>
                  </a:lnTo>
                  <a:lnTo>
                    <a:pt x="6056" y="238"/>
                  </a:lnTo>
                  <a:lnTo>
                    <a:pt x="6041" y="240"/>
                  </a:lnTo>
                  <a:lnTo>
                    <a:pt x="6025" y="242"/>
                  </a:lnTo>
                  <a:lnTo>
                    <a:pt x="6010" y="246"/>
                  </a:lnTo>
                  <a:lnTo>
                    <a:pt x="5996" y="250"/>
                  </a:lnTo>
                  <a:lnTo>
                    <a:pt x="5982" y="257"/>
                  </a:lnTo>
                  <a:lnTo>
                    <a:pt x="5969" y="264"/>
                  </a:lnTo>
                  <a:lnTo>
                    <a:pt x="5957" y="271"/>
                  </a:lnTo>
                  <a:lnTo>
                    <a:pt x="5938" y="218"/>
                  </a:lnTo>
                  <a:lnTo>
                    <a:pt x="5953" y="208"/>
                  </a:lnTo>
                  <a:lnTo>
                    <a:pt x="5970" y="200"/>
                  </a:lnTo>
                  <a:lnTo>
                    <a:pt x="5987" y="193"/>
                  </a:lnTo>
                  <a:lnTo>
                    <a:pt x="6005" y="188"/>
                  </a:lnTo>
                  <a:lnTo>
                    <a:pt x="6024" y="183"/>
                  </a:lnTo>
                  <a:lnTo>
                    <a:pt x="6044" y="179"/>
                  </a:lnTo>
                  <a:lnTo>
                    <a:pt x="6063" y="178"/>
                  </a:lnTo>
                  <a:lnTo>
                    <a:pt x="6085" y="177"/>
                  </a:lnTo>
                  <a:lnTo>
                    <a:pt x="6106" y="178"/>
                  </a:lnTo>
                  <a:lnTo>
                    <a:pt x="6125" y="181"/>
                  </a:lnTo>
                  <a:lnTo>
                    <a:pt x="6143" y="184"/>
                  </a:lnTo>
                  <a:lnTo>
                    <a:pt x="6160" y="189"/>
                  </a:lnTo>
                  <a:lnTo>
                    <a:pt x="6175" y="195"/>
                  </a:lnTo>
                  <a:lnTo>
                    <a:pt x="6189" y="203"/>
                  </a:lnTo>
                  <a:lnTo>
                    <a:pt x="6202" y="212"/>
                  </a:lnTo>
                  <a:lnTo>
                    <a:pt x="6213" y="224"/>
                  </a:lnTo>
                  <a:lnTo>
                    <a:pt x="6223" y="236"/>
                  </a:lnTo>
                  <a:lnTo>
                    <a:pt x="6232" y="249"/>
                  </a:lnTo>
                  <a:lnTo>
                    <a:pt x="6239" y="264"/>
                  </a:lnTo>
                  <a:lnTo>
                    <a:pt x="6245" y="280"/>
                  </a:lnTo>
                  <a:lnTo>
                    <a:pt x="6249" y="299"/>
                  </a:lnTo>
                  <a:lnTo>
                    <a:pt x="6254" y="318"/>
                  </a:lnTo>
                  <a:lnTo>
                    <a:pt x="6255" y="339"/>
                  </a:lnTo>
                  <a:lnTo>
                    <a:pt x="6256" y="362"/>
                  </a:lnTo>
                  <a:close/>
                  <a:moveTo>
                    <a:pt x="6175" y="486"/>
                  </a:moveTo>
                  <a:lnTo>
                    <a:pt x="6175" y="408"/>
                  </a:lnTo>
                  <a:lnTo>
                    <a:pt x="6152" y="408"/>
                  </a:lnTo>
                  <a:lnTo>
                    <a:pt x="6131" y="409"/>
                  </a:lnTo>
                  <a:lnTo>
                    <a:pt x="6111" y="410"/>
                  </a:lnTo>
                  <a:lnTo>
                    <a:pt x="6092" y="413"/>
                  </a:lnTo>
                  <a:lnTo>
                    <a:pt x="6076" y="416"/>
                  </a:lnTo>
                  <a:lnTo>
                    <a:pt x="6060" y="420"/>
                  </a:lnTo>
                  <a:lnTo>
                    <a:pt x="6046" y="425"/>
                  </a:lnTo>
                  <a:lnTo>
                    <a:pt x="6034" y="432"/>
                  </a:lnTo>
                  <a:lnTo>
                    <a:pt x="6022" y="438"/>
                  </a:lnTo>
                  <a:lnTo>
                    <a:pt x="6013" y="445"/>
                  </a:lnTo>
                  <a:lnTo>
                    <a:pt x="6005" y="454"/>
                  </a:lnTo>
                  <a:lnTo>
                    <a:pt x="5999" y="463"/>
                  </a:lnTo>
                  <a:lnTo>
                    <a:pt x="5994" y="474"/>
                  </a:lnTo>
                  <a:lnTo>
                    <a:pt x="5989" y="484"/>
                  </a:lnTo>
                  <a:lnTo>
                    <a:pt x="5987" y="496"/>
                  </a:lnTo>
                  <a:lnTo>
                    <a:pt x="5986" y="509"/>
                  </a:lnTo>
                  <a:lnTo>
                    <a:pt x="5987" y="518"/>
                  </a:lnTo>
                  <a:lnTo>
                    <a:pt x="5988" y="527"/>
                  </a:lnTo>
                  <a:lnTo>
                    <a:pt x="5990" y="534"/>
                  </a:lnTo>
                  <a:lnTo>
                    <a:pt x="5993" y="543"/>
                  </a:lnTo>
                  <a:lnTo>
                    <a:pt x="5996" y="550"/>
                  </a:lnTo>
                  <a:lnTo>
                    <a:pt x="6000" y="556"/>
                  </a:lnTo>
                  <a:lnTo>
                    <a:pt x="6005" y="562"/>
                  </a:lnTo>
                  <a:lnTo>
                    <a:pt x="6010" y="567"/>
                  </a:lnTo>
                  <a:lnTo>
                    <a:pt x="6015" y="571"/>
                  </a:lnTo>
                  <a:lnTo>
                    <a:pt x="6020" y="576"/>
                  </a:lnTo>
                  <a:lnTo>
                    <a:pt x="6026" y="579"/>
                  </a:lnTo>
                  <a:lnTo>
                    <a:pt x="6034" y="582"/>
                  </a:lnTo>
                  <a:lnTo>
                    <a:pt x="6040" y="584"/>
                  </a:lnTo>
                  <a:lnTo>
                    <a:pt x="6047" y="586"/>
                  </a:lnTo>
                  <a:lnTo>
                    <a:pt x="6055" y="587"/>
                  </a:lnTo>
                  <a:lnTo>
                    <a:pt x="6063" y="587"/>
                  </a:lnTo>
                  <a:lnTo>
                    <a:pt x="6073" y="587"/>
                  </a:lnTo>
                  <a:lnTo>
                    <a:pt x="6083" y="585"/>
                  </a:lnTo>
                  <a:lnTo>
                    <a:pt x="6092" y="584"/>
                  </a:lnTo>
                  <a:lnTo>
                    <a:pt x="6100" y="581"/>
                  </a:lnTo>
                  <a:lnTo>
                    <a:pt x="6110" y="578"/>
                  </a:lnTo>
                  <a:lnTo>
                    <a:pt x="6118" y="573"/>
                  </a:lnTo>
                  <a:lnTo>
                    <a:pt x="6126" y="569"/>
                  </a:lnTo>
                  <a:lnTo>
                    <a:pt x="6133" y="563"/>
                  </a:lnTo>
                  <a:lnTo>
                    <a:pt x="6140" y="558"/>
                  </a:lnTo>
                  <a:lnTo>
                    <a:pt x="6146" y="553"/>
                  </a:lnTo>
                  <a:lnTo>
                    <a:pt x="6152" y="547"/>
                  </a:lnTo>
                  <a:lnTo>
                    <a:pt x="6156" y="541"/>
                  </a:lnTo>
                  <a:lnTo>
                    <a:pt x="6161" y="533"/>
                  </a:lnTo>
                  <a:lnTo>
                    <a:pt x="6164" y="526"/>
                  </a:lnTo>
                  <a:lnTo>
                    <a:pt x="6167" y="519"/>
                  </a:lnTo>
                  <a:lnTo>
                    <a:pt x="6170" y="512"/>
                  </a:lnTo>
                  <a:lnTo>
                    <a:pt x="6172" y="506"/>
                  </a:lnTo>
                  <a:lnTo>
                    <a:pt x="6173" y="499"/>
                  </a:lnTo>
                  <a:lnTo>
                    <a:pt x="6174" y="493"/>
                  </a:lnTo>
                  <a:lnTo>
                    <a:pt x="6175" y="486"/>
                  </a:lnTo>
                  <a:close/>
                  <a:moveTo>
                    <a:pt x="6469" y="637"/>
                  </a:moveTo>
                  <a:lnTo>
                    <a:pt x="6387" y="637"/>
                  </a:lnTo>
                  <a:lnTo>
                    <a:pt x="6387" y="188"/>
                  </a:lnTo>
                  <a:lnTo>
                    <a:pt x="6469" y="188"/>
                  </a:lnTo>
                  <a:lnTo>
                    <a:pt x="6469" y="637"/>
                  </a:lnTo>
                  <a:close/>
                  <a:moveTo>
                    <a:pt x="6427" y="105"/>
                  </a:moveTo>
                  <a:lnTo>
                    <a:pt x="6426" y="105"/>
                  </a:lnTo>
                  <a:lnTo>
                    <a:pt x="6416" y="104"/>
                  </a:lnTo>
                  <a:lnTo>
                    <a:pt x="6406" y="101"/>
                  </a:lnTo>
                  <a:lnTo>
                    <a:pt x="6401" y="99"/>
                  </a:lnTo>
                  <a:lnTo>
                    <a:pt x="6397" y="96"/>
                  </a:lnTo>
                  <a:lnTo>
                    <a:pt x="6393" y="93"/>
                  </a:lnTo>
                  <a:lnTo>
                    <a:pt x="6389" y="90"/>
                  </a:lnTo>
                  <a:lnTo>
                    <a:pt x="6383" y="82"/>
                  </a:lnTo>
                  <a:lnTo>
                    <a:pt x="6379" y="72"/>
                  </a:lnTo>
                  <a:lnTo>
                    <a:pt x="6376" y="63"/>
                  </a:lnTo>
                  <a:lnTo>
                    <a:pt x="6375" y="52"/>
                  </a:lnTo>
                  <a:lnTo>
                    <a:pt x="6376" y="42"/>
                  </a:lnTo>
                  <a:lnTo>
                    <a:pt x="6379" y="32"/>
                  </a:lnTo>
                  <a:lnTo>
                    <a:pt x="6384" y="23"/>
                  </a:lnTo>
                  <a:lnTo>
                    <a:pt x="6390" y="16"/>
                  </a:lnTo>
                  <a:lnTo>
                    <a:pt x="6394" y="12"/>
                  </a:lnTo>
                  <a:lnTo>
                    <a:pt x="6398" y="9"/>
                  </a:lnTo>
                  <a:lnTo>
                    <a:pt x="6403" y="6"/>
                  </a:lnTo>
                  <a:lnTo>
                    <a:pt x="6407" y="4"/>
                  </a:lnTo>
                  <a:lnTo>
                    <a:pt x="6417" y="2"/>
                  </a:lnTo>
                  <a:lnTo>
                    <a:pt x="6428" y="0"/>
                  </a:lnTo>
                  <a:lnTo>
                    <a:pt x="6439" y="2"/>
                  </a:lnTo>
                  <a:lnTo>
                    <a:pt x="6449" y="4"/>
                  </a:lnTo>
                  <a:lnTo>
                    <a:pt x="6454" y="6"/>
                  </a:lnTo>
                  <a:lnTo>
                    <a:pt x="6458" y="9"/>
                  </a:lnTo>
                  <a:lnTo>
                    <a:pt x="6462" y="12"/>
                  </a:lnTo>
                  <a:lnTo>
                    <a:pt x="6465" y="15"/>
                  </a:lnTo>
                  <a:lnTo>
                    <a:pt x="6472" y="23"/>
                  </a:lnTo>
                  <a:lnTo>
                    <a:pt x="6476" y="31"/>
                  </a:lnTo>
                  <a:lnTo>
                    <a:pt x="6480" y="42"/>
                  </a:lnTo>
                  <a:lnTo>
                    <a:pt x="6480" y="52"/>
                  </a:lnTo>
                  <a:lnTo>
                    <a:pt x="6480" y="63"/>
                  </a:lnTo>
                  <a:lnTo>
                    <a:pt x="6476" y="72"/>
                  </a:lnTo>
                  <a:lnTo>
                    <a:pt x="6472" y="82"/>
                  </a:lnTo>
                  <a:lnTo>
                    <a:pt x="6465" y="90"/>
                  </a:lnTo>
                  <a:lnTo>
                    <a:pt x="6462" y="93"/>
                  </a:lnTo>
                  <a:lnTo>
                    <a:pt x="6458" y="96"/>
                  </a:lnTo>
                  <a:lnTo>
                    <a:pt x="6454" y="99"/>
                  </a:lnTo>
                  <a:lnTo>
                    <a:pt x="6449" y="101"/>
                  </a:lnTo>
                  <a:lnTo>
                    <a:pt x="6444" y="103"/>
                  </a:lnTo>
                  <a:lnTo>
                    <a:pt x="6438" y="104"/>
                  </a:lnTo>
                  <a:lnTo>
                    <a:pt x="6433" y="104"/>
                  </a:lnTo>
                  <a:lnTo>
                    <a:pt x="6427" y="105"/>
                  </a:lnTo>
                  <a:close/>
                  <a:moveTo>
                    <a:pt x="6604" y="637"/>
                  </a:moveTo>
                  <a:lnTo>
                    <a:pt x="6604" y="309"/>
                  </a:lnTo>
                  <a:lnTo>
                    <a:pt x="6604" y="280"/>
                  </a:lnTo>
                  <a:lnTo>
                    <a:pt x="6603" y="250"/>
                  </a:lnTo>
                  <a:lnTo>
                    <a:pt x="6602" y="220"/>
                  </a:lnTo>
                  <a:lnTo>
                    <a:pt x="6601" y="188"/>
                  </a:lnTo>
                  <a:lnTo>
                    <a:pt x="6673" y="188"/>
                  </a:lnTo>
                  <a:lnTo>
                    <a:pt x="6678" y="262"/>
                  </a:lnTo>
                  <a:lnTo>
                    <a:pt x="6679" y="262"/>
                  </a:lnTo>
                  <a:lnTo>
                    <a:pt x="6684" y="254"/>
                  </a:lnTo>
                  <a:lnTo>
                    <a:pt x="6690" y="245"/>
                  </a:lnTo>
                  <a:lnTo>
                    <a:pt x="6695" y="237"/>
                  </a:lnTo>
                  <a:lnTo>
                    <a:pt x="6703" y="230"/>
                  </a:lnTo>
                  <a:lnTo>
                    <a:pt x="6710" y="223"/>
                  </a:lnTo>
                  <a:lnTo>
                    <a:pt x="6717" y="217"/>
                  </a:lnTo>
                  <a:lnTo>
                    <a:pt x="6725" y="210"/>
                  </a:lnTo>
                  <a:lnTo>
                    <a:pt x="6734" y="204"/>
                  </a:lnTo>
                  <a:lnTo>
                    <a:pt x="6745" y="198"/>
                  </a:lnTo>
                  <a:lnTo>
                    <a:pt x="6756" y="193"/>
                  </a:lnTo>
                  <a:lnTo>
                    <a:pt x="6767" y="188"/>
                  </a:lnTo>
                  <a:lnTo>
                    <a:pt x="6779" y="185"/>
                  </a:lnTo>
                  <a:lnTo>
                    <a:pt x="6790" y="182"/>
                  </a:lnTo>
                  <a:lnTo>
                    <a:pt x="6802" y="179"/>
                  </a:lnTo>
                  <a:lnTo>
                    <a:pt x="6815" y="177"/>
                  </a:lnTo>
                  <a:lnTo>
                    <a:pt x="6828" y="177"/>
                  </a:lnTo>
                  <a:lnTo>
                    <a:pt x="6842" y="178"/>
                  </a:lnTo>
                  <a:lnTo>
                    <a:pt x="6857" y="179"/>
                  </a:lnTo>
                  <a:lnTo>
                    <a:pt x="6870" y="183"/>
                  </a:lnTo>
                  <a:lnTo>
                    <a:pt x="6883" y="187"/>
                  </a:lnTo>
                  <a:lnTo>
                    <a:pt x="6896" y="192"/>
                  </a:lnTo>
                  <a:lnTo>
                    <a:pt x="6908" y="199"/>
                  </a:lnTo>
                  <a:lnTo>
                    <a:pt x="6919" y="206"/>
                  </a:lnTo>
                  <a:lnTo>
                    <a:pt x="6930" y="215"/>
                  </a:lnTo>
                  <a:lnTo>
                    <a:pt x="6937" y="222"/>
                  </a:lnTo>
                  <a:lnTo>
                    <a:pt x="6943" y="229"/>
                  </a:lnTo>
                  <a:lnTo>
                    <a:pt x="6949" y="236"/>
                  </a:lnTo>
                  <a:lnTo>
                    <a:pt x="6954" y="244"/>
                  </a:lnTo>
                  <a:lnTo>
                    <a:pt x="6959" y="251"/>
                  </a:lnTo>
                  <a:lnTo>
                    <a:pt x="6965" y="261"/>
                  </a:lnTo>
                  <a:lnTo>
                    <a:pt x="6969" y="269"/>
                  </a:lnTo>
                  <a:lnTo>
                    <a:pt x="6972" y="279"/>
                  </a:lnTo>
                  <a:lnTo>
                    <a:pt x="6976" y="289"/>
                  </a:lnTo>
                  <a:lnTo>
                    <a:pt x="6978" y="299"/>
                  </a:lnTo>
                  <a:lnTo>
                    <a:pt x="6981" y="309"/>
                  </a:lnTo>
                  <a:lnTo>
                    <a:pt x="6983" y="320"/>
                  </a:lnTo>
                  <a:lnTo>
                    <a:pt x="6985" y="344"/>
                  </a:lnTo>
                  <a:lnTo>
                    <a:pt x="6986" y="369"/>
                  </a:lnTo>
                  <a:lnTo>
                    <a:pt x="6986" y="637"/>
                  </a:lnTo>
                  <a:lnTo>
                    <a:pt x="6905" y="637"/>
                  </a:lnTo>
                  <a:lnTo>
                    <a:pt x="6905" y="378"/>
                  </a:lnTo>
                  <a:lnTo>
                    <a:pt x="6904" y="362"/>
                  </a:lnTo>
                  <a:lnTo>
                    <a:pt x="6903" y="346"/>
                  </a:lnTo>
                  <a:lnTo>
                    <a:pt x="6901" y="333"/>
                  </a:lnTo>
                  <a:lnTo>
                    <a:pt x="6898" y="319"/>
                  </a:lnTo>
                  <a:lnTo>
                    <a:pt x="6895" y="307"/>
                  </a:lnTo>
                  <a:lnTo>
                    <a:pt x="6890" y="297"/>
                  </a:lnTo>
                  <a:lnTo>
                    <a:pt x="6884" y="286"/>
                  </a:lnTo>
                  <a:lnTo>
                    <a:pt x="6878" y="277"/>
                  </a:lnTo>
                  <a:lnTo>
                    <a:pt x="6872" y="270"/>
                  </a:lnTo>
                  <a:lnTo>
                    <a:pt x="6864" y="263"/>
                  </a:lnTo>
                  <a:lnTo>
                    <a:pt x="6856" y="258"/>
                  </a:lnTo>
                  <a:lnTo>
                    <a:pt x="6846" y="253"/>
                  </a:lnTo>
                  <a:lnTo>
                    <a:pt x="6836" y="249"/>
                  </a:lnTo>
                  <a:lnTo>
                    <a:pt x="6825" y="246"/>
                  </a:lnTo>
                  <a:lnTo>
                    <a:pt x="6814" y="244"/>
                  </a:lnTo>
                  <a:lnTo>
                    <a:pt x="6801" y="244"/>
                  </a:lnTo>
                  <a:lnTo>
                    <a:pt x="6791" y="244"/>
                  </a:lnTo>
                  <a:lnTo>
                    <a:pt x="6782" y="245"/>
                  </a:lnTo>
                  <a:lnTo>
                    <a:pt x="6772" y="247"/>
                  </a:lnTo>
                  <a:lnTo>
                    <a:pt x="6764" y="250"/>
                  </a:lnTo>
                  <a:lnTo>
                    <a:pt x="6756" y="254"/>
                  </a:lnTo>
                  <a:lnTo>
                    <a:pt x="6748" y="258"/>
                  </a:lnTo>
                  <a:lnTo>
                    <a:pt x="6740" y="263"/>
                  </a:lnTo>
                  <a:lnTo>
                    <a:pt x="6732" y="268"/>
                  </a:lnTo>
                  <a:lnTo>
                    <a:pt x="6725" y="274"/>
                  </a:lnTo>
                  <a:lnTo>
                    <a:pt x="6719" y="281"/>
                  </a:lnTo>
                  <a:lnTo>
                    <a:pt x="6713" y="289"/>
                  </a:lnTo>
                  <a:lnTo>
                    <a:pt x="6707" y="296"/>
                  </a:lnTo>
                  <a:lnTo>
                    <a:pt x="6703" y="303"/>
                  </a:lnTo>
                  <a:lnTo>
                    <a:pt x="6698" y="311"/>
                  </a:lnTo>
                  <a:lnTo>
                    <a:pt x="6694" y="319"/>
                  </a:lnTo>
                  <a:lnTo>
                    <a:pt x="6691" y="329"/>
                  </a:lnTo>
                  <a:lnTo>
                    <a:pt x="6689" y="337"/>
                  </a:lnTo>
                  <a:lnTo>
                    <a:pt x="6687" y="346"/>
                  </a:lnTo>
                  <a:lnTo>
                    <a:pt x="6686" y="356"/>
                  </a:lnTo>
                  <a:lnTo>
                    <a:pt x="6686" y="367"/>
                  </a:lnTo>
                  <a:lnTo>
                    <a:pt x="6686" y="637"/>
                  </a:lnTo>
                  <a:lnTo>
                    <a:pt x="6604" y="637"/>
                  </a:lnTo>
                  <a:close/>
                  <a:moveTo>
                    <a:pt x="7137" y="105"/>
                  </a:moveTo>
                  <a:lnTo>
                    <a:pt x="7217" y="80"/>
                  </a:lnTo>
                  <a:lnTo>
                    <a:pt x="7217" y="188"/>
                  </a:lnTo>
                  <a:lnTo>
                    <a:pt x="7333" y="188"/>
                  </a:lnTo>
                  <a:lnTo>
                    <a:pt x="7333" y="249"/>
                  </a:lnTo>
                  <a:lnTo>
                    <a:pt x="7217" y="249"/>
                  </a:lnTo>
                  <a:lnTo>
                    <a:pt x="7217" y="492"/>
                  </a:lnTo>
                  <a:lnTo>
                    <a:pt x="7217" y="503"/>
                  </a:lnTo>
                  <a:lnTo>
                    <a:pt x="7218" y="513"/>
                  </a:lnTo>
                  <a:lnTo>
                    <a:pt x="7219" y="522"/>
                  </a:lnTo>
                  <a:lnTo>
                    <a:pt x="7220" y="530"/>
                  </a:lnTo>
                  <a:lnTo>
                    <a:pt x="7223" y="539"/>
                  </a:lnTo>
                  <a:lnTo>
                    <a:pt x="7226" y="546"/>
                  </a:lnTo>
                  <a:lnTo>
                    <a:pt x="7229" y="552"/>
                  </a:lnTo>
                  <a:lnTo>
                    <a:pt x="7233" y="557"/>
                  </a:lnTo>
                  <a:lnTo>
                    <a:pt x="7237" y="562"/>
                  </a:lnTo>
                  <a:lnTo>
                    <a:pt x="7241" y="567"/>
                  </a:lnTo>
                  <a:lnTo>
                    <a:pt x="7246" y="570"/>
                  </a:lnTo>
                  <a:lnTo>
                    <a:pt x="7251" y="573"/>
                  </a:lnTo>
                  <a:lnTo>
                    <a:pt x="7257" y="577"/>
                  </a:lnTo>
                  <a:lnTo>
                    <a:pt x="7264" y="578"/>
                  </a:lnTo>
                  <a:lnTo>
                    <a:pt x="7271" y="579"/>
                  </a:lnTo>
                  <a:lnTo>
                    <a:pt x="7278" y="580"/>
                  </a:lnTo>
                  <a:lnTo>
                    <a:pt x="7291" y="579"/>
                  </a:lnTo>
                  <a:lnTo>
                    <a:pt x="7304" y="578"/>
                  </a:lnTo>
                  <a:lnTo>
                    <a:pt x="7315" y="577"/>
                  </a:lnTo>
                  <a:lnTo>
                    <a:pt x="7325" y="573"/>
                  </a:lnTo>
                  <a:lnTo>
                    <a:pt x="7329" y="635"/>
                  </a:lnTo>
                  <a:lnTo>
                    <a:pt x="7314" y="640"/>
                  </a:lnTo>
                  <a:lnTo>
                    <a:pt x="7296" y="644"/>
                  </a:lnTo>
                  <a:lnTo>
                    <a:pt x="7278" y="647"/>
                  </a:lnTo>
                  <a:lnTo>
                    <a:pt x="7257" y="648"/>
                  </a:lnTo>
                  <a:lnTo>
                    <a:pt x="7243" y="647"/>
                  </a:lnTo>
                  <a:lnTo>
                    <a:pt x="7230" y="644"/>
                  </a:lnTo>
                  <a:lnTo>
                    <a:pt x="7217" y="642"/>
                  </a:lnTo>
                  <a:lnTo>
                    <a:pt x="7206" y="638"/>
                  </a:lnTo>
                  <a:lnTo>
                    <a:pt x="7196" y="633"/>
                  </a:lnTo>
                  <a:lnTo>
                    <a:pt x="7185" y="627"/>
                  </a:lnTo>
                  <a:lnTo>
                    <a:pt x="7176" y="620"/>
                  </a:lnTo>
                  <a:lnTo>
                    <a:pt x="7168" y="612"/>
                  </a:lnTo>
                  <a:lnTo>
                    <a:pt x="7161" y="602"/>
                  </a:lnTo>
                  <a:lnTo>
                    <a:pt x="7155" y="591"/>
                  </a:lnTo>
                  <a:lnTo>
                    <a:pt x="7149" y="579"/>
                  </a:lnTo>
                  <a:lnTo>
                    <a:pt x="7145" y="565"/>
                  </a:lnTo>
                  <a:lnTo>
                    <a:pt x="7141" y="550"/>
                  </a:lnTo>
                  <a:lnTo>
                    <a:pt x="7139" y="532"/>
                  </a:lnTo>
                  <a:lnTo>
                    <a:pt x="7138" y="515"/>
                  </a:lnTo>
                  <a:lnTo>
                    <a:pt x="7137" y="495"/>
                  </a:lnTo>
                  <a:lnTo>
                    <a:pt x="7137" y="249"/>
                  </a:lnTo>
                  <a:lnTo>
                    <a:pt x="7068" y="249"/>
                  </a:lnTo>
                  <a:lnTo>
                    <a:pt x="7068" y="188"/>
                  </a:lnTo>
                  <a:lnTo>
                    <a:pt x="7137" y="188"/>
                  </a:lnTo>
                  <a:lnTo>
                    <a:pt x="7137" y="105"/>
                  </a:lnTo>
                  <a:close/>
                  <a:moveTo>
                    <a:pt x="7366" y="188"/>
                  </a:moveTo>
                  <a:lnTo>
                    <a:pt x="7455" y="188"/>
                  </a:lnTo>
                  <a:lnTo>
                    <a:pt x="7553" y="453"/>
                  </a:lnTo>
                  <a:lnTo>
                    <a:pt x="7560" y="474"/>
                  </a:lnTo>
                  <a:lnTo>
                    <a:pt x="7568" y="495"/>
                  </a:lnTo>
                  <a:lnTo>
                    <a:pt x="7575" y="519"/>
                  </a:lnTo>
                  <a:lnTo>
                    <a:pt x="7582" y="545"/>
                  </a:lnTo>
                  <a:lnTo>
                    <a:pt x="7584" y="545"/>
                  </a:lnTo>
                  <a:lnTo>
                    <a:pt x="7589" y="527"/>
                  </a:lnTo>
                  <a:lnTo>
                    <a:pt x="7595" y="507"/>
                  </a:lnTo>
                  <a:lnTo>
                    <a:pt x="7604" y="481"/>
                  </a:lnTo>
                  <a:lnTo>
                    <a:pt x="7613" y="451"/>
                  </a:lnTo>
                  <a:lnTo>
                    <a:pt x="7701" y="188"/>
                  </a:lnTo>
                  <a:lnTo>
                    <a:pt x="7788" y="188"/>
                  </a:lnTo>
                  <a:lnTo>
                    <a:pt x="7665" y="508"/>
                  </a:lnTo>
                  <a:lnTo>
                    <a:pt x="7654" y="537"/>
                  </a:lnTo>
                  <a:lnTo>
                    <a:pt x="7644" y="564"/>
                  </a:lnTo>
                  <a:lnTo>
                    <a:pt x="7632" y="590"/>
                  </a:lnTo>
                  <a:lnTo>
                    <a:pt x="7623" y="614"/>
                  </a:lnTo>
                  <a:lnTo>
                    <a:pt x="7613" y="635"/>
                  </a:lnTo>
                  <a:lnTo>
                    <a:pt x="7604" y="655"/>
                  </a:lnTo>
                  <a:lnTo>
                    <a:pt x="7595" y="672"/>
                  </a:lnTo>
                  <a:lnTo>
                    <a:pt x="7587" y="688"/>
                  </a:lnTo>
                  <a:lnTo>
                    <a:pt x="7578" y="704"/>
                  </a:lnTo>
                  <a:lnTo>
                    <a:pt x="7569" y="719"/>
                  </a:lnTo>
                  <a:lnTo>
                    <a:pt x="7559" y="733"/>
                  </a:lnTo>
                  <a:lnTo>
                    <a:pt x="7550" y="746"/>
                  </a:lnTo>
                  <a:lnTo>
                    <a:pt x="7541" y="759"/>
                  </a:lnTo>
                  <a:lnTo>
                    <a:pt x="7532" y="770"/>
                  </a:lnTo>
                  <a:lnTo>
                    <a:pt x="7521" y="780"/>
                  </a:lnTo>
                  <a:lnTo>
                    <a:pt x="7512" y="790"/>
                  </a:lnTo>
                  <a:lnTo>
                    <a:pt x="7500" y="800"/>
                  </a:lnTo>
                  <a:lnTo>
                    <a:pt x="7487" y="809"/>
                  </a:lnTo>
                  <a:lnTo>
                    <a:pt x="7474" y="817"/>
                  </a:lnTo>
                  <a:lnTo>
                    <a:pt x="7462" y="825"/>
                  </a:lnTo>
                  <a:lnTo>
                    <a:pt x="7450" y="831"/>
                  </a:lnTo>
                  <a:lnTo>
                    <a:pt x="7437" y="835"/>
                  </a:lnTo>
                  <a:lnTo>
                    <a:pt x="7424" y="839"/>
                  </a:lnTo>
                  <a:lnTo>
                    <a:pt x="7412" y="842"/>
                  </a:lnTo>
                  <a:lnTo>
                    <a:pt x="7391" y="773"/>
                  </a:lnTo>
                  <a:lnTo>
                    <a:pt x="7409" y="766"/>
                  </a:lnTo>
                  <a:lnTo>
                    <a:pt x="7428" y="758"/>
                  </a:lnTo>
                  <a:lnTo>
                    <a:pt x="7445" y="746"/>
                  </a:lnTo>
                  <a:lnTo>
                    <a:pt x="7463" y="733"/>
                  </a:lnTo>
                  <a:lnTo>
                    <a:pt x="7473" y="725"/>
                  </a:lnTo>
                  <a:lnTo>
                    <a:pt x="7482" y="714"/>
                  </a:lnTo>
                  <a:lnTo>
                    <a:pt x="7493" y="704"/>
                  </a:lnTo>
                  <a:lnTo>
                    <a:pt x="7501" y="693"/>
                  </a:lnTo>
                  <a:lnTo>
                    <a:pt x="7509" y="682"/>
                  </a:lnTo>
                  <a:lnTo>
                    <a:pt x="7517" y="669"/>
                  </a:lnTo>
                  <a:lnTo>
                    <a:pt x="7525" y="656"/>
                  </a:lnTo>
                  <a:lnTo>
                    <a:pt x="7531" y="642"/>
                  </a:lnTo>
                  <a:lnTo>
                    <a:pt x="7536" y="631"/>
                  </a:lnTo>
                  <a:lnTo>
                    <a:pt x="7538" y="623"/>
                  </a:lnTo>
                  <a:lnTo>
                    <a:pt x="7536" y="615"/>
                  </a:lnTo>
                  <a:lnTo>
                    <a:pt x="7532" y="601"/>
                  </a:lnTo>
                  <a:lnTo>
                    <a:pt x="7366" y="188"/>
                  </a:lnTo>
                  <a:close/>
                  <a:moveTo>
                    <a:pt x="7898" y="648"/>
                  </a:moveTo>
                  <a:lnTo>
                    <a:pt x="7896" y="648"/>
                  </a:lnTo>
                  <a:lnTo>
                    <a:pt x="7890" y="647"/>
                  </a:lnTo>
                  <a:lnTo>
                    <a:pt x="7885" y="647"/>
                  </a:lnTo>
                  <a:lnTo>
                    <a:pt x="7880" y="644"/>
                  </a:lnTo>
                  <a:lnTo>
                    <a:pt x="7875" y="642"/>
                  </a:lnTo>
                  <a:lnTo>
                    <a:pt x="7871" y="640"/>
                  </a:lnTo>
                  <a:lnTo>
                    <a:pt x="7866" y="637"/>
                  </a:lnTo>
                  <a:lnTo>
                    <a:pt x="7862" y="634"/>
                  </a:lnTo>
                  <a:lnTo>
                    <a:pt x="7857" y="630"/>
                  </a:lnTo>
                  <a:lnTo>
                    <a:pt x="7854" y="626"/>
                  </a:lnTo>
                  <a:lnTo>
                    <a:pt x="7851" y="622"/>
                  </a:lnTo>
                  <a:lnTo>
                    <a:pt x="7848" y="617"/>
                  </a:lnTo>
                  <a:lnTo>
                    <a:pt x="7846" y="612"/>
                  </a:lnTo>
                  <a:lnTo>
                    <a:pt x="7844" y="600"/>
                  </a:lnTo>
                  <a:lnTo>
                    <a:pt x="7843" y="589"/>
                  </a:lnTo>
                  <a:lnTo>
                    <a:pt x="7843" y="583"/>
                  </a:lnTo>
                  <a:lnTo>
                    <a:pt x="7844" y="577"/>
                  </a:lnTo>
                  <a:lnTo>
                    <a:pt x="7845" y="571"/>
                  </a:lnTo>
                  <a:lnTo>
                    <a:pt x="7846" y="565"/>
                  </a:lnTo>
                  <a:lnTo>
                    <a:pt x="7849" y="560"/>
                  </a:lnTo>
                  <a:lnTo>
                    <a:pt x="7851" y="556"/>
                  </a:lnTo>
                  <a:lnTo>
                    <a:pt x="7854" y="551"/>
                  </a:lnTo>
                  <a:lnTo>
                    <a:pt x="7858" y="547"/>
                  </a:lnTo>
                  <a:lnTo>
                    <a:pt x="7863" y="543"/>
                  </a:lnTo>
                  <a:lnTo>
                    <a:pt x="7867" y="540"/>
                  </a:lnTo>
                  <a:lnTo>
                    <a:pt x="7872" y="536"/>
                  </a:lnTo>
                  <a:lnTo>
                    <a:pt x="7876" y="534"/>
                  </a:lnTo>
                  <a:lnTo>
                    <a:pt x="7881" y="532"/>
                  </a:lnTo>
                  <a:lnTo>
                    <a:pt x="7887" y="531"/>
                  </a:lnTo>
                  <a:lnTo>
                    <a:pt x="7892" y="530"/>
                  </a:lnTo>
                  <a:lnTo>
                    <a:pt x="7899" y="530"/>
                  </a:lnTo>
                  <a:lnTo>
                    <a:pt x="7905" y="530"/>
                  </a:lnTo>
                  <a:lnTo>
                    <a:pt x="7910" y="531"/>
                  </a:lnTo>
                  <a:lnTo>
                    <a:pt x="7915" y="532"/>
                  </a:lnTo>
                  <a:lnTo>
                    <a:pt x="7920" y="534"/>
                  </a:lnTo>
                  <a:lnTo>
                    <a:pt x="7925" y="536"/>
                  </a:lnTo>
                  <a:lnTo>
                    <a:pt x="7929" y="540"/>
                  </a:lnTo>
                  <a:lnTo>
                    <a:pt x="7933" y="543"/>
                  </a:lnTo>
                  <a:lnTo>
                    <a:pt x="7938" y="547"/>
                  </a:lnTo>
                  <a:lnTo>
                    <a:pt x="7942" y="551"/>
                  </a:lnTo>
                  <a:lnTo>
                    <a:pt x="7945" y="555"/>
                  </a:lnTo>
                  <a:lnTo>
                    <a:pt x="7947" y="560"/>
                  </a:lnTo>
                  <a:lnTo>
                    <a:pt x="7949" y="565"/>
                  </a:lnTo>
                  <a:lnTo>
                    <a:pt x="7951" y="570"/>
                  </a:lnTo>
                  <a:lnTo>
                    <a:pt x="7952" y="577"/>
                  </a:lnTo>
                  <a:lnTo>
                    <a:pt x="7953" y="583"/>
                  </a:lnTo>
                  <a:lnTo>
                    <a:pt x="7953" y="589"/>
                  </a:lnTo>
                  <a:lnTo>
                    <a:pt x="7952" y="600"/>
                  </a:lnTo>
                  <a:lnTo>
                    <a:pt x="7949" y="612"/>
                  </a:lnTo>
                  <a:lnTo>
                    <a:pt x="7947" y="617"/>
                  </a:lnTo>
                  <a:lnTo>
                    <a:pt x="7945" y="622"/>
                  </a:lnTo>
                  <a:lnTo>
                    <a:pt x="7942" y="626"/>
                  </a:lnTo>
                  <a:lnTo>
                    <a:pt x="7938" y="630"/>
                  </a:lnTo>
                  <a:lnTo>
                    <a:pt x="7933" y="634"/>
                  </a:lnTo>
                  <a:lnTo>
                    <a:pt x="7929" y="637"/>
                  </a:lnTo>
                  <a:lnTo>
                    <a:pt x="7925" y="640"/>
                  </a:lnTo>
                  <a:lnTo>
                    <a:pt x="7920" y="642"/>
                  </a:lnTo>
                  <a:lnTo>
                    <a:pt x="7915" y="644"/>
                  </a:lnTo>
                  <a:lnTo>
                    <a:pt x="7909" y="647"/>
                  </a:lnTo>
                  <a:lnTo>
                    <a:pt x="7904" y="647"/>
                  </a:lnTo>
                  <a:lnTo>
                    <a:pt x="7898" y="648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yriad Pro"/>
              </a:endParaRPr>
            </a:p>
          </p:txBody>
        </p:sp>
      </p:grpSp>
      <p:sp>
        <p:nvSpPr>
          <p:cNvPr id="30" name="TextBox 29"/>
          <p:cNvSpPr txBox="1"/>
          <p:nvPr userDrawn="1"/>
        </p:nvSpPr>
        <p:spPr>
          <a:xfrm>
            <a:off x="5851682" y="4855876"/>
            <a:ext cx="192071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600" dirty="0">
                <a:solidFill>
                  <a:prstClr val="white"/>
                </a:solidFill>
                <a:latin typeface="+mj-lt"/>
              </a:rPr>
              <a:t>|   Copyright © </a:t>
            </a:r>
            <a:r>
              <a:rPr lang="en-US" sz="600" dirty="0" smtClean="0">
                <a:solidFill>
                  <a:prstClr val="white"/>
                </a:solidFill>
                <a:latin typeface="+mj-lt"/>
              </a:rPr>
              <a:t>2019 </a:t>
            </a:r>
            <a:r>
              <a:rPr lang="en-US" sz="600" dirty="0">
                <a:solidFill>
                  <a:prstClr val="white"/>
                </a:solidFill>
                <a:latin typeface="+mj-lt"/>
              </a:rPr>
              <a:t>Tata Consultancy Services Limited</a:t>
            </a:r>
          </a:p>
        </p:txBody>
      </p:sp>
    </p:spTree>
    <p:extLst>
      <p:ext uri="{BB962C8B-B14F-4D97-AF65-F5344CB8AC3E}">
        <p14:creationId xmlns:p14="http://schemas.microsoft.com/office/powerpoint/2010/main" val="17057249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9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30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31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38"/>
            <a:ext cx="9144000" cy="590806"/>
          </a:xfrm>
          <a:prstGeom prst="rect">
            <a:avLst/>
          </a:prstGeom>
          <a:gradFill flip="none" rotWithShape="1">
            <a:gsLst>
              <a:gs pos="10000">
                <a:srgbClr val="0067AC"/>
              </a:gs>
              <a:gs pos="100000">
                <a:srgbClr val="56BBED"/>
              </a:gs>
            </a:gsLst>
            <a:lin ang="9120000" scaled="0"/>
            <a:tileRect/>
          </a:gradFill>
          <a:ln w="9525" cap="flat" cmpd="sng" algn="ctr">
            <a:noFill/>
            <a:prstDash val="solid"/>
          </a:ln>
          <a:effectLst/>
        </p:spPr>
        <p:txBody>
          <a:bodyPr lIns="68580" tIns="34290" rIns="68580" bIns="34290" rtlCol="0" anchor="ctr"/>
          <a:lstStyle/>
          <a:p>
            <a:pPr algn="ctr"/>
            <a:endParaRPr lang="en-US" sz="1400" kern="0" dirty="0">
              <a:solidFill>
                <a:sysClr val="window" lastClr="FFFFFF"/>
              </a:solidFill>
              <a:latin typeface="+mj-lt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3760" y="45555"/>
            <a:ext cx="8511639" cy="481985"/>
          </a:xfrm>
          <a:prstGeom prst="rect">
            <a:avLst/>
          </a:prstGeom>
        </p:spPr>
        <p:txBody>
          <a:bodyPr vert="horz" wrap="square" lIns="68580" tIns="34290" rIns="68580" bIns="3429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760" y="693709"/>
            <a:ext cx="8511639" cy="339447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3"/>
            <a:endParaRPr lang="en-US" dirty="0"/>
          </a:p>
        </p:txBody>
      </p:sp>
      <p:sp>
        <p:nvSpPr>
          <p:cNvPr id="1027" name="AutoShape 3"/>
          <p:cNvSpPr>
            <a:spLocks noChangeAspect="1" noChangeArrowheads="1" noTextEdit="1"/>
          </p:cNvSpPr>
          <p:nvPr/>
        </p:nvSpPr>
        <p:spPr bwMode="auto">
          <a:xfrm>
            <a:off x="0" y="2857501"/>
            <a:ext cx="9144000" cy="792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400">
              <a:latin typeface="+mj-lt"/>
            </a:endParaRPr>
          </a:p>
        </p:txBody>
      </p:sp>
      <p:sp>
        <p:nvSpPr>
          <p:cNvPr id="35" name="Rectangle 71"/>
          <p:cNvSpPr txBox="1">
            <a:spLocks noChangeArrowheads="1"/>
          </p:cNvSpPr>
          <p:nvPr/>
        </p:nvSpPr>
        <p:spPr bwMode="auto">
          <a:xfrm>
            <a:off x="4343401" y="4855464"/>
            <a:ext cx="663575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4E84C4"/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B55AB4-0D57-4FBE-946B-A81E4A9D2A4C}" type="slidenum">
              <a:rPr lang="en-US" sz="800" b="1" kern="1200" noProof="0" smtClean="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 pitchFamily="34" charset="0"/>
              </a:rPr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US" sz="800" b="1" kern="1200" noProof="0" dirty="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 pitchFamily="34" charset="0"/>
              </a:rPr>
              <a:t> </a:t>
            </a:r>
          </a:p>
        </p:txBody>
      </p:sp>
      <p:sp>
        <p:nvSpPr>
          <p:cNvPr id="11" name="Freeform 13"/>
          <p:cNvSpPr>
            <a:spLocks noEditPoints="1"/>
          </p:cNvSpPr>
          <p:nvPr/>
        </p:nvSpPr>
        <p:spPr bwMode="auto">
          <a:xfrm flipH="1">
            <a:off x="0" y="4737761"/>
            <a:ext cx="1647825" cy="409575"/>
          </a:xfrm>
          <a:custGeom>
            <a:avLst/>
            <a:gdLst>
              <a:gd name="T0" fmla="*/ 0 w 16608"/>
              <a:gd name="T1" fmla="*/ 4128 h 4128"/>
              <a:gd name="T2" fmla="*/ 1565 w 16608"/>
              <a:gd name="T3" fmla="*/ 2168 h 4128"/>
              <a:gd name="T4" fmla="*/ 1158 w 16608"/>
              <a:gd name="T5" fmla="*/ 2979 h 4128"/>
              <a:gd name="T6" fmla="*/ 773 w 16608"/>
              <a:gd name="T7" fmla="*/ 564 h 4128"/>
              <a:gd name="T8" fmla="*/ 1158 w 16608"/>
              <a:gd name="T9" fmla="*/ 0 h 4128"/>
              <a:gd name="T10" fmla="*/ 1544 w 16608"/>
              <a:gd name="T11" fmla="*/ 564 h 4128"/>
              <a:gd name="T12" fmla="*/ 3468 w 16608"/>
              <a:gd name="T13" fmla="*/ 4128 h 4128"/>
              <a:gd name="T14" fmla="*/ 4024 w 16608"/>
              <a:gd name="T15" fmla="*/ 2732 h 4128"/>
              <a:gd name="T16" fmla="*/ 3434 w 16608"/>
              <a:gd name="T17" fmla="*/ 2168 h 4128"/>
              <a:gd name="T18" fmla="*/ 2684 w 16608"/>
              <a:gd name="T19" fmla="*/ 2732 h 4128"/>
              <a:gd name="T20" fmla="*/ 3468 w 16608"/>
              <a:gd name="T21" fmla="*/ 4128 h 4128"/>
              <a:gd name="T22" fmla="*/ 3077 w 16608"/>
              <a:gd name="T23" fmla="*/ 788 h 4128"/>
              <a:gd name="T24" fmla="*/ 3475 w 16608"/>
              <a:gd name="T25" fmla="*/ 1960 h 4128"/>
              <a:gd name="T26" fmla="*/ 3491 w 16608"/>
              <a:gd name="T27" fmla="*/ 0 h 4128"/>
              <a:gd name="T28" fmla="*/ 1911 w 16608"/>
              <a:gd name="T29" fmla="*/ 1960 h 4128"/>
              <a:gd name="T30" fmla="*/ 4587 w 16608"/>
              <a:gd name="T31" fmla="*/ 2168 h 4128"/>
              <a:gd name="T32" fmla="*/ 5001 w 16608"/>
              <a:gd name="T33" fmla="*/ 2956 h 4128"/>
              <a:gd name="T34" fmla="*/ 5416 w 16608"/>
              <a:gd name="T35" fmla="*/ 2168 h 4128"/>
              <a:gd name="T36" fmla="*/ 5393 w 16608"/>
              <a:gd name="T37" fmla="*/ 564 h 4128"/>
              <a:gd name="T38" fmla="*/ 4053 w 16608"/>
              <a:gd name="T39" fmla="*/ 0 h 4128"/>
              <a:gd name="T40" fmla="*/ 4610 w 16608"/>
              <a:gd name="T41" fmla="*/ 1960 h 4128"/>
              <a:gd name="T42" fmla="*/ 7325 w 16608"/>
              <a:gd name="T43" fmla="*/ 1960 h 4128"/>
              <a:gd name="T44" fmla="*/ 6511 w 16608"/>
              <a:gd name="T45" fmla="*/ 0 h 4128"/>
              <a:gd name="T46" fmla="*/ 5978 w 16608"/>
              <a:gd name="T47" fmla="*/ 2732 h 4128"/>
              <a:gd name="T48" fmla="*/ 7318 w 16608"/>
              <a:gd name="T49" fmla="*/ 4128 h 4128"/>
              <a:gd name="T50" fmla="*/ 7874 w 16608"/>
              <a:gd name="T51" fmla="*/ 2168 h 4128"/>
              <a:gd name="T52" fmla="*/ 8932 w 16608"/>
              <a:gd name="T53" fmla="*/ 2979 h 4128"/>
              <a:gd name="T54" fmla="*/ 8525 w 16608"/>
              <a:gd name="T55" fmla="*/ 2168 h 4128"/>
              <a:gd name="T56" fmla="*/ 10090 w 16608"/>
              <a:gd name="T57" fmla="*/ 4128 h 4128"/>
              <a:gd name="T58" fmla="*/ 8932 w 16608"/>
              <a:gd name="T59" fmla="*/ 1960 h 4128"/>
              <a:gd name="T60" fmla="*/ 7992 w 16608"/>
              <a:gd name="T61" fmla="*/ 564 h 4128"/>
              <a:gd name="T62" fmla="*/ 9873 w 16608"/>
              <a:gd name="T63" fmla="*/ 0 h 4128"/>
              <a:gd name="T64" fmla="*/ 9317 w 16608"/>
              <a:gd name="T65" fmla="*/ 1960 h 4128"/>
              <a:gd name="T66" fmla="*/ 11243 w 16608"/>
              <a:gd name="T67" fmla="*/ 2732 h 4128"/>
              <a:gd name="T68" fmla="*/ 11799 w 16608"/>
              <a:gd name="T69" fmla="*/ 2168 h 4128"/>
              <a:gd name="T70" fmla="*/ 9903 w 16608"/>
              <a:gd name="T71" fmla="*/ 2168 h 4128"/>
              <a:gd name="T72" fmla="*/ 10459 w 16608"/>
              <a:gd name="T73" fmla="*/ 4128 h 4128"/>
              <a:gd name="T74" fmla="*/ 11243 w 16608"/>
              <a:gd name="T75" fmla="*/ 4128 h 4128"/>
              <a:gd name="T76" fmla="*/ 11207 w 16608"/>
              <a:gd name="T77" fmla="*/ 1835 h 4128"/>
              <a:gd name="T78" fmla="*/ 11250 w 16608"/>
              <a:gd name="T79" fmla="*/ 1960 h 4128"/>
              <a:gd name="T80" fmla="*/ 11207 w 16608"/>
              <a:gd name="T81" fmla="*/ 0 h 4128"/>
              <a:gd name="T82" fmla="*/ 10452 w 16608"/>
              <a:gd name="T83" fmla="*/ 1960 h 4128"/>
              <a:gd name="T84" fmla="*/ 11610 w 16608"/>
              <a:gd name="T85" fmla="*/ 4128 h 4128"/>
              <a:gd name="T86" fmla="*/ 13175 w 16608"/>
              <a:gd name="T87" fmla="*/ 4128 h 4128"/>
              <a:gd name="T88" fmla="*/ 12384 w 16608"/>
              <a:gd name="T89" fmla="*/ 1960 h 4128"/>
              <a:gd name="T90" fmla="*/ 13723 w 16608"/>
              <a:gd name="T91" fmla="*/ 564 h 4128"/>
              <a:gd name="T92" fmla="*/ 11828 w 16608"/>
              <a:gd name="T93" fmla="*/ 564 h 4128"/>
              <a:gd name="T94" fmla="*/ 14302 w 16608"/>
              <a:gd name="T95" fmla="*/ 1960 h 4128"/>
              <a:gd name="T96" fmla="*/ 15866 w 16608"/>
              <a:gd name="T97" fmla="*/ 1960 h 4128"/>
              <a:gd name="T98" fmla="*/ 13534 w 16608"/>
              <a:gd name="T99" fmla="*/ 1960 h 4128"/>
              <a:gd name="T100" fmla="*/ 14309 w 16608"/>
              <a:gd name="T101" fmla="*/ 2732 h 4128"/>
              <a:gd name="T102" fmla="*/ 15093 w 16608"/>
              <a:gd name="T103" fmla="*/ 2732 h 4128"/>
              <a:gd name="T104" fmla="*/ 13752 w 16608"/>
              <a:gd name="T105" fmla="*/ 2168 h 4128"/>
              <a:gd name="T106" fmla="*/ 15460 w 16608"/>
              <a:gd name="T107" fmla="*/ 4128 h 4128"/>
              <a:gd name="T108" fmla="*/ 16608 w 16608"/>
              <a:gd name="T109" fmla="*/ 2168 h 4128"/>
              <a:gd name="T110" fmla="*/ 16608 w 16608"/>
              <a:gd name="T111" fmla="*/ 1960 h 4128"/>
              <a:gd name="T112" fmla="*/ 15678 w 16608"/>
              <a:gd name="T113" fmla="*/ 564 h 4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6608" h="4128">
                <a:moveTo>
                  <a:pt x="1158" y="2979"/>
                </a:moveTo>
                <a:lnTo>
                  <a:pt x="766" y="4128"/>
                </a:lnTo>
                <a:lnTo>
                  <a:pt x="0" y="4128"/>
                </a:lnTo>
                <a:lnTo>
                  <a:pt x="752" y="2168"/>
                </a:lnTo>
                <a:lnTo>
                  <a:pt x="1158" y="2168"/>
                </a:lnTo>
                <a:lnTo>
                  <a:pt x="1565" y="2168"/>
                </a:lnTo>
                <a:lnTo>
                  <a:pt x="2316" y="4128"/>
                </a:lnTo>
                <a:lnTo>
                  <a:pt x="1550" y="4128"/>
                </a:lnTo>
                <a:lnTo>
                  <a:pt x="1158" y="2979"/>
                </a:lnTo>
                <a:close/>
                <a:moveTo>
                  <a:pt x="1158" y="1960"/>
                </a:moveTo>
                <a:lnTo>
                  <a:pt x="773" y="1960"/>
                </a:lnTo>
                <a:lnTo>
                  <a:pt x="773" y="564"/>
                </a:lnTo>
                <a:lnTo>
                  <a:pt x="217" y="564"/>
                </a:lnTo>
                <a:lnTo>
                  <a:pt x="217" y="0"/>
                </a:lnTo>
                <a:lnTo>
                  <a:pt x="1158" y="0"/>
                </a:lnTo>
                <a:lnTo>
                  <a:pt x="2099" y="0"/>
                </a:lnTo>
                <a:lnTo>
                  <a:pt x="2099" y="564"/>
                </a:lnTo>
                <a:lnTo>
                  <a:pt x="1544" y="564"/>
                </a:lnTo>
                <a:lnTo>
                  <a:pt x="1544" y="1960"/>
                </a:lnTo>
                <a:lnTo>
                  <a:pt x="1158" y="1960"/>
                </a:lnTo>
                <a:close/>
                <a:moveTo>
                  <a:pt x="3468" y="4128"/>
                </a:moveTo>
                <a:lnTo>
                  <a:pt x="3468" y="2732"/>
                </a:lnTo>
                <a:lnTo>
                  <a:pt x="4024" y="2732"/>
                </a:lnTo>
                <a:lnTo>
                  <a:pt x="4024" y="2732"/>
                </a:lnTo>
                <a:lnTo>
                  <a:pt x="4024" y="2168"/>
                </a:lnTo>
                <a:lnTo>
                  <a:pt x="4024" y="2168"/>
                </a:lnTo>
                <a:lnTo>
                  <a:pt x="3434" y="2168"/>
                </a:lnTo>
                <a:lnTo>
                  <a:pt x="2128" y="2168"/>
                </a:lnTo>
                <a:lnTo>
                  <a:pt x="2128" y="2732"/>
                </a:lnTo>
                <a:lnTo>
                  <a:pt x="2684" y="2732"/>
                </a:lnTo>
                <a:lnTo>
                  <a:pt x="2684" y="4128"/>
                </a:lnTo>
                <a:lnTo>
                  <a:pt x="3434" y="4128"/>
                </a:lnTo>
                <a:lnTo>
                  <a:pt x="3468" y="4128"/>
                </a:lnTo>
                <a:lnTo>
                  <a:pt x="3468" y="4128"/>
                </a:lnTo>
                <a:close/>
                <a:moveTo>
                  <a:pt x="2677" y="1960"/>
                </a:moveTo>
                <a:lnTo>
                  <a:pt x="3077" y="788"/>
                </a:lnTo>
                <a:lnTo>
                  <a:pt x="3434" y="1835"/>
                </a:lnTo>
                <a:lnTo>
                  <a:pt x="3434" y="1835"/>
                </a:lnTo>
                <a:lnTo>
                  <a:pt x="3475" y="1960"/>
                </a:lnTo>
                <a:lnTo>
                  <a:pt x="3475" y="1960"/>
                </a:lnTo>
                <a:lnTo>
                  <a:pt x="4241" y="1960"/>
                </a:lnTo>
                <a:lnTo>
                  <a:pt x="3491" y="0"/>
                </a:lnTo>
                <a:lnTo>
                  <a:pt x="3434" y="0"/>
                </a:lnTo>
                <a:lnTo>
                  <a:pt x="2661" y="0"/>
                </a:lnTo>
                <a:lnTo>
                  <a:pt x="1911" y="1960"/>
                </a:lnTo>
                <a:lnTo>
                  <a:pt x="2677" y="1960"/>
                </a:lnTo>
                <a:close/>
                <a:moveTo>
                  <a:pt x="5416" y="2168"/>
                </a:moveTo>
                <a:lnTo>
                  <a:pt x="4587" y="2168"/>
                </a:lnTo>
                <a:lnTo>
                  <a:pt x="3835" y="4128"/>
                </a:lnTo>
                <a:lnTo>
                  <a:pt x="4602" y="4128"/>
                </a:lnTo>
                <a:lnTo>
                  <a:pt x="5001" y="2956"/>
                </a:lnTo>
                <a:lnTo>
                  <a:pt x="5401" y="4128"/>
                </a:lnTo>
                <a:lnTo>
                  <a:pt x="6168" y="4128"/>
                </a:lnTo>
                <a:lnTo>
                  <a:pt x="5416" y="2168"/>
                </a:lnTo>
                <a:close/>
                <a:moveTo>
                  <a:pt x="4610" y="1960"/>
                </a:moveTo>
                <a:lnTo>
                  <a:pt x="5393" y="1960"/>
                </a:lnTo>
                <a:lnTo>
                  <a:pt x="5393" y="564"/>
                </a:lnTo>
                <a:lnTo>
                  <a:pt x="5949" y="564"/>
                </a:lnTo>
                <a:lnTo>
                  <a:pt x="5949" y="0"/>
                </a:lnTo>
                <a:lnTo>
                  <a:pt x="4053" y="0"/>
                </a:lnTo>
                <a:lnTo>
                  <a:pt x="4053" y="564"/>
                </a:lnTo>
                <a:lnTo>
                  <a:pt x="4610" y="564"/>
                </a:lnTo>
                <a:lnTo>
                  <a:pt x="4610" y="1960"/>
                </a:lnTo>
                <a:close/>
                <a:moveTo>
                  <a:pt x="6527" y="1960"/>
                </a:moveTo>
                <a:lnTo>
                  <a:pt x="6927" y="788"/>
                </a:lnTo>
                <a:lnTo>
                  <a:pt x="7325" y="1960"/>
                </a:lnTo>
                <a:lnTo>
                  <a:pt x="8092" y="1960"/>
                </a:lnTo>
                <a:lnTo>
                  <a:pt x="7341" y="0"/>
                </a:lnTo>
                <a:lnTo>
                  <a:pt x="6511" y="0"/>
                </a:lnTo>
                <a:lnTo>
                  <a:pt x="5760" y="1960"/>
                </a:lnTo>
                <a:lnTo>
                  <a:pt x="6527" y="1960"/>
                </a:lnTo>
                <a:close/>
                <a:moveTo>
                  <a:pt x="5978" y="2732"/>
                </a:moveTo>
                <a:lnTo>
                  <a:pt x="6534" y="2732"/>
                </a:lnTo>
                <a:lnTo>
                  <a:pt x="6534" y="4128"/>
                </a:lnTo>
                <a:lnTo>
                  <a:pt x="7318" y="4128"/>
                </a:lnTo>
                <a:lnTo>
                  <a:pt x="7318" y="2732"/>
                </a:lnTo>
                <a:lnTo>
                  <a:pt x="7874" y="2732"/>
                </a:lnTo>
                <a:lnTo>
                  <a:pt x="7874" y="2168"/>
                </a:lnTo>
                <a:lnTo>
                  <a:pt x="5978" y="2168"/>
                </a:lnTo>
                <a:lnTo>
                  <a:pt x="5978" y="2732"/>
                </a:lnTo>
                <a:close/>
                <a:moveTo>
                  <a:pt x="8932" y="2979"/>
                </a:moveTo>
                <a:lnTo>
                  <a:pt x="8541" y="4128"/>
                </a:lnTo>
                <a:lnTo>
                  <a:pt x="7775" y="4128"/>
                </a:lnTo>
                <a:lnTo>
                  <a:pt x="8525" y="2168"/>
                </a:lnTo>
                <a:lnTo>
                  <a:pt x="8932" y="2168"/>
                </a:lnTo>
                <a:lnTo>
                  <a:pt x="9339" y="2168"/>
                </a:lnTo>
                <a:lnTo>
                  <a:pt x="10090" y="4128"/>
                </a:lnTo>
                <a:lnTo>
                  <a:pt x="9324" y="4128"/>
                </a:lnTo>
                <a:lnTo>
                  <a:pt x="8932" y="2979"/>
                </a:lnTo>
                <a:close/>
                <a:moveTo>
                  <a:pt x="8932" y="1960"/>
                </a:moveTo>
                <a:lnTo>
                  <a:pt x="8547" y="1960"/>
                </a:lnTo>
                <a:lnTo>
                  <a:pt x="8547" y="564"/>
                </a:lnTo>
                <a:lnTo>
                  <a:pt x="7992" y="564"/>
                </a:lnTo>
                <a:lnTo>
                  <a:pt x="7992" y="0"/>
                </a:lnTo>
                <a:lnTo>
                  <a:pt x="8932" y="0"/>
                </a:lnTo>
                <a:lnTo>
                  <a:pt x="9873" y="0"/>
                </a:lnTo>
                <a:lnTo>
                  <a:pt x="9873" y="564"/>
                </a:lnTo>
                <a:lnTo>
                  <a:pt x="9317" y="564"/>
                </a:lnTo>
                <a:lnTo>
                  <a:pt x="9317" y="1960"/>
                </a:lnTo>
                <a:lnTo>
                  <a:pt x="8932" y="1960"/>
                </a:lnTo>
                <a:close/>
                <a:moveTo>
                  <a:pt x="11243" y="4128"/>
                </a:moveTo>
                <a:lnTo>
                  <a:pt x="11243" y="2732"/>
                </a:lnTo>
                <a:lnTo>
                  <a:pt x="11799" y="2732"/>
                </a:lnTo>
                <a:lnTo>
                  <a:pt x="11799" y="2732"/>
                </a:lnTo>
                <a:lnTo>
                  <a:pt x="11799" y="2168"/>
                </a:lnTo>
                <a:lnTo>
                  <a:pt x="11799" y="2168"/>
                </a:lnTo>
                <a:lnTo>
                  <a:pt x="11207" y="2168"/>
                </a:lnTo>
                <a:lnTo>
                  <a:pt x="9903" y="2168"/>
                </a:lnTo>
                <a:lnTo>
                  <a:pt x="9903" y="2732"/>
                </a:lnTo>
                <a:lnTo>
                  <a:pt x="10459" y="2732"/>
                </a:lnTo>
                <a:lnTo>
                  <a:pt x="10459" y="4128"/>
                </a:lnTo>
                <a:lnTo>
                  <a:pt x="11207" y="4128"/>
                </a:lnTo>
                <a:lnTo>
                  <a:pt x="11243" y="4128"/>
                </a:lnTo>
                <a:lnTo>
                  <a:pt x="11243" y="4128"/>
                </a:lnTo>
                <a:close/>
                <a:moveTo>
                  <a:pt x="10452" y="1960"/>
                </a:moveTo>
                <a:lnTo>
                  <a:pt x="10850" y="788"/>
                </a:lnTo>
                <a:lnTo>
                  <a:pt x="11207" y="1835"/>
                </a:lnTo>
                <a:lnTo>
                  <a:pt x="11207" y="1835"/>
                </a:lnTo>
                <a:lnTo>
                  <a:pt x="11250" y="1960"/>
                </a:lnTo>
                <a:lnTo>
                  <a:pt x="11250" y="1960"/>
                </a:lnTo>
                <a:lnTo>
                  <a:pt x="12016" y="1960"/>
                </a:lnTo>
                <a:lnTo>
                  <a:pt x="11265" y="0"/>
                </a:lnTo>
                <a:lnTo>
                  <a:pt x="11207" y="0"/>
                </a:lnTo>
                <a:lnTo>
                  <a:pt x="10436" y="0"/>
                </a:lnTo>
                <a:lnTo>
                  <a:pt x="9685" y="1960"/>
                </a:lnTo>
                <a:lnTo>
                  <a:pt x="10452" y="1960"/>
                </a:lnTo>
                <a:close/>
                <a:moveTo>
                  <a:pt x="13191" y="2168"/>
                </a:moveTo>
                <a:lnTo>
                  <a:pt x="12362" y="2168"/>
                </a:lnTo>
                <a:lnTo>
                  <a:pt x="11610" y="4128"/>
                </a:lnTo>
                <a:lnTo>
                  <a:pt x="12376" y="4128"/>
                </a:lnTo>
                <a:lnTo>
                  <a:pt x="12776" y="2956"/>
                </a:lnTo>
                <a:lnTo>
                  <a:pt x="13175" y="4128"/>
                </a:lnTo>
                <a:lnTo>
                  <a:pt x="13942" y="4128"/>
                </a:lnTo>
                <a:lnTo>
                  <a:pt x="13191" y="2168"/>
                </a:lnTo>
                <a:close/>
                <a:moveTo>
                  <a:pt x="12384" y="1960"/>
                </a:moveTo>
                <a:lnTo>
                  <a:pt x="13168" y="1960"/>
                </a:lnTo>
                <a:lnTo>
                  <a:pt x="13168" y="564"/>
                </a:lnTo>
                <a:lnTo>
                  <a:pt x="13723" y="564"/>
                </a:lnTo>
                <a:lnTo>
                  <a:pt x="13723" y="0"/>
                </a:lnTo>
                <a:lnTo>
                  <a:pt x="11828" y="0"/>
                </a:lnTo>
                <a:lnTo>
                  <a:pt x="11828" y="564"/>
                </a:lnTo>
                <a:lnTo>
                  <a:pt x="12384" y="564"/>
                </a:lnTo>
                <a:lnTo>
                  <a:pt x="12384" y="1960"/>
                </a:lnTo>
                <a:close/>
                <a:moveTo>
                  <a:pt x="14302" y="1960"/>
                </a:moveTo>
                <a:lnTo>
                  <a:pt x="14700" y="788"/>
                </a:lnTo>
                <a:lnTo>
                  <a:pt x="15100" y="1960"/>
                </a:lnTo>
                <a:lnTo>
                  <a:pt x="15866" y="1960"/>
                </a:lnTo>
                <a:lnTo>
                  <a:pt x="15115" y="0"/>
                </a:lnTo>
                <a:lnTo>
                  <a:pt x="14286" y="0"/>
                </a:lnTo>
                <a:lnTo>
                  <a:pt x="13534" y="1960"/>
                </a:lnTo>
                <a:lnTo>
                  <a:pt x="14302" y="1960"/>
                </a:lnTo>
                <a:close/>
                <a:moveTo>
                  <a:pt x="13752" y="2732"/>
                </a:moveTo>
                <a:lnTo>
                  <a:pt x="14309" y="2732"/>
                </a:lnTo>
                <a:lnTo>
                  <a:pt x="14309" y="4128"/>
                </a:lnTo>
                <a:lnTo>
                  <a:pt x="15093" y="4128"/>
                </a:lnTo>
                <a:lnTo>
                  <a:pt x="15093" y="2732"/>
                </a:lnTo>
                <a:lnTo>
                  <a:pt x="15649" y="2732"/>
                </a:lnTo>
                <a:lnTo>
                  <a:pt x="15649" y="2168"/>
                </a:lnTo>
                <a:lnTo>
                  <a:pt x="13752" y="2168"/>
                </a:lnTo>
                <a:lnTo>
                  <a:pt x="13752" y="2732"/>
                </a:lnTo>
                <a:close/>
                <a:moveTo>
                  <a:pt x="16211" y="2168"/>
                </a:moveTo>
                <a:lnTo>
                  <a:pt x="15460" y="4128"/>
                </a:lnTo>
                <a:lnTo>
                  <a:pt x="16226" y="4128"/>
                </a:lnTo>
                <a:lnTo>
                  <a:pt x="16608" y="3009"/>
                </a:lnTo>
                <a:lnTo>
                  <a:pt x="16608" y="2168"/>
                </a:lnTo>
                <a:lnTo>
                  <a:pt x="16211" y="2168"/>
                </a:lnTo>
                <a:close/>
                <a:moveTo>
                  <a:pt x="16233" y="1960"/>
                </a:moveTo>
                <a:lnTo>
                  <a:pt x="16608" y="1960"/>
                </a:lnTo>
                <a:lnTo>
                  <a:pt x="16608" y="0"/>
                </a:lnTo>
                <a:lnTo>
                  <a:pt x="15678" y="0"/>
                </a:lnTo>
                <a:lnTo>
                  <a:pt x="15678" y="564"/>
                </a:lnTo>
                <a:lnTo>
                  <a:pt x="16233" y="564"/>
                </a:lnTo>
                <a:lnTo>
                  <a:pt x="16233" y="1960"/>
                </a:lnTo>
                <a:close/>
              </a:path>
            </a:pathLst>
          </a:custGeom>
          <a:gradFill flip="none" rotWithShape="1">
            <a:gsLst>
              <a:gs pos="6000">
                <a:schemeClr val="accent1">
                  <a:lumMod val="5000"/>
                  <a:lumOff val="95000"/>
                  <a:alpha val="56000"/>
                </a:schemeClr>
              </a:gs>
              <a:gs pos="68000">
                <a:srgbClr val="D7D4CF"/>
              </a:gs>
            </a:gsLst>
            <a:lin ang="0" scaled="1"/>
            <a:tileRect/>
          </a:gra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>
              <a:latin typeface="+mj-lt"/>
            </a:endParaRPr>
          </a:p>
        </p:txBody>
      </p:sp>
      <p:sp>
        <p:nvSpPr>
          <p:cNvPr id="30" name="Freeform 29"/>
          <p:cNvSpPr>
            <a:spLocks noEditPoints="1"/>
          </p:cNvSpPr>
          <p:nvPr/>
        </p:nvSpPr>
        <p:spPr bwMode="auto">
          <a:xfrm>
            <a:off x="8425987" y="4944997"/>
            <a:ext cx="489413" cy="84203"/>
          </a:xfrm>
          <a:custGeom>
            <a:avLst/>
            <a:gdLst/>
            <a:ahLst/>
            <a:cxnLst>
              <a:cxn ang="0">
                <a:pos x="3511" y="637"/>
              </a:cxn>
              <a:cxn ang="0">
                <a:pos x="3625" y="591"/>
              </a:cxn>
              <a:cxn ang="0">
                <a:pos x="3691" y="454"/>
              </a:cxn>
              <a:cxn ang="0">
                <a:pos x="3616" y="313"/>
              </a:cxn>
              <a:cxn ang="0">
                <a:pos x="3441" y="224"/>
              </a:cxn>
              <a:cxn ang="0">
                <a:pos x="3415" y="147"/>
              </a:cxn>
              <a:cxn ang="0">
                <a:pos x="3489" y="95"/>
              </a:cxn>
              <a:cxn ang="0">
                <a:pos x="3666" y="31"/>
              </a:cxn>
              <a:cxn ang="0">
                <a:pos x="3447" y="8"/>
              </a:cxn>
              <a:cxn ang="0">
                <a:pos x="3301" y="142"/>
              </a:cxn>
              <a:cxn ang="0">
                <a:pos x="3355" y="299"/>
              </a:cxn>
              <a:cxn ang="0">
                <a:pos x="3534" y="392"/>
              </a:cxn>
              <a:cxn ang="0">
                <a:pos x="3575" y="471"/>
              </a:cxn>
              <a:cxn ang="0">
                <a:pos x="3511" y="540"/>
              </a:cxn>
              <a:cxn ang="0">
                <a:pos x="3327" y="514"/>
              </a:cxn>
              <a:cxn ang="0">
                <a:pos x="3216" y="537"/>
              </a:cxn>
              <a:cxn ang="0">
                <a:pos x="2637" y="544"/>
              </a:cxn>
              <a:cxn ang="0">
                <a:pos x="2502" y="526"/>
              </a:cxn>
              <a:cxn ang="0">
                <a:pos x="2420" y="453"/>
              </a:cxn>
              <a:cxn ang="0">
                <a:pos x="2390" y="282"/>
              </a:cxn>
              <a:cxn ang="0">
                <a:pos x="2435" y="168"/>
              </a:cxn>
              <a:cxn ang="0">
                <a:pos x="2538" y="102"/>
              </a:cxn>
              <a:cxn ang="0">
                <a:pos x="2726" y="118"/>
              </a:cxn>
              <a:cxn ang="0">
                <a:pos x="2566" y="2"/>
              </a:cxn>
              <a:cxn ang="0">
                <a:pos x="2399" y="59"/>
              </a:cxn>
              <a:cxn ang="0">
                <a:pos x="2293" y="190"/>
              </a:cxn>
              <a:cxn ang="0">
                <a:pos x="2272" y="380"/>
              </a:cxn>
              <a:cxn ang="0">
                <a:pos x="2333" y="534"/>
              </a:cxn>
              <a:cxn ang="0">
                <a:pos x="2467" y="623"/>
              </a:cxn>
              <a:cxn ang="0">
                <a:pos x="2684" y="632"/>
              </a:cxn>
              <a:cxn ang="0">
                <a:pos x="1776" y="631"/>
              </a:cxn>
              <a:cxn ang="0">
                <a:pos x="1717" y="518"/>
              </a:cxn>
              <a:cxn ang="0">
                <a:pos x="1447" y="10"/>
              </a:cxn>
              <a:cxn ang="0">
                <a:pos x="1210" y="97"/>
              </a:cxn>
              <a:cxn ang="0">
                <a:pos x="1281" y="178"/>
              </a:cxn>
              <a:cxn ang="0">
                <a:pos x="1231" y="277"/>
              </a:cxn>
              <a:cxn ang="0">
                <a:pos x="1090" y="375"/>
              </a:cxn>
              <a:cxn ang="0">
                <a:pos x="1233" y="415"/>
              </a:cxn>
              <a:cxn ang="0">
                <a:pos x="1297" y="622"/>
              </a:cxn>
              <a:cxn ang="0">
                <a:pos x="1362" y="436"/>
              </a:cxn>
              <a:cxn ang="0">
                <a:pos x="1282" y="337"/>
              </a:cxn>
              <a:cxn ang="0">
                <a:pos x="1374" y="258"/>
              </a:cxn>
              <a:cxn ang="0">
                <a:pos x="1373" y="94"/>
              </a:cxn>
              <a:cxn ang="0">
                <a:pos x="1263" y="17"/>
              </a:cxn>
              <a:cxn ang="0">
                <a:pos x="995" y="15"/>
              </a:cxn>
              <a:cxn ang="0">
                <a:pos x="879" y="537"/>
              </a:cxn>
              <a:cxn ang="0">
                <a:pos x="118" y="637"/>
              </a:cxn>
              <a:cxn ang="0">
                <a:pos x="303" y="613"/>
              </a:cxn>
              <a:cxn ang="0">
                <a:pos x="388" y="526"/>
              </a:cxn>
              <a:cxn ang="0">
                <a:pos x="373" y="355"/>
              </a:cxn>
              <a:cxn ang="0">
                <a:pos x="190" y="247"/>
              </a:cxn>
              <a:cxn ang="0">
                <a:pos x="125" y="177"/>
              </a:cxn>
              <a:cxn ang="0">
                <a:pos x="163" y="107"/>
              </a:cxn>
              <a:cxn ang="0">
                <a:pos x="317" y="108"/>
              </a:cxn>
              <a:cxn ang="0">
                <a:pos x="254" y="1"/>
              </a:cxn>
              <a:cxn ang="0">
                <a:pos x="44" y="77"/>
              </a:cxn>
              <a:cxn ang="0">
                <a:pos x="29" y="253"/>
              </a:cxn>
              <a:cxn ang="0">
                <a:pos x="178" y="359"/>
              </a:cxn>
              <a:cxn ang="0">
                <a:pos x="284" y="437"/>
              </a:cxn>
              <a:cxn ang="0">
                <a:pos x="259" y="524"/>
              </a:cxn>
              <a:cxn ang="0">
                <a:pos x="112" y="540"/>
              </a:cxn>
            </a:cxnLst>
            <a:rect l="0" t="0" r="r" b="b"/>
            <a:pathLst>
              <a:path w="3691" h="641">
                <a:moveTo>
                  <a:pt x="3288" y="601"/>
                </a:moveTo>
                <a:lnTo>
                  <a:pt x="3302" y="609"/>
                </a:lnTo>
                <a:lnTo>
                  <a:pt x="3319" y="616"/>
                </a:lnTo>
                <a:lnTo>
                  <a:pt x="3338" y="622"/>
                </a:lnTo>
                <a:lnTo>
                  <a:pt x="3360" y="629"/>
                </a:lnTo>
                <a:lnTo>
                  <a:pt x="3382" y="634"/>
                </a:lnTo>
                <a:lnTo>
                  <a:pt x="3406" y="637"/>
                </a:lnTo>
                <a:lnTo>
                  <a:pt x="3431" y="640"/>
                </a:lnTo>
                <a:lnTo>
                  <a:pt x="3455" y="641"/>
                </a:lnTo>
                <a:lnTo>
                  <a:pt x="3484" y="640"/>
                </a:lnTo>
                <a:lnTo>
                  <a:pt x="3511" y="637"/>
                </a:lnTo>
                <a:lnTo>
                  <a:pt x="3524" y="635"/>
                </a:lnTo>
                <a:lnTo>
                  <a:pt x="3536" y="632"/>
                </a:lnTo>
                <a:lnTo>
                  <a:pt x="3548" y="629"/>
                </a:lnTo>
                <a:lnTo>
                  <a:pt x="3559" y="625"/>
                </a:lnTo>
                <a:lnTo>
                  <a:pt x="3570" y="621"/>
                </a:lnTo>
                <a:lnTo>
                  <a:pt x="3581" y="617"/>
                </a:lnTo>
                <a:lnTo>
                  <a:pt x="3590" y="613"/>
                </a:lnTo>
                <a:lnTo>
                  <a:pt x="3600" y="608"/>
                </a:lnTo>
                <a:lnTo>
                  <a:pt x="3608" y="603"/>
                </a:lnTo>
                <a:lnTo>
                  <a:pt x="3618" y="597"/>
                </a:lnTo>
                <a:lnTo>
                  <a:pt x="3625" y="591"/>
                </a:lnTo>
                <a:lnTo>
                  <a:pt x="3633" y="584"/>
                </a:lnTo>
                <a:lnTo>
                  <a:pt x="3639" y="578"/>
                </a:lnTo>
                <a:lnTo>
                  <a:pt x="3646" y="571"/>
                </a:lnTo>
                <a:lnTo>
                  <a:pt x="3653" y="564"/>
                </a:lnTo>
                <a:lnTo>
                  <a:pt x="3658" y="557"/>
                </a:lnTo>
                <a:lnTo>
                  <a:pt x="3668" y="541"/>
                </a:lnTo>
                <a:lnTo>
                  <a:pt x="3676" y="526"/>
                </a:lnTo>
                <a:lnTo>
                  <a:pt x="3682" y="508"/>
                </a:lnTo>
                <a:lnTo>
                  <a:pt x="3687" y="491"/>
                </a:lnTo>
                <a:lnTo>
                  <a:pt x="3690" y="472"/>
                </a:lnTo>
                <a:lnTo>
                  <a:pt x="3691" y="454"/>
                </a:lnTo>
                <a:lnTo>
                  <a:pt x="3690" y="437"/>
                </a:lnTo>
                <a:lnTo>
                  <a:pt x="3688" y="422"/>
                </a:lnTo>
                <a:lnTo>
                  <a:pt x="3684" y="407"/>
                </a:lnTo>
                <a:lnTo>
                  <a:pt x="3680" y="393"/>
                </a:lnTo>
                <a:lnTo>
                  <a:pt x="3675" y="380"/>
                </a:lnTo>
                <a:lnTo>
                  <a:pt x="3668" y="367"/>
                </a:lnTo>
                <a:lnTo>
                  <a:pt x="3660" y="355"/>
                </a:lnTo>
                <a:lnTo>
                  <a:pt x="3651" y="344"/>
                </a:lnTo>
                <a:lnTo>
                  <a:pt x="3640" y="332"/>
                </a:lnTo>
                <a:lnTo>
                  <a:pt x="3629" y="322"/>
                </a:lnTo>
                <a:lnTo>
                  <a:pt x="3616" y="313"/>
                </a:lnTo>
                <a:lnTo>
                  <a:pt x="3601" y="303"/>
                </a:lnTo>
                <a:lnTo>
                  <a:pt x="3586" y="294"/>
                </a:lnTo>
                <a:lnTo>
                  <a:pt x="3568" y="286"/>
                </a:lnTo>
                <a:lnTo>
                  <a:pt x="3550" y="278"/>
                </a:lnTo>
                <a:lnTo>
                  <a:pt x="3530" y="270"/>
                </a:lnTo>
                <a:lnTo>
                  <a:pt x="3502" y="258"/>
                </a:lnTo>
                <a:lnTo>
                  <a:pt x="3477" y="247"/>
                </a:lnTo>
                <a:lnTo>
                  <a:pt x="3467" y="242"/>
                </a:lnTo>
                <a:lnTo>
                  <a:pt x="3457" y="236"/>
                </a:lnTo>
                <a:lnTo>
                  <a:pt x="3448" y="230"/>
                </a:lnTo>
                <a:lnTo>
                  <a:pt x="3441" y="224"/>
                </a:lnTo>
                <a:lnTo>
                  <a:pt x="3434" y="219"/>
                </a:lnTo>
                <a:lnTo>
                  <a:pt x="3428" y="213"/>
                </a:lnTo>
                <a:lnTo>
                  <a:pt x="3423" y="206"/>
                </a:lnTo>
                <a:lnTo>
                  <a:pt x="3419" y="200"/>
                </a:lnTo>
                <a:lnTo>
                  <a:pt x="3416" y="192"/>
                </a:lnTo>
                <a:lnTo>
                  <a:pt x="3414" y="184"/>
                </a:lnTo>
                <a:lnTo>
                  <a:pt x="3412" y="177"/>
                </a:lnTo>
                <a:lnTo>
                  <a:pt x="3412" y="168"/>
                </a:lnTo>
                <a:lnTo>
                  <a:pt x="3412" y="162"/>
                </a:lnTo>
                <a:lnTo>
                  <a:pt x="3413" y="154"/>
                </a:lnTo>
                <a:lnTo>
                  <a:pt x="3415" y="147"/>
                </a:lnTo>
                <a:lnTo>
                  <a:pt x="3418" y="141"/>
                </a:lnTo>
                <a:lnTo>
                  <a:pt x="3421" y="135"/>
                </a:lnTo>
                <a:lnTo>
                  <a:pt x="3426" y="129"/>
                </a:lnTo>
                <a:lnTo>
                  <a:pt x="3431" y="122"/>
                </a:lnTo>
                <a:lnTo>
                  <a:pt x="3437" y="117"/>
                </a:lnTo>
                <a:lnTo>
                  <a:pt x="3443" y="112"/>
                </a:lnTo>
                <a:lnTo>
                  <a:pt x="3450" y="107"/>
                </a:lnTo>
                <a:lnTo>
                  <a:pt x="3459" y="103"/>
                </a:lnTo>
                <a:lnTo>
                  <a:pt x="3469" y="100"/>
                </a:lnTo>
                <a:lnTo>
                  <a:pt x="3479" y="97"/>
                </a:lnTo>
                <a:lnTo>
                  <a:pt x="3489" y="95"/>
                </a:lnTo>
                <a:lnTo>
                  <a:pt x="3502" y="94"/>
                </a:lnTo>
                <a:lnTo>
                  <a:pt x="3515" y="94"/>
                </a:lnTo>
                <a:lnTo>
                  <a:pt x="3535" y="94"/>
                </a:lnTo>
                <a:lnTo>
                  <a:pt x="3555" y="96"/>
                </a:lnTo>
                <a:lnTo>
                  <a:pt x="3573" y="100"/>
                </a:lnTo>
                <a:lnTo>
                  <a:pt x="3590" y="104"/>
                </a:lnTo>
                <a:lnTo>
                  <a:pt x="3604" y="108"/>
                </a:lnTo>
                <a:lnTo>
                  <a:pt x="3618" y="113"/>
                </a:lnTo>
                <a:lnTo>
                  <a:pt x="3629" y="118"/>
                </a:lnTo>
                <a:lnTo>
                  <a:pt x="3638" y="122"/>
                </a:lnTo>
                <a:lnTo>
                  <a:pt x="3666" y="31"/>
                </a:lnTo>
                <a:lnTo>
                  <a:pt x="3653" y="25"/>
                </a:lnTo>
                <a:lnTo>
                  <a:pt x="3638" y="20"/>
                </a:lnTo>
                <a:lnTo>
                  <a:pt x="3622" y="14"/>
                </a:lnTo>
                <a:lnTo>
                  <a:pt x="3604" y="9"/>
                </a:lnTo>
                <a:lnTo>
                  <a:pt x="3585" y="6"/>
                </a:lnTo>
                <a:lnTo>
                  <a:pt x="3564" y="3"/>
                </a:lnTo>
                <a:lnTo>
                  <a:pt x="3542" y="1"/>
                </a:lnTo>
                <a:lnTo>
                  <a:pt x="3517" y="0"/>
                </a:lnTo>
                <a:lnTo>
                  <a:pt x="3492" y="1"/>
                </a:lnTo>
                <a:lnTo>
                  <a:pt x="3469" y="4"/>
                </a:lnTo>
                <a:lnTo>
                  <a:pt x="3447" y="8"/>
                </a:lnTo>
                <a:lnTo>
                  <a:pt x="3426" y="14"/>
                </a:lnTo>
                <a:lnTo>
                  <a:pt x="3406" y="22"/>
                </a:lnTo>
                <a:lnTo>
                  <a:pt x="3389" y="30"/>
                </a:lnTo>
                <a:lnTo>
                  <a:pt x="3372" y="40"/>
                </a:lnTo>
                <a:lnTo>
                  <a:pt x="3357" y="51"/>
                </a:lnTo>
                <a:lnTo>
                  <a:pt x="3343" y="64"/>
                </a:lnTo>
                <a:lnTo>
                  <a:pt x="3331" y="77"/>
                </a:lnTo>
                <a:lnTo>
                  <a:pt x="3322" y="93"/>
                </a:lnTo>
                <a:lnTo>
                  <a:pt x="3312" y="108"/>
                </a:lnTo>
                <a:lnTo>
                  <a:pt x="3306" y="124"/>
                </a:lnTo>
                <a:lnTo>
                  <a:pt x="3301" y="142"/>
                </a:lnTo>
                <a:lnTo>
                  <a:pt x="3298" y="159"/>
                </a:lnTo>
                <a:lnTo>
                  <a:pt x="3297" y="179"/>
                </a:lnTo>
                <a:lnTo>
                  <a:pt x="3298" y="194"/>
                </a:lnTo>
                <a:lnTo>
                  <a:pt x="3300" y="211"/>
                </a:lnTo>
                <a:lnTo>
                  <a:pt x="3304" y="225"/>
                </a:lnTo>
                <a:lnTo>
                  <a:pt x="3309" y="240"/>
                </a:lnTo>
                <a:lnTo>
                  <a:pt x="3316" y="253"/>
                </a:lnTo>
                <a:lnTo>
                  <a:pt x="3324" y="265"/>
                </a:lnTo>
                <a:lnTo>
                  <a:pt x="3333" y="277"/>
                </a:lnTo>
                <a:lnTo>
                  <a:pt x="3343" y="288"/>
                </a:lnTo>
                <a:lnTo>
                  <a:pt x="3355" y="299"/>
                </a:lnTo>
                <a:lnTo>
                  <a:pt x="3367" y="310"/>
                </a:lnTo>
                <a:lnTo>
                  <a:pt x="3381" y="319"/>
                </a:lnTo>
                <a:lnTo>
                  <a:pt x="3396" y="328"/>
                </a:lnTo>
                <a:lnTo>
                  <a:pt x="3412" y="336"/>
                </a:lnTo>
                <a:lnTo>
                  <a:pt x="3429" y="345"/>
                </a:lnTo>
                <a:lnTo>
                  <a:pt x="3447" y="352"/>
                </a:lnTo>
                <a:lnTo>
                  <a:pt x="3466" y="359"/>
                </a:lnTo>
                <a:lnTo>
                  <a:pt x="3492" y="369"/>
                </a:lnTo>
                <a:lnTo>
                  <a:pt x="3516" y="381"/>
                </a:lnTo>
                <a:lnTo>
                  <a:pt x="3525" y="386"/>
                </a:lnTo>
                <a:lnTo>
                  <a:pt x="3534" y="392"/>
                </a:lnTo>
                <a:lnTo>
                  <a:pt x="3543" y="397"/>
                </a:lnTo>
                <a:lnTo>
                  <a:pt x="3550" y="403"/>
                </a:lnTo>
                <a:lnTo>
                  <a:pt x="3556" y="409"/>
                </a:lnTo>
                <a:lnTo>
                  <a:pt x="3561" y="417"/>
                </a:lnTo>
                <a:lnTo>
                  <a:pt x="3565" y="423"/>
                </a:lnTo>
                <a:lnTo>
                  <a:pt x="3569" y="430"/>
                </a:lnTo>
                <a:lnTo>
                  <a:pt x="3571" y="437"/>
                </a:lnTo>
                <a:lnTo>
                  <a:pt x="3573" y="445"/>
                </a:lnTo>
                <a:lnTo>
                  <a:pt x="3575" y="454"/>
                </a:lnTo>
                <a:lnTo>
                  <a:pt x="3576" y="462"/>
                </a:lnTo>
                <a:lnTo>
                  <a:pt x="3575" y="471"/>
                </a:lnTo>
                <a:lnTo>
                  <a:pt x="3573" y="480"/>
                </a:lnTo>
                <a:lnTo>
                  <a:pt x="3571" y="489"/>
                </a:lnTo>
                <a:lnTo>
                  <a:pt x="3567" y="497"/>
                </a:lnTo>
                <a:lnTo>
                  <a:pt x="3563" y="504"/>
                </a:lnTo>
                <a:lnTo>
                  <a:pt x="3558" y="511"/>
                </a:lnTo>
                <a:lnTo>
                  <a:pt x="3553" y="517"/>
                </a:lnTo>
                <a:lnTo>
                  <a:pt x="3546" y="524"/>
                </a:lnTo>
                <a:lnTo>
                  <a:pt x="3539" y="529"/>
                </a:lnTo>
                <a:lnTo>
                  <a:pt x="3530" y="533"/>
                </a:lnTo>
                <a:lnTo>
                  <a:pt x="3521" y="537"/>
                </a:lnTo>
                <a:lnTo>
                  <a:pt x="3511" y="540"/>
                </a:lnTo>
                <a:lnTo>
                  <a:pt x="3500" y="543"/>
                </a:lnTo>
                <a:lnTo>
                  <a:pt x="3488" y="545"/>
                </a:lnTo>
                <a:lnTo>
                  <a:pt x="3476" y="546"/>
                </a:lnTo>
                <a:lnTo>
                  <a:pt x="3463" y="546"/>
                </a:lnTo>
                <a:lnTo>
                  <a:pt x="3441" y="546"/>
                </a:lnTo>
                <a:lnTo>
                  <a:pt x="3420" y="543"/>
                </a:lnTo>
                <a:lnTo>
                  <a:pt x="3400" y="540"/>
                </a:lnTo>
                <a:lnTo>
                  <a:pt x="3379" y="535"/>
                </a:lnTo>
                <a:lnTo>
                  <a:pt x="3361" y="529"/>
                </a:lnTo>
                <a:lnTo>
                  <a:pt x="3343" y="523"/>
                </a:lnTo>
                <a:lnTo>
                  <a:pt x="3327" y="514"/>
                </a:lnTo>
                <a:lnTo>
                  <a:pt x="3312" y="507"/>
                </a:lnTo>
                <a:lnTo>
                  <a:pt x="3288" y="601"/>
                </a:lnTo>
                <a:close/>
                <a:moveTo>
                  <a:pt x="3188" y="263"/>
                </a:moveTo>
                <a:lnTo>
                  <a:pt x="2955" y="263"/>
                </a:lnTo>
                <a:lnTo>
                  <a:pt x="2955" y="104"/>
                </a:lnTo>
                <a:lnTo>
                  <a:pt x="3202" y="104"/>
                </a:lnTo>
                <a:lnTo>
                  <a:pt x="3202" y="10"/>
                </a:lnTo>
                <a:lnTo>
                  <a:pt x="2841" y="10"/>
                </a:lnTo>
                <a:lnTo>
                  <a:pt x="2841" y="631"/>
                </a:lnTo>
                <a:lnTo>
                  <a:pt x="3216" y="631"/>
                </a:lnTo>
                <a:lnTo>
                  <a:pt x="3216" y="537"/>
                </a:lnTo>
                <a:lnTo>
                  <a:pt x="2955" y="537"/>
                </a:lnTo>
                <a:lnTo>
                  <a:pt x="2955" y="355"/>
                </a:lnTo>
                <a:lnTo>
                  <a:pt x="3188" y="355"/>
                </a:lnTo>
                <a:lnTo>
                  <a:pt x="3188" y="263"/>
                </a:lnTo>
                <a:close/>
                <a:moveTo>
                  <a:pt x="2727" y="523"/>
                </a:moveTo>
                <a:lnTo>
                  <a:pt x="2714" y="528"/>
                </a:lnTo>
                <a:lnTo>
                  <a:pt x="2701" y="532"/>
                </a:lnTo>
                <a:lnTo>
                  <a:pt x="2687" y="536"/>
                </a:lnTo>
                <a:lnTo>
                  <a:pt x="2671" y="539"/>
                </a:lnTo>
                <a:lnTo>
                  <a:pt x="2655" y="542"/>
                </a:lnTo>
                <a:lnTo>
                  <a:pt x="2637" y="544"/>
                </a:lnTo>
                <a:lnTo>
                  <a:pt x="2621" y="545"/>
                </a:lnTo>
                <a:lnTo>
                  <a:pt x="2604" y="545"/>
                </a:lnTo>
                <a:lnTo>
                  <a:pt x="2590" y="545"/>
                </a:lnTo>
                <a:lnTo>
                  <a:pt x="2579" y="544"/>
                </a:lnTo>
                <a:lnTo>
                  <a:pt x="2567" y="543"/>
                </a:lnTo>
                <a:lnTo>
                  <a:pt x="2555" y="541"/>
                </a:lnTo>
                <a:lnTo>
                  <a:pt x="2544" y="539"/>
                </a:lnTo>
                <a:lnTo>
                  <a:pt x="2533" y="537"/>
                </a:lnTo>
                <a:lnTo>
                  <a:pt x="2522" y="534"/>
                </a:lnTo>
                <a:lnTo>
                  <a:pt x="2512" y="530"/>
                </a:lnTo>
                <a:lnTo>
                  <a:pt x="2502" y="526"/>
                </a:lnTo>
                <a:lnTo>
                  <a:pt x="2493" y="522"/>
                </a:lnTo>
                <a:lnTo>
                  <a:pt x="2483" y="516"/>
                </a:lnTo>
                <a:lnTo>
                  <a:pt x="2475" y="511"/>
                </a:lnTo>
                <a:lnTo>
                  <a:pt x="2467" y="505"/>
                </a:lnTo>
                <a:lnTo>
                  <a:pt x="2459" y="499"/>
                </a:lnTo>
                <a:lnTo>
                  <a:pt x="2451" y="492"/>
                </a:lnTo>
                <a:lnTo>
                  <a:pt x="2444" y="486"/>
                </a:lnTo>
                <a:lnTo>
                  <a:pt x="2437" y="477"/>
                </a:lnTo>
                <a:lnTo>
                  <a:pt x="2431" y="470"/>
                </a:lnTo>
                <a:lnTo>
                  <a:pt x="2426" y="462"/>
                </a:lnTo>
                <a:lnTo>
                  <a:pt x="2420" y="453"/>
                </a:lnTo>
                <a:lnTo>
                  <a:pt x="2414" y="443"/>
                </a:lnTo>
                <a:lnTo>
                  <a:pt x="2410" y="434"/>
                </a:lnTo>
                <a:lnTo>
                  <a:pt x="2406" y="425"/>
                </a:lnTo>
                <a:lnTo>
                  <a:pt x="2402" y="415"/>
                </a:lnTo>
                <a:lnTo>
                  <a:pt x="2396" y="393"/>
                </a:lnTo>
                <a:lnTo>
                  <a:pt x="2391" y="371"/>
                </a:lnTo>
                <a:lnTo>
                  <a:pt x="2389" y="347"/>
                </a:lnTo>
                <a:lnTo>
                  <a:pt x="2388" y="322"/>
                </a:lnTo>
                <a:lnTo>
                  <a:pt x="2388" y="309"/>
                </a:lnTo>
                <a:lnTo>
                  <a:pt x="2389" y="295"/>
                </a:lnTo>
                <a:lnTo>
                  <a:pt x="2390" y="282"/>
                </a:lnTo>
                <a:lnTo>
                  <a:pt x="2392" y="270"/>
                </a:lnTo>
                <a:lnTo>
                  <a:pt x="2394" y="257"/>
                </a:lnTo>
                <a:lnTo>
                  <a:pt x="2397" y="246"/>
                </a:lnTo>
                <a:lnTo>
                  <a:pt x="2400" y="235"/>
                </a:lnTo>
                <a:lnTo>
                  <a:pt x="2403" y="223"/>
                </a:lnTo>
                <a:lnTo>
                  <a:pt x="2408" y="213"/>
                </a:lnTo>
                <a:lnTo>
                  <a:pt x="2412" y="203"/>
                </a:lnTo>
                <a:lnTo>
                  <a:pt x="2418" y="193"/>
                </a:lnTo>
                <a:lnTo>
                  <a:pt x="2423" y="184"/>
                </a:lnTo>
                <a:lnTo>
                  <a:pt x="2429" y="176"/>
                </a:lnTo>
                <a:lnTo>
                  <a:pt x="2435" y="168"/>
                </a:lnTo>
                <a:lnTo>
                  <a:pt x="2441" y="159"/>
                </a:lnTo>
                <a:lnTo>
                  <a:pt x="2448" y="152"/>
                </a:lnTo>
                <a:lnTo>
                  <a:pt x="2457" y="145"/>
                </a:lnTo>
                <a:lnTo>
                  <a:pt x="2464" y="139"/>
                </a:lnTo>
                <a:lnTo>
                  <a:pt x="2472" y="133"/>
                </a:lnTo>
                <a:lnTo>
                  <a:pt x="2480" y="127"/>
                </a:lnTo>
                <a:lnTo>
                  <a:pt x="2489" y="121"/>
                </a:lnTo>
                <a:lnTo>
                  <a:pt x="2499" y="117"/>
                </a:lnTo>
                <a:lnTo>
                  <a:pt x="2508" y="112"/>
                </a:lnTo>
                <a:lnTo>
                  <a:pt x="2517" y="109"/>
                </a:lnTo>
                <a:lnTo>
                  <a:pt x="2538" y="102"/>
                </a:lnTo>
                <a:lnTo>
                  <a:pt x="2559" y="98"/>
                </a:lnTo>
                <a:lnTo>
                  <a:pt x="2582" y="95"/>
                </a:lnTo>
                <a:lnTo>
                  <a:pt x="2605" y="94"/>
                </a:lnTo>
                <a:lnTo>
                  <a:pt x="2623" y="95"/>
                </a:lnTo>
                <a:lnTo>
                  <a:pt x="2641" y="96"/>
                </a:lnTo>
                <a:lnTo>
                  <a:pt x="2658" y="98"/>
                </a:lnTo>
                <a:lnTo>
                  <a:pt x="2673" y="101"/>
                </a:lnTo>
                <a:lnTo>
                  <a:pt x="2688" y="105"/>
                </a:lnTo>
                <a:lnTo>
                  <a:pt x="2701" y="109"/>
                </a:lnTo>
                <a:lnTo>
                  <a:pt x="2714" y="113"/>
                </a:lnTo>
                <a:lnTo>
                  <a:pt x="2726" y="118"/>
                </a:lnTo>
                <a:lnTo>
                  <a:pt x="2750" y="28"/>
                </a:lnTo>
                <a:lnTo>
                  <a:pt x="2740" y="24"/>
                </a:lnTo>
                <a:lnTo>
                  <a:pt x="2728" y="19"/>
                </a:lnTo>
                <a:lnTo>
                  <a:pt x="2712" y="13"/>
                </a:lnTo>
                <a:lnTo>
                  <a:pt x="2695" y="9"/>
                </a:lnTo>
                <a:lnTo>
                  <a:pt x="2674" y="6"/>
                </a:lnTo>
                <a:lnTo>
                  <a:pt x="2652" y="3"/>
                </a:lnTo>
                <a:lnTo>
                  <a:pt x="2627" y="1"/>
                </a:lnTo>
                <a:lnTo>
                  <a:pt x="2600" y="0"/>
                </a:lnTo>
                <a:lnTo>
                  <a:pt x="2583" y="1"/>
                </a:lnTo>
                <a:lnTo>
                  <a:pt x="2566" y="2"/>
                </a:lnTo>
                <a:lnTo>
                  <a:pt x="2548" y="4"/>
                </a:lnTo>
                <a:lnTo>
                  <a:pt x="2532" y="6"/>
                </a:lnTo>
                <a:lnTo>
                  <a:pt x="2515" y="9"/>
                </a:lnTo>
                <a:lnTo>
                  <a:pt x="2499" y="13"/>
                </a:lnTo>
                <a:lnTo>
                  <a:pt x="2483" y="17"/>
                </a:lnTo>
                <a:lnTo>
                  <a:pt x="2468" y="23"/>
                </a:lnTo>
                <a:lnTo>
                  <a:pt x="2454" y="29"/>
                </a:lnTo>
                <a:lnTo>
                  <a:pt x="2439" y="35"/>
                </a:lnTo>
                <a:lnTo>
                  <a:pt x="2426" y="42"/>
                </a:lnTo>
                <a:lnTo>
                  <a:pt x="2411" y="50"/>
                </a:lnTo>
                <a:lnTo>
                  <a:pt x="2399" y="59"/>
                </a:lnTo>
                <a:lnTo>
                  <a:pt x="2387" y="68"/>
                </a:lnTo>
                <a:lnTo>
                  <a:pt x="2374" y="77"/>
                </a:lnTo>
                <a:lnTo>
                  <a:pt x="2363" y="87"/>
                </a:lnTo>
                <a:lnTo>
                  <a:pt x="2352" y="99"/>
                </a:lnTo>
                <a:lnTo>
                  <a:pt x="2342" y="110"/>
                </a:lnTo>
                <a:lnTo>
                  <a:pt x="2332" y="122"/>
                </a:lnTo>
                <a:lnTo>
                  <a:pt x="2323" y="135"/>
                </a:lnTo>
                <a:lnTo>
                  <a:pt x="2315" y="148"/>
                </a:lnTo>
                <a:lnTo>
                  <a:pt x="2307" y="162"/>
                </a:lnTo>
                <a:lnTo>
                  <a:pt x="2300" y="176"/>
                </a:lnTo>
                <a:lnTo>
                  <a:pt x="2293" y="190"/>
                </a:lnTo>
                <a:lnTo>
                  <a:pt x="2288" y="206"/>
                </a:lnTo>
                <a:lnTo>
                  <a:pt x="2283" y="222"/>
                </a:lnTo>
                <a:lnTo>
                  <a:pt x="2278" y="239"/>
                </a:lnTo>
                <a:lnTo>
                  <a:pt x="2275" y="255"/>
                </a:lnTo>
                <a:lnTo>
                  <a:pt x="2272" y="273"/>
                </a:lnTo>
                <a:lnTo>
                  <a:pt x="2270" y="290"/>
                </a:lnTo>
                <a:lnTo>
                  <a:pt x="2269" y="309"/>
                </a:lnTo>
                <a:lnTo>
                  <a:pt x="2269" y="328"/>
                </a:lnTo>
                <a:lnTo>
                  <a:pt x="2269" y="346"/>
                </a:lnTo>
                <a:lnTo>
                  <a:pt x="2270" y="362"/>
                </a:lnTo>
                <a:lnTo>
                  <a:pt x="2272" y="380"/>
                </a:lnTo>
                <a:lnTo>
                  <a:pt x="2274" y="395"/>
                </a:lnTo>
                <a:lnTo>
                  <a:pt x="2277" y="412"/>
                </a:lnTo>
                <a:lnTo>
                  <a:pt x="2281" y="427"/>
                </a:lnTo>
                <a:lnTo>
                  <a:pt x="2285" y="441"/>
                </a:lnTo>
                <a:lnTo>
                  <a:pt x="2290" y="457"/>
                </a:lnTo>
                <a:lnTo>
                  <a:pt x="2295" y="470"/>
                </a:lnTo>
                <a:lnTo>
                  <a:pt x="2302" y="484"/>
                </a:lnTo>
                <a:lnTo>
                  <a:pt x="2309" y="497"/>
                </a:lnTo>
                <a:lnTo>
                  <a:pt x="2317" y="509"/>
                </a:lnTo>
                <a:lnTo>
                  <a:pt x="2325" y="522"/>
                </a:lnTo>
                <a:lnTo>
                  <a:pt x="2333" y="534"/>
                </a:lnTo>
                <a:lnTo>
                  <a:pt x="2343" y="544"/>
                </a:lnTo>
                <a:lnTo>
                  <a:pt x="2353" y="555"/>
                </a:lnTo>
                <a:lnTo>
                  <a:pt x="2363" y="565"/>
                </a:lnTo>
                <a:lnTo>
                  <a:pt x="2374" y="574"/>
                </a:lnTo>
                <a:lnTo>
                  <a:pt x="2386" y="583"/>
                </a:lnTo>
                <a:lnTo>
                  <a:pt x="2398" y="592"/>
                </a:lnTo>
                <a:lnTo>
                  <a:pt x="2411" y="599"/>
                </a:lnTo>
                <a:lnTo>
                  <a:pt x="2424" y="606"/>
                </a:lnTo>
                <a:lnTo>
                  <a:pt x="2438" y="612"/>
                </a:lnTo>
                <a:lnTo>
                  <a:pt x="2452" y="618"/>
                </a:lnTo>
                <a:lnTo>
                  <a:pt x="2467" y="623"/>
                </a:lnTo>
                <a:lnTo>
                  <a:pt x="2482" y="628"/>
                </a:lnTo>
                <a:lnTo>
                  <a:pt x="2499" y="632"/>
                </a:lnTo>
                <a:lnTo>
                  <a:pt x="2515" y="635"/>
                </a:lnTo>
                <a:lnTo>
                  <a:pt x="2532" y="637"/>
                </a:lnTo>
                <a:lnTo>
                  <a:pt x="2549" y="639"/>
                </a:lnTo>
                <a:lnTo>
                  <a:pt x="2567" y="640"/>
                </a:lnTo>
                <a:lnTo>
                  <a:pt x="2585" y="641"/>
                </a:lnTo>
                <a:lnTo>
                  <a:pt x="2612" y="640"/>
                </a:lnTo>
                <a:lnTo>
                  <a:pt x="2637" y="638"/>
                </a:lnTo>
                <a:lnTo>
                  <a:pt x="2661" y="635"/>
                </a:lnTo>
                <a:lnTo>
                  <a:pt x="2684" y="632"/>
                </a:lnTo>
                <a:lnTo>
                  <a:pt x="2702" y="628"/>
                </a:lnTo>
                <a:lnTo>
                  <a:pt x="2720" y="622"/>
                </a:lnTo>
                <a:lnTo>
                  <a:pt x="2734" y="617"/>
                </a:lnTo>
                <a:lnTo>
                  <a:pt x="2745" y="612"/>
                </a:lnTo>
                <a:lnTo>
                  <a:pt x="2727" y="523"/>
                </a:lnTo>
                <a:close/>
                <a:moveTo>
                  <a:pt x="2058" y="10"/>
                </a:moveTo>
                <a:lnTo>
                  <a:pt x="2058" y="631"/>
                </a:lnTo>
                <a:lnTo>
                  <a:pt x="2171" y="631"/>
                </a:lnTo>
                <a:lnTo>
                  <a:pt x="2171" y="10"/>
                </a:lnTo>
                <a:lnTo>
                  <a:pt x="2058" y="10"/>
                </a:lnTo>
                <a:close/>
                <a:moveTo>
                  <a:pt x="1776" y="631"/>
                </a:moveTo>
                <a:lnTo>
                  <a:pt x="1991" y="10"/>
                </a:lnTo>
                <a:lnTo>
                  <a:pt x="1871" y="10"/>
                </a:lnTo>
                <a:lnTo>
                  <a:pt x="1780" y="294"/>
                </a:lnTo>
                <a:lnTo>
                  <a:pt x="1771" y="322"/>
                </a:lnTo>
                <a:lnTo>
                  <a:pt x="1762" y="351"/>
                </a:lnTo>
                <a:lnTo>
                  <a:pt x="1754" y="379"/>
                </a:lnTo>
                <a:lnTo>
                  <a:pt x="1746" y="407"/>
                </a:lnTo>
                <a:lnTo>
                  <a:pt x="1738" y="435"/>
                </a:lnTo>
                <a:lnTo>
                  <a:pt x="1730" y="463"/>
                </a:lnTo>
                <a:lnTo>
                  <a:pt x="1724" y="491"/>
                </a:lnTo>
                <a:lnTo>
                  <a:pt x="1717" y="518"/>
                </a:lnTo>
                <a:lnTo>
                  <a:pt x="1715" y="518"/>
                </a:lnTo>
                <a:lnTo>
                  <a:pt x="1709" y="491"/>
                </a:lnTo>
                <a:lnTo>
                  <a:pt x="1702" y="462"/>
                </a:lnTo>
                <a:lnTo>
                  <a:pt x="1695" y="434"/>
                </a:lnTo>
                <a:lnTo>
                  <a:pt x="1688" y="406"/>
                </a:lnTo>
                <a:lnTo>
                  <a:pt x="1680" y="379"/>
                </a:lnTo>
                <a:lnTo>
                  <a:pt x="1672" y="350"/>
                </a:lnTo>
                <a:lnTo>
                  <a:pt x="1663" y="321"/>
                </a:lnTo>
                <a:lnTo>
                  <a:pt x="1654" y="292"/>
                </a:lnTo>
                <a:lnTo>
                  <a:pt x="1570" y="10"/>
                </a:lnTo>
                <a:lnTo>
                  <a:pt x="1447" y="10"/>
                </a:lnTo>
                <a:lnTo>
                  <a:pt x="1647" y="631"/>
                </a:lnTo>
                <a:lnTo>
                  <a:pt x="1776" y="631"/>
                </a:lnTo>
                <a:close/>
                <a:moveTo>
                  <a:pt x="1090" y="97"/>
                </a:moveTo>
                <a:lnTo>
                  <a:pt x="1101" y="95"/>
                </a:lnTo>
                <a:lnTo>
                  <a:pt x="1117" y="93"/>
                </a:lnTo>
                <a:lnTo>
                  <a:pt x="1136" y="92"/>
                </a:lnTo>
                <a:lnTo>
                  <a:pt x="1161" y="91"/>
                </a:lnTo>
                <a:lnTo>
                  <a:pt x="1174" y="92"/>
                </a:lnTo>
                <a:lnTo>
                  <a:pt x="1187" y="93"/>
                </a:lnTo>
                <a:lnTo>
                  <a:pt x="1199" y="95"/>
                </a:lnTo>
                <a:lnTo>
                  <a:pt x="1210" y="97"/>
                </a:lnTo>
                <a:lnTo>
                  <a:pt x="1222" y="100"/>
                </a:lnTo>
                <a:lnTo>
                  <a:pt x="1231" y="105"/>
                </a:lnTo>
                <a:lnTo>
                  <a:pt x="1240" y="109"/>
                </a:lnTo>
                <a:lnTo>
                  <a:pt x="1248" y="115"/>
                </a:lnTo>
                <a:lnTo>
                  <a:pt x="1256" y="121"/>
                </a:lnTo>
                <a:lnTo>
                  <a:pt x="1263" y="130"/>
                </a:lnTo>
                <a:lnTo>
                  <a:pt x="1268" y="137"/>
                </a:lnTo>
                <a:lnTo>
                  <a:pt x="1273" y="146"/>
                </a:lnTo>
                <a:lnTo>
                  <a:pt x="1277" y="156"/>
                </a:lnTo>
                <a:lnTo>
                  <a:pt x="1279" y="167"/>
                </a:lnTo>
                <a:lnTo>
                  <a:pt x="1281" y="178"/>
                </a:lnTo>
                <a:lnTo>
                  <a:pt x="1281" y="190"/>
                </a:lnTo>
                <a:lnTo>
                  <a:pt x="1281" y="202"/>
                </a:lnTo>
                <a:lnTo>
                  <a:pt x="1279" y="212"/>
                </a:lnTo>
                <a:lnTo>
                  <a:pt x="1277" y="222"/>
                </a:lnTo>
                <a:lnTo>
                  <a:pt x="1273" y="232"/>
                </a:lnTo>
                <a:lnTo>
                  <a:pt x="1268" y="242"/>
                </a:lnTo>
                <a:lnTo>
                  <a:pt x="1263" y="250"/>
                </a:lnTo>
                <a:lnTo>
                  <a:pt x="1255" y="257"/>
                </a:lnTo>
                <a:lnTo>
                  <a:pt x="1248" y="264"/>
                </a:lnTo>
                <a:lnTo>
                  <a:pt x="1240" y="271"/>
                </a:lnTo>
                <a:lnTo>
                  <a:pt x="1231" y="277"/>
                </a:lnTo>
                <a:lnTo>
                  <a:pt x="1221" y="281"/>
                </a:lnTo>
                <a:lnTo>
                  <a:pt x="1209" y="285"/>
                </a:lnTo>
                <a:lnTo>
                  <a:pt x="1197" y="288"/>
                </a:lnTo>
                <a:lnTo>
                  <a:pt x="1185" y="291"/>
                </a:lnTo>
                <a:lnTo>
                  <a:pt x="1171" y="292"/>
                </a:lnTo>
                <a:lnTo>
                  <a:pt x="1158" y="292"/>
                </a:lnTo>
                <a:lnTo>
                  <a:pt x="1090" y="292"/>
                </a:lnTo>
                <a:lnTo>
                  <a:pt x="1090" y="97"/>
                </a:lnTo>
                <a:close/>
                <a:moveTo>
                  <a:pt x="978" y="631"/>
                </a:moveTo>
                <a:lnTo>
                  <a:pt x="1090" y="631"/>
                </a:lnTo>
                <a:lnTo>
                  <a:pt x="1090" y="375"/>
                </a:lnTo>
                <a:lnTo>
                  <a:pt x="1148" y="375"/>
                </a:lnTo>
                <a:lnTo>
                  <a:pt x="1159" y="377"/>
                </a:lnTo>
                <a:lnTo>
                  <a:pt x="1170" y="378"/>
                </a:lnTo>
                <a:lnTo>
                  <a:pt x="1180" y="380"/>
                </a:lnTo>
                <a:lnTo>
                  <a:pt x="1190" y="382"/>
                </a:lnTo>
                <a:lnTo>
                  <a:pt x="1198" y="385"/>
                </a:lnTo>
                <a:lnTo>
                  <a:pt x="1206" y="389"/>
                </a:lnTo>
                <a:lnTo>
                  <a:pt x="1213" y="394"/>
                </a:lnTo>
                <a:lnTo>
                  <a:pt x="1221" y="400"/>
                </a:lnTo>
                <a:lnTo>
                  <a:pt x="1227" y="407"/>
                </a:lnTo>
                <a:lnTo>
                  <a:pt x="1233" y="415"/>
                </a:lnTo>
                <a:lnTo>
                  <a:pt x="1238" y="424"/>
                </a:lnTo>
                <a:lnTo>
                  <a:pt x="1243" y="433"/>
                </a:lnTo>
                <a:lnTo>
                  <a:pt x="1247" y="444"/>
                </a:lnTo>
                <a:lnTo>
                  <a:pt x="1251" y="457"/>
                </a:lnTo>
                <a:lnTo>
                  <a:pt x="1255" y="470"/>
                </a:lnTo>
                <a:lnTo>
                  <a:pt x="1259" y="485"/>
                </a:lnTo>
                <a:lnTo>
                  <a:pt x="1272" y="537"/>
                </a:lnTo>
                <a:lnTo>
                  <a:pt x="1283" y="579"/>
                </a:lnTo>
                <a:lnTo>
                  <a:pt x="1288" y="597"/>
                </a:lnTo>
                <a:lnTo>
                  <a:pt x="1292" y="611"/>
                </a:lnTo>
                <a:lnTo>
                  <a:pt x="1297" y="622"/>
                </a:lnTo>
                <a:lnTo>
                  <a:pt x="1301" y="631"/>
                </a:lnTo>
                <a:lnTo>
                  <a:pt x="1417" y="631"/>
                </a:lnTo>
                <a:lnTo>
                  <a:pt x="1413" y="619"/>
                </a:lnTo>
                <a:lnTo>
                  <a:pt x="1406" y="605"/>
                </a:lnTo>
                <a:lnTo>
                  <a:pt x="1401" y="585"/>
                </a:lnTo>
                <a:lnTo>
                  <a:pt x="1395" y="565"/>
                </a:lnTo>
                <a:lnTo>
                  <a:pt x="1389" y="540"/>
                </a:lnTo>
                <a:lnTo>
                  <a:pt x="1382" y="514"/>
                </a:lnTo>
                <a:lnTo>
                  <a:pt x="1376" y="487"/>
                </a:lnTo>
                <a:lnTo>
                  <a:pt x="1368" y="458"/>
                </a:lnTo>
                <a:lnTo>
                  <a:pt x="1362" y="436"/>
                </a:lnTo>
                <a:lnTo>
                  <a:pt x="1354" y="416"/>
                </a:lnTo>
                <a:lnTo>
                  <a:pt x="1346" y="398"/>
                </a:lnTo>
                <a:lnTo>
                  <a:pt x="1336" y="382"/>
                </a:lnTo>
                <a:lnTo>
                  <a:pt x="1330" y="374"/>
                </a:lnTo>
                <a:lnTo>
                  <a:pt x="1324" y="367"/>
                </a:lnTo>
                <a:lnTo>
                  <a:pt x="1318" y="361"/>
                </a:lnTo>
                <a:lnTo>
                  <a:pt x="1312" y="355"/>
                </a:lnTo>
                <a:lnTo>
                  <a:pt x="1305" y="350"/>
                </a:lnTo>
                <a:lnTo>
                  <a:pt x="1298" y="346"/>
                </a:lnTo>
                <a:lnTo>
                  <a:pt x="1290" y="342"/>
                </a:lnTo>
                <a:lnTo>
                  <a:pt x="1282" y="337"/>
                </a:lnTo>
                <a:lnTo>
                  <a:pt x="1282" y="335"/>
                </a:lnTo>
                <a:lnTo>
                  <a:pt x="1292" y="330"/>
                </a:lnTo>
                <a:lnTo>
                  <a:pt x="1304" y="326"/>
                </a:lnTo>
                <a:lnTo>
                  <a:pt x="1314" y="320"/>
                </a:lnTo>
                <a:lnTo>
                  <a:pt x="1324" y="314"/>
                </a:lnTo>
                <a:lnTo>
                  <a:pt x="1334" y="306"/>
                </a:lnTo>
                <a:lnTo>
                  <a:pt x="1343" y="298"/>
                </a:lnTo>
                <a:lnTo>
                  <a:pt x="1352" y="289"/>
                </a:lnTo>
                <a:lnTo>
                  <a:pt x="1360" y="280"/>
                </a:lnTo>
                <a:lnTo>
                  <a:pt x="1367" y="270"/>
                </a:lnTo>
                <a:lnTo>
                  <a:pt x="1374" y="258"/>
                </a:lnTo>
                <a:lnTo>
                  <a:pt x="1380" y="247"/>
                </a:lnTo>
                <a:lnTo>
                  <a:pt x="1385" y="235"/>
                </a:lnTo>
                <a:lnTo>
                  <a:pt x="1389" y="222"/>
                </a:lnTo>
                <a:lnTo>
                  <a:pt x="1392" y="209"/>
                </a:lnTo>
                <a:lnTo>
                  <a:pt x="1394" y="194"/>
                </a:lnTo>
                <a:lnTo>
                  <a:pt x="1394" y="180"/>
                </a:lnTo>
                <a:lnTo>
                  <a:pt x="1393" y="160"/>
                </a:lnTo>
                <a:lnTo>
                  <a:pt x="1391" y="142"/>
                </a:lnTo>
                <a:lnTo>
                  <a:pt x="1386" y="124"/>
                </a:lnTo>
                <a:lnTo>
                  <a:pt x="1381" y="108"/>
                </a:lnTo>
                <a:lnTo>
                  <a:pt x="1373" y="94"/>
                </a:lnTo>
                <a:lnTo>
                  <a:pt x="1363" y="79"/>
                </a:lnTo>
                <a:lnTo>
                  <a:pt x="1353" y="67"/>
                </a:lnTo>
                <a:lnTo>
                  <a:pt x="1341" y="56"/>
                </a:lnTo>
                <a:lnTo>
                  <a:pt x="1333" y="49"/>
                </a:lnTo>
                <a:lnTo>
                  <a:pt x="1324" y="43"/>
                </a:lnTo>
                <a:lnTo>
                  <a:pt x="1315" y="38"/>
                </a:lnTo>
                <a:lnTo>
                  <a:pt x="1306" y="33"/>
                </a:lnTo>
                <a:lnTo>
                  <a:pt x="1296" y="28"/>
                </a:lnTo>
                <a:lnTo>
                  <a:pt x="1285" y="24"/>
                </a:lnTo>
                <a:lnTo>
                  <a:pt x="1275" y="21"/>
                </a:lnTo>
                <a:lnTo>
                  <a:pt x="1263" y="17"/>
                </a:lnTo>
                <a:lnTo>
                  <a:pt x="1238" y="12"/>
                </a:lnTo>
                <a:lnTo>
                  <a:pt x="1211" y="8"/>
                </a:lnTo>
                <a:lnTo>
                  <a:pt x="1181" y="6"/>
                </a:lnTo>
                <a:lnTo>
                  <a:pt x="1150" y="5"/>
                </a:lnTo>
                <a:lnTo>
                  <a:pt x="1125" y="5"/>
                </a:lnTo>
                <a:lnTo>
                  <a:pt x="1101" y="6"/>
                </a:lnTo>
                <a:lnTo>
                  <a:pt x="1078" y="7"/>
                </a:lnTo>
                <a:lnTo>
                  <a:pt x="1055" y="9"/>
                </a:lnTo>
                <a:lnTo>
                  <a:pt x="1034" y="11"/>
                </a:lnTo>
                <a:lnTo>
                  <a:pt x="1014" y="13"/>
                </a:lnTo>
                <a:lnTo>
                  <a:pt x="995" y="15"/>
                </a:lnTo>
                <a:lnTo>
                  <a:pt x="978" y="19"/>
                </a:lnTo>
                <a:lnTo>
                  <a:pt x="978" y="631"/>
                </a:lnTo>
                <a:close/>
                <a:moveTo>
                  <a:pt x="852" y="263"/>
                </a:moveTo>
                <a:lnTo>
                  <a:pt x="617" y="263"/>
                </a:lnTo>
                <a:lnTo>
                  <a:pt x="617" y="104"/>
                </a:lnTo>
                <a:lnTo>
                  <a:pt x="865" y="104"/>
                </a:lnTo>
                <a:lnTo>
                  <a:pt x="865" y="10"/>
                </a:lnTo>
                <a:lnTo>
                  <a:pt x="504" y="10"/>
                </a:lnTo>
                <a:lnTo>
                  <a:pt x="504" y="631"/>
                </a:lnTo>
                <a:lnTo>
                  <a:pt x="879" y="631"/>
                </a:lnTo>
                <a:lnTo>
                  <a:pt x="879" y="537"/>
                </a:lnTo>
                <a:lnTo>
                  <a:pt x="617" y="537"/>
                </a:lnTo>
                <a:lnTo>
                  <a:pt x="617" y="355"/>
                </a:lnTo>
                <a:lnTo>
                  <a:pt x="852" y="355"/>
                </a:lnTo>
                <a:lnTo>
                  <a:pt x="852" y="263"/>
                </a:lnTo>
                <a:close/>
                <a:moveTo>
                  <a:pt x="0" y="601"/>
                </a:moveTo>
                <a:lnTo>
                  <a:pt x="14" y="609"/>
                </a:lnTo>
                <a:lnTo>
                  <a:pt x="32" y="616"/>
                </a:lnTo>
                <a:lnTo>
                  <a:pt x="50" y="622"/>
                </a:lnTo>
                <a:lnTo>
                  <a:pt x="72" y="629"/>
                </a:lnTo>
                <a:lnTo>
                  <a:pt x="94" y="634"/>
                </a:lnTo>
                <a:lnTo>
                  <a:pt x="118" y="637"/>
                </a:lnTo>
                <a:lnTo>
                  <a:pt x="143" y="640"/>
                </a:lnTo>
                <a:lnTo>
                  <a:pt x="167" y="641"/>
                </a:lnTo>
                <a:lnTo>
                  <a:pt x="196" y="640"/>
                </a:lnTo>
                <a:lnTo>
                  <a:pt x="224" y="637"/>
                </a:lnTo>
                <a:lnTo>
                  <a:pt x="236" y="635"/>
                </a:lnTo>
                <a:lnTo>
                  <a:pt x="248" y="632"/>
                </a:lnTo>
                <a:lnTo>
                  <a:pt x="261" y="629"/>
                </a:lnTo>
                <a:lnTo>
                  <a:pt x="272" y="625"/>
                </a:lnTo>
                <a:lnTo>
                  <a:pt x="282" y="621"/>
                </a:lnTo>
                <a:lnTo>
                  <a:pt x="293" y="617"/>
                </a:lnTo>
                <a:lnTo>
                  <a:pt x="303" y="613"/>
                </a:lnTo>
                <a:lnTo>
                  <a:pt x="312" y="608"/>
                </a:lnTo>
                <a:lnTo>
                  <a:pt x="321" y="603"/>
                </a:lnTo>
                <a:lnTo>
                  <a:pt x="330" y="597"/>
                </a:lnTo>
                <a:lnTo>
                  <a:pt x="338" y="591"/>
                </a:lnTo>
                <a:lnTo>
                  <a:pt x="345" y="584"/>
                </a:lnTo>
                <a:lnTo>
                  <a:pt x="352" y="578"/>
                </a:lnTo>
                <a:lnTo>
                  <a:pt x="358" y="571"/>
                </a:lnTo>
                <a:lnTo>
                  <a:pt x="365" y="564"/>
                </a:lnTo>
                <a:lnTo>
                  <a:pt x="371" y="557"/>
                </a:lnTo>
                <a:lnTo>
                  <a:pt x="380" y="541"/>
                </a:lnTo>
                <a:lnTo>
                  <a:pt x="388" y="526"/>
                </a:lnTo>
                <a:lnTo>
                  <a:pt x="394" y="508"/>
                </a:lnTo>
                <a:lnTo>
                  <a:pt x="400" y="491"/>
                </a:lnTo>
                <a:lnTo>
                  <a:pt x="402" y="472"/>
                </a:lnTo>
                <a:lnTo>
                  <a:pt x="403" y="454"/>
                </a:lnTo>
                <a:lnTo>
                  <a:pt x="402" y="437"/>
                </a:lnTo>
                <a:lnTo>
                  <a:pt x="401" y="422"/>
                </a:lnTo>
                <a:lnTo>
                  <a:pt x="397" y="407"/>
                </a:lnTo>
                <a:lnTo>
                  <a:pt x="393" y="393"/>
                </a:lnTo>
                <a:lnTo>
                  <a:pt x="387" y="380"/>
                </a:lnTo>
                <a:lnTo>
                  <a:pt x="381" y="367"/>
                </a:lnTo>
                <a:lnTo>
                  <a:pt x="373" y="355"/>
                </a:lnTo>
                <a:lnTo>
                  <a:pt x="364" y="344"/>
                </a:lnTo>
                <a:lnTo>
                  <a:pt x="353" y="332"/>
                </a:lnTo>
                <a:lnTo>
                  <a:pt x="341" y="322"/>
                </a:lnTo>
                <a:lnTo>
                  <a:pt x="328" y="313"/>
                </a:lnTo>
                <a:lnTo>
                  <a:pt x="313" y="303"/>
                </a:lnTo>
                <a:lnTo>
                  <a:pt x="298" y="294"/>
                </a:lnTo>
                <a:lnTo>
                  <a:pt x="281" y="286"/>
                </a:lnTo>
                <a:lnTo>
                  <a:pt x="263" y="278"/>
                </a:lnTo>
                <a:lnTo>
                  <a:pt x="243" y="270"/>
                </a:lnTo>
                <a:lnTo>
                  <a:pt x="215" y="258"/>
                </a:lnTo>
                <a:lnTo>
                  <a:pt x="190" y="247"/>
                </a:lnTo>
                <a:lnTo>
                  <a:pt x="179" y="242"/>
                </a:lnTo>
                <a:lnTo>
                  <a:pt x="169" y="236"/>
                </a:lnTo>
                <a:lnTo>
                  <a:pt x="161" y="230"/>
                </a:lnTo>
                <a:lnTo>
                  <a:pt x="153" y="224"/>
                </a:lnTo>
                <a:lnTo>
                  <a:pt x="146" y="219"/>
                </a:lnTo>
                <a:lnTo>
                  <a:pt x="141" y="213"/>
                </a:lnTo>
                <a:lnTo>
                  <a:pt x="135" y="206"/>
                </a:lnTo>
                <a:lnTo>
                  <a:pt x="131" y="200"/>
                </a:lnTo>
                <a:lnTo>
                  <a:pt x="128" y="192"/>
                </a:lnTo>
                <a:lnTo>
                  <a:pt x="126" y="184"/>
                </a:lnTo>
                <a:lnTo>
                  <a:pt x="125" y="177"/>
                </a:lnTo>
                <a:lnTo>
                  <a:pt x="125" y="168"/>
                </a:lnTo>
                <a:lnTo>
                  <a:pt x="125" y="162"/>
                </a:lnTo>
                <a:lnTo>
                  <a:pt x="126" y="154"/>
                </a:lnTo>
                <a:lnTo>
                  <a:pt x="128" y="147"/>
                </a:lnTo>
                <a:lnTo>
                  <a:pt x="130" y="141"/>
                </a:lnTo>
                <a:lnTo>
                  <a:pt x="134" y="135"/>
                </a:lnTo>
                <a:lnTo>
                  <a:pt x="139" y="129"/>
                </a:lnTo>
                <a:lnTo>
                  <a:pt x="143" y="122"/>
                </a:lnTo>
                <a:lnTo>
                  <a:pt x="149" y="117"/>
                </a:lnTo>
                <a:lnTo>
                  <a:pt x="156" y="112"/>
                </a:lnTo>
                <a:lnTo>
                  <a:pt x="163" y="107"/>
                </a:lnTo>
                <a:lnTo>
                  <a:pt x="171" y="103"/>
                </a:lnTo>
                <a:lnTo>
                  <a:pt x="181" y="100"/>
                </a:lnTo>
                <a:lnTo>
                  <a:pt x="191" y="97"/>
                </a:lnTo>
                <a:lnTo>
                  <a:pt x="202" y="95"/>
                </a:lnTo>
                <a:lnTo>
                  <a:pt x="215" y="94"/>
                </a:lnTo>
                <a:lnTo>
                  <a:pt x="227" y="94"/>
                </a:lnTo>
                <a:lnTo>
                  <a:pt x="248" y="94"/>
                </a:lnTo>
                <a:lnTo>
                  <a:pt x="268" y="96"/>
                </a:lnTo>
                <a:lnTo>
                  <a:pt x="285" y="100"/>
                </a:lnTo>
                <a:lnTo>
                  <a:pt x="302" y="104"/>
                </a:lnTo>
                <a:lnTo>
                  <a:pt x="317" y="108"/>
                </a:lnTo>
                <a:lnTo>
                  <a:pt x="331" y="113"/>
                </a:lnTo>
                <a:lnTo>
                  <a:pt x="342" y="118"/>
                </a:lnTo>
                <a:lnTo>
                  <a:pt x="351" y="122"/>
                </a:lnTo>
                <a:lnTo>
                  <a:pt x="378" y="31"/>
                </a:lnTo>
                <a:lnTo>
                  <a:pt x="366" y="25"/>
                </a:lnTo>
                <a:lnTo>
                  <a:pt x="350" y="20"/>
                </a:lnTo>
                <a:lnTo>
                  <a:pt x="335" y="14"/>
                </a:lnTo>
                <a:lnTo>
                  <a:pt x="316" y="9"/>
                </a:lnTo>
                <a:lnTo>
                  <a:pt x="298" y="6"/>
                </a:lnTo>
                <a:lnTo>
                  <a:pt x="276" y="3"/>
                </a:lnTo>
                <a:lnTo>
                  <a:pt x="254" y="1"/>
                </a:lnTo>
                <a:lnTo>
                  <a:pt x="229" y="0"/>
                </a:lnTo>
                <a:lnTo>
                  <a:pt x="204" y="1"/>
                </a:lnTo>
                <a:lnTo>
                  <a:pt x="182" y="4"/>
                </a:lnTo>
                <a:lnTo>
                  <a:pt x="159" y="8"/>
                </a:lnTo>
                <a:lnTo>
                  <a:pt x="139" y="14"/>
                </a:lnTo>
                <a:lnTo>
                  <a:pt x="119" y="22"/>
                </a:lnTo>
                <a:lnTo>
                  <a:pt x="101" y="30"/>
                </a:lnTo>
                <a:lnTo>
                  <a:pt x="84" y="40"/>
                </a:lnTo>
                <a:lnTo>
                  <a:pt x="70" y="51"/>
                </a:lnTo>
                <a:lnTo>
                  <a:pt x="56" y="64"/>
                </a:lnTo>
                <a:lnTo>
                  <a:pt x="44" y="77"/>
                </a:lnTo>
                <a:lnTo>
                  <a:pt x="34" y="93"/>
                </a:lnTo>
                <a:lnTo>
                  <a:pt x="26" y="108"/>
                </a:lnTo>
                <a:lnTo>
                  <a:pt x="18" y="124"/>
                </a:lnTo>
                <a:lnTo>
                  <a:pt x="14" y="142"/>
                </a:lnTo>
                <a:lnTo>
                  <a:pt x="11" y="159"/>
                </a:lnTo>
                <a:lnTo>
                  <a:pt x="10" y="179"/>
                </a:lnTo>
                <a:lnTo>
                  <a:pt x="11" y="194"/>
                </a:lnTo>
                <a:lnTo>
                  <a:pt x="13" y="211"/>
                </a:lnTo>
                <a:lnTo>
                  <a:pt x="16" y="225"/>
                </a:lnTo>
                <a:lnTo>
                  <a:pt x="21" y="240"/>
                </a:lnTo>
                <a:lnTo>
                  <a:pt x="29" y="253"/>
                </a:lnTo>
                <a:lnTo>
                  <a:pt x="36" y="265"/>
                </a:lnTo>
                <a:lnTo>
                  <a:pt x="45" y="277"/>
                </a:lnTo>
                <a:lnTo>
                  <a:pt x="55" y="288"/>
                </a:lnTo>
                <a:lnTo>
                  <a:pt x="67" y="299"/>
                </a:lnTo>
                <a:lnTo>
                  <a:pt x="80" y="310"/>
                </a:lnTo>
                <a:lnTo>
                  <a:pt x="93" y="319"/>
                </a:lnTo>
                <a:lnTo>
                  <a:pt x="109" y="328"/>
                </a:lnTo>
                <a:lnTo>
                  <a:pt x="124" y="336"/>
                </a:lnTo>
                <a:lnTo>
                  <a:pt x="142" y="345"/>
                </a:lnTo>
                <a:lnTo>
                  <a:pt x="159" y="352"/>
                </a:lnTo>
                <a:lnTo>
                  <a:pt x="178" y="359"/>
                </a:lnTo>
                <a:lnTo>
                  <a:pt x="205" y="369"/>
                </a:lnTo>
                <a:lnTo>
                  <a:pt x="228" y="381"/>
                </a:lnTo>
                <a:lnTo>
                  <a:pt x="238" y="386"/>
                </a:lnTo>
                <a:lnTo>
                  <a:pt x="247" y="392"/>
                </a:lnTo>
                <a:lnTo>
                  <a:pt x="255" y="397"/>
                </a:lnTo>
                <a:lnTo>
                  <a:pt x="262" y="403"/>
                </a:lnTo>
                <a:lnTo>
                  <a:pt x="268" y="409"/>
                </a:lnTo>
                <a:lnTo>
                  <a:pt x="273" y="417"/>
                </a:lnTo>
                <a:lnTo>
                  <a:pt x="278" y="423"/>
                </a:lnTo>
                <a:lnTo>
                  <a:pt x="281" y="430"/>
                </a:lnTo>
                <a:lnTo>
                  <a:pt x="284" y="437"/>
                </a:lnTo>
                <a:lnTo>
                  <a:pt x="287" y="445"/>
                </a:lnTo>
                <a:lnTo>
                  <a:pt x="288" y="454"/>
                </a:lnTo>
                <a:lnTo>
                  <a:pt x="288" y="462"/>
                </a:lnTo>
                <a:lnTo>
                  <a:pt x="288" y="471"/>
                </a:lnTo>
                <a:lnTo>
                  <a:pt x="285" y="480"/>
                </a:lnTo>
                <a:lnTo>
                  <a:pt x="283" y="489"/>
                </a:lnTo>
                <a:lnTo>
                  <a:pt x="280" y="497"/>
                </a:lnTo>
                <a:lnTo>
                  <a:pt x="276" y="504"/>
                </a:lnTo>
                <a:lnTo>
                  <a:pt x="271" y="511"/>
                </a:lnTo>
                <a:lnTo>
                  <a:pt x="265" y="517"/>
                </a:lnTo>
                <a:lnTo>
                  <a:pt x="259" y="524"/>
                </a:lnTo>
                <a:lnTo>
                  <a:pt x="251" y="529"/>
                </a:lnTo>
                <a:lnTo>
                  <a:pt x="242" y="533"/>
                </a:lnTo>
                <a:lnTo>
                  <a:pt x="233" y="537"/>
                </a:lnTo>
                <a:lnTo>
                  <a:pt x="223" y="540"/>
                </a:lnTo>
                <a:lnTo>
                  <a:pt x="213" y="543"/>
                </a:lnTo>
                <a:lnTo>
                  <a:pt x="200" y="545"/>
                </a:lnTo>
                <a:lnTo>
                  <a:pt x="188" y="546"/>
                </a:lnTo>
                <a:lnTo>
                  <a:pt x="175" y="546"/>
                </a:lnTo>
                <a:lnTo>
                  <a:pt x="154" y="546"/>
                </a:lnTo>
                <a:lnTo>
                  <a:pt x="132" y="543"/>
                </a:lnTo>
                <a:lnTo>
                  <a:pt x="112" y="540"/>
                </a:lnTo>
                <a:lnTo>
                  <a:pt x="92" y="535"/>
                </a:lnTo>
                <a:lnTo>
                  <a:pt x="74" y="529"/>
                </a:lnTo>
                <a:lnTo>
                  <a:pt x="56" y="523"/>
                </a:lnTo>
                <a:lnTo>
                  <a:pt x="40" y="514"/>
                </a:lnTo>
                <a:lnTo>
                  <a:pt x="26" y="507"/>
                </a:lnTo>
                <a:lnTo>
                  <a:pt x="0" y="601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Freeform 30"/>
          <p:cNvSpPr>
            <a:spLocks noEditPoints="1"/>
          </p:cNvSpPr>
          <p:nvPr/>
        </p:nvSpPr>
        <p:spPr bwMode="auto">
          <a:xfrm>
            <a:off x="7615596" y="4944997"/>
            <a:ext cx="780730" cy="84203"/>
          </a:xfrm>
          <a:custGeom>
            <a:avLst/>
            <a:gdLst/>
            <a:ahLst/>
            <a:cxnLst>
              <a:cxn ang="0">
                <a:pos x="5506" y="10"/>
              </a:cxn>
              <a:cxn ang="0">
                <a:pos x="5169" y="544"/>
              </a:cxn>
              <a:cxn ang="0">
                <a:pos x="5029" y="477"/>
              </a:cxn>
              <a:cxn ang="0">
                <a:pos x="4982" y="270"/>
              </a:cxn>
              <a:cxn ang="0">
                <a:pos x="5063" y="133"/>
              </a:cxn>
              <a:cxn ang="0">
                <a:pos x="5293" y="109"/>
              </a:cxn>
              <a:cxn ang="0">
                <a:pos x="5122" y="6"/>
              </a:cxn>
              <a:cxn ang="0">
                <a:pos x="4924" y="122"/>
              </a:cxn>
              <a:cxn ang="0">
                <a:pos x="4861" y="362"/>
              </a:cxn>
              <a:cxn ang="0">
                <a:pos x="4955" y="565"/>
              </a:cxn>
              <a:cxn ang="0">
                <a:pos x="5175" y="641"/>
              </a:cxn>
              <a:cxn ang="0">
                <a:pos x="4373" y="269"/>
              </a:cxn>
              <a:cxn ang="0">
                <a:pos x="4761" y="631"/>
              </a:cxn>
              <a:cxn ang="0">
                <a:pos x="4630" y="407"/>
              </a:cxn>
              <a:cxn ang="0">
                <a:pos x="3905" y="100"/>
              </a:cxn>
              <a:cxn ang="0">
                <a:pos x="3809" y="456"/>
              </a:cxn>
              <a:cxn ang="0">
                <a:pos x="3020" y="10"/>
              </a:cxn>
              <a:cxn ang="0">
                <a:pos x="2324" y="528"/>
              </a:cxn>
              <a:cxn ang="0">
                <a:pos x="2455" y="633"/>
              </a:cxn>
              <a:cxn ang="0">
                <a:pos x="2663" y="610"/>
              </a:cxn>
              <a:cxn ang="0">
                <a:pos x="2767" y="461"/>
              </a:cxn>
              <a:cxn ang="0">
                <a:pos x="2644" y="481"/>
              </a:cxn>
              <a:cxn ang="0">
                <a:pos x="2470" y="533"/>
              </a:cxn>
              <a:cxn ang="0">
                <a:pos x="1803" y="609"/>
              </a:cxn>
              <a:cxn ang="0">
                <a:pos x="2082" y="617"/>
              </a:cxn>
              <a:cxn ang="0">
                <a:pos x="2191" y="472"/>
              </a:cxn>
              <a:cxn ang="0">
                <a:pos x="2070" y="286"/>
              </a:cxn>
              <a:cxn ang="0">
                <a:pos x="1914" y="177"/>
              </a:cxn>
              <a:cxn ang="0">
                <a:pos x="1991" y="95"/>
              </a:cxn>
              <a:cxn ang="0">
                <a:pos x="2106" y="9"/>
              </a:cxn>
              <a:cxn ang="0">
                <a:pos x="1823" y="93"/>
              </a:cxn>
              <a:cxn ang="0">
                <a:pos x="1869" y="310"/>
              </a:cxn>
              <a:cxn ang="0">
                <a:pos x="2067" y="423"/>
              </a:cxn>
              <a:cxn ang="0">
                <a:pos x="2031" y="533"/>
              </a:cxn>
              <a:cxn ang="0">
                <a:pos x="1789" y="601"/>
              </a:cxn>
              <a:cxn ang="0">
                <a:pos x="1348" y="251"/>
              </a:cxn>
              <a:cxn ang="0">
                <a:pos x="1587" y="422"/>
              </a:cxn>
              <a:cxn ang="0">
                <a:pos x="1300" y="631"/>
              </a:cxn>
              <a:cxn ang="0">
                <a:pos x="679" y="482"/>
              </a:cxn>
              <a:cxn ang="0">
                <a:pos x="668" y="177"/>
              </a:cxn>
              <a:cxn ang="0">
                <a:pos x="807" y="91"/>
              </a:cxn>
              <a:cxn ang="0">
                <a:pos x="944" y="177"/>
              </a:cxn>
              <a:cxn ang="0">
                <a:pos x="933" y="482"/>
              </a:cxn>
              <a:cxn ang="0">
                <a:pos x="804" y="550"/>
              </a:cxn>
              <a:cxn ang="0">
                <a:pos x="993" y="575"/>
              </a:cxn>
              <a:cxn ang="0">
                <a:pos x="1094" y="370"/>
              </a:cxn>
              <a:cxn ang="0">
                <a:pos x="1054" y="137"/>
              </a:cxn>
              <a:cxn ang="0">
                <a:pos x="890" y="9"/>
              </a:cxn>
              <a:cxn ang="0">
                <a:pos x="665" y="37"/>
              </a:cxn>
              <a:cxn ang="0">
                <a:pos x="531" y="209"/>
              </a:cxn>
              <a:cxn ang="0">
                <a:pos x="535" y="452"/>
              </a:cxn>
              <a:cxn ang="0">
                <a:pos x="670" y="611"/>
              </a:cxn>
              <a:cxn ang="0">
                <a:pos x="403" y="539"/>
              </a:cxn>
              <a:cxn ang="0">
                <a:pos x="216" y="516"/>
              </a:cxn>
              <a:cxn ang="0">
                <a:pos x="123" y="371"/>
              </a:cxn>
              <a:cxn ang="0">
                <a:pos x="160" y="176"/>
              </a:cxn>
              <a:cxn ang="0">
                <a:pos x="337" y="94"/>
              </a:cxn>
              <a:cxn ang="0">
                <a:pos x="383" y="3"/>
              </a:cxn>
              <a:cxn ang="0">
                <a:pos x="130" y="59"/>
              </a:cxn>
              <a:cxn ang="0">
                <a:pos x="6" y="255"/>
              </a:cxn>
              <a:cxn ang="0">
                <a:pos x="41" y="497"/>
              </a:cxn>
              <a:cxn ang="0">
                <a:pos x="215" y="628"/>
              </a:cxn>
              <a:cxn ang="0">
                <a:pos x="458" y="523"/>
              </a:cxn>
            </a:cxnLst>
            <a:rect l="0" t="0" r="r" b="b"/>
            <a:pathLst>
              <a:path w="5893" h="641">
                <a:moveTo>
                  <a:pt x="5686" y="631"/>
                </a:moveTo>
                <a:lnTo>
                  <a:pt x="5686" y="369"/>
                </a:lnTo>
                <a:lnTo>
                  <a:pt x="5893" y="10"/>
                </a:lnTo>
                <a:lnTo>
                  <a:pt x="5764" y="10"/>
                </a:lnTo>
                <a:lnTo>
                  <a:pt x="5690" y="169"/>
                </a:lnTo>
                <a:lnTo>
                  <a:pt x="5675" y="202"/>
                </a:lnTo>
                <a:lnTo>
                  <a:pt x="5661" y="232"/>
                </a:lnTo>
                <a:lnTo>
                  <a:pt x="5648" y="262"/>
                </a:lnTo>
                <a:lnTo>
                  <a:pt x="5636" y="292"/>
                </a:lnTo>
                <a:lnTo>
                  <a:pt x="5635" y="292"/>
                </a:lnTo>
                <a:lnTo>
                  <a:pt x="5621" y="261"/>
                </a:lnTo>
                <a:lnTo>
                  <a:pt x="5609" y="232"/>
                </a:lnTo>
                <a:lnTo>
                  <a:pt x="5596" y="202"/>
                </a:lnTo>
                <a:lnTo>
                  <a:pt x="5580" y="170"/>
                </a:lnTo>
                <a:lnTo>
                  <a:pt x="5506" y="10"/>
                </a:lnTo>
                <a:lnTo>
                  <a:pt x="5377" y="10"/>
                </a:lnTo>
                <a:lnTo>
                  <a:pt x="5573" y="372"/>
                </a:lnTo>
                <a:lnTo>
                  <a:pt x="5573" y="631"/>
                </a:lnTo>
                <a:lnTo>
                  <a:pt x="5686" y="631"/>
                </a:lnTo>
                <a:close/>
                <a:moveTo>
                  <a:pt x="5318" y="523"/>
                </a:moveTo>
                <a:lnTo>
                  <a:pt x="5306" y="528"/>
                </a:lnTo>
                <a:lnTo>
                  <a:pt x="5293" y="532"/>
                </a:lnTo>
                <a:lnTo>
                  <a:pt x="5277" y="536"/>
                </a:lnTo>
                <a:lnTo>
                  <a:pt x="5262" y="539"/>
                </a:lnTo>
                <a:lnTo>
                  <a:pt x="5245" y="542"/>
                </a:lnTo>
                <a:lnTo>
                  <a:pt x="5229" y="544"/>
                </a:lnTo>
                <a:lnTo>
                  <a:pt x="5211" y="545"/>
                </a:lnTo>
                <a:lnTo>
                  <a:pt x="5194" y="545"/>
                </a:lnTo>
                <a:lnTo>
                  <a:pt x="5182" y="545"/>
                </a:lnTo>
                <a:lnTo>
                  <a:pt x="5169" y="544"/>
                </a:lnTo>
                <a:lnTo>
                  <a:pt x="5157" y="543"/>
                </a:lnTo>
                <a:lnTo>
                  <a:pt x="5146" y="541"/>
                </a:lnTo>
                <a:lnTo>
                  <a:pt x="5134" y="539"/>
                </a:lnTo>
                <a:lnTo>
                  <a:pt x="5124" y="537"/>
                </a:lnTo>
                <a:lnTo>
                  <a:pt x="5113" y="534"/>
                </a:lnTo>
                <a:lnTo>
                  <a:pt x="5104" y="530"/>
                </a:lnTo>
                <a:lnTo>
                  <a:pt x="5093" y="526"/>
                </a:lnTo>
                <a:lnTo>
                  <a:pt x="5084" y="522"/>
                </a:lnTo>
                <a:lnTo>
                  <a:pt x="5075" y="516"/>
                </a:lnTo>
                <a:lnTo>
                  <a:pt x="5067" y="511"/>
                </a:lnTo>
                <a:lnTo>
                  <a:pt x="5057" y="505"/>
                </a:lnTo>
                <a:lnTo>
                  <a:pt x="5050" y="499"/>
                </a:lnTo>
                <a:lnTo>
                  <a:pt x="5042" y="492"/>
                </a:lnTo>
                <a:lnTo>
                  <a:pt x="5036" y="486"/>
                </a:lnTo>
                <a:lnTo>
                  <a:pt x="5029" y="477"/>
                </a:lnTo>
                <a:lnTo>
                  <a:pt x="5022" y="470"/>
                </a:lnTo>
                <a:lnTo>
                  <a:pt x="5016" y="462"/>
                </a:lnTo>
                <a:lnTo>
                  <a:pt x="5011" y="453"/>
                </a:lnTo>
                <a:lnTo>
                  <a:pt x="5006" y="443"/>
                </a:lnTo>
                <a:lnTo>
                  <a:pt x="5001" y="434"/>
                </a:lnTo>
                <a:lnTo>
                  <a:pt x="4997" y="425"/>
                </a:lnTo>
                <a:lnTo>
                  <a:pt x="4993" y="415"/>
                </a:lnTo>
                <a:lnTo>
                  <a:pt x="4986" y="393"/>
                </a:lnTo>
                <a:lnTo>
                  <a:pt x="4982" y="371"/>
                </a:lnTo>
                <a:lnTo>
                  <a:pt x="4979" y="347"/>
                </a:lnTo>
                <a:lnTo>
                  <a:pt x="4978" y="322"/>
                </a:lnTo>
                <a:lnTo>
                  <a:pt x="4979" y="309"/>
                </a:lnTo>
                <a:lnTo>
                  <a:pt x="4979" y="295"/>
                </a:lnTo>
                <a:lnTo>
                  <a:pt x="4981" y="282"/>
                </a:lnTo>
                <a:lnTo>
                  <a:pt x="4982" y="270"/>
                </a:lnTo>
                <a:lnTo>
                  <a:pt x="4985" y="257"/>
                </a:lnTo>
                <a:lnTo>
                  <a:pt x="4987" y="246"/>
                </a:lnTo>
                <a:lnTo>
                  <a:pt x="4991" y="235"/>
                </a:lnTo>
                <a:lnTo>
                  <a:pt x="4995" y="223"/>
                </a:lnTo>
                <a:lnTo>
                  <a:pt x="4999" y="213"/>
                </a:lnTo>
                <a:lnTo>
                  <a:pt x="5004" y="203"/>
                </a:lnTo>
                <a:lnTo>
                  <a:pt x="5008" y="193"/>
                </a:lnTo>
                <a:lnTo>
                  <a:pt x="5014" y="184"/>
                </a:lnTo>
                <a:lnTo>
                  <a:pt x="5019" y="176"/>
                </a:lnTo>
                <a:lnTo>
                  <a:pt x="5026" y="168"/>
                </a:lnTo>
                <a:lnTo>
                  <a:pt x="5033" y="159"/>
                </a:lnTo>
                <a:lnTo>
                  <a:pt x="5040" y="152"/>
                </a:lnTo>
                <a:lnTo>
                  <a:pt x="5047" y="145"/>
                </a:lnTo>
                <a:lnTo>
                  <a:pt x="5055" y="139"/>
                </a:lnTo>
                <a:lnTo>
                  <a:pt x="5063" y="133"/>
                </a:lnTo>
                <a:lnTo>
                  <a:pt x="5072" y="127"/>
                </a:lnTo>
                <a:lnTo>
                  <a:pt x="5080" y="121"/>
                </a:lnTo>
                <a:lnTo>
                  <a:pt x="5089" y="117"/>
                </a:lnTo>
                <a:lnTo>
                  <a:pt x="5098" y="112"/>
                </a:lnTo>
                <a:lnTo>
                  <a:pt x="5109" y="109"/>
                </a:lnTo>
                <a:lnTo>
                  <a:pt x="5129" y="102"/>
                </a:lnTo>
                <a:lnTo>
                  <a:pt x="5150" y="98"/>
                </a:lnTo>
                <a:lnTo>
                  <a:pt x="5172" y="95"/>
                </a:lnTo>
                <a:lnTo>
                  <a:pt x="5196" y="94"/>
                </a:lnTo>
                <a:lnTo>
                  <a:pt x="5215" y="95"/>
                </a:lnTo>
                <a:lnTo>
                  <a:pt x="5232" y="96"/>
                </a:lnTo>
                <a:lnTo>
                  <a:pt x="5248" y="98"/>
                </a:lnTo>
                <a:lnTo>
                  <a:pt x="5264" y="101"/>
                </a:lnTo>
                <a:lnTo>
                  <a:pt x="5279" y="105"/>
                </a:lnTo>
                <a:lnTo>
                  <a:pt x="5293" y="109"/>
                </a:lnTo>
                <a:lnTo>
                  <a:pt x="5305" y="113"/>
                </a:lnTo>
                <a:lnTo>
                  <a:pt x="5316" y="118"/>
                </a:lnTo>
                <a:lnTo>
                  <a:pt x="5341" y="28"/>
                </a:lnTo>
                <a:lnTo>
                  <a:pt x="5332" y="24"/>
                </a:lnTo>
                <a:lnTo>
                  <a:pt x="5318" y="19"/>
                </a:lnTo>
                <a:lnTo>
                  <a:pt x="5303" y="13"/>
                </a:lnTo>
                <a:lnTo>
                  <a:pt x="5285" y="9"/>
                </a:lnTo>
                <a:lnTo>
                  <a:pt x="5265" y="6"/>
                </a:lnTo>
                <a:lnTo>
                  <a:pt x="5242" y="3"/>
                </a:lnTo>
                <a:lnTo>
                  <a:pt x="5218" y="1"/>
                </a:lnTo>
                <a:lnTo>
                  <a:pt x="5191" y="0"/>
                </a:lnTo>
                <a:lnTo>
                  <a:pt x="5173" y="1"/>
                </a:lnTo>
                <a:lnTo>
                  <a:pt x="5156" y="2"/>
                </a:lnTo>
                <a:lnTo>
                  <a:pt x="5139" y="4"/>
                </a:lnTo>
                <a:lnTo>
                  <a:pt x="5122" y="6"/>
                </a:lnTo>
                <a:lnTo>
                  <a:pt x="5106" y="9"/>
                </a:lnTo>
                <a:lnTo>
                  <a:pt x="5090" y="13"/>
                </a:lnTo>
                <a:lnTo>
                  <a:pt x="5075" y="17"/>
                </a:lnTo>
                <a:lnTo>
                  <a:pt x="5059" y="23"/>
                </a:lnTo>
                <a:lnTo>
                  <a:pt x="5045" y="29"/>
                </a:lnTo>
                <a:lnTo>
                  <a:pt x="5031" y="35"/>
                </a:lnTo>
                <a:lnTo>
                  <a:pt x="5016" y="42"/>
                </a:lnTo>
                <a:lnTo>
                  <a:pt x="5003" y="50"/>
                </a:lnTo>
                <a:lnTo>
                  <a:pt x="4989" y="59"/>
                </a:lnTo>
                <a:lnTo>
                  <a:pt x="4977" y="68"/>
                </a:lnTo>
                <a:lnTo>
                  <a:pt x="4966" y="77"/>
                </a:lnTo>
                <a:lnTo>
                  <a:pt x="4955" y="87"/>
                </a:lnTo>
                <a:lnTo>
                  <a:pt x="4943" y="99"/>
                </a:lnTo>
                <a:lnTo>
                  <a:pt x="4933" y="110"/>
                </a:lnTo>
                <a:lnTo>
                  <a:pt x="4924" y="122"/>
                </a:lnTo>
                <a:lnTo>
                  <a:pt x="4914" y="135"/>
                </a:lnTo>
                <a:lnTo>
                  <a:pt x="4906" y="148"/>
                </a:lnTo>
                <a:lnTo>
                  <a:pt x="4898" y="162"/>
                </a:lnTo>
                <a:lnTo>
                  <a:pt x="4891" y="176"/>
                </a:lnTo>
                <a:lnTo>
                  <a:pt x="4885" y="190"/>
                </a:lnTo>
                <a:lnTo>
                  <a:pt x="4879" y="206"/>
                </a:lnTo>
                <a:lnTo>
                  <a:pt x="4873" y="222"/>
                </a:lnTo>
                <a:lnTo>
                  <a:pt x="4869" y="239"/>
                </a:lnTo>
                <a:lnTo>
                  <a:pt x="4866" y="255"/>
                </a:lnTo>
                <a:lnTo>
                  <a:pt x="4863" y="273"/>
                </a:lnTo>
                <a:lnTo>
                  <a:pt x="4861" y="290"/>
                </a:lnTo>
                <a:lnTo>
                  <a:pt x="4860" y="309"/>
                </a:lnTo>
                <a:lnTo>
                  <a:pt x="4859" y="328"/>
                </a:lnTo>
                <a:lnTo>
                  <a:pt x="4860" y="346"/>
                </a:lnTo>
                <a:lnTo>
                  <a:pt x="4861" y="362"/>
                </a:lnTo>
                <a:lnTo>
                  <a:pt x="4862" y="380"/>
                </a:lnTo>
                <a:lnTo>
                  <a:pt x="4865" y="395"/>
                </a:lnTo>
                <a:lnTo>
                  <a:pt x="4868" y="412"/>
                </a:lnTo>
                <a:lnTo>
                  <a:pt x="4871" y="427"/>
                </a:lnTo>
                <a:lnTo>
                  <a:pt x="4876" y="441"/>
                </a:lnTo>
                <a:lnTo>
                  <a:pt x="4881" y="457"/>
                </a:lnTo>
                <a:lnTo>
                  <a:pt x="4887" y="470"/>
                </a:lnTo>
                <a:lnTo>
                  <a:pt x="4893" y="484"/>
                </a:lnTo>
                <a:lnTo>
                  <a:pt x="4900" y="497"/>
                </a:lnTo>
                <a:lnTo>
                  <a:pt x="4907" y="509"/>
                </a:lnTo>
                <a:lnTo>
                  <a:pt x="4915" y="522"/>
                </a:lnTo>
                <a:lnTo>
                  <a:pt x="4925" y="534"/>
                </a:lnTo>
                <a:lnTo>
                  <a:pt x="4934" y="544"/>
                </a:lnTo>
                <a:lnTo>
                  <a:pt x="4943" y="555"/>
                </a:lnTo>
                <a:lnTo>
                  <a:pt x="4955" y="565"/>
                </a:lnTo>
                <a:lnTo>
                  <a:pt x="4965" y="574"/>
                </a:lnTo>
                <a:lnTo>
                  <a:pt x="4977" y="583"/>
                </a:lnTo>
                <a:lnTo>
                  <a:pt x="4989" y="592"/>
                </a:lnTo>
                <a:lnTo>
                  <a:pt x="5002" y="599"/>
                </a:lnTo>
                <a:lnTo>
                  <a:pt x="5015" y="606"/>
                </a:lnTo>
                <a:lnTo>
                  <a:pt x="5029" y="612"/>
                </a:lnTo>
                <a:lnTo>
                  <a:pt x="5043" y="618"/>
                </a:lnTo>
                <a:lnTo>
                  <a:pt x="5058" y="623"/>
                </a:lnTo>
                <a:lnTo>
                  <a:pt x="5074" y="628"/>
                </a:lnTo>
                <a:lnTo>
                  <a:pt x="5089" y="632"/>
                </a:lnTo>
                <a:lnTo>
                  <a:pt x="5106" y="635"/>
                </a:lnTo>
                <a:lnTo>
                  <a:pt x="5122" y="637"/>
                </a:lnTo>
                <a:lnTo>
                  <a:pt x="5139" y="639"/>
                </a:lnTo>
                <a:lnTo>
                  <a:pt x="5158" y="640"/>
                </a:lnTo>
                <a:lnTo>
                  <a:pt x="5175" y="641"/>
                </a:lnTo>
                <a:lnTo>
                  <a:pt x="5203" y="640"/>
                </a:lnTo>
                <a:lnTo>
                  <a:pt x="5229" y="638"/>
                </a:lnTo>
                <a:lnTo>
                  <a:pt x="5253" y="635"/>
                </a:lnTo>
                <a:lnTo>
                  <a:pt x="5274" y="632"/>
                </a:lnTo>
                <a:lnTo>
                  <a:pt x="5294" y="628"/>
                </a:lnTo>
                <a:lnTo>
                  <a:pt x="5310" y="622"/>
                </a:lnTo>
                <a:lnTo>
                  <a:pt x="5324" y="617"/>
                </a:lnTo>
                <a:lnTo>
                  <a:pt x="5337" y="612"/>
                </a:lnTo>
                <a:lnTo>
                  <a:pt x="5318" y="523"/>
                </a:lnTo>
                <a:close/>
                <a:moveTo>
                  <a:pt x="4374" y="631"/>
                </a:moveTo>
                <a:lnTo>
                  <a:pt x="4374" y="408"/>
                </a:lnTo>
                <a:lnTo>
                  <a:pt x="4374" y="371"/>
                </a:lnTo>
                <a:lnTo>
                  <a:pt x="4374" y="335"/>
                </a:lnTo>
                <a:lnTo>
                  <a:pt x="4374" y="301"/>
                </a:lnTo>
                <a:lnTo>
                  <a:pt x="4373" y="269"/>
                </a:lnTo>
                <a:lnTo>
                  <a:pt x="4372" y="237"/>
                </a:lnTo>
                <a:lnTo>
                  <a:pt x="4371" y="205"/>
                </a:lnTo>
                <a:lnTo>
                  <a:pt x="4370" y="175"/>
                </a:lnTo>
                <a:lnTo>
                  <a:pt x="4369" y="144"/>
                </a:lnTo>
                <a:lnTo>
                  <a:pt x="4371" y="144"/>
                </a:lnTo>
                <a:lnTo>
                  <a:pt x="4383" y="170"/>
                </a:lnTo>
                <a:lnTo>
                  <a:pt x="4396" y="198"/>
                </a:lnTo>
                <a:lnTo>
                  <a:pt x="4410" y="224"/>
                </a:lnTo>
                <a:lnTo>
                  <a:pt x="4423" y="251"/>
                </a:lnTo>
                <a:lnTo>
                  <a:pt x="4438" y="279"/>
                </a:lnTo>
                <a:lnTo>
                  <a:pt x="4453" y="306"/>
                </a:lnTo>
                <a:lnTo>
                  <a:pt x="4468" y="332"/>
                </a:lnTo>
                <a:lnTo>
                  <a:pt x="4483" y="358"/>
                </a:lnTo>
                <a:lnTo>
                  <a:pt x="4644" y="631"/>
                </a:lnTo>
                <a:lnTo>
                  <a:pt x="4761" y="631"/>
                </a:lnTo>
                <a:lnTo>
                  <a:pt x="4761" y="10"/>
                </a:lnTo>
                <a:lnTo>
                  <a:pt x="4657" y="10"/>
                </a:lnTo>
                <a:lnTo>
                  <a:pt x="4657" y="226"/>
                </a:lnTo>
                <a:lnTo>
                  <a:pt x="4657" y="261"/>
                </a:lnTo>
                <a:lnTo>
                  <a:pt x="4658" y="295"/>
                </a:lnTo>
                <a:lnTo>
                  <a:pt x="4658" y="328"/>
                </a:lnTo>
                <a:lnTo>
                  <a:pt x="4659" y="360"/>
                </a:lnTo>
                <a:lnTo>
                  <a:pt x="4661" y="391"/>
                </a:lnTo>
                <a:lnTo>
                  <a:pt x="4662" y="422"/>
                </a:lnTo>
                <a:lnTo>
                  <a:pt x="4665" y="453"/>
                </a:lnTo>
                <a:lnTo>
                  <a:pt x="4667" y="484"/>
                </a:lnTo>
                <a:lnTo>
                  <a:pt x="4665" y="485"/>
                </a:lnTo>
                <a:lnTo>
                  <a:pt x="4653" y="459"/>
                </a:lnTo>
                <a:lnTo>
                  <a:pt x="4642" y="433"/>
                </a:lnTo>
                <a:lnTo>
                  <a:pt x="4630" y="407"/>
                </a:lnTo>
                <a:lnTo>
                  <a:pt x="4616" y="381"/>
                </a:lnTo>
                <a:lnTo>
                  <a:pt x="4603" y="355"/>
                </a:lnTo>
                <a:lnTo>
                  <a:pt x="4589" y="328"/>
                </a:lnTo>
                <a:lnTo>
                  <a:pt x="4574" y="302"/>
                </a:lnTo>
                <a:lnTo>
                  <a:pt x="4559" y="277"/>
                </a:lnTo>
                <a:lnTo>
                  <a:pt x="4399" y="10"/>
                </a:lnTo>
                <a:lnTo>
                  <a:pt x="4270" y="10"/>
                </a:lnTo>
                <a:lnTo>
                  <a:pt x="4270" y="631"/>
                </a:lnTo>
                <a:lnTo>
                  <a:pt x="4374" y="631"/>
                </a:lnTo>
                <a:close/>
                <a:moveTo>
                  <a:pt x="3827" y="369"/>
                </a:moveTo>
                <a:lnTo>
                  <a:pt x="3876" y="216"/>
                </a:lnTo>
                <a:lnTo>
                  <a:pt x="3884" y="187"/>
                </a:lnTo>
                <a:lnTo>
                  <a:pt x="3891" y="158"/>
                </a:lnTo>
                <a:lnTo>
                  <a:pt x="3898" y="129"/>
                </a:lnTo>
                <a:lnTo>
                  <a:pt x="3905" y="100"/>
                </a:lnTo>
                <a:lnTo>
                  <a:pt x="3908" y="100"/>
                </a:lnTo>
                <a:lnTo>
                  <a:pt x="3915" y="128"/>
                </a:lnTo>
                <a:lnTo>
                  <a:pt x="3922" y="157"/>
                </a:lnTo>
                <a:lnTo>
                  <a:pt x="3930" y="187"/>
                </a:lnTo>
                <a:lnTo>
                  <a:pt x="3938" y="217"/>
                </a:lnTo>
                <a:lnTo>
                  <a:pt x="3988" y="369"/>
                </a:lnTo>
                <a:lnTo>
                  <a:pt x="3827" y="369"/>
                </a:lnTo>
                <a:close/>
                <a:moveTo>
                  <a:pt x="4006" y="456"/>
                </a:moveTo>
                <a:lnTo>
                  <a:pt x="4063" y="631"/>
                </a:lnTo>
                <a:lnTo>
                  <a:pt x="4184" y="631"/>
                </a:lnTo>
                <a:lnTo>
                  <a:pt x="3983" y="10"/>
                </a:lnTo>
                <a:lnTo>
                  <a:pt x="3839" y="10"/>
                </a:lnTo>
                <a:lnTo>
                  <a:pt x="3639" y="631"/>
                </a:lnTo>
                <a:lnTo>
                  <a:pt x="3756" y="631"/>
                </a:lnTo>
                <a:lnTo>
                  <a:pt x="3809" y="456"/>
                </a:lnTo>
                <a:lnTo>
                  <a:pt x="4006" y="456"/>
                </a:lnTo>
                <a:close/>
                <a:moveTo>
                  <a:pt x="3389" y="631"/>
                </a:moveTo>
                <a:lnTo>
                  <a:pt x="3502" y="631"/>
                </a:lnTo>
                <a:lnTo>
                  <a:pt x="3502" y="105"/>
                </a:lnTo>
                <a:lnTo>
                  <a:pt x="3680" y="105"/>
                </a:lnTo>
                <a:lnTo>
                  <a:pt x="3680" y="10"/>
                </a:lnTo>
                <a:lnTo>
                  <a:pt x="3211" y="10"/>
                </a:lnTo>
                <a:lnTo>
                  <a:pt x="3211" y="105"/>
                </a:lnTo>
                <a:lnTo>
                  <a:pt x="3389" y="105"/>
                </a:lnTo>
                <a:lnTo>
                  <a:pt x="3389" y="631"/>
                </a:lnTo>
                <a:close/>
                <a:moveTo>
                  <a:pt x="2906" y="631"/>
                </a:moveTo>
                <a:lnTo>
                  <a:pt x="3275" y="631"/>
                </a:lnTo>
                <a:lnTo>
                  <a:pt x="3275" y="536"/>
                </a:lnTo>
                <a:lnTo>
                  <a:pt x="3020" y="536"/>
                </a:lnTo>
                <a:lnTo>
                  <a:pt x="3020" y="10"/>
                </a:lnTo>
                <a:lnTo>
                  <a:pt x="2906" y="10"/>
                </a:lnTo>
                <a:lnTo>
                  <a:pt x="2906" y="631"/>
                </a:lnTo>
                <a:close/>
                <a:moveTo>
                  <a:pt x="2293" y="10"/>
                </a:moveTo>
                <a:lnTo>
                  <a:pt x="2293" y="365"/>
                </a:lnTo>
                <a:lnTo>
                  <a:pt x="2293" y="383"/>
                </a:lnTo>
                <a:lnTo>
                  <a:pt x="2294" y="400"/>
                </a:lnTo>
                <a:lnTo>
                  <a:pt x="2295" y="417"/>
                </a:lnTo>
                <a:lnTo>
                  <a:pt x="2297" y="433"/>
                </a:lnTo>
                <a:lnTo>
                  <a:pt x="2299" y="449"/>
                </a:lnTo>
                <a:lnTo>
                  <a:pt x="2303" y="463"/>
                </a:lnTo>
                <a:lnTo>
                  <a:pt x="2306" y="477"/>
                </a:lnTo>
                <a:lnTo>
                  <a:pt x="2310" y="491"/>
                </a:lnTo>
                <a:lnTo>
                  <a:pt x="2314" y="503"/>
                </a:lnTo>
                <a:lnTo>
                  <a:pt x="2319" y="515"/>
                </a:lnTo>
                <a:lnTo>
                  <a:pt x="2324" y="528"/>
                </a:lnTo>
                <a:lnTo>
                  <a:pt x="2330" y="538"/>
                </a:lnTo>
                <a:lnTo>
                  <a:pt x="2336" y="548"/>
                </a:lnTo>
                <a:lnTo>
                  <a:pt x="2343" y="559"/>
                </a:lnTo>
                <a:lnTo>
                  <a:pt x="2350" y="568"/>
                </a:lnTo>
                <a:lnTo>
                  <a:pt x="2357" y="576"/>
                </a:lnTo>
                <a:lnTo>
                  <a:pt x="2365" y="584"/>
                </a:lnTo>
                <a:lnTo>
                  <a:pt x="2373" y="592"/>
                </a:lnTo>
                <a:lnTo>
                  <a:pt x="2383" y="599"/>
                </a:lnTo>
                <a:lnTo>
                  <a:pt x="2392" y="605"/>
                </a:lnTo>
                <a:lnTo>
                  <a:pt x="2401" y="611"/>
                </a:lnTo>
                <a:lnTo>
                  <a:pt x="2411" y="616"/>
                </a:lnTo>
                <a:lnTo>
                  <a:pt x="2422" y="621"/>
                </a:lnTo>
                <a:lnTo>
                  <a:pt x="2432" y="625"/>
                </a:lnTo>
                <a:lnTo>
                  <a:pt x="2443" y="629"/>
                </a:lnTo>
                <a:lnTo>
                  <a:pt x="2455" y="633"/>
                </a:lnTo>
                <a:lnTo>
                  <a:pt x="2466" y="635"/>
                </a:lnTo>
                <a:lnTo>
                  <a:pt x="2478" y="637"/>
                </a:lnTo>
                <a:lnTo>
                  <a:pt x="2503" y="640"/>
                </a:lnTo>
                <a:lnTo>
                  <a:pt x="2530" y="641"/>
                </a:lnTo>
                <a:lnTo>
                  <a:pt x="2543" y="641"/>
                </a:lnTo>
                <a:lnTo>
                  <a:pt x="2556" y="640"/>
                </a:lnTo>
                <a:lnTo>
                  <a:pt x="2570" y="639"/>
                </a:lnTo>
                <a:lnTo>
                  <a:pt x="2583" y="637"/>
                </a:lnTo>
                <a:lnTo>
                  <a:pt x="2595" y="635"/>
                </a:lnTo>
                <a:lnTo>
                  <a:pt x="2608" y="632"/>
                </a:lnTo>
                <a:lnTo>
                  <a:pt x="2619" y="629"/>
                </a:lnTo>
                <a:lnTo>
                  <a:pt x="2631" y="624"/>
                </a:lnTo>
                <a:lnTo>
                  <a:pt x="2643" y="620"/>
                </a:lnTo>
                <a:lnTo>
                  <a:pt x="2653" y="615"/>
                </a:lnTo>
                <a:lnTo>
                  <a:pt x="2663" y="610"/>
                </a:lnTo>
                <a:lnTo>
                  <a:pt x="2673" y="604"/>
                </a:lnTo>
                <a:lnTo>
                  <a:pt x="2683" y="598"/>
                </a:lnTo>
                <a:lnTo>
                  <a:pt x="2692" y="591"/>
                </a:lnTo>
                <a:lnTo>
                  <a:pt x="2701" y="582"/>
                </a:lnTo>
                <a:lnTo>
                  <a:pt x="2709" y="574"/>
                </a:lnTo>
                <a:lnTo>
                  <a:pt x="2718" y="566"/>
                </a:lnTo>
                <a:lnTo>
                  <a:pt x="2725" y="557"/>
                </a:lnTo>
                <a:lnTo>
                  <a:pt x="2732" y="546"/>
                </a:lnTo>
                <a:lnTo>
                  <a:pt x="2738" y="536"/>
                </a:lnTo>
                <a:lnTo>
                  <a:pt x="2744" y="525"/>
                </a:lnTo>
                <a:lnTo>
                  <a:pt x="2750" y="513"/>
                </a:lnTo>
                <a:lnTo>
                  <a:pt x="2755" y="501"/>
                </a:lnTo>
                <a:lnTo>
                  <a:pt x="2760" y="489"/>
                </a:lnTo>
                <a:lnTo>
                  <a:pt x="2764" y="475"/>
                </a:lnTo>
                <a:lnTo>
                  <a:pt x="2767" y="461"/>
                </a:lnTo>
                <a:lnTo>
                  <a:pt x="2770" y="446"/>
                </a:lnTo>
                <a:lnTo>
                  <a:pt x="2772" y="431"/>
                </a:lnTo>
                <a:lnTo>
                  <a:pt x="2774" y="416"/>
                </a:lnTo>
                <a:lnTo>
                  <a:pt x="2776" y="399"/>
                </a:lnTo>
                <a:lnTo>
                  <a:pt x="2777" y="383"/>
                </a:lnTo>
                <a:lnTo>
                  <a:pt x="2777" y="364"/>
                </a:lnTo>
                <a:lnTo>
                  <a:pt x="2777" y="10"/>
                </a:lnTo>
                <a:lnTo>
                  <a:pt x="2664" y="10"/>
                </a:lnTo>
                <a:lnTo>
                  <a:pt x="2664" y="372"/>
                </a:lnTo>
                <a:lnTo>
                  <a:pt x="2663" y="394"/>
                </a:lnTo>
                <a:lnTo>
                  <a:pt x="2661" y="415"/>
                </a:lnTo>
                <a:lnTo>
                  <a:pt x="2659" y="433"/>
                </a:lnTo>
                <a:lnTo>
                  <a:pt x="2655" y="451"/>
                </a:lnTo>
                <a:lnTo>
                  <a:pt x="2650" y="467"/>
                </a:lnTo>
                <a:lnTo>
                  <a:pt x="2644" y="481"/>
                </a:lnTo>
                <a:lnTo>
                  <a:pt x="2638" y="495"/>
                </a:lnTo>
                <a:lnTo>
                  <a:pt x="2629" y="506"/>
                </a:lnTo>
                <a:lnTo>
                  <a:pt x="2620" y="516"/>
                </a:lnTo>
                <a:lnTo>
                  <a:pt x="2611" y="526"/>
                </a:lnTo>
                <a:lnTo>
                  <a:pt x="2600" y="533"/>
                </a:lnTo>
                <a:lnTo>
                  <a:pt x="2588" y="539"/>
                </a:lnTo>
                <a:lnTo>
                  <a:pt x="2576" y="544"/>
                </a:lnTo>
                <a:lnTo>
                  <a:pt x="2563" y="547"/>
                </a:lnTo>
                <a:lnTo>
                  <a:pt x="2548" y="549"/>
                </a:lnTo>
                <a:lnTo>
                  <a:pt x="2534" y="549"/>
                </a:lnTo>
                <a:lnTo>
                  <a:pt x="2519" y="549"/>
                </a:lnTo>
                <a:lnTo>
                  <a:pt x="2506" y="547"/>
                </a:lnTo>
                <a:lnTo>
                  <a:pt x="2493" y="543"/>
                </a:lnTo>
                <a:lnTo>
                  <a:pt x="2481" y="539"/>
                </a:lnTo>
                <a:lnTo>
                  <a:pt x="2470" y="533"/>
                </a:lnTo>
                <a:lnTo>
                  <a:pt x="2460" y="526"/>
                </a:lnTo>
                <a:lnTo>
                  <a:pt x="2449" y="516"/>
                </a:lnTo>
                <a:lnTo>
                  <a:pt x="2441" y="506"/>
                </a:lnTo>
                <a:lnTo>
                  <a:pt x="2433" y="495"/>
                </a:lnTo>
                <a:lnTo>
                  <a:pt x="2426" y="481"/>
                </a:lnTo>
                <a:lnTo>
                  <a:pt x="2421" y="467"/>
                </a:lnTo>
                <a:lnTo>
                  <a:pt x="2416" y="451"/>
                </a:lnTo>
                <a:lnTo>
                  <a:pt x="2411" y="433"/>
                </a:lnTo>
                <a:lnTo>
                  <a:pt x="2408" y="415"/>
                </a:lnTo>
                <a:lnTo>
                  <a:pt x="2406" y="394"/>
                </a:lnTo>
                <a:lnTo>
                  <a:pt x="2406" y="372"/>
                </a:lnTo>
                <a:lnTo>
                  <a:pt x="2406" y="10"/>
                </a:lnTo>
                <a:lnTo>
                  <a:pt x="2293" y="10"/>
                </a:lnTo>
                <a:close/>
                <a:moveTo>
                  <a:pt x="1789" y="601"/>
                </a:moveTo>
                <a:lnTo>
                  <a:pt x="1803" y="609"/>
                </a:lnTo>
                <a:lnTo>
                  <a:pt x="1821" y="616"/>
                </a:lnTo>
                <a:lnTo>
                  <a:pt x="1840" y="622"/>
                </a:lnTo>
                <a:lnTo>
                  <a:pt x="1861" y="629"/>
                </a:lnTo>
                <a:lnTo>
                  <a:pt x="1883" y="634"/>
                </a:lnTo>
                <a:lnTo>
                  <a:pt x="1908" y="637"/>
                </a:lnTo>
                <a:lnTo>
                  <a:pt x="1932" y="640"/>
                </a:lnTo>
                <a:lnTo>
                  <a:pt x="1956" y="641"/>
                </a:lnTo>
                <a:lnTo>
                  <a:pt x="1986" y="640"/>
                </a:lnTo>
                <a:lnTo>
                  <a:pt x="2013" y="637"/>
                </a:lnTo>
                <a:lnTo>
                  <a:pt x="2025" y="635"/>
                </a:lnTo>
                <a:lnTo>
                  <a:pt x="2037" y="632"/>
                </a:lnTo>
                <a:lnTo>
                  <a:pt x="2050" y="629"/>
                </a:lnTo>
                <a:lnTo>
                  <a:pt x="2061" y="625"/>
                </a:lnTo>
                <a:lnTo>
                  <a:pt x="2071" y="621"/>
                </a:lnTo>
                <a:lnTo>
                  <a:pt x="2082" y="617"/>
                </a:lnTo>
                <a:lnTo>
                  <a:pt x="2092" y="613"/>
                </a:lnTo>
                <a:lnTo>
                  <a:pt x="2101" y="608"/>
                </a:lnTo>
                <a:lnTo>
                  <a:pt x="2110" y="603"/>
                </a:lnTo>
                <a:lnTo>
                  <a:pt x="2119" y="597"/>
                </a:lnTo>
                <a:lnTo>
                  <a:pt x="2127" y="591"/>
                </a:lnTo>
                <a:lnTo>
                  <a:pt x="2134" y="584"/>
                </a:lnTo>
                <a:lnTo>
                  <a:pt x="2141" y="578"/>
                </a:lnTo>
                <a:lnTo>
                  <a:pt x="2147" y="571"/>
                </a:lnTo>
                <a:lnTo>
                  <a:pt x="2154" y="564"/>
                </a:lnTo>
                <a:lnTo>
                  <a:pt x="2160" y="557"/>
                </a:lnTo>
                <a:lnTo>
                  <a:pt x="2170" y="541"/>
                </a:lnTo>
                <a:lnTo>
                  <a:pt x="2177" y="526"/>
                </a:lnTo>
                <a:lnTo>
                  <a:pt x="2183" y="508"/>
                </a:lnTo>
                <a:lnTo>
                  <a:pt x="2189" y="491"/>
                </a:lnTo>
                <a:lnTo>
                  <a:pt x="2191" y="472"/>
                </a:lnTo>
                <a:lnTo>
                  <a:pt x="2192" y="454"/>
                </a:lnTo>
                <a:lnTo>
                  <a:pt x="2192" y="437"/>
                </a:lnTo>
                <a:lnTo>
                  <a:pt x="2190" y="422"/>
                </a:lnTo>
                <a:lnTo>
                  <a:pt x="2186" y="407"/>
                </a:lnTo>
                <a:lnTo>
                  <a:pt x="2182" y="393"/>
                </a:lnTo>
                <a:lnTo>
                  <a:pt x="2176" y="380"/>
                </a:lnTo>
                <a:lnTo>
                  <a:pt x="2170" y="367"/>
                </a:lnTo>
                <a:lnTo>
                  <a:pt x="2162" y="355"/>
                </a:lnTo>
                <a:lnTo>
                  <a:pt x="2153" y="344"/>
                </a:lnTo>
                <a:lnTo>
                  <a:pt x="2142" y="332"/>
                </a:lnTo>
                <a:lnTo>
                  <a:pt x="2130" y="322"/>
                </a:lnTo>
                <a:lnTo>
                  <a:pt x="2117" y="313"/>
                </a:lnTo>
                <a:lnTo>
                  <a:pt x="2102" y="303"/>
                </a:lnTo>
                <a:lnTo>
                  <a:pt x="2087" y="294"/>
                </a:lnTo>
                <a:lnTo>
                  <a:pt x="2070" y="286"/>
                </a:lnTo>
                <a:lnTo>
                  <a:pt x="2052" y="278"/>
                </a:lnTo>
                <a:lnTo>
                  <a:pt x="2032" y="270"/>
                </a:lnTo>
                <a:lnTo>
                  <a:pt x="2004" y="258"/>
                </a:lnTo>
                <a:lnTo>
                  <a:pt x="1979" y="247"/>
                </a:lnTo>
                <a:lnTo>
                  <a:pt x="1969" y="242"/>
                </a:lnTo>
                <a:lnTo>
                  <a:pt x="1958" y="236"/>
                </a:lnTo>
                <a:lnTo>
                  <a:pt x="1950" y="230"/>
                </a:lnTo>
                <a:lnTo>
                  <a:pt x="1942" y="224"/>
                </a:lnTo>
                <a:lnTo>
                  <a:pt x="1936" y="219"/>
                </a:lnTo>
                <a:lnTo>
                  <a:pt x="1930" y="213"/>
                </a:lnTo>
                <a:lnTo>
                  <a:pt x="1924" y="206"/>
                </a:lnTo>
                <a:lnTo>
                  <a:pt x="1920" y="200"/>
                </a:lnTo>
                <a:lnTo>
                  <a:pt x="1917" y="192"/>
                </a:lnTo>
                <a:lnTo>
                  <a:pt x="1915" y="184"/>
                </a:lnTo>
                <a:lnTo>
                  <a:pt x="1914" y="177"/>
                </a:lnTo>
                <a:lnTo>
                  <a:pt x="1914" y="168"/>
                </a:lnTo>
                <a:lnTo>
                  <a:pt x="1914" y="162"/>
                </a:lnTo>
                <a:lnTo>
                  <a:pt x="1915" y="154"/>
                </a:lnTo>
                <a:lnTo>
                  <a:pt x="1917" y="147"/>
                </a:lnTo>
                <a:lnTo>
                  <a:pt x="1919" y="141"/>
                </a:lnTo>
                <a:lnTo>
                  <a:pt x="1923" y="135"/>
                </a:lnTo>
                <a:lnTo>
                  <a:pt x="1928" y="129"/>
                </a:lnTo>
                <a:lnTo>
                  <a:pt x="1933" y="122"/>
                </a:lnTo>
                <a:lnTo>
                  <a:pt x="1938" y="117"/>
                </a:lnTo>
                <a:lnTo>
                  <a:pt x="1945" y="112"/>
                </a:lnTo>
                <a:lnTo>
                  <a:pt x="1952" y="107"/>
                </a:lnTo>
                <a:lnTo>
                  <a:pt x="1960" y="103"/>
                </a:lnTo>
                <a:lnTo>
                  <a:pt x="1970" y="100"/>
                </a:lnTo>
                <a:lnTo>
                  <a:pt x="1980" y="97"/>
                </a:lnTo>
                <a:lnTo>
                  <a:pt x="1991" y="95"/>
                </a:lnTo>
                <a:lnTo>
                  <a:pt x="2004" y="94"/>
                </a:lnTo>
                <a:lnTo>
                  <a:pt x="2016" y="94"/>
                </a:lnTo>
                <a:lnTo>
                  <a:pt x="2037" y="94"/>
                </a:lnTo>
                <a:lnTo>
                  <a:pt x="2057" y="96"/>
                </a:lnTo>
                <a:lnTo>
                  <a:pt x="2075" y="100"/>
                </a:lnTo>
                <a:lnTo>
                  <a:pt x="2092" y="104"/>
                </a:lnTo>
                <a:lnTo>
                  <a:pt x="2106" y="108"/>
                </a:lnTo>
                <a:lnTo>
                  <a:pt x="2120" y="113"/>
                </a:lnTo>
                <a:lnTo>
                  <a:pt x="2131" y="118"/>
                </a:lnTo>
                <a:lnTo>
                  <a:pt x="2140" y="122"/>
                </a:lnTo>
                <a:lnTo>
                  <a:pt x="2167" y="31"/>
                </a:lnTo>
                <a:lnTo>
                  <a:pt x="2155" y="25"/>
                </a:lnTo>
                <a:lnTo>
                  <a:pt x="2139" y="20"/>
                </a:lnTo>
                <a:lnTo>
                  <a:pt x="2124" y="14"/>
                </a:lnTo>
                <a:lnTo>
                  <a:pt x="2106" y="9"/>
                </a:lnTo>
                <a:lnTo>
                  <a:pt x="2087" y="6"/>
                </a:lnTo>
                <a:lnTo>
                  <a:pt x="2065" y="3"/>
                </a:lnTo>
                <a:lnTo>
                  <a:pt x="2043" y="1"/>
                </a:lnTo>
                <a:lnTo>
                  <a:pt x="2019" y="0"/>
                </a:lnTo>
                <a:lnTo>
                  <a:pt x="1994" y="1"/>
                </a:lnTo>
                <a:lnTo>
                  <a:pt x="1971" y="4"/>
                </a:lnTo>
                <a:lnTo>
                  <a:pt x="1948" y="8"/>
                </a:lnTo>
                <a:lnTo>
                  <a:pt x="1928" y="14"/>
                </a:lnTo>
                <a:lnTo>
                  <a:pt x="1908" y="22"/>
                </a:lnTo>
                <a:lnTo>
                  <a:pt x="1890" y="30"/>
                </a:lnTo>
                <a:lnTo>
                  <a:pt x="1873" y="40"/>
                </a:lnTo>
                <a:lnTo>
                  <a:pt x="1859" y="51"/>
                </a:lnTo>
                <a:lnTo>
                  <a:pt x="1845" y="64"/>
                </a:lnTo>
                <a:lnTo>
                  <a:pt x="1833" y="77"/>
                </a:lnTo>
                <a:lnTo>
                  <a:pt x="1823" y="93"/>
                </a:lnTo>
                <a:lnTo>
                  <a:pt x="1815" y="108"/>
                </a:lnTo>
                <a:lnTo>
                  <a:pt x="1808" y="124"/>
                </a:lnTo>
                <a:lnTo>
                  <a:pt x="1803" y="142"/>
                </a:lnTo>
                <a:lnTo>
                  <a:pt x="1800" y="159"/>
                </a:lnTo>
                <a:lnTo>
                  <a:pt x="1799" y="179"/>
                </a:lnTo>
                <a:lnTo>
                  <a:pt x="1800" y="194"/>
                </a:lnTo>
                <a:lnTo>
                  <a:pt x="1802" y="211"/>
                </a:lnTo>
                <a:lnTo>
                  <a:pt x="1806" y="225"/>
                </a:lnTo>
                <a:lnTo>
                  <a:pt x="1811" y="240"/>
                </a:lnTo>
                <a:lnTo>
                  <a:pt x="1818" y="253"/>
                </a:lnTo>
                <a:lnTo>
                  <a:pt x="1825" y="265"/>
                </a:lnTo>
                <a:lnTo>
                  <a:pt x="1834" y="277"/>
                </a:lnTo>
                <a:lnTo>
                  <a:pt x="1844" y="288"/>
                </a:lnTo>
                <a:lnTo>
                  <a:pt x="1857" y="299"/>
                </a:lnTo>
                <a:lnTo>
                  <a:pt x="1869" y="310"/>
                </a:lnTo>
                <a:lnTo>
                  <a:pt x="1882" y="319"/>
                </a:lnTo>
                <a:lnTo>
                  <a:pt x="1898" y="328"/>
                </a:lnTo>
                <a:lnTo>
                  <a:pt x="1913" y="336"/>
                </a:lnTo>
                <a:lnTo>
                  <a:pt x="1931" y="345"/>
                </a:lnTo>
                <a:lnTo>
                  <a:pt x="1948" y="352"/>
                </a:lnTo>
                <a:lnTo>
                  <a:pt x="1967" y="359"/>
                </a:lnTo>
                <a:lnTo>
                  <a:pt x="1994" y="369"/>
                </a:lnTo>
                <a:lnTo>
                  <a:pt x="2017" y="381"/>
                </a:lnTo>
                <a:lnTo>
                  <a:pt x="2027" y="386"/>
                </a:lnTo>
                <a:lnTo>
                  <a:pt x="2036" y="392"/>
                </a:lnTo>
                <a:lnTo>
                  <a:pt x="2044" y="397"/>
                </a:lnTo>
                <a:lnTo>
                  <a:pt x="2051" y="403"/>
                </a:lnTo>
                <a:lnTo>
                  <a:pt x="2057" y="409"/>
                </a:lnTo>
                <a:lnTo>
                  <a:pt x="2062" y="417"/>
                </a:lnTo>
                <a:lnTo>
                  <a:pt x="2067" y="423"/>
                </a:lnTo>
                <a:lnTo>
                  <a:pt x="2070" y="430"/>
                </a:lnTo>
                <a:lnTo>
                  <a:pt x="2073" y="437"/>
                </a:lnTo>
                <a:lnTo>
                  <a:pt x="2075" y="445"/>
                </a:lnTo>
                <a:lnTo>
                  <a:pt x="2077" y="454"/>
                </a:lnTo>
                <a:lnTo>
                  <a:pt x="2077" y="462"/>
                </a:lnTo>
                <a:lnTo>
                  <a:pt x="2077" y="471"/>
                </a:lnTo>
                <a:lnTo>
                  <a:pt x="2074" y="480"/>
                </a:lnTo>
                <a:lnTo>
                  <a:pt x="2072" y="489"/>
                </a:lnTo>
                <a:lnTo>
                  <a:pt x="2069" y="497"/>
                </a:lnTo>
                <a:lnTo>
                  <a:pt x="2065" y="504"/>
                </a:lnTo>
                <a:lnTo>
                  <a:pt x="2060" y="511"/>
                </a:lnTo>
                <a:lnTo>
                  <a:pt x="2054" y="517"/>
                </a:lnTo>
                <a:lnTo>
                  <a:pt x="2048" y="524"/>
                </a:lnTo>
                <a:lnTo>
                  <a:pt x="2040" y="529"/>
                </a:lnTo>
                <a:lnTo>
                  <a:pt x="2031" y="533"/>
                </a:lnTo>
                <a:lnTo>
                  <a:pt x="2022" y="537"/>
                </a:lnTo>
                <a:lnTo>
                  <a:pt x="2012" y="540"/>
                </a:lnTo>
                <a:lnTo>
                  <a:pt x="2002" y="543"/>
                </a:lnTo>
                <a:lnTo>
                  <a:pt x="1989" y="545"/>
                </a:lnTo>
                <a:lnTo>
                  <a:pt x="1977" y="546"/>
                </a:lnTo>
                <a:lnTo>
                  <a:pt x="1965" y="546"/>
                </a:lnTo>
                <a:lnTo>
                  <a:pt x="1943" y="546"/>
                </a:lnTo>
                <a:lnTo>
                  <a:pt x="1921" y="543"/>
                </a:lnTo>
                <a:lnTo>
                  <a:pt x="1901" y="540"/>
                </a:lnTo>
                <a:lnTo>
                  <a:pt x="1881" y="535"/>
                </a:lnTo>
                <a:lnTo>
                  <a:pt x="1863" y="529"/>
                </a:lnTo>
                <a:lnTo>
                  <a:pt x="1845" y="523"/>
                </a:lnTo>
                <a:lnTo>
                  <a:pt x="1829" y="514"/>
                </a:lnTo>
                <a:lnTo>
                  <a:pt x="1815" y="507"/>
                </a:lnTo>
                <a:lnTo>
                  <a:pt x="1789" y="601"/>
                </a:lnTo>
                <a:close/>
                <a:moveTo>
                  <a:pt x="1300" y="631"/>
                </a:moveTo>
                <a:lnTo>
                  <a:pt x="1300" y="408"/>
                </a:lnTo>
                <a:lnTo>
                  <a:pt x="1300" y="371"/>
                </a:lnTo>
                <a:lnTo>
                  <a:pt x="1299" y="335"/>
                </a:lnTo>
                <a:lnTo>
                  <a:pt x="1299" y="301"/>
                </a:lnTo>
                <a:lnTo>
                  <a:pt x="1298" y="269"/>
                </a:lnTo>
                <a:lnTo>
                  <a:pt x="1298" y="237"/>
                </a:lnTo>
                <a:lnTo>
                  <a:pt x="1297" y="205"/>
                </a:lnTo>
                <a:lnTo>
                  <a:pt x="1295" y="175"/>
                </a:lnTo>
                <a:lnTo>
                  <a:pt x="1294" y="144"/>
                </a:lnTo>
                <a:lnTo>
                  <a:pt x="1297" y="144"/>
                </a:lnTo>
                <a:lnTo>
                  <a:pt x="1308" y="170"/>
                </a:lnTo>
                <a:lnTo>
                  <a:pt x="1321" y="198"/>
                </a:lnTo>
                <a:lnTo>
                  <a:pt x="1335" y="224"/>
                </a:lnTo>
                <a:lnTo>
                  <a:pt x="1348" y="251"/>
                </a:lnTo>
                <a:lnTo>
                  <a:pt x="1362" y="279"/>
                </a:lnTo>
                <a:lnTo>
                  <a:pt x="1378" y="306"/>
                </a:lnTo>
                <a:lnTo>
                  <a:pt x="1392" y="332"/>
                </a:lnTo>
                <a:lnTo>
                  <a:pt x="1408" y="358"/>
                </a:lnTo>
                <a:lnTo>
                  <a:pt x="1569" y="631"/>
                </a:lnTo>
                <a:lnTo>
                  <a:pt x="1686" y="631"/>
                </a:lnTo>
                <a:lnTo>
                  <a:pt x="1686" y="10"/>
                </a:lnTo>
                <a:lnTo>
                  <a:pt x="1582" y="10"/>
                </a:lnTo>
                <a:lnTo>
                  <a:pt x="1582" y="226"/>
                </a:lnTo>
                <a:lnTo>
                  <a:pt x="1582" y="261"/>
                </a:lnTo>
                <a:lnTo>
                  <a:pt x="1582" y="295"/>
                </a:lnTo>
                <a:lnTo>
                  <a:pt x="1583" y="328"/>
                </a:lnTo>
                <a:lnTo>
                  <a:pt x="1584" y="360"/>
                </a:lnTo>
                <a:lnTo>
                  <a:pt x="1585" y="391"/>
                </a:lnTo>
                <a:lnTo>
                  <a:pt x="1587" y="422"/>
                </a:lnTo>
                <a:lnTo>
                  <a:pt x="1589" y="453"/>
                </a:lnTo>
                <a:lnTo>
                  <a:pt x="1592" y="484"/>
                </a:lnTo>
                <a:lnTo>
                  <a:pt x="1589" y="485"/>
                </a:lnTo>
                <a:lnTo>
                  <a:pt x="1578" y="459"/>
                </a:lnTo>
                <a:lnTo>
                  <a:pt x="1567" y="433"/>
                </a:lnTo>
                <a:lnTo>
                  <a:pt x="1555" y="407"/>
                </a:lnTo>
                <a:lnTo>
                  <a:pt x="1541" y="381"/>
                </a:lnTo>
                <a:lnTo>
                  <a:pt x="1528" y="355"/>
                </a:lnTo>
                <a:lnTo>
                  <a:pt x="1513" y="328"/>
                </a:lnTo>
                <a:lnTo>
                  <a:pt x="1499" y="302"/>
                </a:lnTo>
                <a:lnTo>
                  <a:pt x="1484" y="277"/>
                </a:lnTo>
                <a:lnTo>
                  <a:pt x="1324" y="10"/>
                </a:lnTo>
                <a:lnTo>
                  <a:pt x="1195" y="10"/>
                </a:lnTo>
                <a:lnTo>
                  <a:pt x="1195" y="631"/>
                </a:lnTo>
                <a:lnTo>
                  <a:pt x="1300" y="631"/>
                </a:lnTo>
                <a:close/>
                <a:moveTo>
                  <a:pt x="804" y="550"/>
                </a:moveTo>
                <a:lnTo>
                  <a:pt x="795" y="549"/>
                </a:lnTo>
                <a:lnTo>
                  <a:pt x="785" y="549"/>
                </a:lnTo>
                <a:lnTo>
                  <a:pt x="776" y="547"/>
                </a:lnTo>
                <a:lnTo>
                  <a:pt x="766" y="545"/>
                </a:lnTo>
                <a:lnTo>
                  <a:pt x="757" y="543"/>
                </a:lnTo>
                <a:lnTo>
                  <a:pt x="749" y="540"/>
                </a:lnTo>
                <a:lnTo>
                  <a:pt x="741" y="536"/>
                </a:lnTo>
                <a:lnTo>
                  <a:pt x="733" y="532"/>
                </a:lnTo>
                <a:lnTo>
                  <a:pt x="724" y="527"/>
                </a:lnTo>
                <a:lnTo>
                  <a:pt x="717" y="523"/>
                </a:lnTo>
                <a:lnTo>
                  <a:pt x="710" y="516"/>
                </a:lnTo>
                <a:lnTo>
                  <a:pt x="703" y="510"/>
                </a:lnTo>
                <a:lnTo>
                  <a:pt x="690" y="497"/>
                </a:lnTo>
                <a:lnTo>
                  <a:pt x="679" y="482"/>
                </a:lnTo>
                <a:lnTo>
                  <a:pt x="668" y="466"/>
                </a:lnTo>
                <a:lnTo>
                  <a:pt x="660" y="449"/>
                </a:lnTo>
                <a:lnTo>
                  <a:pt x="651" y="430"/>
                </a:lnTo>
                <a:lnTo>
                  <a:pt x="645" y="410"/>
                </a:lnTo>
                <a:lnTo>
                  <a:pt x="640" y="389"/>
                </a:lnTo>
                <a:lnTo>
                  <a:pt x="637" y="367"/>
                </a:lnTo>
                <a:lnTo>
                  <a:pt x="634" y="346"/>
                </a:lnTo>
                <a:lnTo>
                  <a:pt x="634" y="322"/>
                </a:lnTo>
                <a:lnTo>
                  <a:pt x="634" y="299"/>
                </a:lnTo>
                <a:lnTo>
                  <a:pt x="636" y="277"/>
                </a:lnTo>
                <a:lnTo>
                  <a:pt x="640" y="255"/>
                </a:lnTo>
                <a:lnTo>
                  <a:pt x="645" y="235"/>
                </a:lnTo>
                <a:lnTo>
                  <a:pt x="651" y="214"/>
                </a:lnTo>
                <a:lnTo>
                  <a:pt x="659" y="194"/>
                </a:lnTo>
                <a:lnTo>
                  <a:pt x="668" y="177"/>
                </a:lnTo>
                <a:lnTo>
                  <a:pt x="677" y="160"/>
                </a:lnTo>
                <a:lnTo>
                  <a:pt x="689" y="145"/>
                </a:lnTo>
                <a:lnTo>
                  <a:pt x="702" y="132"/>
                </a:lnTo>
                <a:lnTo>
                  <a:pt x="709" y="126"/>
                </a:lnTo>
                <a:lnTo>
                  <a:pt x="716" y="119"/>
                </a:lnTo>
                <a:lnTo>
                  <a:pt x="723" y="114"/>
                </a:lnTo>
                <a:lnTo>
                  <a:pt x="732" y="109"/>
                </a:lnTo>
                <a:lnTo>
                  <a:pt x="740" y="105"/>
                </a:lnTo>
                <a:lnTo>
                  <a:pt x="748" y="102"/>
                </a:lnTo>
                <a:lnTo>
                  <a:pt x="757" y="99"/>
                </a:lnTo>
                <a:lnTo>
                  <a:pt x="766" y="96"/>
                </a:lnTo>
                <a:lnTo>
                  <a:pt x="776" y="94"/>
                </a:lnTo>
                <a:lnTo>
                  <a:pt x="786" y="92"/>
                </a:lnTo>
                <a:lnTo>
                  <a:pt x="795" y="91"/>
                </a:lnTo>
                <a:lnTo>
                  <a:pt x="807" y="91"/>
                </a:lnTo>
                <a:lnTo>
                  <a:pt x="817" y="91"/>
                </a:lnTo>
                <a:lnTo>
                  <a:pt x="827" y="92"/>
                </a:lnTo>
                <a:lnTo>
                  <a:pt x="836" y="94"/>
                </a:lnTo>
                <a:lnTo>
                  <a:pt x="846" y="96"/>
                </a:lnTo>
                <a:lnTo>
                  <a:pt x="855" y="99"/>
                </a:lnTo>
                <a:lnTo>
                  <a:pt x="864" y="102"/>
                </a:lnTo>
                <a:lnTo>
                  <a:pt x="872" y="106"/>
                </a:lnTo>
                <a:lnTo>
                  <a:pt x="881" y="110"/>
                </a:lnTo>
                <a:lnTo>
                  <a:pt x="889" y="114"/>
                </a:lnTo>
                <a:lnTo>
                  <a:pt x="896" y="120"/>
                </a:lnTo>
                <a:lnTo>
                  <a:pt x="903" y="126"/>
                </a:lnTo>
                <a:lnTo>
                  <a:pt x="910" y="132"/>
                </a:lnTo>
                <a:lnTo>
                  <a:pt x="923" y="145"/>
                </a:lnTo>
                <a:lnTo>
                  <a:pt x="934" y="160"/>
                </a:lnTo>
                <a:lnTo>
                  <a:pt x="944" y="177"/>
                </a:lnTo>
                <a:lnTo>
                  <a:pt x="952" y="194"/>
                </a:lnTo>
                <a:lnTo>
                  <a:pt x="961" y="214"/>
                </a:lnTo>
                <a:lnTo>
                  <a:pt x="967" y="234"/>
                </a:lnTo>
                <a:lnTo>
                  <a:pt x="971" y="254"/>
                </a:lnTo>
                <a:lnTo>
                  <a:pt x="974" y="275"/>
                </a:lnTo>
                <a:lnTo>
                  <a:pt x="976" y="296"/>
                </a:lnTo>
                <a:lnTo>
                  <a:pt x="977" y="318"/>
                </a:lnTo>
                <a:lnTo>
                  <a:pt x="976" y="343"/>
                </a:lnTo>
                <a:lnTo>
                  <a:pt x="974" y="365"/>
                </a:lnTo>
                <a:lnTo>
                  <a:pt x="971" y="388"/>
                </a:lnTo>
                <a:lnTo>
                  <a:pt x="966" y="409"/>
                </a:lnTo>
                <a:lnTo>
                  <a:pt x="960" y="430"/>
                </a:lnTo>
                <a:lnTo>
                  <a:pt x="951" y="449"/>
                </a:lnTo>
                <a:lnTo>
                  <a:pt x="943" y="467"/>
                </a:lnTo>
                <a:lnTo>
                  <a:pt x="933" y="482"/>
                </a:lnTo>
                <a:lnTo>
                  <a:pt x="921" y="498"/>
                </a:lnTo>
                <a:lnTo>
                  <a:pt x="908" y="511"/>
                </a:lnTo>
                <a:lnTo>
                  <a:pt x="901" y="517"/>
                </a:lnTo>
                <a:lnTo>
                  <a:pt x="894" y="523"/>
                </a:lnTo>
                <a:lnTo>
                  <a:pt x="887" y="528"/>
                </a:lnTo>
                <a:lnTo>
                  <a:pt x="878" y="532"/>
                </a:lnTo>
                <a:lnTo>
                  <a:pt x="870" y="536"/>
                </a:lnTo>
                <a:lnTo>
                  <a:pt x="862" y="540"/>
                </a:lnTo>
                <a:lnTo>
                  <a:pt x="854" y="543"/>
                </a:lnTo>
                <a:lnTo>
                  <a:pt x="845" y="545"/>
                </a:lnTo>
                <a:lnTo>
                  <a:pt x="835" y="547"/>
                </a:lnTo>
                <a:lnTo>
                  <a:pt x="826" y="549"/>
                </a:lnTo>
                <a:lnTo>
                  <a:pt x="816" y="549"/>
                </a:lnTo>
                <a:lnTo>
                  <a:pt x="805" y="550"/>
                </a:lnTo>
                <a:lnTo>
                  <a:pt x="804" y="550"/>
                </a:lnTo>
                <a:close/>
                <a:moveTo>
                  <a:pt x="802" y="641"/>
                </a:moveTo>
                <a:lnTo>
                  <a:pt x="818" y="641"/>
                </a:lnTo>
                <a:lnTo>
                  <a:pt x="833" y="640"/>
                </a:lnTo>
                <a:lnTo>
                  <a:pt x="849" y="638"/>
                </a:lnTo>
                <a:lnTo>
                  <a:pt x="863" y="636"/>
                </a:lnTo>
                <a:lnTo>
                  <a:pt x="878" y="633"/>
                </a:lnTo>
                <a:lnTo>
                  <a:pt x="893" y="629"/>
                </a:lnTo>
                <a:lnTo>
                  <a:pt x="906" y="624"/>
                </a:lnTo>
                <a:lnTo>
                  <a:pt x="920" y="619"/>
                </a:lnTo>
                <a:lnTo>
                  <a:pt x="933" y="613"/>
                </a:lnTo>
                <a:lnTo>
                  <a:pt x="946" y="607"/>
                </a:lnTo>
                <a:lnTo>
                  <a:pt x="959" y="600"/>
                </a:lnTo>
                <a:lnTo>
                  <a:pt x="970" y="593"/>
                </a:lnTo>
                <a:lnTo>
                  <a:pt x="982" y="584"/>
                </a:lnTo>
                <a:lnTo>
                  <a:pt x="993" y="575"/>
                </a:lnTo>
                <a:lnTo>
                  <a:pt x="1004" y="566"/>
                </a:lnTo>
                <a:lnTo>
                  <a:pt x="1013" y="556"/>
                </a:lnTo>
                <a:lnTo>
                  <a:pt x="1023" y="545"/>
                </a:lnTo>
                <a:lnTo>
                  <a:pt x="1033" y="533"/>
                </a:lnTo>
                <a:lnTo>
                  <a:pt x="1041" y="522"/>
                </a:lnTo>
                <a:lnTo>
                  <a:pt x="1049" y="509"/>
                </a:lnTo>
                <a:lnTo>
                  <a:pt x="1056" y="496"/>
                </a:lnTo>
                <a:lnTo>
                  <a:pt x="1063" y="482"/>
                </a:lnTo>
                <a:lnTo>
                  <a:pt x="1070" y="468"/>
                </a:lnTo>
                <a:lnTo>
                  <a:pt x="1076" y="453"/>
                </a:lnTo>
                <a:lnTo>
                  <a:pt x="1081" y="437"/>
                </a:lnTo>
                <a:lnTo>
                  <a:pt x="1085" y="422"/>
                </a:lnTo>
                <a:lnTo>
                  <a:pt x="1089" y="405"/>
                </a:lnTo>
                <a:lnTo>
                  <a:pt x="1092" y="388"/>
                </a:lnTo>
                <a:lnTo>
                  <a:pt x="1094" y="370"/>
                </a:lnTo>
                <a:lnTo>
                  <a:pt x="1096" y="352"/>
                </a:lnTo>
                <a:lnTo>
                  <a:pt x="1097" y="333"/>
                </a:lnTo>
                <a:lnTo>
                  <a:pt x="1097" y="314"/>
                </a:lnTo>
                <a:lnTo>
                  <a:pt x="1097" y="297"/>
                </a:lnTo>
                <a:lnTo>
                  <a:pt x="1096" y="281"/>
                </a:lnTo>
                <a:lnTo>
                  <a:pt x="1095" y="265"/>
                </a:lnTo>
                <a:lnTo>
                  <a:pt x="1093" y="250"/>
                </a:lnTo>
                <a:lnTo>
                  <a:pt x="1090" y="235"/>
                </a:lnTo>
                <a:lnTo>
                  <a:pt x="1087" y="219"/>
                </a:lnTo>
                <a:lnTo>
                  <a:pt x="1083" y="205"/>
                </a:lnTo>
                <a:lnTo>
                  <a:pt x="1078" y="190"/>
                </a:lnTo>
                <a:lnTo>
                  <a:pt x="1073" y="176"/>
                </a:lnTo>
                <a:lnTo>
                  <a:pt x="1068" y="163"/>
                </a:lnTo>
                <a:lnTo>
                  <a:pt x="1061" y="149"/>
                </a:lnTo>
                <a:lnTo>
                  <a:pt x="1054" y="137"/>
                </a:lnTo>
                <a:lnTo>
                  <a:pt x="1047" y="124"/>
                </a:lnTo>
                <a:lnTo>
                  <a:pt x="1039" y="113"/>
                </a:lnTo>
                <a:lnTo>
                  <a:pt x="1031" y="102"/>
                </a:lnTo>
                <a:lnTo>
                  <a:pt x="1021" y="91"/>
                </a:lnTo>
                <a:lnTo>
                  <a:pt x="1012" y="80"/>
                </a:lnTo>
                <a:lnTo>
                  <a:pt x="1002" y="71"/>
                </a:lnTo>
                <a:lnTo>
                  <a:pt x="991" y="62"/>
                </a:lnTo>
                <a:lnTo>
                  <a:pt x="980" y="52"/>
                </a:lnTo>
                <a:lnTo>
                  <a:pt x="969" y="44"/>
                </a:lnTo>
                <a:lnTo>
                  <a:pt x="957" y="37"/>
                </a:lnTo>
                <a:lnTo>
                  <a:pt x="944" y="30"/>
                </a:lnTo>
                <a:lnTo>
                  <a:pt x="932" y="24"/>
                </a:lnTo>
                <a:lnTo>
                  <a:pt x="917" y="19"/>
                </a:lnTo>
                <a:lnTo>
                  <a:pt x="904" y="13"/>
                </a:lnTo>
                <a:lnTo>
                  <a:pt x="890" y="9"/>
                </a:lnTo>
                <a:lnTo>
                  <a:pt x="874" y="6"/>
                </a:lnTo>
                <a:lnTo>
                  <a:pt x="859" y="3"/>
                </a:lnTo>
                <a:lnTo>
                  <a:pt x="844" y="2"/>
                </a:lnTo>
                <a:lnTo>
                  <a:pt x="827" y="0"/>
                </a:lnTo>
                <a:lnTo>
                  <a:pt x="811" y="0"/>
                </a:lnTo>
                <a:lnTo>
                  <a:pt x="794" y="0"/>
                </a:lnTo>
                <a:lnTo>
                  <a:pt x="778" y="2"/>
                </a:lnTo>
                <a:lnTo>
                  <a:pt x="762" y="3"/>
                </a:lnTo>
                <a:lnTo>
                  <a:pt x="747" y="6"/>
                </a:lnTo>
                <a:lnTo>
                  <a:pt x="733" y="9"/>
                </a:lnTo>
                <a:lnTo>
                  <a:pt x="718" y="13"/>
                </a:lnTo>
                <a:lnTo>
                  <a:pt x="704" y="19"/>
                </a:lnTo>
                <a:lnTo>
                  <a:pt x="690" y="24"/>
                </a:lnTo>
                <a:lnTo>
                  <a:pt x="677" y="30"/>
                </a:lnTo>
                <a:lnTo>
                  <a:pt x="665" y="37"/>
                </a:lnTo>
                <a:lnTo>
                  <a:pt x="652" y="44"/>
                </a:lnTo>
                <a:lnTo>
                  <a:pt x="640" y="52"/>
                </a:lnTo>
                <a:lnTo>
                  <a:pt x="629" y="62"/>
                </a:lnTo>
                <a:lnTo>
                  <a:pt x="617" y="71"/>
                </a:lnTo>
                <a:lnTo>
                  <a:pt x="607" y="80"/>
                </a:lnTo>
                <a:lnTo>
                  <a:pt x="597" y="92"/>
                </a:lnTo>
                <a:lnTo>
                  <a:pt x="588" y="102"/>
                </a:lnTo>
                <a:lnTo>
                  <a:pt x="578" y="114"/>
                </a:lnTo>
                <a:lnTo>
                  <a:pt x="570" y="126"/>
                </a:lnTo>
                <a:lnTo>
                  <a:pt x="562" y="139"/>
                </a:lnTo>
                <a:lnTo>
                  <a:pt x="555" y="151"/>
                </a:lnTo>
                <a:lnTo>
                  <a:pt x="549" y="166"/>
                </a:lnTo>
                <a:lnTo>
                  <a:pt x="542" y="179"/>
                </a:lnTo>
                <a:lnTo>
                  <a:pt x="536" y="194"/>
                </a:lnTo>
                <a:lnTo>
                  <a:pt x="531" y="209"/>
                </a:lnTo>
                <a:lnTo>
                  <a:pt x="527" y="224"/>
                </a:lnTo>
                <a:lnTo>
                  <a:pt x="524" y="241"/>
                </a:lnTo>
                <a:lnTo>
                  <a:pt x="521" y="256"/>
                </a:lnTo>
                <a:lnTo>
                  <a:pt x="518" y="273"/>
                </a:lnTo>
                <a:lnTo>
                  <a:pt x="517" y="290"/>
                </a:lnTo>
                <a:lnTo>
                  <a:pt x="516" y="308"/>
                </a:lnTo>
                <a:lnTo>
                  <a:pt x="515" y="325"/>
                </a:lnTo>
                <a:lnTo>
                  <a:pt x="516" y="342"/>
                </a:lnTo>
                <a:lnTo>
                  <a:pt x="517" y="359"/>
                </a:lnTo>
                <a:lnTo>
                  <a:pt x="518" y="374"/>
                </a:lnTo>
                <a:lnTo>
                  <a:pt x="520" y="391"/>
                </a:lnTo>
                <a:lnTo>
                  <a:pt x="523" y="406"/>
                </a:lnTo>
                <a:lnTo>
                  <a:pt x="526" y="422"/>
                </a:lnTo>
                <a:lnTo>
                  <a:pt x="530" y="436"/>
                </a:lnTo>
                <a:lnTo>
                  <a:pt x="535" y="452"/>
                </a:lnTo>
                <a:lnTo>
                  <a:pt x="540" y="465"/>
                </a:lnTo>
                <a:lnTo>
                  <a:pt x="547" y="479"/>
                </a:lnTo>
                <a:lnTo>
                  <a:pt x="553" y="492"/>
                </a:lnTo>
                <a:lnTo>
                  <a:pt x="559" y="505"/>
                </a:lnTo>
                <a:lnTo>
                  <a:pt x="567" y="517"/>
                </a:lnTo>
                <a:lnTo>
                  <a:pt x="575" y="529"/>
                </a:lnTo>
                <a:lnTo>
                  <a:pt x="584" y="540"/>
                </a:lnTo>
                <a:lnTo>
                  <a:pt x="593" y="551"/>
                </a:lnTo>
                <a:lnTo>
                  <a:pt x="602" y="562"/>
                </a:lnTo>
                <a:lnTo>
                  <a:pt x="612" y="571"/>
                </a:lnTo>
                <a:lnTo>
                  <a:pt x="623" y="580"/>
                </a:lnTo>
                <a:lnTo>
                  <a:pt x="634" y="588"/>
                </a:lnTo>
                <a:lnTo>
                  <a:pt x="645" y="597"/>
                </a:lnTo>
                <a:lnTo>
                  <a:pt x="658" y="604"/>
                </a:lnTo>
                <a:lnTo>
                  <a:pt x="670" y="611"/>
                </a:lnTo>
                <a:lnTo>
                  <a:pt x="682" y="617"/>
                </a:lnTo>
                <a:lnTo>
                  <a:pt x="696" y="622"/>
                </a:lnTo>
                <a:lnTo>
                  <a:pt x="710" y="628"/>
                </a:lnTo>
                <a:lnTo>
                  <a:pt x="724" y="632"/>
                </a:lnTo>
                <a:lnTo>
                  <a:pt x="739" y="635"/>
                </a:lnTo>
                <a:lnTo>
                  <a:pt x="753" y="638"/>
                </a:lnTo>
                <a:lnTo>
                  <a:pt x="769" y="640"/>
                </a:lnTo>
                <a:lnTo>
                  <a:pt x="785" y="641"/>
                </a:lnTo>
                <a:lnTo>
                  <a:pt x="801" y="641"/>
                </a:lnTo>
                <a:lnTo>
                  <a:pt x="802" y="641"/>
                </a:lnTo>
                <a:close/>
                <a:moveTo>
                  <a:pt x="458" y="523"/>
                </a:moveTo>
                <a:lnTo>
                  <a:pt x="447" y="528"/>
                </a:lnTo>
                <a:lnTo>
                  <a:pt x="434" y="532"/>
                </a:lnTo>
                <a:lnTo>
                  <a:pt x="418" y="536"/>
                </a:lnTo>
                <a:lnTo>
                  <a:pt x="403" y="539"/>
                </a:lnTo>
                <a:lnTo>
                  <a:pt x="386" y="542"/>
                </a:lnTo>
                <a:lnTo>
                  <a:pt x="370" y="544"/>
                </a:lnTo>
                <a:lnTo>
                  <a:pt x="352" y="545"/>
                </a:lnTo>
                <a:lnTo>
                  <a:pt x="335" y="545"/>
                </a:lnTo>
                <a:lnTo>
                  <a:pt x="323" y="545"/>
                </a:lnTo>
                <a:lnTo>
                  <a:pt x="310" y="544"/>
                </a:lnTo>
                <a:lnTo>
                  <a:pt x="298" y="543"/>
                </a:lnTo>
                <a:lnTo>
                  <a:pt x="287" y="541"/>
                </a:lnTo>
                <a:lnTo>
                  <a:pt x="275" y="539"/>
                </a:lnTo>
                <a:lnTo>
                  <a:pt x="265" y="537"/>
                </a:lnTo>
                <a:lnTo>
                  <a:pt x="254" y="534"/>
                </a:lnTo>
                <a:lnTo>
                  <a:pt x="243" y="530"/>
                </a:lnTo>
                <a:lnTo>
                  <a:pt x="234" y="526"/>
                </a:lnTo>
                <a:lnTo>
                  <a:pt x="225" y="522"/>
                </a:lnTo>
                <a:lnTo>
                  <a:pt x="216" y="516"/>
                </a:lnTo>
                <a:lnTo>
                  <a:pt x="207" y="511"/>
                </a:lnTo>
                <a:lnTo>
                  <a:pt x="198" y="505"/>
                </a:lnTo>
                <a:lnTo>
                  <a:pt x="191" y="499"/>
                </a:lnTo>
                <a:lnTo>
                  <a:pt x="183" y="492"/>
                </a:lnTo>
                <a:lnTo>
                  <a:pt x="177" y="486"/>
                </a:lnTo>
                <a:lnTo>
                  <a:pt x="169" y="477"/>
                </a:lnTo>
                <a:lnTo>
                  <a:pt x="163" y="470"/>
                </a:lnTo>
                <a:lnTo>
                  <a:pt x="157" y="462"/>
                </a:lnTo>
                <a:lnTo>
                  <a:pt x="152" y="453"/>
                </a:lnTo>
                <a:lnTo>
                  <a:pt x="147" y="443"/>
                </a:lnTo>
                <a:lnTo>
                  <a:pt x="142" y="434"/>
                </a:lnTo>
                <a:lnTo>
                  <a:pt x="138" y="425"/>
                </a:lnTo>
                <a:lnTo>
                  <a:pt x="134" y="415"/>
                </a:lnTo>
                <a:lnTo>
                  <a:pt x="127" y="393"/>
                </a:lnTo>
                <a:lnTo>
                  <a:pt x="123" y="371"/>
                </a:lnTo>
                <a:lnTo>
                  <a:pt x="120" y="347"/>
                </a:lnTo>
                <a:lnTo>
                  <a:pt x="119" y="322"/>
                </a:lnTo>
                <a:lnTo>
                  <a:pt x="119" y="309"/>
                </a:lnTo>
                <a:lnTo>
                  <a:pt x="120" y="295"/>
                </a:lnTo>
                <a:lnTo>
                  <a:pt x="122" y="282"/>
                </a:lnTo>
                <a:lnTo>
                  <a:pt x="123" y="270"/>
                </a:lnTo>
                <a:lnTo>
                  <a:pt x="125" y="257"/>
                </a:lnTo>
                <a:lnTo>
                  <a:pt x="128" y="246"/>
                </a:lnTo>
                <a:lnTo>
                  <a:pt x="131" y="235"/>
                </a:lnTo>
                <a:lnTo>
                  <a:pt x="136" y="223"/>
                </a:lnTo>
                <a:lnTo>
                  <a:pt x="140" y="213"/>
                </a:lnTo>
                <a:lnTo>
                  <a:pt x="145" y="203"/>
                </a:lnTo>
                <a:lnTo>
                  <a:pt x="149" y="193"/>
                </a:lnTo>
                <a:lnTo>
                  <a:pt x="155" y="184"/>
                </a:lnTo>
                <a:lnTo>
                  <a:pt x="160" y="176"/>
                </a:lnTo>
                <a:lnTo>
                  <a:pt x="167" y="168"/>
                </a:lnTo>
                <a:lnTo>
                  <a:pt x="174" y="159"/>
                </a:lnTo>
                <a:lnTo>
                  <a:pt x="181" y="152"/>
                </a:lnTo>
                <a:lnTo>
                  <a:pt x="188" y="145"/>
                </a:lnTo>
                <a:lnTo>
                  <a:pt x="196" y="139"/>
                </a:lnTo>
                <a:lnTo>
                  <a:pt x="204" y="133"/>
                </a:lnTo>
                <a:lnTo>
                  <a:pt x="213" y="127"/>
                </a:lnTo>
                <a:lnTo>
                  <a:pt x="221" y="121"/>
                </a:lnTo>
                <a:lnTo>
                  <a:pt x="230" y="117"/>
                </a:lnTo>
                <a:lnTo>
                  <a:pt x="239" y="112"/>
                </a:lnTo>
                <a:lnTo>
                  <a:pt x="250" y="109"/>
                </a:lnTo>
                <a:lnTo>
                  <a:pt x="270" y="102"/>
                </a:lnTo>
                <a:lnTo>
                  <a:pt x="291" y="98"/>
                </a:lnTo>
                <a:lnTo>
                  <a:pt x="313" y="95"/>
                </a:lnTo>
                <a:lnTo>
                  <a:pt x="337" y="94"/>
                </a:lnTo>
                <a:lnTo>
                  <a:pt x="355" y="95"/>
                </a:lnTo>
                <a:lnTo>
                  <a:pt x="373" y="96"/>
                </a:lnTo>
                <a:lnTo>
                  <a:pt x="389" y="98"/>
                </a:lnTo>
                <a:lnTo>
                  <a:pt x="405" y="101"/>
                </a:lnTo>
                <a:lnTo>
                  <a:pt x="420" y="105"/>
                </a:lnTo>
                <a:lnTo>
                  <a:pt x="434" y="109"/>
                </a:lnTo>
                <a:lnTo>
                  <a:pt x="446" y="113"/>
                </a:lnTo>
                <a:lnTo>
                  <a:pt x="457" y="118"/>
                </a:lnTo>
                <a:lnTo>
                  <a:pt x="482" y="28"/>
                </a:lnTo>
                <a:lnTo>
                  <a:pt x="473" y="24"/>
                </a:lnTo>
                <a:lnTo>
                  <a:pt x="459" y="19"/>
                </a:lnTo>
                <a:lnTo>
                  <a:pt x="444" y="13"/>
                </a:lnTo>
                <a:lnTo>
                  <a:pt x="426" y="9"/>
                </a:lnTo>
                <a:lnTo>
                  <a:pt x="406" y="6"/>
                </a:lnTo>
                <a:lnTo>
                  <a:pt x="383" y="3"/>
                </a:lnTo>
                <a:lnTo>
                  <a:pt x="359" y="1"/>
                </a:lnTo>
                <a:lnTo>
                  <a:pt x="332" y="0"/>
                </a:lnTo>
                <a:lnTo>
                  <a:pt x="314" y="1"/>
                </a:lnTo>
                <a:lnTo>
                  <a:pt x="297" y="2"/>
                </a:lnTo>
                <a:lnTo>
                  <a:pt x="280" y="4"/>
                </a:lnTo>
                <a:lnTo>
                  <a:pt x="263" y="6"/>
                </a:lnTo>
                <a:lnTo>
                  <a:pt x="247" y="9"/>
                </a:lnTo>
                <a:lnTo>
                  <a:pt x="231" y="13"/>
                </a:lnTo>
                <a:lnTo>
                  <a:pt x="216" y="17"/>
                </a:lnTo>
                <a:lnTo>
                  <a:pt x="200" y="23"/>
                </a:lnTo>
                <a:lnTo>
                  <a:pt x="185" y="29"/>
                </a:lnTo>
                <a:lnTo>
                  <a:pt x="172" y="35"/>
                </a:lnTo>
                <a:lnTo>
                  <a:pt x="157" y="42"/>
                </a:lnTo>
                <a:lnTo>
                  <a:pt x="144" y="50"/>
                </a:lnTo>
                <a:lnTo>
                  <a:pt x="130" y="59"/>
                </a:lnTo>
                <a:lnTo>
                  <a:pt x="118" y="68"/>
                </a:lnTo>
                <a:lnTo>
                  <a:pt x="107" y="77"/>
                </a:lnTo>
                <a:lnTo>
                  <a:pt x="94" y="87"/>
                </a:lnTo>
                <a:lnTo>
                  <a:pt x="84" y="99"/>
                </a:lnTo>
                <a:lnTo>
                  <a:pt x="74" y="110"/>
                </a:lnTo>
                <a:lnTo>
                  <a:pt x="65" y="122"/>
                </a:lnTo>
                <a:lnTo>
                  <a:pt x="55" y="135"/>
                </a:lnTo>
                <a:lnTo>
                  <a:pt x="47" y="148"/>
                </a:lnTo>
                <a:lnTo>
                  <a:pt x="39" y="162"/>
                </a:lnTo>
                <a:lnTo>
                  <a:pt x="32" y="176"/>
                </a:lnTo>
                <a:lnTo>
                  <a:pt x="26" y="190"/>
                </a:lnTo>
                <a:lnTo>
                  <a:pt x="19" y="206"/>
                </a:lnTo>
                <a:lnTo>
                  <a:pt x="14" y="222"/>
                </a:lnTo>
                <a:lnTo>
                  <a:pt x="10" y="239"/>
                </a:lnTo>
                <a:lnTo>
                  <a:pt x="6" y="255"/>
                </a:lnTo>
                <a:lnTo>
                  <a:pt x="4" y="273"/>
                </a:lnTo>
                <a:lnTo>
                  <a:pt x="2" y="290"/>
                </a:lnTo>
                <a:lnTo>
                  <a:pt x="1" y="309"/>
                </a:lnTo>
                <a:lnTo>
                  <a:pt x="0" y="328"/>
                </a:lnTo>
                <a:lnTo>
                  <a:pt x="1" y="346"/>
                </a:lnTo>
                <a:lnTo>
                  <a:pt x="2" y="362"/>
                </a:lnTo>
                <a:lnTo>
                  <a:pt x="3" y="380"/>
                </a:lnTo>
                <a:lnTo>
                  <a:pt x="6" y="395"/>
                </a:lnTo>
                <a:lnTo>
                  <a:pt x="9" y="412"/>
                </a:lnTo>
                <a:lnTo>
                  <a:pt x="12" y="427"/>
                </a:lnTo>
                <a:lnTo>
                  <a:pt x="16" y="441"/>
                </a:lnTo>
                <a:lnTo>
                  <a:pt x="22" y="457"/>
                </a:lnTo>
                <a:lnTo>
                  <a:pt x="28" y="470"/>
                </a:lnTo>
                <a:lnTo>
                  <a:pt x="34" y="484"/>
                </a:lnTo>
                <a:lnTo>
                  <a:pt x="41" y="497"/>
                </a:lnTo>
                <a:lnTo>
                  <a:pt x="48" y="509"/>
                </a:lnTo>
                <a:lnTo>
                  <a:pt x="56" y="522"/>
                </a:lnTo>
                <a:lnTo>
                  <a:pt x="66" y="534"/>
                </a:lnTo>
                <a:lnTo>
                  <a:pt x="75" y="544"/>
                </a:lnTo>
                <a:lnTo>
                  <a:pt x="84" y="555"/>
                </a:lnTo>
                <a:lnTo>
                  <a:pt x="95" y="565"/>
                </a:lnTo>
                <a:lnTo>
                  <a:pt x="106" y="574"/>
                </a:lnTo>
                <a:lnTo>
                  <a:pt x="118" y="583"/>
                </a:lnTo>
                <a:lnTo>
                  <a:pt x="130" y="592"/>
                </a:lnTo>
                <a:lnTo>
                  <a:pt x="143" y="599"/>
                </a:lnTo>
                <a:lnTo>
                  <a:pt x="156" y="606"/>
                </a:lnTo>
                <a:lnTo>
                  <a:pt x="169" y="612"/>
                </a:lnTo>
                <a:lnTo>
                  <a:pt x="184" y="618"/>
                </a:lnTo>
                <a:lnTo>
                  <a:pt x="199" y="623"/>
                </a:lnTo>
                <a:lnTo>
                  <a:pt x="215" y="628"/>
                </a:lnTo>
                <a:lnTo>
                  <a:pt x="230" y="632"/>
                </a:lnTo>
                <a:lnTo>
                  <a:pt x="247" y="635"/>
                </a:lnTo>
                <a:lnTo>
                  <a:pt x="263" y="637"/>
                </a:lnTo>
                <a:lnTo>
                  <a:pt x="280" y="639"/>
                </a:lnTo>
                <a:lnTo>
                  <a:pt x="298" y="640"/>
                </a:lnTo>
                <a:lnTo>
                  <a:pt x="316" y="641"/>
                </a:lnTo>
                <a:lnTo>
                  <a:pt x="344" y="640"/>
                </a:lnTo>
                <a:lnTo>
                  <a:pt x="370" y="638"/>
                </a:lnTo>
                <a:lnTo>
                  <a:pt x="393" y="635"/>
                </a:lnTo>
                <a:lnTo>
                  <a:pt x="415" y="632"/>
                </a:lnTo>
                <a:lnTo>
                  <a:pt x="435" y="628"/>
                </a:lnTo>
                <a:lnTo>
                  <a:pt x="451" y="622"/>
                </a:lnTo>
                <a:lnTo>
                  <a:pt x="465" y="617"/>
                </a:lnTo>
                <a:lnTo>
                  <a:pt x="478" y="612"/>
                </a:lnTo>
                <a:lnTo>
                  <a:pt x="458" y="523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Freeform 31"/>
          <p:cNvSpPr>
            <a:spLocks noEditPoints="1"/>
          </p:cNvSpPr>
          <p:nvPr/>
        </p:nvSpPr>
        <p:spPr bwMode="auto">
          <a:xfrm>
            <a:off x="7244828" y="4946051"/>
            <a:ext cx="329453" cy="82097"/>
          </a:xfrm>
          <a:custGeom>
            <a:avLst/>
            <a:gdLst/>
            <a:ahLst/>
            <a:cxnLst>
              <a:cxn ang="0">
                <a:pos x="598" y="179"/>
              </a:cxn>
              <a:cxn ang="0">
                <a:pos x="598" y="0"/>
              </a:cxn>
              <a:cxn ang="0">
                <a:pos x="524" y="0"/>
              </a:cxn>
              <a:cxn ang="0">
                <a:pos x="449" y="0"/>
              </a:cxn>
              <a:cxn ang="0">
                <a:pos x="374" y="0"/>
              </a:cxn>
              <a:cxn ang="0">
                <a:pos x="299" y="0"/>
              </a:cxn>
              <a:cxn ang="0">
                <a:pos x="224" y="0"/>
              </a:cxn>
              <a:cxn ang="0">
                <a:pos x="150" y="0"/>
              </a:cxn>
              <a:cxn ang="0">
                <a:pos x="75" y="0"/>
              </a:cxn>
              <a:cxn ang="0">
                <a:pos x="0" y="0"/>
              </a:cxn>
              <a:cxn ang="0">
                <a:pos x="0" y="179"/>
              </a:cxn>
              <a:cxn ang="0">
                <a:pos x="176" y="179"/>
              </a:cxn>
              <a:cxn ang="0">
                <a:pos x="176" y="621"/>
              </a:cxn>
              <a:cxn ang="0">
                <a:pos x="423" y="621"/>
              </a:cxn>
              <a:cxn ang="0">
                <a:pos x="423" y="179"/>
              </a:cxn>
              <a:cxn ang="0">
                <a:pos x="598" y="179"/>
              </a:cxn>
              <a:cxn ang="0">
                <a:pos x="907" y="250"/>
              </a:cxn>
              <a:cxn ang="0">
                <a:pos x="781" y="621"/>
              </a:cxn>
              <a:cxn ang="0">
                <a:pos x="539" y="621"/>
              </a:cxn>
              <a:cxn ang="0">
                <a:pos x="776" y="0"/>
              </a:cxn>
              <a:cxn ang="0">
                <a:pos x="809" y="0"/>
              </a:cxn>
              <a:cxn ang="0">
                <a:pos x="842" y="0"/>
              </a:cxn>
              <a:cxn ang="0">
                <a:pos x="874" y="0"/>
              </a:cxn>
              <a:cxn ang="0">
                <a:pos x="907" y="0"/>
              </a:cxn>
              <a:cxn ang="0">
                <a:pos x="939" y="0"/>
              </a:cxn>
              <a:cxn ang="0">
                <a:pos x="972" y="0"/>
              </a:cxn>
              <a:cxn ang="0">
                <a:pos x="1005" y="0"/>
              </a:cxn>
              <a:cxn ang="0">
                <a:pos x="1038" y="0"/>
              </a:cxn>
              <a:cxn ang="0">
                <a:pos x="1275" y="621"/>
              </a:cxn>
              <a:cxn ang="0">
                <a:pos x="1033" y="621"/>
              </a:cxn>
              <a:cxn ang="0">
                <a:pos x="907" y="250"/>
              </a:cxn>
              <a:cxn ang="0">
                <a:pos x="1814" y="179"/>
              </a:cxn>
              <a:cxn ang="0">
                <a:pos x="1814" y="0"/>
              </a:cxn>
              <a:cxn ang="0">
                <a:pos x="1740" y="0"/>
              </a:cxn>
              <a:cxn ang="0">
                <a:pos x="1665" y="0"/>
              </a:cxn>
              <a:cxn ang="0">
                <a:pos x="1590" y="0"/>
              </a:cxn>
              <a:cxn ang="0">
                <a:pos x="1515" y="0"/>
              </a:cxn>
              <a:cxn ang="0">
                <a:pos x="1440" y="0"/>
              </a:cxn>
              <a:cxn ang="0">
                <a:pos x="1366" y="0"/>
              </a:cxn>
              <a:cxn ang="0">
                <a:pos x="1291" y="0"/>
              </a:cxn>
              <a:cxn ang="0">
                <a:pos x="1216" y="0"/>
              </a:cxn>
              <a:cxn ang="0">
                <a:pos x="1216" y="179"/>
              </a:cxn>
              <a:cxn ang="0">
                <a:pos x="1391" y="179"/>
              </a:cxn>
              <a:cxn ang="0">
                <a:pos x="1391" y="621"/>
              </a:cxn>
              <a:cxn ang="0">
                <a:pos x="1639" y="621"/>
              </a:cxn>
              <a:cxn ang="0">
                <a:pos x="1639" y="179"/>
              </a:cxn>
              <a:cxn ang="0">
                <a:pos x="1814" y="179"/>
              </a:cxn>
              <a:cxn ang="0">
                <a:pos x="2123" y="250"/>
              </a:cxn>
              <a:cxn ang="0">
                <a:pos x="1996" y="621"/>
              </a:cxn>
              <a:cxn ang="0">
                <a:pos x="1754" y="621"/>
              </a:cxn>
              <a:cxn ang="0">
                <a:pos x="1991" y="0"/>
              </a:cxn>
              <a:cxn ang="0">
                <a:pos x="2024" y="0"/>
              </a:cxn>
              <a:cxn ang="0">
                <a:pos x="2057" y="0"/>
              </a:cxn>
              <a:cxn ang="0">
                <a:pos x="2090" y="0"/>
              </a:cxn>
              <a:cxn ang="0">
                <a:pos x="2123" y="0"/>
              </a:cxn>
              <a:cxn ang="0">
                <a:pos x="2155" y="0"/>
              </a:cxn>
              <a:cxn ang="0">
                <a:pos x="2188" y="0"/>
              </a:cxn>
              <a:cxn ang="0">
                <a:pos x="2220" y="0"/>
              </a:cxn>
              <a:cxn ang="0">
                <a:pos x="2253" y="0"/>
              </a:cxn>
              <a:cxn ang="0">
                <a:pos x="2491" y="621"/>
              </a:cxn>
              <a:cxn ang="0">
                <a:pos x="2248" y="621"/>
              </a:cxn>
              <a:cxn ang="0">
                <a:pos x="2123" y="250"/>
              </a:cxn>
            </a:cxnLst>
            <a:rect l="0" t="0" r="r" b="b"/>
            <a:pathLst>
              <a:path w="2491" h="621">
                <a:moveTo>
                  <a:pt x="598" y="179"/>
                </a:moveTo>
                <a:lnTo>
                  <a:pt x="598" y="0"/>
                </a:lnTo>
                <a:lnTo>
                  <a:pt x="524" y="0"/>
                </a:lnTo>
                <a:lnTo>
                  <a:pt x="449" y="0"/>
                </a:lnTo>
                <a:lnTo>
                  <a:pt x="374" y="0"/>
                </a:lnTo>
                <a:lnTo>
                  <a:pt x="299" y="0"/>
                </a:lnTo>
                <a:lnTo>
                  <a:pt x="224" y="0"/>
                </a:lnTo>
                <a:lnTo>
                  <a:pt x="150" y="0"/>
                </a:lnTo>
                <a:lnTo>
                  <a:pt x="75" y="0"/>
                </a:lnTo>
                <a:lnTo>
                  <a:pt x="0" y="0"/>
                </a:lnTo>
                <a:lnTo>
                  <a:pt x="0" y="179"/>
                </a:lnTo>
                <a:lnTo>
                  <a:pt x="176" y="179"/>
                </a:lnTo>
                <a:lnTo>
                  <a:pt x="176" y="621"/>
                </a:lnTo>
                <a:lnTo>
                  <a:pt x="423" y="621"/>
                </a:lnTo>
                <a:lnTo>
                  <a:pt x="423" y="179"/>
                </a:lnTo>
                <a:lnTo>
                  <a:pt x="598" y="179"/>
                </a:lnTo>
                <a:close/>
                <a:moveTo>
                  <a:pt x="907" y="250"/>
                </a:moveTo>
                <a:lnTo>
                  <a:pt x="781" y="621"/>
                </a:lnTo>
                <a:lnTo>
                  <a:pt x="539" y="621"/>
                </a:lnTo>
                <a:lnTo>
                  <a:pt x="776" y="0"/>
                </a:lnTo>
                <a:lnTo>
                  <a:pt x="809" y="0"/>
                </a:lnTo>
                <a:lnTo>
                  <a:pt x="842" y="0"/>
                </a:lnTo>
                <a:lnTo>
                  <a:pt x="874" y="0"/>
                </a:lnTo>
                <a:lnTo>
                  <a:pt x="907" y="0"/>
                </a:lnTo>
                <a:lnTo>
                  <a:pt x="939" y="0"/>
                </a:lnTo>
                <a:lnTo>
                  <a:pt x="972" y="0"/>
                </a:lnTo>
                <a:lnTo>
                  <a:pt x="1005" y="0"/>
                </a:lnTo>
                <a:lnTo>
                  <a:pt x="1038" y="0"/>
                </a:lnTo>
                <a:lnTo>
                  <a:pt x="1275" y="621"/>
                </a:lnTo>
                <a:lnTo>
                  <a:pt x="1033" y="621"/>
                </a:lnTo>
                <a:lnTo>
                  <a:pt x="907" y="250"/>
                </a:lnTo>
                <a:close/>
                <a:moveTo>
                  <a:pt x="1814" y="179"/>
                </a:moveTo>
                <a:lnTo>
                  <a:pt x="1814" y="0"/>
                </a:lnTo>
                <a:lnTo>
                  <a:pt x="1740" y="0"/>
                </a:lnTo>
                <a:lnTo>
                  <a:pt x="1665" y="0"/>
                </a:lnTo>
                <a:lnTo>
                  <a:pt x="1590" y="0"/>
                </a:lnTo>
                <a:lnTo>
                  <a:pt x="1515" y="0"/>
                </a:lnTo>
                <a:lnTo>
                  <a:pt x="1440" y="0"/>
                </a:lnTo>
                <a:lnTo>
                  <a:pt x="1366" y="0"/>
                </a:lnTo>
                <a:lnTo>
                  <a:pt x="1291" y="0"/>
                </a:lnTo>
                <a:lnTo>
                  <a:pt x="1216" y="0"/>
                </a:lnTo>
                <a:lnTo>
                  <a:pt x="1216" y="179"/>
                </a:lnTo>
                <a:lnTo>
                  <a:pt x="1391" y="179"/>
                </a:lnTo>
                <a:lnTo>
                  <a:pt x="1391" y="621"/>
                </a:lnTo>
                <a:lnTo>
                  <a:pt x="1639" y="621"/>
                </a:lnTo>
                <a:lnTo>
                  <a:pt x="1639" y="179"/>
                </a:lnTo>
                <a:lnTo>
                  <a:pt x="1814" y="179"/>
                </a:lnTo>
                <a:close/>
                <a:moveTo>
                  <a:pt x="2123" y="250"/>
                </a:moveTo>
                <a:lnTo>
                  <a:pt x="1996" y="621"/>
                </a:lnTo>
                <a:lnTo>
                  <a:pt x="1754" y="621"/>
                </a:lnTo>
                <a:lnTo>
                  <a:pt x="1991" y="0"/>
                </a:lnTo>
                <a:lnTo>
                  <a:pt x="2024" y="0"/>
                </a:lnTo>
                <a:lnTo>
                  <a:pt x="2057" y="0"/>
                </a:lnTo>
                <a:lnTo>
                  <a:pt x="2090" y="0"/>
                </a:lnTo>
                <a:lnTo>
                  <a:pt x="2123" y="0"/>
                </a:lnTo>
                <a:lnTo>
                  <a:pt x="2155" y="0"/>
                </a:lnTo>
                <a:lnTo>
                  <a:pt x="2188" y="0"/>
                </a:lnTo>
                <a:lnTo>
                  <a:pt x="2220" y="0"/>
                </a:lnTo>
                <a:lnTo>
                  <a:pt x="2253" y="0"/>
                </a:lnTo>
                <a:lnTo>
                  <a:pt x="2491" y="621"/>
                </a:lnTo>
                <a:lnTo>
                  <a:pt x="2248" y="621"/>
                </a:lnTo>
                <a:lnTo>
                  <a:pt x="2123" y="25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42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682" r:id="rId11"/>
    <p:sldLayoutId id="2147483686" r:id="rId12"/>
    <p:sldLayoutId id="2147483687" r:id="rId13"/>
    <p:sldLayoutId id="2147483684" r:id="rId14"/>
    <p:sldLayoutId id="2147483683" r:id="rId15"/>
    <p:sldLayoutId id="2147483685" r:id="rId16"/>
    <p:sldLayoutId id="2147483688" r:id="rId17"/>
    <p:sldLayoutId id="2147483689" r:id="rId18"/>
    <p:sldLayoutId id="2147483690" r:id="rId19"/>
    <p:sldLayoutId id="2147483691" r:id="rId20"/>
    <p:sldLayoutId id="2147483692" r:id="rId21"/>
    <p:sldLayoutId id="2147483723" r:id="rId22"/>
    <p:sldLayoutId id="2147483724" r:id="rId23"/>
    <p:sldLayoutId id="2147483725" r:id="rId24"/>
    <p:sldLayoutId id="2147483727" r:id="rId25"/>
    <p:sldLayoutId id="2147483728" r:id="rId26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spcBef>
          <a:spcPct val="0"/>
        </a:spcBef>
        <a:buNone/>
        <a:defRPr sz="2100" kern="1200">
          <a:solidFill>
            <a:schemeClr val="bg1"/>
          </a:solidFill>
          <a:latin typeface="+mj-lt"/>
          <a:ea typeface="+mj-ea"/>
          <a:cs typeface="Arial" pitchFamily="34" charset="0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Clr>
          <a:srgbClr val="4E84C4"/>
        </a:buClr>
        <a:buFont typeface="Wingdings" pitchFamily="2" charset="2"/>
        <a:buChar char="§"/>
        <a:defRPr sz="1500" kern="1200">
          <a:solidFill>
            <a:schemeClr val="tx1"/>
          </a:solidFill>
          <a:latin typeface="+mj-lt"/>
          <a:ea typeface="+mn-ea"/>
          <a:cs typeface="Arial" pitchFamily="34" charset="0"/>
        </a:defRPr>
      </a:lvl1pPr>
      <a:lvl2pPr marL="557213" indent="-214313" algn="l" defTabSz="685800" rtl="0" eaLnBrk="1" latinLnBrk="0" hangingPunct="1">
        <a:spcBef>
          <a:spcPct val="20000"/>
        </a:spcBef>
        <a:buClr>
          <a:srgbClr val="4E84C4"/>
        </a:buClr>
        <a:buFont typeface="Myriad Pro" pitchFamily="34" charset="0"/>
        <a:buChar char="–"/>
        <a:defRPr sz="1500" kern="1200">
          <a:solidFill>
            <a:schemeClr val="tx1"/>
          </a:solidFill>
          <a:latin typeface="+mj-lt"/>
          <a:ea typeface="+mn-ea"/>
          <a:cs typeface="Arial" pitchFamily="34" charset="0"/>
        </a:defRPr>
      </a:lvl2pPr>
      <a:lvl3pPr marL="857250" indent="-171450" algn="l" defTabSz="685800" rtl="0" eaLnBrk="1" latinLnBrk="0" hangingPunct="1">
        <a:spcBef>
          <a:spcPct val="20000"/>
        </a:spcBef>
        <a:buClr>
          <a:srgbClr val="4E84C4"/>
        </a:buClr>
        <a:buFont typeface="Courier New" pitchFamily="49" charset="0"/>
        <a:buChar char="o"/>
        <a:defRPr sz="1400" kern="1200">
          <a:solidFill>
            <a:schemeClr val="tx1"/>
          </a:solidFill>
          <a:latin typeface="+mj-lt"/>
          <a:ea typeface="+mn-ea"/>
          <a:cs typeface="Arial" pitchFamily="34" charset="0"/>
        </a:defRPr>
      </a:lvl3pPr>
      <a:lvl4pPr marL="1200150" indent="-171450" algn="l" defTabSz="685800" rtl="0" eaLnBrk="1" latinLnBrk="0" hangingPunct="1">
        <a:spcBef>
          <a:spcPct val="20000"/>
        </a:spcBef>
        <a:buClr>
          <a:srgbClr val="4E84C4"/>
        </a:buClr>
        <a:buFont typeface="Arial" pitchFamily="34" charset="0"/>
        <a:buChar char="•"/>
        <a:defRPr sz="1200" kern="1200" baseline="0">
          <a:solidFill>
            <a:schemeClr val="tx1"/>
          </a:solidFill>
          <a:latin typeface="+mj-lt"/>
          <a:ea typeface="+mn-ea"/>
          <a:cs typeface="Arial" pitchFamily="34" charset="0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AutoShape 3"/>
          <p:cNvSpPr>
            <a:spLocks noChangeAspect="1" noChangeArrowheads="1" noTextEdit="1"/>
          </p:cNvSpPr>
          <p:nvPr/>
        </p:nvSpPr>
        <p:spPr bwMode="auto">
          <a:xfrm>
            <a:off x="0" y="2857501"/>
            <a:ext cx="9144000" cy="792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400">
              <a:latin typeface="Calibri" panose="020F0502020204030204" pitchFamily="34" charset="0"/>
            </a:endParaRPr>
          </a:p>
        </p:txBody>
      </p:sp>
      <p:sp>
        <p:nvSpPr>
          <p:cNvPr id="35" name="Rectangle 71"/>
          <p:cNvSpPr txBox="1">
            <a:spLocks noChangeArrowheads="1"/>
          </p:cNvSpPr>
          <p:nvPr/>
        </p:nvSpPr>
        <p:spPr bwMode="auto">
          <a:xfrm>
            <a:off x="4343401" y="4855464"/>
            <a:ext cx="663575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4E84C4"/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B55AB4-0D57-4FBE-946B-A81E4A9D2A4C}" type="slidenum">
              <a:rPr lang="en-US" sz="800" b="1" kern="1200" noProof="0" smtClean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Arial" pitchFamily="34" charset="0"/>
              </a:rPr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US" sz="800" b="1" kern="1200" noProof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Arial" pitchFamily="34" charset="0"/>
              </a:rPr>
              <a:t>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" y="0"/>
            <a:ext cx="9144000" cy="5143500"/>
          </a:xfrm>
          <a:prstGeom prst="rect">
            <a:avLst/>
          </a:prstGeom>
          <a:gradFill flip="none" rotWithShape="1">
            <a:gsLst>
              <a:gs pos="10000">
                <a:srgbClr val="0067AC"/>
              </a:gs>
              <a:gs pos="100000">
                <a:srgbClr val="56BBED"/>
              </a:gs>
            </a:gsLst>
            <a:lin ang="9120000" scaled="0"/>
            <a:tileRect/>
          </a:gradFill>
          <a:ln w="9525" cap="flat" cmpd="sng" algn="ctr">
            <a:noFill/>
            <a:prstDash val="solid"/>
          </a:ln>
          <a:effectLst/>
        </p:spPr>
        <p:txBody>
          <a:bodyPr lIns="68580" tIns="34290" rIns="68580" bIns="34290"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 flipH="1">
            <a:off x="-9728" y="4286251"/>
            <a:ext cx="9153728" cy="891540"/>
          </a:xfrm>
          <a:prstGeom prst="rect">
            <a:avLst/>
          </a:prstGeom>
          <a:solidFill>
            <a:srgbClr val="B9AFA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1400" dirty="0">
              <a:latin typeface="Calibri" panose="020F0502020204030204" pitchFamily="34" charset="0"/>
            </a:endParaRP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381003" y="2027113"/>
            <a:ext cx="6172200" cy="565206"/>
          </a:xfrm>
          <a:prstGeom prst="rect">
            <a:avLst/>
          </a:prstGeom>
        </p:spPr>
        <p:txBody>
          <a:bodyPr lIns="68580" tIns="34290" rIns="68580" bIns="3429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300">
                <a:latin typeface="Calibri" panose="020F0502020204030204" pitchFamily="34" charset="0"/>
              </a:rPr>
              <a:t>Click to edit Master title style</a:t>
            </a:r>
            <a:endParaRPr lang="en-US" sz="2300" dirty="0">
              <a:latin typeface="Calibri" panose="020F0502020204030204" pitchFamily="34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03123" y="3853137"/>
            <a:ext cx="1840877" cy="843880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285753" y="192882"/>
            <a:ext cx="8630823" cy="318254"/>
            <a:chOff x="285753" y="192882"/>
            <a:chExt cx="8630823" cy="318254"/>
          </a:xfrm>
        </p:grpSpPr>
        <p:sp>
          <p:nvSpPr>
            <p:cNvPr id="23" name="Freeform 9"/>
            <p:cNvSpPr>
              <a:spLocks noEditPoints="1"/>
            </p:cNvSpPr>
            <p:nvPr/>
          </p:nvSpPr>
          <p:spPr bwMode="auto">
            <a:xfrm>
              <a:off x="8552482" y="192882"/>
              <a:ext cx="364094" cy="318254"/>
            </a:xfrm>
            <a:custGeom>
              <a:avLst/>
              <a:gdLst/>
              <a:ahLst/>
              <a:cxnLst>
                <a:cxn ang="0">
                  <a:pos x="491" y="5"/>
                </a:cxn>
                <a:cxn ang="0">
                  <a:pos x="581" y="30"/>
                </a:cxn>
                <a:cxn ang="0">
                  <a:pos x="653" y="71"/>
                </a:cxn>
                <a:cxn ang="0">
                  <a:pos x="705" y="124"/>
                </a:cxn>
                <a:cxn ang="0">
                  <a:pos x="602" y="117"/>
                </a:cxn>
                <a:cxn ang="0">
                  <a:pos x="478" y="104"/>
                </a:cxn>
                <a:cxn ang="0">
                  <a:pos x="444" y="106"/>
                </a:cxn>
                <a:cxn ang="0">
                  <a:pos x="432" y="119"/>
                </a:cxn>
                <a:cxn ang="0">
                  <a:pos x="403" y="415"/>
                </a:cxn>
                <a:cxn ang="0">
                  <a:pos x="402" y="115"/>
                </a:cxn>
                <a:cxn ang="0">
                  <a:pos x="388" y="105"/>
                </a:cxn>
                <a:cxn ang="0">
                  <a:pos x="331" y="106"/>
                </a:cxn>
                <a:cxn ang="0">
                  <a:pos x="195" y="124"/>
                </a:cxn>
                <a:cxn ang="0">
                  <a:pos x="140" y="110"/>
                </a:cxn>
                <a:cxn ang="0">
                  <a:pos x="197" y="59"/>
                </a:cxn>
                <a:cxn ang="0">
                  <a:pos x="274" y="22"/>
                </a:cxn>
                <a:cxn ang="0">
                  <a:pos x="367" y="2"/>
                </a:cxn>
                <a:cxn ang="0">
                  <a:pos x="201" y="519"/>
                </a:cxn>
                <a:cxn ang="0">
                  <a:pos x="100" y="519"/>
                </a:cxn>
                <a:cxn ang="0">
                  <a:pos x="0" y="519"/>
                </a:cxn>
                <a:cxn ang="0">
                  <a:pos x="141" y="727"/>
                </a:cxn>
                <a:cxn ang="0">
                  <a:pos x="261" y="727"/>
                </a:cxn>
                <a:cxn ang="0">
                  <a:pos x="303" y="519"/>
                </a:cxn>
                <a:cxn ang="0">
                  <a:pos x="346" y="727"/>
                </a:cxn>
                <a:cxn ang="0">
                  <a:pos x="583" y="519"/>
                </a:cxn>
                <a:cxn ang="0">
                  <a:pos x="483" y="519"/>
                </a:cxn>
                <a:cxn ang="0">
                  <a:pos x="407" y="579"/>
                </a:cxn>
                <a:cxn ang="0">
                  <a:pos x="548" y="579"/>
                </a:cxn>
                <a:cxn ang="0">
                  <a:pos x="587" y="727"/>
                </a:cxn>
                <a:cxn ang="0">
                  <a:pos x="733" y="519"/>
                </a:cxn>
                <a:cxn ang="0">
                  <a:pos x="712" y="602"/>
                </a:cxn>
                <a:cxn ang="0">
                  <a:pos x="731" y="198"/>
                </a:cxn>
                <a:cxn ang="0">
                  <a:pos x="722" y="257"/>
                </a:cxn>
                <a:cxn ang="0">
                  <a:pos x="685" y="316"/>
                </a:cxn>
                <a:cxn ang="0">
                  <a:pos x="622" y="365"/>
                </a:cxn>
                <a:cxn ang="0">
                  <a:pos x="541" y="398"/>
                </a:cxn>
                <a:cxn ang="0">
                  <a:pos x="474" y="183"/>
                </a:cxn>
                <a:cxn ang="0">
                  <a:pos x="477" y="158"/>
                </a:cxn>
                <a:cxn ang="0">
                  <a:pos x="489" y="146"/>
                </a:cxn>
                <a:cxn ang="0">
                  <a:pos x="556" y="148"/>
                </a:cxn>
                <a:cxn ang="0">
                  <a:pos x="669" y="163"/>
                </a:cxn>
                <a:cxn ang="0">
                  <a:pos x="295" y="399"/>
                </a:cxn>
                <a:cxn ang="0">
                  <a:pos x="213" y="365"/>
                </a:cxn>
                <a:cxn ang="0">
                  <a:pos x="150" y="316"/>
                </a:cxn>
                <a:cxn ang="0">
                  <a:pos x="112" y="257"/>
                </a:cxn>
                <a:cxn ang="0">
                  <a:pos x="103" y="198"/>
                </a:cxn>
                <a:cxn ang="0">
                  <a:pos x="136" y="168"/>
                </a:cxn>
                <a:cxn ang="0">
                  <a:pos x="250" y="151"/>
                </a:cxn>
                <a:cxn ang="0">
                  <a:pos x="342" y="144"/>
                </a:cxn>
                <a:cxn ang="0">
                  <a:pos x="357" y="153"/>
                </a:cxn>
                <a:cxn ang="0">
                  <a:pos x="362" y="175"/>
                </a:cxn>
                <a:cxn ang="0">
                  <a:pos x="317" y="405"/>
                </a:cxn>
              </a:cxnLst>
              <a:rect l="0" t="0" r="r" b="b"/>
              <a:pathLst>
                <a:path w="835" h="727">
                  <a:moveTo>
                    <a:pt x="417" y="0"/>
                  </a:moveTo>
                  <a:lnTo>
                    <a:pt x="443" y="0"/>
                  </a:lnTo>
                  <a:lnTo>
                    <a:pt x="467" y="2"/>
                  </a:lnTo>
                  <a:lnTo>
                    <a:pt x="491" y="5"/>
                  </a:lnTo>
                  <a:lnTo>
                    <a:pt x="515" y="9"/>
                  </a:lnTo>
                  <a:lnTo>
                    <a:pt x="538" y="16"/>
                  </a:lnTo>
                  <a:lnTo>
                    <a:pt x="559" y="22"/>
                  </a:lnTo>
                  <a:lnTo>
                    <a:pt x="581" y="30"/>
                  </a:lnTo>
                  <a:lnTo>
                    <a:pt x="600" y="38"/>
                  </a:lnTo>
                  <a:lnTo>
                    <a:pt x="620" y="48"/>
                  </a:lnTo>
                  <a:lnTo>
                    <a:pt x="637" y="59"/>
                  </a:lnTo>
                  <a:lnTo>
                    <a:pt x="653" y="71"/>
                  </a:lnTo>
                  <a:lnTo>
                    <a:pt x="668" y="83"/>
                  </a:lnTo>
                  <a:lnTo>
                    <a:pt x="682" y="96"/>
                  </a:lnTo>
                  <a:lnTo>
                    <a:pt x="694" y="110"/>
                  </a:lnTo>
                  <a:lnTo>
                    <a:pt x="705" y="124"/>
                  </a:lnTo>
                  <a:lnTo>
                    <a:pt x="714" y="139"/>
                  </a:lnTo>
                  <a:lnTo>
                    <a:pt x="676" y="131"/>
                  </a:lnTo>
                  <a:lnTo>
                    <a:pt x="639" y="124"/>
                  </a:lnTo>
                  <a:lnTo>
                    <a:pt x="602" y="117"/>
                  </a:lnTo>
                  <a:lnTo>
                    <a:pt x="567" y="113"/>
                  </a:lnTo>
                  <a:lnTo>
                    <a:pt x="534" y="109"/>
                  </a:lnTo>
                  <a:lnTo>
                    <a:pt x="504" y="106"/>
                  </a:lnTo>
                  <a:lnTo>
                    <a:pt x="478" y="104"/>
                  </a:lnTo>
                  <a:lnTo>
                    <a:pt x="458" y="104"/>
                  </a:lnTo>
                  <a:lnTo>
                    <a:pt x="453" y="104"/>
                  </a:lnTo>
                  <a:lnTo>
                    <a:pt x="448" y="105"/>
                  </a:lnTo>
                  <a:lnTo>
                    <a:pt x="444" y="106"/>
                  </a:lnTo>
                  <a:lnTo>
                    <a:pt x="440" y="109"/>
                  </a:lnTo>
                  <a:lnTo>
                    <a:pt x="436" y="112"/>
                  </a:lnTo>
                  <a:lnTo>
                    <a:pt x="434" y="115"/>
                  </a:lnTo>
                  <a:lnTo>
                    <a:pt x="432" y="119"/>
                  </a:lnTo>
                  <a:lnTo>
                    <a:pt x="432" y="124"/>
                  </a:lnTo>
                  <a:lnTo>
                    <a:pt x="432" y="133"/>
                  </a:lnTo>
                  <a:lnTo>
                    <a:pt x="432" y="415"/>
                  </a:lnTo>
                  <a:lnTo>
                    <a:pt x="403" y="415"/>
                  </a:lnTo>
                  <a:lnTo>
                    <a:pt x="404" y="133"/>
                  </a:lnTo>
                  <a:lnTo>
                    <a:pt x="404" y="124"/>
                  </a:lnTo>
                  <a:lnTo>
                    <a:pt x="403" y="119"/>
                  </a:lnTo>
                  <a:lnTo>
                    <a:pt x="402" y="115"/>
                  </a:lnTo>
                  <a:lnTo>
                    <a:pt x="398" y="112"/>
                  </a:lnTo>
                  <a:lnTo>
                    <a:pt x="395" y="109"/>
                  </a:lnTo>
                  <a:lnTo>
                    <a:pt x="392" y="106"/>
                  </a:lnTo>
                  <a:lnTo>
                    <a:pt x="388" y="105"/>
                  </a:lnTo>
                  <a:lnTo>
                    <a:pt x="382" y="104"/>
                  </a:lnTo>
                  <a:lnTo>
                    <a:pt x="378" y="104"/>
                  </a:lnTo>
                  <a:lnTo>
                    <a:pt x="356" y="104"/>
                  </a:lnTo>
                  <a:lnTo>
                    <a:pt x="331" y="106"/>
                  </a:lnTo>
                  <a:lnTo>
                    <a:pt x="301" y="109"/>
                  </a:lnTo>
                  <a:lnTo>
                    <a:pt x="268" y="113"/>
                  </a:lnTo>
                  <a:lnTo>
                    <a:pt x="232" y="118"/>
                  </a:lnTo>
                  <a:lnTo>
                    <a:pt x="195" y="124"/>
                  </a:lnTo>
                  <a:lnTo>
                    <a:pt x="157" y="131"/>
                  </a:lnTo>
                  <a:lnTo>
                    <a:pt x="121" y="139"/>
                  </a:lnTo>
                  <a:lnTo>
                    <a:pt x="129" y="125"/>
                  </a:lnTo>
                  <a:lnTo>
                    <a:pt x="140" y="110"/>
                  </a:lnTo>
                  <a:lnTo>
                    <a:pt x="152" y="96"/>
                  </a:lnTo>
                  <a:lnTo>
                    <a:pt x="166" y="83"/>
                  </a:lnTo>
                  <a:lnTo>
                    <a:pt x="180" y="71"/>
                  </a:lnTo>
                  <a:lnTo>
                    <a:pt x="197" y="59"/>
                  </a:lnTo>
                  <a:lnTo>
                    <a:pt x="215" y="48"/>
                  </a:lnTo>
                  <a:lnTo>
                    <a:pt x="233" y="38"/>
                  </a:lnTo>
                  <a:lnTo>
                    <a:pt x="254" y="30"/>
                  </a:lnTo>
                  <a:lnTo>
                    <a:pt x="274" y="22"/>
                  </a:lnTo>
                  <a:lnTo>
                    <a:pt x="296" y="16"/>
                  </a:lnTo>
                  <a:lnTo>
                    <a:pt x="319" y="9"/>
                  </a:lnTo>
                  <a:lnTo>
                    <a:pt x="342" y="5"/>
                  </a:lnTo>
                  <a:lnTo>
                    <a:pt x="367" y="2"/>
                  </a:lnTo>
                  <a:lnTo>
                    <a:pt x="392" y="0"/>
                  </a:lnTo>
                  <a:lnTo>
                    <a:pt x="417" y="0"/>
                  </a:lnTo>
                  <a:close/>
                  <a:moveTo>
                    <a:pt x="201" y="579"/>
                  </a:moveTo>
                  <a:lnTo>
                    <a:pt x="201" y="519"/>
                  </a:lnTo>
                  <a:lnTo>
                    <a:pt x="175" y="519"/>
                  </a:lnTo>
                  <a:lnTo>
                    <a:pt x="150" y="519"/>
                  </a:lnTo>
                  <a:lnTo>
                    <a:pt x="125" y="519"/>
                  </a:lnTo>
                  <a:lnTo>
                    <a:pt x="100" y="519"/>
                  </a:lnTo>
                  <a:lnTo>
                    <a:pt x="75" y="519"/>
                  </a:lnTo>
                  <a:lnTo>
                    <a:pt x="49" y="519"/>
                  </a:lnTo>
                  <a:lnTo>
                    <a:pt x="25" y="519"/>
                  </a:lnTo>
                  <a:lnTo>
                    <a:pt x="0" y="519"/>
                  </a:lnTo>
                  <a:lnTo>
                    <a:pt x="0" y="579"/>
                  </a:lnTo>
                  <a:lnTo>
                    <a:pt x="58" y="579"/>
                  </a:lnTo>
                  <a:lnTo>
                    <a:pt x="58" y="727"/>
                  </a:lnTo>
                  <a:lnTo>
                    <a:pt x="141" y="727"/>
                  </a:lnTo>
                  <a:lnTo>
                    <a:pt x="141" y="579"/>
                  </a:lnTo>
                  <a:lnTo>
                    <a:pt x="201" y="579"/>
                  </a:lnTo>
                  <a:close/>
                  <a:moveTo>
                    <a:pt x="303" y="602"/>
                  </a:moveTo>
                  <a:lnTo>
                    <a:pt x="261" y="727"/>
                  </a:lnTo>
                  <a:lnTo>
                    <a:pt x="180" y="727"/>
                  </a:lnTo>
                  <a:lnTo>
                    <a:pt x="260" y="519"/>
                  </a:lnTo>
                  <a:lnTo>
                    <a:pt x="282" y="519"/>
                  </a:lnTo>
                  <a:lnTo>
                    <a:pt x="303" y="519"/>
                  </a:lnTo>
                  <a:lnTo>
                    <a:pt x="326" y="519"/>
                  </a:lnTo>
                  <a:lnTo>
                    <a:pt x="348" y="519"/>
                  </a:lnTo>
                  <a:lnTo>
                    <a:pt x="427" y="727"/>
                  </a:lnTo>
                  <a:lnTo>
                    <a:pt x="346" y="727"/>
                  </a:lnTo>
                  <a:lnTo>
                    <a:pt x="303" y="602"/>
                  </a:lnTo>
                  <a:close/>
                  <a:moveTo>
                    <a:pt x="608" y="579"/>
                  </a:moveTo>
                  <a:lnTo>
                    <a:pt x="608" y="519"/>
                  </a:lnTo>
                  <a:lnTo>
                    <a:pt x="583" y="519"/>
                  </a:lnTo>
                  <a:lnTo>
                    <a:pt x="557" y="519"/>
                  </a:lnTo>
                  <a:lnTo>
                    <a:pt x="532" y="519"/>
                  </a:lnTo>
                  <a:lnTo>
                    <a:pt x="507" y="519"/>
                  </a:lnTo>
                  <a:lnTo>
                    <a:pt x="483" y="519"/>
                  </a:lnTo>
                  <a:lnTo>
                    <a:pt x="458" y="519"/>
                  </a:lnTo>
                  <a:lnTo>
                    <a:pt x="432" y="519"/>
                  </a:lnTo>
                  <a:lnTo>
                    <a:pt x="407" y="519"/>
                  </a:lnTo>
                  <a:lnTo>
                    <a:pt x="407" y="579"/>
                  </a:lnTo>
                  <a:lnTo>
                    <a:pt x="466" y="579"/>
                  </a:lnTo>
                  <a:lnTo>
                    <a:pt x="466" y="727"/>
                  </a:lnTo>
                  <a:lnTo>
                    <a:pt x="548" y="727"/>
                  </a:lnTo>
                  <a:lnTo>
                    <a:pt x="548" y="579"/>
                  </a:lnTo>
                  <a:lnTo>
                    <a:pt x="608" y="579"/>
                  </a:lnTo>
                  <a:close/>
                  <a:moveTo>
                    <a:pt x="712" y="602"/>
                  </a:moveTo>
                  <a:lnTo>
                    <a:pt x="669" y="727"/>
                  </a:lnTo>
                  <a:lnTo>
                    <a:pt x="587" y="727"/>
                  </a:lnTo>
                  <a:lnTo>
                    <a:pt x="667" y="519"/>
                  </a:lnTo>
                  <a:lnTo>
                    <a:pt x="689" y="519"/>
                  </a:lnTo>
                  <a:lnTo>
                    <a:pt x="712" y="519"/>
                  </a:lnTo>
                  <a:lnTo>
                    <a:pt x="733" y="519"/>
                  </a:lnTo>
                  <a:lnTo>
                    <a:pt x="755" y="519"/>
                  </a:lnTo>
                  <a:lnTo>
                    <a:pt x="835" y="727"/>
                  </a:lnTo>
                  <a:lnTo>
                    <a:pt x="754" y="727"/>
                  </a:lnTo>
                  <a:lnTo>
                    <a:pt x="712" y="602"/>
                  </a:lnTo>
                  <a:close/>
                  <a:moveTo>
                    <a:pt x="727" y="172"/>
                  </a:moveTo>
                  <a:lnTo>
                    <a:pt x="729" y="181"/>
                  </a:lnTo>
                  <a:lnTo>
                    <a:pt x="730" y="190"/>
                  </a:lnTo>
                  <a:lnTo>
                    <a:pt x="731" y="198"/>
                  </a:lnTo>
                  <a:lnTo>
                    <a:pt x="731" y="207"/>
                  </a:lnTo>
                  <a:lnTo>
                    <a:pt x="730" y="224"/>
                  </a:lnTo>
                  <a:lnTo>
                    <a:pt x="727" y="240"/>
                  </a:lnTo>
                  <a:lnTo>
                    <a:pt x="722" y="257"/>
                  </a:lnTo>
                  <a:lnTo>
                    <a:pt x="715" y="273"/>
                  </a:lnTo>
                  <a:lnTo>
                    <a:pt x="706" y="288"/>
                  </a:lnTo>
                  <a:lnTo>
                    <a:pt x="696" y="302"/>
                  </a:lnTo>
                  <a:lnTo>
                    <a:pt x="685" y="316"/>
                  </a:lnTo>
                  <a:lnTo>
                    <a:pt x="670" y="329"/>
                  </a:lnTo>
                  <a:lnTo>
                    <a:pt x="656" y="342"/>
                  </a:lnTo>
                  <a:lnTo>
                    <a:pt x="640" y="354"/>
                  </a:lnTo>
                  <a:lnTo>
                    <a:pt x="622" y="365"/>
                  </a:lnTo>
                  <a:lnTo>
                    <a:pt x="604" y="374"/>
                  </a:lnTo>
                  <a:lnTo>
                    <a:pt x="584" y="383"/>
                  </a:lnTo>
                  <a:lnTo>
                    <a:pt x="562" y="392"/>
                  </a:lnTo>
                  <a:lnTo>
                    <a:pt x="541" y="398"/>
                  </a:lnTo>
                  <a:lnTo>
                    <a:pt x="518" y="405"/>
                  </a:lnTo>
                  <a:lnTo>
                    <a:pt x="476" y="202"/>
                  </a:lnTo>
                  <a:lnTo>
                    <a:pt x="475" y="193"/>
                  </a:lnTo>
                  <a:lnTo>
                    <a:pt x="474" y="183"/>
                  </a:lnTo>
                  <a:lnTo>
                    <a:pt x="474" y="175"/>
                  </a:lnTo>
                  <a:lnTo>
                    <a:pt x="474" y="166"/>
                  </a:lnTo>
                  <a:lnTo>
                    <a:pt x="475" y="162"/>
                  </a:lnTo>
                  <a:lnTo>
                    <a:pt x="477" y="158"/>
                  </a:lnTo>
                  <a:lnTo>
                    <a:pt x="479" y="155"/>
                  </a:lnTo>
                  <a:lnTo>
                    <a:pt x="481" y="152"/>
                  </a:lnTo>
                  <a:lnTo>
                    <a:pt x="485" y="149"/>
                  </a:lnTo>
                  <a:lnTo>
                    <a:pt x="489" y="146"/>
                  </a:lnTo>
                  <a:lnTo>
                    <a:pt x="493" y="145"/>
                  </a:lnTo>
                  <a:lnTo>
                    <a:pt x="499" y="144"/>
                  </a:lnTo>
                  <a:lnTo>
                    <a:pt x="528" y="145"/>
                  </a:lnTo>
                  <a:lnTo>
                    <a:pt x="556" y="148"/>
                  </a:lnTo>
                  <a:lnTo>
                    <a:pt x="584" y="151"/>
                  </a:lnTo>
                  <a:lnTo>
                    <a:pt x="613" y="154"/>
                  </a:lnTo>
                  <a:lnTo>
                    <a:pt x="641" y="158"/>
                  </a:lnTo>
                  <a:lnTo>
                    <a:pt x="669" y="163"/>
                  </a:lnTo>
                  <a:lnTo>
                    <a:pt x="699" y="167"/>
                  </a:lnTo>
                  <a:lnTo>
                    <a:pt x="727" y="172"/>
                  </a:lnTo>
                  <a:close/>
                  <a:moveTo>
                    <a:pt x="317" y="405"/>
                  </a:moveTo>
                  <a:lnTo>
                    <a:pt x="295" y="399"/>
                  </a:lnTo>
                  <a:lnTo>
                    <a:pt x="272" y="392"/>
                  </a:lnTo>
                  <a:lnTo>
                    <a:pt x="251" y="384"/>
                  </a:lnTo>
                  <a:lnTo>
                    <a:pt x="231" y="374"/>
                  </a:lnTo>
                  <a:lnTo>
                    <a:pt x="213" y="365"/>
                  </a:lnTo>
                  <a:lnTo>
                    <a:pt x="195" y="354"/>
                  </a:lnTo>
                  <a:lnTo>
                    <a:pt x="179" y="342"/>
                  </a:lnTo>
                  <a:lnTo>
                    <a:pt x="164" y="330"/>
                  </a:lnTo>
                  <a:lnTo>
                    <a:pt x="150" y="316"/>
                  </a:lnTo>
                  <a:lnTo>
                    <a:pt x="138" y="303"/>
                  </a:lnTo>
                  <a:lnTo>
                    <a:pt x="128" y="288"/>
                  </a:lnTo>
                  <a:lnTo>
                    <a:pt x="120" y="273"/>
                  </a:lnTo>
                  <a:lnTo>
                    <a:pt x="112" y="257"/>
                  </a:lnTo>
                  <a:lnTo>
                    <a:pt x="108" y="240"/>
                  </a:lnTo>
                  <a:lnTo>
                    <a:pt x="105" y="224"/>
                  </a:lnTo>
                  <a:lnTo>
                    <a:pt x="103" y="207"/>
                  </a:lnTo>
                  <a:lnTo>
                    <a:pt x="103" y="198"/>
                  </a:lnTo>
                  <a:lnTo>
                    <a:pt x="105" y="190"/>
                  </a:lnTo>
                  <a:lnTo>
                    <a:pt x="106" y="181"/>
                  </a:lnTo>
                  <a:lnTo>
                    <a:pt x="108" y="172"/>
                  </a:lnTo>
                  <a:lnTo>
                    <a:pt x="136" y="168"/>
                  </a:lnTo>
                  <a:lnTo>
                    <a:pt x="165" y="163"/>
                  </a:lnTo>
                  <a:lnTo>
                    <a:pt x="193" y="158"/>
                  </a:lnTo>
                  <a:lnTo>
                    <a:pt x="222" y="154"/>
                  </a:lnTo>
                  <a:lnTo>
                    <a:pt x="250" y="151"/>
                  </a:lnTo>
                  <a:lnTo>
                    <a:pt x="280" y="148"/>
                  </a:lnTo>
                  <a:lnTo>
                    <a:pt x="308" y="145"/>
                  </a:lnTo>
                  <a:lnTo>
                    <a:pt x="337" y="144"/>
                  </a:lnTo>
                  <a:lnTo>
                    <a:pt x="342" y="144"/>
                  </a:lnTo>
                  <a:lnTo>
                    <a:pt x="348" y="145"/>
                  </a:lnTo>
                  <a:lnTo>
                    <a:pt x="351" y="146"/>
                  </a:lnTo>
                  <a:lnTo>
                    <a:pt x="354" y="150"/>
                  </a:lnTo>
                  <a:lnTo>
                    <a:pt x="357" y="153"/>
                  </a:lnTo>
                  <a:lnTo>
                    <a:pt x="358" y="156"/>
                  </a:lnTo>
                  <a:lnTo>
                    <a:pt x="361" y="161"/>
                  </a:lnTo>
                  <a:lnTo>
                    <a:pt x="362" y="165"/>
                  </a:lnTo>
                  <a:lnTo>
                    <a:pt x="362" y="175"/>
                  </a:lnTo>
                  <a:lnTo>
                    <a:pt x="362" y="184"/>
                  </a:lnTo>
                  <a:lnTo>
                    <a:pt x="361" y="194"/>
                  </a:lnTo>
                  <a:lnTo>
                    <a:pt x="359" y="202"/>
                  </a:lnTo>
                  <a:lnTo>
                    <a:pt x="317" y="405"/>
                  </a:lnTo>
                  <a:close/>
                </a:path>
              </a:pathLst>
            </a:custGeom>
            <a:solidFill>
              <a:srgbClr val="FEFEF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yriad Pro"/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285753" y="250031"/>
              <a:ext cx="1670572" cy="84203"/>
              <a:chOff x="68096" y="6650480"/>
              <a:chExt cx="2503487" cy="127000"/>
            </a:xfrm>
            <a:solidFill>
              <a:schemeClr val="bg1"/>
            </a:solidFill>
          </p:grpSpPr>
          <p:sp>
            <p:nvSpPr>
              <p:cNvPr id="26" name="Freeform 25"/>
              <p:cNvSpPr>
                <a:spLocks noEditPoints="1"/>
              </p:cNvSpPr>
              <p:nvPr/>
            </p:nvSpPr>
            <p:spPr bwMode="auto">
              <a:xfrm>
                <a:off x="1838158" y="6650480"/>
                <a:ext cx="733425" cy="127000"/>
              </a:xfrm>
              <a:custGeom>
                <a:avLst/>
                <a:gdLst/>
                <a:ahLst/>
                <a:cxnLst>
                  <a:cxn ang="0">
                    <a:pos x="3511" y="637"/>
                  </a:cxn>
                  <a:cxn ang="0">
                    <a:pos x="3625" y="591"/>
                  </a:cxn>
                  <a:cxn ang="0">
                    <a:pos x="3691" y="454"/>
                  </a:cxn>
                  <a:cxn ang="0">
                    <a:pos x="3616" y="313"/>
                  </a:cxn>
                  <a:cxn ang="0">
                    <a:pos x="3441" y="224"/>
                  </a:cxn>
                  <a:cxn ang="0">
                    <a:pos x="3415" y="147"/>
                  </a:cxn>
                  <a:cxn ang="0">
                    <a:pos x="3489" y="95"/>
                  </a:cxn>
                  <a:cxn ang="0">
                    <a:pos x="3666" y="31"/>
                  </a:cxn>
                  <a:cxn ang="0">
                    <a:pos x="3447" y="8"/>
                  </a:cxn>
                  <a:cxn ang="0">
                    <a:pos x="3301" y="142"/>
                  </a:cxn>
                  <a:cxn ang="0">
                    <a:pos x="3355" y="299"/>
                  </a:cxn>
                  <a:cxn ang="0">
                    <a:pos x="3534" y="392"/>
                  </a:cxn>
                  <a:cxn ang="0">
                    <a:pos x="3575" y="471"/>
                  </a:cxn>
                  <a:cxn ang="0">
                    <a:pos x="3511" y="540"/>
                  </a:cxn>
                  <a:cxn ang="0">
                    <a:pos x="3327" y="514"/>
                  </a:cxn>
                  <a:cxn ang="0">
                    <a:pos x="3216" y="537"/>
                  </a:cxn>
                  <a:cxn ang="0">
                    <a:pos x="2637" y="544"/>
                  </a:cxn>
                  <a:cxn ang="0">
                    <a:pos x="2502" y="526"/>
                  </a:cxn>
                  <a:cxn ang="0">
                    <a:pos x="2420" y="453"/>
                  </a:cxn>
                  <a:cxn ang="0">
                    <a:pos x="2390" y="282"/>
                  </a:cxn>
                  <a:cxn ang="0">
                    <a:pos x="2435" y="168"/>
                  </a:cxn>
                  <a:cxn ang="0">
                    <a:pos x="2538" y="102"/>
                  </a:cxn>
                  <a:cxn ang="0">
                    <a:pos x="2726" y="118"/>
                  </a:cxn>
                  <a:cxn ang="0">
                    <a:pos x="2566" y="2"/>
                  </a:cxn>
                  <a:cxn ang="0">
                    <a:pos x="2399" y="59"/>
                  </a:cxn>
                  <a:cxn ang="0">
                    <a:pos x="2293" y="190"/>
                  </a:cxn>
                  <a:cxn ang="0">
                    <a:pos x="2272" y="380"/>
                  </a:cxn>
                  <a:cxn ang="0">
                    <a:pos x="2333" y="534"/>
                  </a:cxn>
                  <a:cxn ang="0">
                    <a:pos x="2467" y="623"/>
                  </a:cxn>
                  <a:cxn ang="0">
                    <a:pos x="2684" y="632"/>
                  </a:cxn>
                  <a:cxn ang="0">
                    <a:pos x="1776" y="631"/>
                  </a:cxn>
                  <a:cxn ang="0">
                    <a:pos x="1717" y="518"/>
                  </a:cxn>
                  <a:cxn ang="0">
                    <a:pos x="1447" y="10"/>
                  </a:cxn>
                  <a:cxn ang="0">
                    <a:pos x="1210" y="97"/>
                  </a:cxn>
                  <a:cxn ang="0">
                    <a:pos x="1281" y="178"/>
                  </a:cxn>
                  <a:cxn ang="0">
                    <a:pos x="1231" y="277"/>
                  </a:cxn>
                  <a:cxn ang="0">
                    <a:pos x="1090" y="375"/>
                  </a:cxn>
                  <a:cxn ang="0">
                    <a:pos x="1233" y="415"/>
                  </a:cxn>
                  <a:cxn ang="0">
                    <a:pos x="1297" y="622"/>
                  </a:cxn>
                  <a:cxn ang="0">
                    <a:pos x="1362" y="436"/>
                  </a:cxn>
                  <a:cxn ang="0">
                    <a:pos x="1282" y="337"/>
                  </a:cxn>
                  <a:cxn ang="0">
                    <a:pos x="1374" y="258"/>
                  </a:cxn>
                  <a:cxn ang="0">
                    <a:pos x="1373" y="94"/>
                  </a:cxn>
                  <a:cxn ang="0">
                    <a:pos x="1263" y="17"/>
                  </a:cxn>
                  <a:cxn ang="0">
                    <a:pos x="995" y="15"/>
                  </a:cxn>
                  <a:cxn ang="0">
                    <a:pos x="879" y="537"/>
                  </a:cxn>
                  <a:cxn ang="0">
                    <a:pos x="118" y="637"/>
                  </a:cxn>
                  <a:cxn ang="0">
                    <a:pos x="303" y="613"/>
                  </a:cxn>
                  <a:cxn ang="0">
                    <a:pos x="388" y="526"/>
                  </a:cxn>
                  <a:cxn ang="0">
                    <a:pos x="373" y="355"/>
                  </a:cxn>
                  <a:cxn ang="0">
                    <a:pos x="190" y="247"/>
                  </a:cxn>
                  <a:cxn ang="0">
                    <a:pos x="125" y="177"/>
                  </a:cxn>
                  <a:cxn ang="0">
                    <a:pos x="163" y="107"/>
                  </a:cxn>
                  <a:cxn ang="0">
                    <a:pos x="317" y="108"/>
                  </a:cxn>
                  <a:cxn ang="0">
                    <a:pos x="254" y="1"/>
                  </a:cxn>
                  <a:cxn ang="0">
                    <a:pos x="44" y="77"/>
                  </a:cxn>
                  <a:cxn ang="0">
                    <a:pos x="29" y="253"/>
                  </a:cxn>
                  <a:cxn ang="0">
                    <a:pos x="178" y="359"/>
                  </a:cxn>
                  <a:cxn ang="0">
                    <a:pos x="284" y="437"/>
                  </a:cxn>
                  <a:cxn ang="0">
                    <a:pos x="259" y="524"/>
                  </a:cxn>
                  <a:cxn ang="0">
                    <a:pos x="112" y="540"/>
                  </a:cxn>
                </a:cxnLst>
                <a:rect l="0" t="0" r="r" b="b"/>
                <a:pathLst>
                  <a:path w="3691" h="641">
                    <a:moveTo>
                      <a:pt x="3288" y="601"/>
                    </a:moveTo>
                    <a:lnTo>
                      <a:pt x="3302" y="609"/>
                    </a:lnTo>
                    <a:lnTo>
                      <a:pt x="3319" y="616"/>
                    </a:lnTo>
                    <a:lnTo>
                      <a:pt x="3338" y="622"/>
                    </a:lnTo>
                    <a:lnTo>
                      <a:pt x="3360" y="629"/>
                    </a:lnTo>
                    <a:lnTo>
                      <a:pt x="3382" y="634"/>
                    </a:lnTo>
                    <a:lnTo>
                      <a:pt x="3406" y="637"/>
                    </a:lnTo>
                    <a:lnTo>
                      <a:pt x="3431" y="640"/>
                    </a:lnTo>
                    <a:lnTo>
                      <a:pt x="3455" y="641"/>
                    </a:lnTo>
                    <a:lnTo>
                      <a:pt x="3484" y="640"/>
                    </a:lnTo>
                    <a:lnTo>
                      <a:pt x="3511" y="637"/>
                    </a:lnTo>
                    <a:lnTo>
                      <a:pt x="3524" y="635"/>
                    </a:lnTo>
                    <a:lnTo>
                      <a:pt x="3536" y="632"/>
                    </a:lnTo>
                    <a:lnTo>
                      <a:pt x="3548" y="629"/>
                    </a:lnTo>
                    <a:lnTo>
                      <a:pt x="3559" y="625"/>
                    </a:lnTo>
                    <a:lnTo>
                      <a:pt x="3570" y="621"/>
                    </a:lnTo>
                    <a:lnTo>
                      <a:pt x="3581" y="617"/>
                    </a:lnTo>
                    <a:lnTo>
                      <a:pt x="3590" y="613"/>
                    </a:lnTo>
                    <a:lnTo>
                      <a:pt x="3600" y="608"/>
                    </a:lnTo>
                    <a:lnTo>
                      <a:pt x="3608" y="603"/>
                    </a:lnTo>
                    <a:lnTo>
                      <a:pt x="3618" y="597"/>
                    </a:lnTo>
                    <a:lnTo>
                      <a:pt x="3625" y="591"/>
                    </a:lnTo>
                    <a:lnTo>
                      <a:pt x="3633" y="584"/>
                    </a:lnTo>
                    <a:lnTo>
                      <a:pt x="3639" y="578"/>
                    </a:lnTo>
                    <a:lnTo>
                      <a:pt x="3646" y="571"/>
                    </a:lnTo>
                    <a:lnTo>
                      <a:pt x="3653" y="564"/>
                    </a:lnTo>
                    <a:lnTo>
                      <a:pt x="3658" y="557"/>
                    </a:lnTo>
                    <a:lnTo>
                      <a:pt x="3668" y="541"/>
                    </a:lnTo>
                    <a:lnTo>
                      <a:pt x="3676" y="526"/>
                    </a:lnTo>
                    <a:lnTo>
                      <a:pt x="3682" y="508"/>
                    </a:lnTo>
                    <a:lnTo>
                      <a:pt x="3687" y="491"/>
                    </a:lnTo>
                    <a:lnTo>
                      <a:pt x="3690" y="472"/>
                    </a:lnTo>
                    <a:lnTo>
                      <a:pt x="3691" y="454"/>
                    </a:lnTo>
                    <a:lnTo>
                      <a:pt x="3690" y="437"/>
                    </a:lnTo>
                    <a:lnTo>
                      <a:pt x="3688" y="422"/>
                    </a:lnTo>
                    <a:lnTo>
                      <a:pt x="3684" y="407"/>
                    </a:lnTo>
                    <a:lnTo>
                      <a:pt x="3680" y="393"/>
                    </a:lnTo>
                    <a:lnTo>
                      <a:pt x="3675" y="380"/>
                    </a:lnTo>
                    <a:lnTo>
                      <a:pt x="3668" y="367"/>
                    </a:lnTo>
                    <a:lnTo>
                      <a:pt x="3660" y="355"/>
                    </a:lnTo>
                    <a:lnTo>
                      <a:pt x="3651" y="344"/>
                    </a:lnTo>
                    <a:lnTo>
                      <a:pt x="3640" y="332"/>
                    </a:lnTo>
                    <a:lnTo>
                      <a:pt x="3629" y="322"/>
                    </a:lnTo>
                    <a:lnTo>
                      <a:pt x="3616" y="313"/>
                    </a:lnTo>
                    <a:lnTo>
                      <a:pt x="3601" y="303"/>
                    </a:lnTo>
                    <a:lnTo>
                      <a:pt x="3586" y="294"/>
                    </a:lnTo>
                    <a:lnTo>
                      <a:pt x="3568" y="286"/>
                    </a:lnTo>
                    <a:lnTo>
                      <a:pt x="3550" y="278"/>
                    </a:lnTo>
                    <a:lnTo>
                      <a:pt x="3530" y="270"/>
                    </a:lnTo>
                    <a:lnTo>
                      <a:pt x="3502" y="258"/>
                    </a:lnTo>
                    <a:lnTo>
                      <a:pt x="3477" y="247"/>
                    </a:lnTo>
                    <a:lnTo>
                      <a:pt x="3467" y="242"/>
                    </a:lnTo>
                    <a:lnTo>
                      <a:pt x="3457" y="236"/>
                    </a:lnTo>
                    <a:lnTo>
                      <a:pt x="3448" y="230"/>
                    </a:lnTo>
                    <a:lnTo>
                      <a:pt x="3441" y="224"/>
                    </a:lnTo>
                    <a:lnTo>
                      <a:pt x="3434" y="219"/>
                    </a:lnTo>
                    <a:lnTo>
                      <a:pt x="3428" y="213"/>
                    </a:lnTo>
                    <a:lnTo>
                      <a:pt x="3423" y="206"/>
                    </a:lnTo>
                    <a:lnTo>
                      <a:pt x="3419" y="200"/>
                    </a:lnTo>
                    <a:lnTo>
                      <a:pt x="3416" y="192"/>
                    </a:lnTo>
                    <a:lnTo>
                      <a:pt x="3414" y="184"/>
                    </a:lnTo>
                    <a:lnTo>
                      <a:pt x="3412" y="177"/>
                    </a:lnTo>
                    <a:lnTo>
                      <a:pt x="3412" y="168"/>
                    </a:lnTo>
                    <a:lnTo>
                      <a:pt x="3412" y="162"/>
                    </a:lnTo>
                    <a:lnTo>
                      <a:pt x="3413" y="154"/>
                    </a:lnTo>
                    <a:lnTo>
                      <a:pt x="3415" y="147"/>
                    </a:lnTo>
                    <a:lnTo>
                      <a:pt x="3418" y="141"/>
                    </a:lnTo>
                    <a:lnTo>
                      <a:pt x="3421" y="135"/>
                    </a:lnTo>
                    <a:lnTo>
                      <a:pt x="3426" y="129"/>
                    </a:lnTo>
                    <a:lnTo>
                      <a:pt x="3431" y="122"/>
                    </a:lnTo>
                    <a:lnTo>
                      <a:pt x="3437" y="117"/>
                    </a:lnTo>
                    <a:lnTo>
                      <a:pt x="3443" y="112"/>
                    </a:lnTo>
                    <a:lnTo>
                      <a:pt x="3450" y="107"/>
                    </a:lnTo>
                    <a:lnTo>
                      <a:pt x="3459" y="103"/>
                    </a:lnTo>
                    <a:lnTo>
                      <a:pt x="3469" y="100"/>
                    </a:lnTo>
                    <a:lnTo>
                      <a:pt x="3479" y="97"/>
                    </a:lnTo>
                    <a:lnTo>
                      <a:pt x="3489" y="95"/>
                    </a:lnTo>
                    <a:lnTo>
                      <a:pt x="3502" y="94"/>
                    </a:lnTo>
                    <a:lnTo>
                      <a:pt x="3515" y="94"/>
                    </a:lnTo>
                    <a:lnTo>
                      <a:pt x="3535" y="94"/>
                    </a:lnTo>
                    <a:lnTo>
                      <a:pt x="3555" y="96"/>
                    </a:lnTo>
                    <a:lnTo>
                      <a:pt x="3573" y="100"/>
                    </a:lnTo>
                    <a:lnTo>
                      <a:pt x="3590" y="104"/>
                    </a:lnTo>
                    <a:lnTo>
                      <a:pt x="3604" y="108"/>
                    </a:lnTo>
                    <a:lnTo>
                      <a:pt x="3618" y="113"/>
                    </a:lnTo>
                    <a:lnTo>
                      <a:pt x="3629" y="118"/>
                    </a:lnTo>
                    <a:lnTo>
                      <a:pt x="3638" y="122"/>
                    </a:lnTo>
                    <a:lnTo>
                      <a:pt x="3666" y="31"/>
                    </a:lnTo>
                    <a:lnTo>
                      <a:pt x="3653" y="25"/>
                    </a:lnTo>
                    <a:lnTo>
                      <a:pt x="3638" y="20"/>
                    </a:lnTo>
                    <a:lnTo>
                      <a:pt x="3622" y="14"/>
                    </a:lnTo>
                    <a:lnTo>
                      <a:pt x="3604" y="9"/>
                    </a:lnTo>
                    <a:lnTo>
                      <a:pt x="3585" y="6"/>
                    </a:lnTo>
                    <a:lnTo>
                      <a:pt x="3564" y="3"/>
                    </a:lnTo>
                    <a:lnTo>
                      <a:pt x="3542" y="1"/>
                    </a:lnTo>
                    <a:lnTo>
                      <a:pt x="3517" y="0"/>
                    </a:lnTo>
                    <a:lnTo>
                      <a:pt x="3492" y="1"/>
                    </a:lnTo>
                    <a:lnTo>
                      <a:pt x="3469" y="4"/>
                    </a:lnTo>
                    <a:lnTo>
                      <a:pt x="3447" y="8"/>
                    </a:lnTo>
                    <a:lnTo>
                      <a:pt x="3426" y="14"/>
                    </a:lnTo>
                    <a:lnTo>
                      <a:pt x="3406" y="22"/>
                    </a:lnTo>
                    <a:lnTo>
                      <a:pt x="3389" y="30"/>
                    </a:lnTo>
                    <a:lnTo>
                      <a:pt x="3372" y="40"/>
                    </a:lnTo>
                    <a:lnTo>
                      <a:pt x="3357" y="51"/>
                    </a:lnTo>
                    <a:lnTo>
                      <a:pt x="3343" y="64"/>
                    </a:lnTo>
                    <a:lnTo>
                      <a:pt x="3331" y="77"/>
                    </a:lnTo>
                    <a:lnTo>
                      <a:pt x="3322" y="93"/>
                    </a:lnTo>
                    <a:lnTo>
                      <a:pt x="3312" y="108"/>
                    </a:lnTo>
                    <a:lnTo>
                      <a:pt x="3306" y="124"/>
                    </a:lnTo>
                    <a:lnTo>
                      <a:pt x="3301" y="142"/>
                    </a:lnTo>
                    <a:lnTo>
                      <a:pt x="3298" y="159"/>
                    </a:lnTo>
                    <a:lnTo>
                      <a:pt x="3297" y="179"/>
                    </a:lnTo>
                    <a:lnTo>
                      <a:pt x="3298" y="194"/>
                    </a:lnTo>
                    <a:lnTo>
                      <a:pt x="3300" y="211"/>
                    </a:lnTo>
                    <a:lnTo>
                      <a:pt x="3304" y="225"/>
                    </a:lnTo>
                    <a:lnTo>
                      <a:pt x="3309" y="240"/>
                    </a:lnTo>
                    <a:lnTo>
                      <a:pt x="3316" y="253"/>
                    </a:lnTo>
                    <a:lnTo>
                      <a:pt x="3324" y="265"/>
                    </a:lnTo>
                    <a:lnTo>
                      <a:pt x="3333" y="277"/>
                    </a:lnTo>
                    <a:lnTo>
                      <a:pt x="3343" y="288"/>
                    </a:lnTo>
                    <a:lnTo>
                      <a:pt x="3355" y="299"/>
                    </a:lnTo>
                    <a:lnTo>
                      <a:pt x="3367" y="310"/>
                    </a:lnTo>
                    <a:lnTo>
                      <a:pt x="3381" y="319"/>
                    </a:lnTo>
                    <a:lnTo>
                      <a:pt x="3396" y="328"/>
                    </a:lnTo>
                    <a:lnTo>
                      <a:pt x="3412" y="336"/>
                    </a:lnTo>
                    <a:lnTo>
                      <a:pt x="3429" y="345"/>
                    </a:lnTo>
                    <a:lnTo>
                      <a:pt x="3447" y="352"/>
                    </a:lnTo>
                    <a:lnTo>
                      <a:pt x="3466" y="359"/>
                    </a:lnTo>
                    <a:lnTo>
                      <a:pt x="3492" y="369"/>
                    </a:lnTo>
                    <a:lnTo>
                      <a:pt x="3516" y="381"/>
                    </a:lnTo>
                    <a:lnTo>
                      <a:pt x="3525" y="386"/>
                    </a:lnTo>
                    <a:lnTo>
                      <a:pt x="3534" y="392"/>
                    </a:lnTo>
                    <a:lnTo>
                      <a:pt x="3543" y="397"/>
                    </a:lnTo>
                    <a:lnTo>
                      <a:pt x="3550" y="403"/>
                    </a:lnTo>
                    <a:lnTo>
                      <a:pt x="3556" y="409"/>
                    </a:lnTo>
                    <a:lnTo>
                      <a:pt x="3561" y="417"/>
                    </a:lnTo>
                    <a:lnTo>
                      <a:pt x="3565" y="423"/>
                    </a:lnTo>
                    <a:lnTo>
                      <a:pt x="3569" y="430"/>
                    </a:lnTo>
                    <a:lnTo>
                      <a:pt x="3571" y="437"/>
                    </a:lnTo>
                    <a:lnTo>
                      <a:pt x="3573" y="445"/>
                    </a:lnTo>
                    <a:lnTo>
                      <a:pt x="3575" y="454"/>
                    </a:lnTo>
                    <a:lnTo>
                      <a:pt x="3576" y="462"/>
                    </a:lnTo>
                    <a:lnTo>
                      <a:pt x="3575" y="471"/>
                    </a:lnTo>
                    <a:lnTo>
                      <a:pt x="3573" y="480"/>
                    </a:lnTo>
                    <a:lnTo>
                      <a:pt x="3571" y="489"/>
                    </a:lnTo>
                    <a:lnTo>
                      <a:pt x="3567" y="497"/>
                    </a:lnTo>
                    <a:lnTo>
                      <a:pt x="3563" y="504"/>
                    </a:lnTo>
                    <a:lnTo>
                      <a:pt x="3558" y="511"/>
                    </a:lnTo>
                    <a:lnTo>
                      <a:pt x="3553" y="517"/>
                    </a:lnTo>
                    <a:lnTo>
                      <a:pt x="3546" y="524"/>
                    </a:lnTo>
                    <a:lnTo>
                      <a:pt x="3539" y="529"/>
                    </a:lnTo>
                    <a:lnTo>
                      <a:pt x="3530" y="533"/>
                    </a:lnTo>
                    <a:lnTo>
                      <a:pt x="3521" y="537"/>
                    </a:lnTo>
                    <a:lnTo>
                      <a:pt x="3511" y="540"/>
                    </a:lnTo>
                    <a:lnTo>
                      <a:pt x="3500" y="543"/>
                    </a:lnTo>
                    <a:lnTo>
                      <a:pt x="3488" y="545"/>
                    </a:lnTo>
                    <a:lnTo>
                      <a:pt x="3476" y="546"/>
                    </a:lnTo>
                    <a:lnTo>
                      <a:pt x="3463" y="546"/>
                    </a:lnTo>
                    <a:lnTo>
                      <a:pt x="3441" y="546"/>
                    </a:lnTo>
                    <a:lnTo>
                      <a:pt x="3420" y="543"/>
                    </a:lnTo>
                    <a:lnTo>
                      <a:pt x="3400" y="540"/>
                    </a:lnTo>
                    <a:lnTo>
                      <a:pt x="3379" y="535"/>
                    </a:lnTo>
                    <a:lnTo>
                      <a:pt x="3361" y="529"/>
                    </a:lnTo>
                    <a:lnTo>
                      <a:pt x="3343" y="523"/>
                    </a:lnTo>
                    <a:lnTo>
                      <a:pt x="3327" y="514"/>
                    </a:lnTo>
                    <a:lnTo>
                      <a:pt x="3312" y="507"/>
                    </a:lnTo>
                    <a:lnTo>
                      <a:pt x="3288" y="601"/>
                    </a:lnTo>
                    <a:close/>
                    <a:moveTo>
                      <a:pt x="3188" y="263"/>
                    </a:moveTo>
                    <a:lnTo>
                      <a:pt x="2955" y="263"/>
                    </a:lnTo>
                    <a:lnTo>
                      <a:pt x="2955" y="104"/>
                    </a:lnTo>
                    <a:lnTo>
                      <a:pt x="3202" y="104"/>
                    </a:lnTo>
                    <a:lnTo>
                      <a:pt x="3202" y="10"/>
                    </a:lnTo>
                    <a:lnTo>
                      <a:pt x="2841" y="10"/>
                    </a:lnTo>
                    <a:lnTo>
                      <a:pt x="2841" y="631"/>
                    </a:lnTo>
                    <a:lnTo>
                      <a:pt x="3216" y="631"/>
                    </a:lnTo>
                    <a:lnTo>
                      <a:pt x="3216" y="537"/>
                    </a:lnTo>
                    <a:lnTo>
                      <a:pt x="2955" y="537"/>
                    </a:lnTo>
                    <a:lnTo>
                      <a:pt x="2955" y="355"/>
                    </a:lnTo>
                    <a:lnTo>
                      <a:pt x="3188" y="355"/>
                    </a:lnTo>
                    <a:lnTo>
                      <a:pt x="3188" y="263"/>
                    </a:lnTo>
                    <a:close/>
                    <a:moveTo>
                      <a:pt x="2727" y="523"/>
                    </a:moveTo>
                    <a:lnTo>
                      <a:pt x="2714" y="528"/>
                    </a:lnTo>
                    <a:lnTo>
                      <a:pt x="2701" y="532"/>
                    </a:lnTo>
                    <a:lnTo>
                      <a:pt x="2687" y="536"/>
                    </a:lnTo>
                    <a:lnTo>
                      <a:pt x="2671" y="539"/>
                    </a:lnTo>
                    <a:lnTo>
                      <a:pt x="2655" y="542"/>
                    </a:lnTo>
                    <a:lnTo>
                      <a:pt x="2637" y="544"/>
                    </a:lnTo>
                    <a:lnTo>
                      <a:pt x="2621" y="545"/>
                    </a:lnTo>
                    <a:lnTo>
                      <a:pt x="2604" y="545"/>
                    </a:lnTo>
                    <a:lnTo>
                      <a:pt x="2590" y="545"/>
                    </a:lnTo>
                    <a:lnTo>
                      <a:pt x="2579" y="544"/>
                    </a:lnTo>
                    <a:lnTo>
                      <a:pt x="2567" y="543"/>
                    </a:lnTo>
                    <a:lnTo>
                      <a:pt x="2555" y="541"/>
                    </a:lnTo>
                    <a:lnTo>
                      <a:pt x="2544" y="539"/>
                    </a:lnTo>
                    <a:lnTo>
                      <a:pt x="2533" y="537"/>
                    </a:lnTo>
                    <a:lnTo>
                      <a:pt x="2522" y="534"/>
                    </a:lnTo>
                    <a:lnTo>
                      <a:pt x="2512" y="530"/>
                    </a:lnTo>
                    <a:lnTo>
                      <a:pt x="2502" y="526"/>
                    </a:lnTo>
                    <a:lnTo>
                      <a:pt x="2493" y="522"/>
                    </a:lnTo>
                    <a:lnTo>
                      <a:pt x="2483" y="516"/>
                    </a:lnTo>
                    <a:lnTo>
                      <a:pt x="2475" y="511"/>
                    </a:lnTo>
                    <a:lnTo>
                      <a:pt x="2467" y="505"/>
                    </a:lnTo>
                    <a:lnTo>
                      <a:pt x="2459" y="499"/>
                    </a:lnTo>
                    <a:lnTo>
                      <a:pt x="2451" y="492"/>
                    </a:lnTo>
                    <a:lnTo>
                      <a:pt x="2444" y="486"/>
                    </a:lnTo>
                    <a:lnTo>
                      <a:pt x="2437" y="477"/>
                    </a:lnTo>
                    <a:lnTo>
                      <a:pt x="2431" y="470"/>
                    </a:lnTo>
                    <a:lnTo>
                      <a:pt x="2426" y="462"/>
                    </a:lnTo>
                    <a:lnTo>
                      <a:pt x="2420" y="453"/>
                    </a:lnTo>
                    <a:lnTo>
                      <a:pt x="2414" y="443"/>
                    </a:lnTo>
                    <a:lnTo>
                      <a:pt x="2410" y="434"/>
                    </a:lnTo>
                    <a:lnTo>
                      <a:pt x="2406" y="425"/>
                    </a:lnTo>
                    <a:lnTo>
                      <a:pt x="2402" y="415"/>
                    </a:lnTo>
                    <a:lnTo>
                      <a:pt x="2396" y="393"/>
                    </a:lnTo>
                    <a:lnTo>
                      <a:pt x="2391" y="371"/>
                    </a:lnTo>
                    <a:lnTo>
                      <a:pt x="2389" y="347"/>
                    </a:lnTo>
                    <a:lnTo>
                      <a:pt x="2388" y="322"/>
                    </a:lnTo>
                    <a:lnTo>
                      <a:pt x="2388" y="309"/>
                    </a:lnTo>
                    <a:lnTo>
                      <a:pt x="2389" y="295"/>
                    </a:lnTo>
                    <a:lnTo>
                      <a:pt x="2390" y="282"/>
                    </a:lnTo>
                    <a:lnTo>
                      <a:pt x="2392" y="270"/>
                    </a:lnTo>
                    <a:lnTo>
                      <a:pt x="2394" y="257"/>
                    </a:lnTo>
                    <a:lnTo>
                      <a:pt x="2397" y="246"/>
                    </a:lnTo>
                    <a:lnTo>
                      <a:pt x="2400" y="235"/>
                    </a:lnTo>
                    <a:lnTo>
                      <a:pt x="2403" y="223"/>
                    </a:lnTo>
                    <a:lnTo>
                      <a:pt x="2408" y="213"/>
                    </a:lnTo>
                    <a:lnTo>
                      <a:pt x="2412" y="203"/>
                    </a:lnTo>
                    <a:lnTo>
                      <a:pt x="2418" y="193"/>
                    </a:lnTo>
                    <a:lnTo>
                      <a:pt x="2423" y="184"/>
                    </a:lnTo>
                    <a:lnTo>
                      <a:pt x="2429" y="176"/>
                    </a:lnTo>
                    <a:lnTo>
                      <a:pt x="2435" y="168"/>
                    </a:lnTo>
                    <a:lnTo>
                      <a:pt x="2441" y="159"/>
                    </a:lnTo>
                    <a:lnTo>
                      <a:pt x="2448" y="152"/>
                    </a:lnTo>
                    <a:lnTo>
                      <a:pt x="2457" y="145"/>
                    </a:lnTo>
                    <a:lnTo>
                      <a:pt x="2464" y="139"/>
                    </a:lnTo>
                    <a:lnTo>
                      <a:pt x="2472" y="133"/>
                    </a:lnTo>
                    <a:lnTo>
                      <a:pt x="2480" y="127"/>
                    </a:lnTo>
                    <a:lnTo>
                      <a:pt x="2489" y="121"/>
                    </a:lnTo>
                    <a:lnTo>
                      <a:pt x="2499" y="117"/>
                    </a:lnTo>
                    <a:lnTo>
                      <a:pt x="2508" y="112"/>
                    </a:lnTo>
                    <a:lnTo>
                      <a:pt x="2517" y="109"/>
                    </a:lnTo>
                    <a:lnTo>
                      <a:pt x="2538" y="102"/>
                    </a:lnTo>
                    <a:lnTo>
                      <a:pt x="2559" y="98"/>
                    </a:lnTo>
                    <a:lnTo>
                      <a:pt x="2582" y="95"/>
                    </a:lnTo>
                    <a:lnTo>
                      <a:pt x="2605" y="94"/>
                    </a:lnTo>
                    <a:lnTo>
                      <a:pt x="2623" y="95"/>
                    </a:lnTo>
                    <a:lnTo>
                      <a:pt x="2641" y="96"/>
                    </a:lnTo>
                    <a:lnTo>
                      <a:pt x="2658" y="98"/>
                    </a:lnTo>
                    <a:lnTo>
                      <a:pt x="2673" y="101"/>
                    </a:lnTo>
                    <a:lnTo>
                      <a:pt x="2688" y="105"/>
                    </a:lnTo>
                    <a:lnTo>
                      <a:pt x="2701" y="109"/>
                    </a:lnTo>
                    <a:lnTo>
                      <a:pt x="2714" y="113"/>
                    </a:lnTo>
                    <a:lnTo>
                      <a:pt x="2726" y="118"/>
                    </a:lnTo>
                    <a:lnTo>
                      <a:pt x="2750" y="28"/>
                    </a:lnTo>
                    <a:lnTo>
                      <a:pt x="2740" y="24"/>
                    </a:lnTo>
                    <a:lnTo>
                      <a:pt x="2728" y="19"/>
                    </a:lnTo>
                    <a:lnTo>
                      <a:pt x="2712" y="13"/>
                    </a:lnTo>
                    <a:lnTo>
                      <a:pt x="2695" y="9"/>
                    </a:lnTo>
                    <a:lnTo>
                      <a:pt x="2674" y="6"/>
                    </a:lnTo>
                    <a:lnTo>
                      <a:pt x="2652" y="3"/>
                    </a:lnTo>
                    <a:lnTo>
                      <a:pt x="2627" y="1"/>
                    </a:lnTo>
                    <a:lnTo>
                      <a:pt x="2600" y="0"/>
                    </a:lnTo>
                    <a:lnTo>
                      <a:pt x="2583" y="1"/>
                    </a:lnTo>
                    <a:lnTo>
                      <a:pt x="2566" y="2"/>
                    </a:lnTo>
                    <a:lnTo>
                      <a:pt x="2548" y="4"/>
                    </a:lnTo>
                    <a:lnTo>
                      <a:pt x="2532" y="6"/>
                    </a:lnTo>
                    <a:lnTo>
                      <a:pt x="2515" y="9"/>
                    </a:lnTo>
                    <a:lnTo>
                      <a:pt x="2499" y="13"/>
                    </a:lnTo>
                    <a:lnTo>
                      <a:pt x="2483" y="17"/>
                    </a:lnTo>
                    <a:lnTo>
                      <a:pt x="2468" y="23"/>
                    </a:lnTo>
                    <a:lnTo>
                      <a:pt x="2454" y="29"/>
                    </a:lnTo>
                    <a:lnTo>
                      <a:pt x="2439" y="35"/>
                    </a:lnTo>
                    <a:lnTo>
                      <a:pt x="2426" y="42"/>
                    </a:lnTo>
                    <a:lnTo>
                      <a:pt x="2411" y="50"/>
                    </a:lnTo>
                    <a:lnTo>
                      <a:pt x="2399" y="59"/>
                    </a:lnTo>
                    <a:lnTo>
                      <a:pt x="2387" y="68"/>
                    </a:lnTo>
                    <a:lnTo>
                      <a:pt x="2374" y="77"/>
                    </a:lnTo>
                    <a:lnTo>
                      <a:pt x="2363" y="87"/>
                    </a:lnTo>
                    <a:lnTo>
                      <a:pt x="2352" y="99"/>
                    </a:lnTo>
                    <a:lnTo>
                      <a:pt x="2342" y="110"/>
                    </a:lnTo>
                    <a:lnTo>
                      <a:pt x="2332" y="122"/>
                    </a:lnTo>
                    <a:lnTo>
                      <a:pt x="2323" y="135"/>
                    </a:lnTo>
                    <a:lnTo>
                      <a:pt x="2315" y="148"/>
                    </a:lnTo>
                    <a:lnTo>
                      <a:pt x="2307" y="162"/>
                    </a:lnTo>
                    <a:lnTo>
                      <a:pt x="2300" y="176"/>
                    </a:lnTo>
                    <a:lnTo>
                      <a:pt x="2293" y="190"/>
                    </a:lnTo>
                    <a:lnTo>
                      <a:pt x="2288" y="206"/>
                    </a:lnTo>
                    <a:lnTo>
                      <a:pt x="2283" y="222"/>
                    </a:lnTo>
                    <a:lnTo>
                      <a:pt x="2278" y="239"/>
                    </a:lnTo>
                    <a:lnTo>
                      <a:pt x="2275" y="255"/>
                    </a:lnTo>
                    <a:lnTo>
                      <a:pt x="2272" y="273"/>
                    </a:lnTo>
                    <a:lnTo>
                      <a:pt x="2270" y="290"/>
                    </a:lnTo>
                    <a:lnTo>
                      <a:pt x="2269" y="309"/>
                    </a:lnTo>
                    <a:lnTo>
                      <a:pt x="2269" y="328"/>
                    </a:lnTo>
                    <a:lnTo>
                      <a:pt x="2269" y="346"/>
                    </a:lnTo>
                    <a:lnTo>
                      <a:pt x="2270" y="362"/>
                    </a:lnTo>
                    <a:lnTo>
                      <a:pt x="2272" y="380"/>
                    </a:lnTo>
                    <a:lnTo>
                      <a:pt x="2274" y="395"/>
                    </a:lnTo>
                    <a:lnTo>
                      <a:pt x="2277" y="412"/>
                    </a:lnTo>
                    <a:lnTo>
                      <a:pt x="2281" y="427"/>
                    </a:lnTo>
                    <a:lnTo>
                      <a:pt x="2285" y="441"/>
                    </a:lnTo>
                    <a:lnTo>
                      <a:pt x="2290" y="457"/>
                    </a:lnTo>
                    <a:lnTo>
                      <a:pt x="2295" y="470"/>
                    </a:lnTo>
                    <a:lnTo>
                      <a:pt x="2302" y="484"/>
                    </a:lnTo>
                    <a:lnTo>
                      <a:pt x="2309" y="497"/>
                    </a:lnTo>
                    <a:lnTo>
                      <a:pt x="2317" y="509"/>
                    </a:lnTo>
                    <a:lnTo>
                      <a:pt x="2325" y="522"/>
                    </a:lnTo>
                    <a:lnTo>
                      <a:pt x="2333" y="534"/>
                    </a:lnTo>
                    <a:lnTo>
                      <a:pt x="2343" y="544"/>
                    </a:lnTo>
                    <a:lnTo>
                      <a:pt x="2353" y="555"/>
                    </a:lnTo>
                    <a:lnTo>
                      <a:pt x="2363" y="565"/>
                    </a:lnTo>
                    <a:lnTo>
                      <a:pt x="2374" y="574"/>
                    </a:lnTo>
                    <a:lnTo>
                      <a:pt x="2386" y="583"/>
                    </a:lnTo>
                    <a:lnTo>
                      <a:pt x="2398" y="592"/>
                    </a:lnTo>
                    <a:lnTo>
                      <a:pt x="2411" y="599"/>
                    </a:lnTo>
                    <a:lnTo>
                      <a:pt x="2424" y="606"/>
                    </a:lnTo>
                    <a:lnTo>
                      <a:pt x="2438" y="612"/>
                    </a:lnTo>
                    <a:lnTo>
                      <a:pt x="2452" y="618"/>
                    </a:lnTo>
                    <a:lnTo>
                      <a:pt x="2467" y="623"/>
                    </a:lnTo>
                    <a:lnTo>
                      <a:pt x="2482" y="628"/>
                    </a:lnTo>
                    <a:lnTo>
                      <a:pt x="2499" y="632"/>
                    </a:lnTo>
                    <a:lnTo>
                      <a:pt x="2515" y="635"/>
                    </a:lnTo>
                    <a:lnTo>
                      <a:pt x="2532" y="637"/>
                    </a:lnTo>
                    <a:lnTo>
                      <a:pt x="2549" y="639"/>
                    </a:lnTo>
                    <a:lnTo>
                      <a:pt x="2567" y="640"/>
                    </a:lnTo>
                    <a:lnTo>
                      <a:pt x="2585" y="641"/>
                    </a:lnTo>
                    <a:lnTo>
                      <a:pt x="2612" y="640"/>
                    </a:lnTo>
                    <a:lnTo>
                      <a:pt x="2637" y="638"/>
                    </a:lnTo>
                    <a:lnTo>
                      <a:pt x="2661" y="635"/>
                    </a:lnTo>
                    <a:lnTo>
                      <a:pt x="2684" y="632"/>
                    </a:lnTo>
                    <a:lnTo>
                      <a:pt x="2702" y="628"/>
                    </a:lnTo>
                    <a:lnTo>
                      <a:pt x="2720" y="622"/>
                    </a:lnTo>
                    <a:lnTo>
                      <a:pt x="2734" y="617"/>
                    </a:lnTo>
                    <a:lnTo>
                      <a:pt x="2745" y="612"/>
                    </a:lnTo>
                    <a:lnTo>
                      <a:pt x="2727" y="523"/>
                    </a:lnTo>
                    <a:close/>
                    <a:moveTo>
                      <a:pt x="2058" y="10"/>
                    </a:moveTo>
                    <a:lnTo>
                      <a:pt x="2058" y="631"/>
                    </a:lnTo>
                    <a:lnTo>
                      <a:pt x="2171" y="631"/>
                    </a:lnTo>
                    <a:lnTo>
                      <a:pt x="2171" y="10"/>
                    </a:lnTo>
                    <a:lnTo>
                      <a:pt x="2058" y="10"/>
                    </a:lnTo>
                    <a:close/>
                    <a:moveTo>
                      <a:pt x="1776" y="631"/>
                    </a:moveTo>
                    <a:lnTo>
                      <a:pt x="1991" y="10"/>
                    </a:lnTo>
                    <a:lnTo>
                      <a:pt x="1871" y="10"/>
                    </a:lnTo>
                    <a:lnTo>
                      <a:pt x="1780" y="294"/>
                    </a:lnTo>
                    <a:lnTo>
                      <a:pt x="1771" y="322"/>
                    </a:lnTo>
                    <a:lnTo>
                      <a:pt x="1762" y="351"/>
                    </a:lnTo>
                    <a:lnTo>
                      <a:pt x="1754" y="379"/>
                    </a:lnTo>
                    <a:lnTo>
                      <a:pt x="1746" y="407"/>
                    </a:lnTo>
                    <a:lnTo>
                      <a:pt x="1738" y="435"/>
                    </a:lnTo>
                    <a:lnTo>
                      <a:pt x="1730" y="463"/>
                    </a:lnTo>
                    <a:lnTo>
                      <a:pt x="1724" y="491"/>
                    </a:lnTo>
                    <a:lnTo>
                      <a:pt x="1717" y="518"/>
                    </a:lnTo>
                    <a:lnTo>
                      <a:pt x="1715" y="518"/>
                    </a:lnTo>
                    <a:lnTo>
                      <a:pt x="1709" y="491"/>
                    </a:lnTo>
                    <a:lnTo>
                      <a:pt x="1702" y="462"/>
                    </a:lnTo>
                    <a:lnTo>
                      <a:pt x="1695" y="434"/>
                    </a:lnTo>
                    <a:lnTo>
                      <a:pt x="1688" y="406"/>
                    </a:lnTo>
                    <a:lnTo>
                      <a:pt x="1680" y="379"/>
                    </a:lnTo>
                    <a:lnTo>
                      <a:pt x="1672" y="350"/>
                    </a:lnTo>
                    <a:lnTo>
                      <a:pt x="1663" y="321"/>
                    </a:lnTo>
                    <a:lnTo>
                      <a:pt x="1654" y="292"/>
                    </a:lnTo>
                    <a:lnTo>
                      <a:pt x="1570" y="10"/>
                    </a:lnTo>
                    <a:lnTo>
                      <a:pt x="1447" y="10"/>
                    </a:lnTo>
                    <a:lnTo>
                      <a:pt x="1647" y="631"/>
                    </a:lnTo>
                    <a:lnTo>
                      <a:pt x="1776" y="631"/>
                    </a:lnTo>
                    <a:close/>
                    <a:moveTo>
                      <a:pt x="1090" y="97"/>
                    </a:moveTo>
                    <a:lnTo>
                      <a:pt x="1101" y="95"/>
                    </a:lnTo>
                    <a:lnTo>
                      <a:pt x="1117" y="93"/>
                    </a:lnTo>
                    <a:lnTo>
                      <a:pt x="1136" y="92"/>
                    </a:lnTo>
                    <a:lnTo>
                      <a:pt x="1161" y="91"/>
                    </a:lnTo>
                    <a:lnTo>
                      <a:pt x="1174" y="92"/>
                    </a:lnTo>
                    <a:lnTo>
                      <a:pt x="1187" y="93"/>
                    </a:lnTo>
                    <a:lnTo>
                      <a:pt x="1199" y="95"/>
                    </a:lnTo>
                    <a:lnTo>
                      <a:pt x="1210" y="97"/>
                    </a:lnTo>
                    <a:lnTo>
                      <a:pt x="1222" y="100"/>
                    </a:lnTo>
                    <a:lnTo>
                      <a:pt x="1231" y="105"/>
                    </a:lnTo>
                    <a:lnTo>
                      <a:pt x="1240" y="109"/>
                    </a:lnTo>
                    <a:lnTo>
                      <a:pt x="1248" y="115"/>
                    </a:lnTo>
                    <a:lnTo>
                      <a:pt x="1256" y="121"/>
                    </a:lnTo>
                    <a:lnTo>
                      <a:pt x="1263" y="130"/>
                    </a:lnTo>
                    <a:lnTo>
                      <a:pt x="1268" y="137"/>
                    </a:lnTo>
                    <a:lnTo>
                      <a:pt x="1273" y="146"/>
                    </a:lnTo>
                    <a:lnTo>
                      <a:pt x="1277" y="156"/>
                    </a:lnTo>
                    <a:lnTo>
                      <a:pt x="1279" y="167"/>
                    </a:lnTo>
                    <a:lnTo>
                      <a:pt x="1281" y="178"/>
                    </a:lnTo>
                    <a:lnTo>
                      <a:pt x="1281" y="190"/>
                    </a:lnTo>
                    <a:lnTo>
                      <a:pt x="1281" y="202"/>
                    </a:lnTo>
                    <a:lnTo>
                      <a:pt x="1279" y="212"/>
                    </a:lnTo>
                    <a:lnTo>
                      <a:pt x="1277" y="222"/>
                    </a:lnTo>
                    <a:lnTo>
                      <a:pt x="1273" y="232"/>
                    </a:lnTo>
                    <a:lnTo>
                      <a:pt x="1268" y="242"/>
                    </a:lnTo>
                    <a:lnTo>
                      <a:pt x="1263" y="250"/>
                    </a:lnTo>
                    <a:lnTo>
                      <a:pt x="1255" y="257"/>
                    </a:lnTo>
                    <a:lnTo>
                      <a:pt x="1248" y="264"/>
                    </a:lnTo>
                    <a:lnTo>
                      <a:pt x="1240" y="271"/>
                    </a:lnTo>
                    <a:lnTo>
                      <a:pt x="1231" y="277"/>
                    </a:lnTo>
                    <a:lnTo>
                      <a:pt x="1221" y="281"/>
                    </a:lnTo>
                    <a:lnTo>
                      <a:pt x="1209" y="285"/>
                    </a:lnTo>
                    <a:lnTo>
                      <a:pt x="1197" y="288"/>
                    </a:lnTo>
                    <a:lnTo>
                      <a:pt x="1185" y="291"/>
                    </a:lnTo>
                    <a:lnTo>
                      <a:pt x="1171" y="292"/>
                    </a:lnTo>
                    <a:lnTo>
                      <a:pt x="1158" y="292"/>
                    </a:lnTo>
                    <a:lnTo>
                      <a:pt x="1090" y="292"/>
                    </a:lnTo>
                    <a:lnTo>
                      <a:pt x="1090" y="97"/>
                    </a:lnTo>
                    <a:close/>
                    <a:moveTo>
                      <a:pt x="978" y="631"/>
                    </a:moveTo>
                    <a:lnTo>
                      <a:pt x="1090" y="631"/>
                    </a:lnTo>
                    <a:lnTo>
                      <a:pt x="1090" y="375"/>
                    </a:lnTo>
                    <a:lnTo>
                      <a:pt x="1148" y="375"/>
                    </a:lnTo>
                    <a:lnTo>
                      <a:pt x="1159" y="377"/>
                    </a:lnTo>
                    <a:lnTo>
                      <a:pt x="1170" y="378"/>
                    </a:lnTo>
                    <a:lnTo>
                      <a:pt x="1180" y="380"/>
                    </a:lnTo>
                    <a:lnTo>
                      <a:pt x="1190" y="382"/>
                    </a:lnTo>
                    <a:lnTo>
                      <a:pt x="1198" y="385"/>
                    </a:lnTo>
                    <a:lnTo>
                      <a:pt x="1206" y="389"/>
                    </a:lnTo>
                    <a:lnTo>
                      <a:pt x="1213" y="394"/>
                    </a:lnTo>
                    <a:lnTo>
                      <a:pt x="1221" y="400"/>
                    </a:lnTo>
                    <a:lnTo>
                      <a:pt x="1227" y="407"/>
                    </a:lnTo>
                    <a:lnTo>
                      <a:pt x="1233" y="415"/>
                    </a:lnTo>
                    <a:lnTo>
                      <a:pt x="1238" y="424"/>
                    </a:lnTo>
                    <a:lnTo>
                      <a:pt x="1243" y="433"/>
                    </a:lnTo>
                    <a:lnTo>
                      <a:pt x="1247" y="444"/>
                    </a:lnTo>
                    <a:lnTo>
                      <a:pt x="1251" y="457"/>
                    </a:lnTo>
                    <a:lnTo>
                      <a:pt x="1255" y="470"/>
                    </a:lnTo>
                    <a:lnTo>
                      <a:pt x="1259" y="485"/>
                    </a:lnTo>
                    <a:lnTo>
                      <a:pt x="1272" y="537"/>
                    </a:lnTo>
                    <a:lnTo>
                      <a:pt x="1283" y="579"/>
                    </a:lnTo>
                    <a:lnTo>
                      <a:pt x="1288" y="597"/>
                    </a:lnTo>
                    <a:lnTo>
                      <a:pt x="1292" y="611"/>
                    </a:lnTo>
                    <a:lnTo>
                      <a:pt x="1297" y="622"/>
                    </a:lnTo>
                    <a:lnTo>
                      <a:pt x="1301" y="631"/>
                    </a:lnTo>
                    <a:lnTo>
                      <a:pt x="1417" y="631"/>
                    </a:lnTo>
                    <a:lnTo>
                      <a:pt x="1413" y="619"/>
                    </a:lnTo>
                    <a:lnTo>
                      <a:pt x="1406" y="605"/>
                    </a:lnTo>
                    <a:lnTo>
                      <a:pt x="1401" y="585"/>
                    </a:lnTo>
                    <a:lnTo>
                      <a:pt x="1395" y="565"/>
                    </a:lnTo>
                    <a:lnTo>
                      <a:pt x="1389" y="540"/>
                    </a:lnTo>
                    <a:lnTo>
                      <a:pt x="1382" y="514"/>
                    </a:lnTo>
                    <a:lnTo>
                      <a:pt x="1376" y="487"/>
                    </a:lnTo>
                    <a:lnTo>
                      <a:pt x="1368" y="458"/>
                    </a:lnTo>
                    <a:lnTo>
                      <a:pt x="1362" y="436"/>
                    </a:lnTo>
                    <a:lnTo>
                      <a:pt x="1354" y="416"/>
                    </a:lnTo>
                    <a:lnTo>
                      <a:pt x="1346" y="398"/>
                    </a:lnTo>
                    <a:lnTo>
                      <a:pt x="1336" y="382"/>
                    </a:lnTo>
                    <a:lnTo>
                      <a:pt x="1330" y="374"/>
                    </a:lnTo>
                    <a:lnTo>
                      <a:pt x="1324" y="367"/>
                    </a:lnTo>
                    <a:lnTo>
                      <a:pt x="1318" y="361"/>
                    </a:lnTo>
                    <a:lnTo>
                      <a:pt x="1312" y="355"/>
                    </a:lnTo>
                    <a:lnTo>
                      <a:pt x="1305" y="350"/>
                    </a:lnTo>
                    <a:lnTo>
                      <a:pt x="1298" y="346"/>
                    </a:lnTo>
                    <a:lnTo>
                      <a:pt x="1290" y="342"/>
                    </a:lnTo>
                    <a:lnTo>
                      <a:pt x="1282" y="337"/>
                    </a:lnTo>
                    <a:lnTo>
                      <a:pt x="1282" y="335"/>
                    </a:lnTo>
                    <a:lnTo>
                      <a:pt x="1292" y="330"/>
                    </a:lnTo>
                    <a:lnTo>
                      <a:pt x="1304" y="326"/>
                    </a:lnTo>
                    <a:lnTo>
                      <a:pt x="1314" y="320"/>
                    </a:lnTo>
                    <a:lnTo>
                      <a:pt x="1324" y="314"/>
                    </a:lnTo>
                    <a:lnTo>
                      <a:pt x="1334" y="306"/>
                    </a:lnTo>
                    <a:lnTo>
                      <a:pt x="1343" y="298"/>
                    </a:lnTo>
                    <a:lnTo>
                      <a:pt x="1352" y="289"/>
                    </a:lnTo>
                    <a:lnTo>
                      <a:pt x="1360" y="280"/>
                    </a:lnTo>
                    <a:lnTo>
                      <a:pt x="1367" y="270"/>
                    </a:lnTo>
                    <a:lnTo>
                      <a:pt x="1374" y="258"/>
                    </a:lnTo>
                    <a:lnTo>
                      <a:pt x="1380" y="247"/>
                    </a:lnTo>
                    <a:lnTo>
                      <a:pt x="1385" y="235"/>
                    </a:lnTo>
                    <a:lnTo>
                      <a:pt x="1389" y="222"/>
                    </a:lnTo>
                    <a:lnTo>
                      <a:pt x="1392" y="209"/>
                    </a:lnTo>
                    <a:lnTo>
                      <a:pt x="1394" y="194"/>
                    </a:lnTo>
                    <a:lnTo>
                      <a:pt x="1394" y="180"/>
                    </a:lnTo>
                    <a:lnTo>
                      <a:pt x="1393" y="160"/>
                    </a:lnTo>
                    <a:lnTo>
                      <a:pt x="1391" y="142"/>
                    </a:lnTo>
                    <a:lnTo>
                      <a:pt x="1386" y="124"/>
                    </a:lnTo>
                    <a:lnTo>
                      <a:pt x="1381" y="108"/>
                    </a:lnTo>
                    <a:lnTo>
                      <a:pt x="1373" y="94"/>
                    </a:lnTo>
                    <a:lnTo>
                      <a:pt x="1363" y="79"/>
                    </a:lnTo>
                    <a:lnTo>
                      <a:pt x="1353" y="67"/>
                    </a:lnTo>
                    <a:lnTo>
                      <a:pt x="1341" y="56"/>
                    </a:lnTo>
                    <a:lnTo>
                      <a:pt x="1333" y="49"/>
                    </a:lnTo>
                    <a:lnTo>
                      <a:pt x="1324" y="43"/>
                    </a:lnTo>
                    <a:lnTo>
                      <a:pt x="1315" y="38"/>
                    </a:lnTo>
                    <a:lnTo>
                      <a:pt x="1306" y="33"/>
                    </a:lnTo>
                    <a:lnTo>
                      <a:pt x="1296" y="28"/>
                    </a:lnTo>
                    <a:lnTo>
                      <a:pt x="1285" y="24"/>
                    </a:lnTo>
                    <a:lnTo>
                      <a:pt x="1275" y="21"/>
                    </a:lnTo>
                    <a:lnTo>
                      <a:pt x="1263" y="17"/>
                    </a:lnTo>
                    <a:lnTo>
                      <a:pt x="1238" y="12"/>
                    </a:lnTo>
                    <a:lnTo>
                      <a:pt x="1211" y="8"/>
                    </a:lnTo>
                    <a:lnTo>
                      <a:pt x="1181" y="6"/>
                    </a:lnTo>
                    <a:lnTo>
                      <a:pt x="1150" y="5"/>
                    </a:lnTo>
                    <a:lnTo>
                      <a:pt x="1125" y="5"/>
                    </a:lnTo>
                    <a:lnTo>
                      <a:pt x="1101" y="6"/>
                    </a:lnTo>
                    <a:lnTo>
                      <a:pt x="1078" y="7"/>
                    </a:lnTo>
                    <a:lnTo>
                      <a:pt x="1055" y="9"/>
                    </a:lnTo>
                    <a:lnTo>
                      <a:pt x="1034" y="11"/>
                    </a:lnTo>
                    <a:lnTo>
                      <a:pt x="1014" y="13"/>
                    </a:lnTo>
                    <a:lnTo>
                      <a:pt x="995" y="15"/>
                    </a:lnTo>
                    <a:lnTo>
                      <a:pt x="978" y="19"/>
                    </a:lnTo>
                    <a:lnTo>
                      <a:pt x="978" y="631"/>
                    </a:lnTo>
                    <a:close/>
                    <a:moveTo>
                      <a:pt x="852" y="263"/>
                    </a:moveTo>
                    <a:lnTo>
                      <a:pt x="617" y="263"/>
                    </a:lnTo>
                    <a:lnTo>
                      <a:pt x="617" y="104"/>
                    </a:lnTo>
                    <a:lnTo>
                      <a:pt x="865" y="104"/>
                    </a:lnTo>
                    <a:lnTo>
                      <a:pt x="865" y="10"/>
                    </a:lnTo>
                    <a:lnTo>
                      <a:pt x="504" y="10"/>
                    </a:lnTo>
                    <a:lnTo>
                      <a:pt x="504" y="631"/>
                    </a:lnTo>
                    <a:lnTo>
                      <a:pt x="879" y="631"/>
                    </a:lnTo>
                    <a:lnTo>
                      <a:pt x="879" y="537"/>
                    </a:lnTo>
                    <a:lnTo>
                      <a:pt x="617" y="537"/>
                    </a:lnTo>
                    <a:lnTo>
                      <a:pt x="617" y="355"/>
                    </a:lnTo>
                    <a:lnTo>
                      <a:pt x="852" y="355"/>
                    </a:lnTo>
                    <a:lnTo>
                      <a:pt x="852" y="263"/>
                    </a:lnTo>
                    <a:close/>
                    <a:moveTo>
                      <a:pt x="0" y="601"/>
                    </a:moveTo>
                    <a:lnTo>
                      <a:pt x="14" y="609"/>
                    </a:lnTo>
                    <a:lnTo>
                      <a:pt x="32" y="616"/>
                    </a:lnTo>
                    <a:lnTo>
                      <a:pt x="50" y="622"/>
                    </a:lnTo>
                    <a:lnTo>
                      <a:pt x="72" y="629"/>
                    </a:lnTo>
                    <a:lnTo>
                      <a:pt x="94" y="634"/>
                    </a:lnTo>
                    <a:lnTo>
                      <a:pt x="118" y="637"/>
                    </a:lnTo>
                    <a:lnTo>
                      <a:pt x="143" y="640"/>
                    </a:lnTo>
                    <a:lnTo>
                      <a:pt x="167" y="641"/>
                    </a:lnTo>
                    <a:lnTo>
                      <a:pt x="196" y="640"/>
                    </a:lnTo>
                    <a:lnTo>
                      <a:pt x="224" y="637"/>
                    </a:lnTo>
                    <a:lnTo>
                      <a:pt x="236" y="635"/>
                    </a:lnTo>
                    <a:lnTo>
                      <a:pt x="248" y="632"/>
                    </a:lnTo>
                    <a:lnTo>
                      <a:pt x="261" y="629"/>
                    </a:lnTo>
                    <a:lnTo>
                      <a:pt x="272" y="625"/>
                    </a:lnTo>
                    <a:lnTo>
                      <a:pt x="282" y="621"/>
                    </a:lnTo>
                    <a:lnTo>
                      <a:pt x="293" y="617"/>
                    </a:lnTo>
                    <a:lnTo>
                      <a:pt x="303" y="613"/>
                    </a:lnTo>
                    <a:lnTo>
                      <a:pt x="312" y="608"/>
                    </a:lnTo>
                    <a:lnTo>
                      <a:pt x="321" y="603"/>
                    </a:lnTo>
                    <a:lnTo>
                      <a:pt x="330" y="597"/>
                    </a:lnTo>
                    <a:lnTo>
                      <a:pt x="338" y="591"/>
                    </a:lnTo>
                    <a:lnTo>
                      <a:pt x="345" y="584"/>
                    </a:lnTo>
                    <a:lnTo>
                      <a:pt x="352" y="578"/>
                    </a:lnTo>
                    <a:lnTo>
                      <a:pt x="358" y="571"/>
                    </a:lnTo>
                    <a:lnTo>
                      <a:pt x="365" y="564"/>
                    </a:lnTo>
                    <a:lnTo>
                      <a:pt x="371" y="557"/>
                    </a:lnTo>
                    <a:lnTo>
                      <a:pt x="380" y="541"/>
                    </a:lnTo>
                    <a:lnTo>
                      <a:pt x="388" y="526"/>
                    </a:lnTo>
                    <a:lnTo>
                      <a:pt x="394" y="508"/>
                    </a:lnTo>
                    <a:lnTo>
                      <a:pt x="400" y="491"/>
                    </a:lnTo>
                    <a:lnTo>
                      <a:pt x="402" y="472"/>
                    </a:lnTo>
                    <a:lnTo>
                      <a:pt x="403" y="454"/>
                    </a:lnTo>
                    <a:lnTo>
                      <a:pt x="402" y="437"/>
                    </a:lnTo>
                    <a:lnTo>
                      <a:pt x="401" y="422"/>
                    </a:lnTo>
                    <a:lnTo>
                      <a:pt x="397" y="407"/>
                    </a:lnTo>
                    <a:lnTo>
                      <a:pt x="393" y="393"/>
                    </a:lnTo>
                    <a:lnTo>
                      <a:pt x="387" y="380"/>
                    </a:lnTo>
                    <a:lnTo>
                      <a:pt x="381" y="367"/>
                    </a:lnTo>
                    <a:lnTo>
                      <a:pt x="373" y="355"/>
                    </a:lnTo>
                    <a:lnTo>
                      <a:pt x="364" y="344"/>
                    </a:lnTo>
                    <a:lnTo>
                      <a:pt x="353" y="332"/>
                    </a:lnTo>
                    <a:lnTo>
                      <a:pt x="341" y="322"/>
                    </a:lnTo>
                    <a:lnTo>
                      <a:pt x="328" y="313"/>
                    </a:lnTo>
                    <a:lnTo>
                      <a:pt x="313" y="303"/>
                    </a:lnTo>
                    <a:lnTo>
                      <a:pt x="298" y="294"/>
                    </a:lnTo>
                    <a:lnTo>
                      <a:pt x="281" y="286"/>
                    </a:lnTo>
                    <a:lnTo>
                      <a:pt x="263" y="278"/>
                    </a:lnTo>
                    <a:lnTo>
                      <a:pt x="243" y="270"/>
                    </a:lnTo>
                    <a:lnTo>
                      <a:pt x="215" y="258"/>
                    </a:lnTo>
                    <a:lnTo>
                      <a:pt x="190" y="247"/>
                    </a:lnTo>
                    <a:lnTo>
                      <a:pt x="179" y="242"/>
                    </a:lnTo>
                    <a:lnTo>
                      <a:pt x="169" y="236"/>
                    </a:lnTo>
                    <a:lnTo>
                      <a:pt x="161" y="230"/>
                    </a:lnTo>
                    <a:lnTo>
                      <a:pt x="153" y="224"/>
                    </a:lnTo>
                    <a:lnTo>
                      <a:pt x="146" y="219"/>
                    </a:lnTo>
                    <a:lnTo>
                      <a:pt x="141" y="213"/>
                    </a:lnTo>
                    <a:lnTo>
                      <a:pt x="135" y="206"/>
                    </a:lnTo>
                    <a:lnTo>
                      <a:pt x="131" y="200"/>
                    </a:lnTo>
                    <a:lnTo>
                      <a:pt x="128" y="192"/>
                    </a:lnTo>
                    <a:lnTo>
                      <a:pt x="126" y="184"/>
                    </a:lnTo>
                    <a:lnTo>
                      <a:pt x="125" y="177"/>
                    </a:lnTo>
                    <a:lnTo>
                      <a:pt x="125" y="168"/>
                    </a:lnTo>
                    <a:lnTo>
                      <a:pt x="125" y="162"/>
                    </a:lnTo>
                    <a:lnTo>
                      <a:pt x="126" y="154"/>
                    </a:lnTo>
                    <a:lnTo>
                      <a:pt x="128" y="147"/>
                    </a:lnTo>
                    <a:lnTo>
                      <a:pt x="130" y="141"/>
                    </a:lnTo>
                    <a:lnTo>
                      <a:pt x="134" y="135"/>
                    </a:lnTo>
                    <a:lnTo>
                      <a:pt x="139" y="129"/>
                    </a:lnTo>
                    <a:lnTo>
                      <a:pt x="143" y="122"/>
                    </a:lnTo>
                    <a:lnTo>
                      <a:pt x="149" y="117"/>
                    </a:lnTo>
                    <a:lnTo>
                      <a:pt x="156" y="112"/>
                    </a:lnTo>
                    <a:lnTo>
                      <a:pt x="163" y="107"/>
                    </a:lnTo>
                    <a:lnTo>
                      <a:pt x="171" y="103"/>
                    </a:lnTo>
                    <a:lnTo>
                      <a:pt x="181" y="100"/>
                    </a:lnTo>
                    <a:lnTo>
                      <a:pt x="191" y="97"/>
                    </a:lnTo>
                    <a:lnTo>
                      <a:pt x="202" y="95"/>
                    </a:lnTo>
                    <a:lnTo>
                      <a:pt x="215" y="94"/>
                    </a:lnTo>
                    <a:lnTo>
                      <a:pt x="227" y="94"/>
                    </a:lnTo>
                    <a:lnTo>
                      <a:pt x="248" y="94"/>
                    </a:lnTo>
                    <a:lnTo>
                      <a:pt x="268" y="96"/>
                    </a:lnTo>
                    <a:lnTo>
                      <a:pt x="285" y="100"/>
                    </a:lnTo>
                    <a:lnTo>
                      <a:pt x="302" y="104"/>
                    </a:lnTo>
                    <a:lnTo>
                      <a:pt x="317" y="108"/>
                    </a:lnTo>
                    <a:lnTo>
                      <a:pt x="331" y="113"/>
                    </a:lnTo>
                    <a:lnTo>
                      <a:pt x="342" y="118"/>
                    </a:lnTo>
                    <a:lnTo>
                      <a:pt x="351" y="122"/>
                    </a:lnTo>
                    <a:lnTo>
                      <a:pt x="378" y="31"/>
                    </a:lnTo>
                    <a:lnTo>
                      <a:pt x="366" y="25"/>
                    </a:lnTo>
                    <a:lnTo>
                      <a:pt x="350" y="20"/>
                    </a:lnTo>
                    <a:lnTo>
                      <a:pt x="335" y="14"/>
                    </a:lnTo>
                    <a:lnTo>
                      <a:pt x="316" y="9"/>
                    </a:lnTo>
                    <a:lnTo>
                      <a:pt x="298" y="6"/>
                    </a:lnTo>
                    <a:lnTo>
                      <a:pt x="276" y="3"/>
                    </a:lnTo>
                    <a:lnTo>
                      <a:pt x="254" y="1"/>
                    </a:lnTo>
                    <a:lnTo>
                      <a:pt x="229" y="0"/>
                    </a:lnTo>
                    <a:lnTo>
                      <a:pt x="204" y="1"/>
                    </a:lnTo>
                    <a:lnTo>
                      <a:pt x="182" y="4"/>
                    </a:lnTo>
                    <a:lnTo>
                      <a:pt x="159" y="8"/>
                    </a:lnTo>
                    <a:lnTo>
                      <a:pt x="139" y="14"/>
                    </a:lnTo>
                    <a:lnTo>
                      <a:pt x="119" y="22"/>
                    </a:lnTo>
                    <a:lnTo>
                      <a:pt x="101" y="30"/>
                    </a:lnTo>
                    <a:lnTo>
                      <a:pt x="84" y="40"/>
                    </a:lnTo>
                    <a:lnTo>
                      <a:pt x="70" y="51"/>
                    </a:lnTo>
                    <a:lnTo>
                      <a:pt x="56" y="64"/>
                    </a:lnTo>
                    <a:lnTo>
                      <a:pt x="44" y="77"/>
                    </a:lnTo>
                    <a:lnTo>
                      <a:pt x="34" y="93"/>
                    </a:lnTo>
                    <a:lnTo>
                      <a:pt x="26" y="108"/>
                    </a:lnTo>
                    <a:lnTo>
                      <a:pt x="18" y="124"/>
                    </a:lnTo>
                    <a:lnTo>
                      <a:pt x="14" y="142"/>
                    </a:lnTo>
                    <a:lnTo>
                      <a:pt x="11" y="159"/>
                    </a:lnTo>
                    <a:lnTo>
                      <a:pt x="10" y="179"/>
                    </a:lnTo>
                    <a:lnTo>
                      <a:pt x="11" y="194"/>
                    </a:lnTo>
                    <a:lnTo>
                      <a:pt x="13" y="211"/>
                    </a:lnTo>
                    <a:lnTo>
                      <a:pt x="16" y="225"/>
                    </a:lnTo>
                    <a:lnTo>
                      <a:pt x="21" y="240"/>
                    </a:lnTo>
                    <a:lnTo>
                      <a:pt x="29" y="253"/>
                    </a:lnTo>
                    <a:lnTo>
                      <a:pt x="36" y="265"/>
                    </a:lnTo>
                    <a:lnTo>
                      <a:pt x="45" y="277"/>
                    </a:lnTo>
                    <a:lnTo>
                      <a:pt x="55" y="288"/>
                    </a:lnTo>
                    <a:lnTo>
                      <a:pt x="67" y="299"/>
                    </a:lnTo>
                    <a:lnTo>
                      <a:pt x="80" y="310"/>
                    </a:lnTo>
                    <a:lnTo>
                      <a:pt x="93" y="319"/>
                    </a:lnTo>
                    <a:lnTo>
                      <a:pt x="109" y="328"/>
                    </a:lnTo>
                    <a:lnTo>
                      <a:pt x="124" y="336"/>
                    </a:lnTo>
                    <a:lnTo>
                      <a:pt x="142" y="345"/>
                    </a:lnTo>
                    <a:lnTo>
                      <a:pt x="159" y="352"/>
                    </a:lnTo>
                    <a:lnTo>
                      <a:pt x="178" y="359"/>
                    </a:lnTo>
                    <a:lnTo>
                      <a:pt x="205" y="369"/>
                    </a:lnTo>
                    <a:lnTo>
                      <a:pt x="228" y="381"/>
                    </a:lnTo>
                    <a:lnTo>
                      <a:pt x="238" y="386"/>
                    </a:lnTo>
                    <a:lnTo>
                      <a:pt x="247" y="392"/>
                    </a:lnTo>
                    <a:lnTo>
                      <a:pt x="255" y="397"/>
                    </a:lnTo>
                    <a:lnTo>
                      <a:pt x="262" y="403"/>
                    </a:lnTo>
                    <a:lnTo>
                      <a:pt x="268" y="409"/>
                    </a:lnTo>
                    <a:lnTo>
                      <a:pt x="273" y="417"/>
                    </a:lnTo>
                    <a:lnTo>
                      <a:pt x="278" y="423"/>
                    </a:lnTo>
                    <a:lnTo>
                      <a:pt x="281" y="430"/>
                    </a:lnTo>
                    <a:lnTo>
                      <a:pt x="284" y="437"/>
                    </a:lnTo>
                    <a:lnTo>
                      <a:pt x="287" y="445"/>
                    </a:lnTo>
                    <a:lnTo>
                      <a:pt x="288" y="454"/>
                    </a:lnTo>
                    <a:lnTo>
                      <a:pt x="288" y="462"/>
                    </a:lnTo>
                    <a:lnTo>
                      <a:pt x="288" y="471"/>
                    </a:lnTo>
                    <a:lnTo>
                      <a:pt x="285" y="480"/>
                    </a:lnTo>
                    <a:lnTo>
                      <a:pt x="283" y="489"/>
                    </a:lnTo>
                    <a:lnTo>
                      <a:pt x="280" y="497"/>
                    </a:lnTo>
                    <a:lnTo>
                      <a:pt x="276" y="504"/>
                    </a:lnTo>
                    <a:lnTo>
                      <a:pt x="271" y="511"/>
                    </a:lnTo>
                    <a:lnTo>
                      <a:pt x="265" y="517"/>
                    </a:lnTo>
                    <a:lnTo>
                      <a:pt x="259" y="524"/>
                    </a:lnTo>
                    <a:lnTo>
                      <a:pt x="251" y="529"/>
                    </a:lnTo>
                    <a:lnTo>
                      <a:pt x="242" y="533"/>
                    </a:lnTo>
                    <a:lnTo>
                      <a:pt x="233" y="537"/>
                    </a:lnTo>
                    <a:lnTo>
                      <a:pt x="223" y="540"/>
                    </a:lnTo>
                    <a:lnTo>
                      <a:pt x="213" y="543"/>
                    </a:lnTo>
                    <a:lnTo>
                      <a:pt x="200" y="545"/>
                    </a:lnTo>
                    <a:lnTo>
                      <a:pt x="188" y="546"/>
                    </a:lnTo>
                    <a:lnTo>
                      <a:pt x="175" y="546"/>
                    </a:lnTo>
                    <a:lnTo>
                      <a:pt x="154" y="546"/>
                    </a:lnTo>
                    <a:lnTo>
                      <a:pt x="132" y="543"/>
                    </a:lnTo>
                    <a:lnTo>
                      <a:pt x="112" y="540"/>
                    </a:lnTo>
                    <a:lnTo>
                      <a:pt x="92" y="535"/>
                    </a:lnTo>
                    <a:lnTo>
                      <a:pt x="74" y="529"/>
                    </a:lnTo>
                    <a:lnTo>
                      <a:pt x="56" y="523"/>
                    </a:lnTo>
                    <a:lnTo>
                      <a:pt x="40" y="514"/>
                    </a:lnTo>
                    <a:lnTo>
                      <a:pt x="26" y="507"/>
                    </a:lnTo>
                    <a:lnTo>
                      <a:pt x="0" y="60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bg1"/>
                  </a:solidFill>
                  <a:latin typeface="Myriad Pro"/>
                </a:endParaRPr>
              </a:p>
            </p:txBody>
          </p:sp>
          <p:sp>
            <p:nvSpPr>
              <p:cNvPr id="28" name="Freeform 27"/>
              <p:cNvSpPr>
                <a:spLocks noEditPoints="1"/>
              </p:cNvSpPr>
              <p:nvPr/>
            </p:nvSpPr>
            <p:spPr bwMode="auto">
              <a:xfrm>
                <a:off x="623721" y="6650480"/>
                <a:ext cx="1169987" cy="127000"/>
              </a:xfrm>
              <a:custGeom>
                <a:avLst/>
                <a:gdLst/>
                <a:ahLst/>
                <a:cxnLst>
                  <a:cxn ang="0">
                    <a:pos x="5506" y="10"/>
                  </a:cxn>
                  <a:cxn ang="0">
                    <a:pos x="5169" y="544"/>
                  </a:cxn>
                  <a:cxn ang="0">
                    <a:pos x="5029" y="477"/>
                  </a:cxn>
                  <a:cxn ang="0">
                    <a:pos x="4982" y="270"/>
                  </a:cxn>
                  <a:cxn ang="0">
                    <a:pos x="5063" y="133"/>
                  </a:cxn>
                  <a:cxn ang="0">
                    <a:pos x="5293" y="109"/>
                  </a:cxn>
                  <a:cxn ang="0">
                    <a:pos x="5122" y="6"/>
                  </a:cxn>
                  <a:cxn ang="0">
                    <a:pos x="4924" y="122"/>
                  </a:cxn>
                  <a:cxn ang="0">
                    <a:pos x="4861" y="362"/>
                  </a:cxn>
                  <a:cxn ang="0">
                    <a:pos x="4955" y="565"/>
                  </a:cxn>
                  <a:cxn ang="0">
                    <a:pos x="5175" y="641"/>
                  </a:cxn>
                  <a:cxn ang="0">
                    <a:pos x="4373" y="269"/>
                  </a:cxn>
                  <a:cxn ang="0">
                    <a:pos x="4761" y="631"/>
                  </a:cxn>
                  <a:cxn ang="0">
                    <a:pos x="4630" y="407"/>
                  </a:cxn>
                  <a:cxn ang="0">
                    <a:pos x="3905" y="100"/>
                  </a:cxn>
                  <a:cxn ang="0">
                    <a:pos x="3809" y="456"/>
                  </a:cxn>
                  <a:cxn ang="0">
                    <a:pos x="3020" y="10"/>
                  </a:cxn>
                  <a:cxn ang="0">
                    <a:pos x="2324" y="528"/>
                  </a:cxn>
                  <a:cxn ang="0">
                    <a:pos x="2455" y="633"/>
                  </a:cxn>
                  <a:cxn ang="0">
                    <a:pos x="2663" y="610"/>
                  </a:cxn>
                  <a:cxn ang="0">
                    <a:pos x="2767" y="461"/>
                  </a:cxn>
                  <a:cxn ang="0">
                    <a:pos x="2644" y="481"/>
                  </a:cxn>
                  <a:cxn ang="0">
                    <a:pos x="2470" y="533"/>
                  </a:cxn>
                  <a:cxn ang="0">
                    <a:pos x="1803" y="609"/>
                  </a:cxn>
                  <a:cxn ang="0">
                    <a:pos x="2082" y="617"/>
                  </a:cxn>
                  <a:cxn ang="0">
                    <a:pos x="2191" y="472"/>
                  </a:cxn>
                  <a:cxn ang="0">
                    <a:pos x="2070" y="286"/>
                  </a:cxn>
                  <a:cxn ang="0">
                    <a:pos x="1914" y="177"/>
                  </a:cxn>
                  <a:cxn ang="0">
                    <a:pos x="1991" y="95"/>
                  </a:cxn>
                  <a:cxn ang="0">
                    <a:pos x="2106" y="9"/>
                  </a:cxn>
                  <a:cxn ang="0">
                    <a:pos x="1823" y="93"/>
                  </a:cxn>
                  <a:cxn ang="0">
                    <a:pos x="1869" y="310"/>
                  </a:cxn>
                  <a:cxn ang="0">
                    <a:pos x="2067" y="423"/>
                  </a:cxn>
                  <a:cxn ang="0">
                    <a:pos x="2031" y="533"/>
                  </a:cxn>
                  <a:cxn ang="0">
                    <a:pos x="1789" y="601"/>
                  </a:cxn>
                  <a:cxn ang="0">
                    <a:pos x="1348" y="251"/>
                  </a:cxn>
                  <a:cxn ang="0">
                    <a:pos x="1587" y="422"/>
                  </a:cxn>
                  <a:cxn ang="0">
                    <a:pos x="1300" y="631"/>
                  </a:cxn>
                  <a:cxn ang="0">
                    <a:pos x="679" y="482"/>
                  </a:cxn>
                  <a:cxn ang="0">
                    <a:pos x="668" y="177"/>
                  </a:cxn>
                  <a:cxn ang="0">
                    <a:pos x="807" y="91"/>
                  </a:cxn>
                  <a:cxn ang="0">
                    <a:pos x="944" y="177"/>
                  </a:cxn>
                  <a:cxn ang="0">
                    <a:pos x="933" y="482"/>
                  </a:cxn>
                  <a:cxn ang="0">
                    <a:pos x="804" y="550"/>
                  </a:cxn>
                  <a:cxn ang="0">
                    <a:pos x="993" y="575"/>
                  </a:cxn>
                  <a:cxn ang="0">
                    <a:pos x="1094" y="370"/>
                  </a:cxn>
                  <a:cxn ang="0">
                    <a:pos x="1054" y="137"/>
                  </a:cxn>
                  <a:cxn ang="0">
                    <a:pos x="890" y="9"/>
                  </a:cxn>
                  <a:cxn ang="0">
                    <a:pos x="665" y="37"/>
                  </a:cxn>
                  <a:cxn ang="0">
                    <a:pos x="531" y="209"/>
                  </a:cxn>
                  <a:cxn ang="0">
                    <a:pos x="535" y="452"/>
                  </a:cxn>
                  <a:cxn ang="0">
                    <a:pos x="670" y="611"/>
                  </a:cxn>
                  <a:cxn ang="0">
                    <a:pos x="403" y="539"/>
                  </a:cxn>
                  <a:cxn ang="0">
                    <a:pos x="216" y="516"/>
                  </a:cxn>
                  <a:cxn ang="0">
                    <a:pos x="123" y="371"/>
                  </a:cxn>
                  <a:cxn ang="0">
                    <a:pos x="160" y="176"/>
                  </a:cxn>
                  <a:cxn ang="0">
                    <a:pos x="337" y="94"/>
                  </a:cxn>
                  <a:cxn ang="0">
                    <a:pos x="383" y="3"/>
                  </a:cxn>
                  <a:cxn ang="0">
                    <a:pos x="130" y="59"/>
                  </a:cxn>
                  <a:cxn ang="0">
                    <a:pos x="6" y="255"/>
                  </a:cxn>
                  <a:cxn ang="0">
                    <a:pos x="41" y="497"/>
                  </a:cxn>
                  <a:cxn ang="0">
                    <a:pos x="215" y="628"/>
                  </a:cxn>
                  <a:cxn ang="0">
                    <a:pos x="458" y="523"/>
                  </a:cxn>
                </a:cxnLst>
                <a:rect l="0" t="0" r="r" b="b"/>
                <a:pathLst>
                  <a:path w="5893" h="641">
                    <a:moveTo>
                      <a:pt x="5686" y="631"/>
                    </a:moveTo>
                    <a:lnTo>
                      <a:pt x="5686" y="369"/>
                    </a:lnTo>
                    <a:lnTo>
                      <a:pt x="5893" y="10"/>
                    </a:lnTo>
                    <a:lnTo>
                      <a:pt x="5764" y="10"/>
                    </a:lnTo>
                    <a:lnTo>
                      <a:pt x="5690" y="169"/>
                    </a:lnTo>
                    <a:lnTo>
                      <a:pt x="5675" y="202"/>
                    </a:lnTo>
                    <a:lnTo>
                      <a:pt x="5661" y="232"/>
                    </a:lnTo>
                    <a:lnTo>
                      <a:pt x="5648" y="262"/>
                    </a:lnTo>
                    <a:lnTo>
                      <a:pt x="5636" y="292"/>
                    </a:lnTo>
                    <a:lnTo>
                      <a:pt x="5635" y="292"/>
                    </a:lnTo>
                    <a:lnTo>
                      <a:pt x="5621" y="261"/>
                    </a:lnTo>
                    <a:lnTo>
                      <a:pt x="5609" y="232"/>
                    </a:lnTo>
                    <a:lnTo>
                      <a:pt x="5596" y="202"/>
                    </a:lnTo>
                    <a:lnTo>
                      <a:pt x="5580" y="170"/>
                    </a:lnTo>
                    <a:lnTo>
                      <a:pt x="5506" y="10"/>
                    </a:lnTo>
                    <a:lnTo>
                      <a:pt x="5377" y="10"/>
                    </a:lnTo>
                    <a:lnTo>
                      <a:pt x="5573" y="372"/>
                    </a:lnTo>
                    <a:lnTo>
                      <a:pt x="5573" y="631"/>
                    </a:lnTo>
                    <a:lnTo>
                      <a:pt x="5686" y="631"/>
                    </a:lnTo>
                    <a:close/>
                    <a:moveTo>
                      <a:pt x="5318" y="523"/>
                    </a:moveTo>
                    <a:lnTo>
                      <a:pt x="5306" y="528"/>
                    </a:lnTo>
                    <a:lnTo>
                      <a:pt x="5293" y="532"/>
                    </a:lnTo>
                    <a:lnTo>
                      <a:pt x="5277" y="536"/>
                    </a:lnTo>
                    <a:lnTo>
                      <a:pt x="5262" y="539"/>
                    </a:lnTo>
                    <a:lnTo>
                      <a:pt x="5245" y="542"/>
                    </a:lnTo>
                    <a:lnTo>
                      <a:pt x="5229" y="544"/>
                    </a:lnTo>
                    <a:lnTo>
                      <a:pt x="5211" y="545"/>
                    </a:lnTo>
                    <a:lnTo>
                      <a:pt x="5194" y="545"/>
                    </a:lnTo>
                    <a:lnTo>
                      <a:pt x="5182" y="545"/>
                    </a:lnTo>
                    <a:lnTo>
                      <a:pt x="5169" y="544"/>
                    </a:lnTo>
                    <a:lnTo>
                      <a:pt x="5157" y="543"/>
                    </a:lnTo>
                    <a:lnTo>
                      <a:pt x="5146" y="541"/>
                    </a:lnTo>
                    <a:lnTo>
                      <a:pt x="5134" y="539"/>
                    </a:lnTo>
                    <a:lnTo>
                      <a:pt x="5124" y="537"/>
                    </a:lnTo>
                    <a:lnTo>
                      <a:pt x="5113" y="534"/>
                    </a:lnTo>
                    <a:lnTo>
                      <a:pt x="5104" y="530"/>
                    </a:lnTo>
                    <a:lnTo>
                      <a:pt x="5093" y="526"/>
                    </a:lnTo>
                    <a:lnTo>
                      <a:pt x="5084" y="522"/>
                    </a:lnTo>
                    <a:lnTo>
                      <a:pt x="5075" y="516"/>
                    </a:lnTo>
                    <a:lnTo>
                      <a:pt x="5067" y="511"/>
                    </a:lnTo>
                    <a:lnTo>
                      <a:pt x="5057" y="505"/>
                    </a:lnTo>
                    <a:lnTo>
                      <a:pt x="5050" y="499"/>
                    </a:lnTo>
                    <a:lnTo>
                      <a:pt x="5042" y="492"/>
                    </a:lnTo>
                    <a:lnTo>
                      <a:pt x="5036" y="486"/>
                    </a:lnTo>
                    <a:lnTo>
                      <a:pt x="5029" y="477"/>
                    </a:lnTo>
                    <a:lnTo>
                      <a:pt x="5022" y="470"/>
                    </a:lnTo>
                    <a:lnTo>
                      <a:pt x="5016" y="462"/>
                    </a:lnTo>
                    <a:lnTo>
                      <a:pt x="5011" y="453"/>
                    </a:lnTo>
                    <a:lnTo>
                      <a:pt x="5006" y="443"/>
                    </a:lnTo>
                    <a:lnTo>
                      <a:pt x="5001" y="434"/>
                    </a:lnTo>
                    <a:lnTo>
                      <a:pt x="4997" y="425"/>
                    </a:lnTo>
                    <a:lnTo>
                      <a:pt x="4993" y="415"/>
                    </a:lnTo>
                    <a:lnTo>
                      <a:pt x="4986" y="393"/>
                    </a:lnTo>
                    <a:lnTo>
                      <a:pt x="4982" y="371"/>
                    </a:lnTo>
                    <a:lnTo>
                      <a:pt x="4979" y="347"/>
                    </a:lnTo>
                    <a:lnTo>
                      <a:pt x="4978" y="322"/>
                    </a:lnTo>
                    <a:lnTo>
                      <a:pt x="4979" y="309"/>
                    </a:lnTo>
                    <a:lnTo>
                      <a:pt x="4979" y="295"/>
                    </a:lnTo>
                    <a:lnTo>
                      <a:pt x="4981" y="282"/>
                    </a:lnTo>
                    <a:lnTo>
                      <a:pt x="4982" y="270"/>
                    </a:lnTo>
                    <a:lnTo>
                      <a:pt x="4985" y="257"/>
                    </a:lnTo>
                    <a:lnTo>
                      <a:pt x="4987" y="246"/>
                    </a:lnTo>
                    <a:lnTo>
                      <a:pt x="4991" y="235"/>
                    </a:lnTo>
                    <a:lnTo>
                      <a:pt x="4995" y="223"/>
                    </a:lnTo>
                    <a:lnTo>
                      <a:pt x="4999" y="213"/>
                    </a:lnTo>
                    <a:lnTo>
                      <a:pt x="5004" y="203"/>
                    </a:lnTo>
                    <a:lnTo>
                      <a:pt x="5008" y="193"/>
                    </a:lnTo>
                    <a:lnTo>
                      <a:pt x="5014" y="184"/>
                    </a:lnTo>
                    <a:lnTo>
                      <a:pt x="5019" y="176"/>
                    </a:lnTo>
                    <a:lnTo>
                      <a:pt x="5026" y="168"/>
                    </a:lnTo>
                    <a:lnTo>
                      <a:pt x="5033" y="159"/>
                    </a:lnTo>
                    <a:lnTo>
                      <a:pt x="5040" y="152"/>
                    </a:lnTo>
                    <a:lnTo>
                      <a:pt x="5047" y="145"/>
                    </a:lnTo>
                    <a:lnTo>
                      <a:pt x="5055" y="139"/>
                    </a:lnTo>
                    <a:lnTo>
                      <a:pt x="5063" y="133"/>
                    </a:lnTo>
                    <a:lnTo>
                      <a:pt x="5072" y="127"/>
                    </a:lnTo>
                    <a:lnTo>
                      <a:pt x="5080" y="121"/>
                    </a:lnTo>
                    <a:lnTo>
                      <a:pt x="5089" y="117"/>
                    </a:lnTo>
                    <a:lnTo>
                      <a:pt x="5098" y="112"/>
                    </a:lnTo>
                    <a:lnTo>
                      <a:pt x="5109" y="109"/>
                    </a:lnTo>
                    <a:lnTo>
                      <a:pt x="5129" y="102"/>
                    </a:lnTo>
                    <a:lnTo>
                      <a:pt x="5150" y="98"/>
                    </a:lnTo>
                    <a:lnTo>
                      <a:pt x="5172" y="95"/>
                    </a:lnTo>
                    <a:lnTo>
                      <a:pt x="5196" y="94"/>
                    </a:lnTo>
                    <a:lnTo>
                      <a:pt x="5215" y="95"/>
                    </a:lnTo>
                    <a:lnTo>
                      <a:pt x="5232" y="96"/>
                    </a:lnTo>
                    <a:lnTo>
                      <a:pt x="5248" y="98"/>
                    </a:lnTo>
                    <a:lnTo>
                      <a:pt x="5264" y="101"/>
                    </a:lnTo>
                    <a:lnTo>
                      <a:pt x="5279" y="105"/>
                    </a:lnTo>
                    <a:lnTo>
                      <a:pt x="5293" y="109"/>
                    </a:lnTo>
                    <a:lnTo>
                      <a:pt x="5305" y="113"/>
                    </a:lnTo>
                    <a:lnTo>
                      <a:pt x="5316" y="118"/>
                    </a:lnTo>
                    <a:lnTo>
                      <a:pt x="5341" y="28"/>
                    </a:lnTo>
                    <a:lnTo>
                      <a:pt x="5332" y="24"/>
                    </a:lnTo>
                    <a:lnTo>
                      <a:pt x="5318" y="19"/>
                    </a:lnTo>
                    <a:lnTo>
                      <a:pt x="5303" y="13"/>
                    </a:lnTo>
                    <a:lnTo>
                      <a:pt x="5285" y="9"/>
                    </a:lnTo>
                    <a:lnTo>
                      <a:pt x="5265" y="6"/>
                    </a:lnTo>
                    <a:lnTo>
                      <a:pt x="5242" y="3"/>
                    </a:lnTo>
                    <a:lnTo>
                      <a:pt x="5218" y="1"/>
                    </a:lnTo>
                    <a:lnTo>
                      <a:pt x="5191" y="0"/>
                    </a:lnTo>
                    <a:lnTo>
                      <a:pt x="5173" y="1"/>
                    </a:lnTo>
                    <a:lnTo>
                      <a:pt x="5156" y="2"/>
                    </a:lnTo>
                    <a:lnTo>
                      <a:pt x="5139" y="4"/>
                    </a:lnTo>
                    <a:lnTo>
                      <a:pt x="5122" y="6"/>
                    </a:lnTo>
                    <a:lnTo>
                      <a:pt x="5106" y="9"/>
                    </a:lnTo>
                    <a:lnTo>
                      <a:pt x="5090" y="13"/>
                    </a:lnTo>
                    <a:lnTo>
                      <a:pt x="5075" y="17"/>
                    </a:lnTo>
                    <a:lnTo>
                      <a:pt x="5059" y="23"/>
                    </a:lnTo>
                    <a:lnTo>
                      <a:pt x="5045" y="29"/>
                    </a:lnTo>
                    <a:lnTo>
                      <a:pt x="5031" y="35"/>
                    </a:lnTo>
                    <a:lnTo>
                      <a:pt x="5016" y="42"/>
                    </a:lnTo>
                    <a:lnTo>
                      <a:pt x="5003" y="50"/>
                    </a:lnTo>
                    <a:lnTo>
                      <a:pt x="4989" y="59"/>
                    </a:lnTo>
                    <a:lnTo>
                      <a:pt x="4977" y="68"/>
                    </a:lnTo>
                    <a:lnTo>
                      <a:pt x="4966" y="77"/>
                    </a:lnTo>
                    <a:lnTo>
                      <a:pt x="4955" y="87"/>
                    </a:lnTo>
                    <a:lnTo>
                      <a:pt x="4943" y="99"/>
                    </a:lnTo>
                    <a:lnTo>
                      <a:pt x="4933" y="110"/>
                    </a:lnTo>
                    <a:lnTo>
                      <a:pt x="4924" y="122"/>
                    </a:lnTo>
                    <a:lnTo>
                      <a:pt x="4914" y="135"/>
                    </a:lnTo>
                    <a:lnTo>
                      <a:pt x="4906" y="148"/>
                    </a:lnTo>
                    <a:lnTo>
                      <a:pt x="4898" y="162"/>
                    </a:lnTo>
                    <a:lnTo>
                      <a:pt x="4891" y="176"/>
                    </a:lnTo>
                    <a:lnTo>
                      <a:pt x="4885" y="190"/>
                    </a:lnTo>
                    <a:lnTo>
                      <a:pt x="4879" y="206"/>
                    </a:lnTo>
                    <a:lnTo>
                      <a:pt x="4873" y="222"/>
                    </a:lnTo>
                    <a:lnTo>
                      <a:pt x="4869" y="239"/>
                    </a:lnTo>
                    <a:lnTo>
                      <a:pt x="4866" y="255"/>
                    </a:lnTo>
                    <a:lnTo>
                      <a:pt x="4863" y="273"/>
                    </a:lnTo>
                    <a:lnTo>
                      <a:pt x="4861" y="290"/>
                    </a:lnTo>
                    <a:lnTo>
                      <a:pt x="4860" y="309"/>
                    </a:lnTo>
                    <a:lnTo>
                      <a:pt x="4859" y="328"/>
                    </a:lnTo>
                    <a:lnTo>
                      <a:pt x="4860" y="346"/>
                    </a:lnTo>
                    <a:lnTo>
                      <a:pt x="4861" y="362"/>
                    </a:lnTo>
                    <a:lnTo>
                      <a:pt x="4862" y="380"/>
                    </a:lnTo>
                    <a:lnTo>
                      <a:pt x="4865" y="395"/>
                    </a:lnTo>
                    <a:lnTo>
                      <a:pt x="4868" y="412"/>
                    </a:lnTo>
                    <a:lnTo>
                      <a:pt x="4871" y="427"/>
                    </a:lnTo>
                    <a:lnTo>
                      <a:pt x="4876" y="441"/>
                    </a:lnTo>
                    <a:lnTo>
                      <a:pt x="4881" y="457"/>
                    </a:lnTo>
                    <a:lnTo>
                      <a:pt x="4887" y="470"/>
                    </a:lnTo>
                    <a:lnTo>
                      <a:pt x="4893" y="484"/>
                    </a:lnTo>
                    <a:lnTo>
                      <a:pt x="4900" y="497"/>
                    </a:lnTo>
                    <a:lnTo>
                      <a:pt x="4907" y="509"/>
                    </a:lnTo>
                    <a:lnTo>
                      <a:pt x="4915" y="522"/>
                    </a:lnTo>
                    <a:lnTo>
                      <a:pt x="4925" y="534"/>
                    </a:lnTo>
                    <a:lnTo>
                      <a:pt x="4934" y="544"/>
                    </a:lnTo>
                    <a:lnTo>
                      <a:pt x="4943" y="555"/>
                    </a:lnTo>
                    <a:lnTo>
                      <a:pt x="4955" y="565"/>
                    </a:lnTo>
                    <a:lnTo>
                      <a:pt x="4965" y="574"/>
                    </a:lnTo>
                    <a:lnTo>
                      <a:pt x="4977" y="583"/>
                    </a:lnTo>
                    <a:lnTo>
                      <a:pt x="4989" y="592"/>
                    </a:lnTo>
                    <a:lnTo>
                      <a:pt x="5002" y="599"/>
                    </a:lnTo>
                    <a:lnTo>
                      <a:pt x="5015" y="606"/>
                    </a:lnTo>
                    <a:lnTo>
                      <a:pt x="5029" y="612"/>
                    </a:lnTo>
                    <a:lnTo>
                      <a:pt x="5043" y="618"/>
                    </a:lnTo>
                    <a:lnTo>
                      <a:pt x="5058" y="623"/>
                    </a:lnTo>
                    <a:lnTo>
                      <a:pt x="5074" y="628"/>
                    </a:lnTo>
                    <a:lnTo>
                      <a:pt x="5089" y="632"/>
                    </a:lnTo>
                    <a:lnTo>
                      <a:pt x="5106" y="635"/>
                    </a:lnTo>
                    <a:lnTo>
                      <a:pt x="5122" y="637"/>
                    </a:lnTo>
                    <a:lnTo>
                      <a:pt x="5139" y="639"/>
                    </a:lnTo>
                    <a:lnTo>
                      <a:pt x="5158" y="640"/>
                    </a:lnTo>
                    <a:lnTo>
                      <a:pt x="5175" y="641"/>
                    </a:lnTo>
                    <a:lnTo>
                      <a:pt x="5203" y="640"/>
                    </a:lnTo>
                    <a:lnTo>
                      <a:pt x="5229" y="638"/>
                    </a:lnTo>
                    <a:lnTo>
                      <a:pt x="5253" y="635"/>
                    </a:lnTo>
                    <a:lnTo>
                      <a:pt x="5274" y="632"/>
                    </a:lnTo>
                    <a:lnTo>
                      <a:pt x="5294" y="628"/>
                    </a:lnTo>
                    <a:lnTo>
                      <a:pt x="5310" y="622"/>
                    </a:lnTo>
                    <a:lnTo>
                      <a:pt x="5324" y="617"/>
                    </a:lnTo>
                    <a:lnTo>
                      <a:pt x="5337" y="612"/>
                    </a:lnTo>
                    <a:lnTo>
                      <a:pt x="5318" y="523"/>
                    </a:lnTo>
                    <a:close/>
                    <a:moveTo>
                      <a:pt x="4374" y="631"/>
                    </a:moveTo>
                    <a:lnTo>
                      <a:pt x="4374" y="408"/>
                    </a:lnTo>
                    <a:lnTo>
                      <a:pt x="4374" y="371"/>
                    </a:lnTo>
                    <a:lnTo>
                      <a:pt x="4374" y="335"/>
                    </a:lnTo>
                    <a:lnTo>
                      <a:pt x="4374" y="301"/>
                    </a:lnTo>
                    <a:lnTo>
                      <a:pt x="4373" y="269"/>
                    </a:lnTo>
                    <a:lnTo>
                      <a:pt x="4372" y="237"/>
                    </a:lnTo>
                    <a:lnTo>
                      <a:pt x="4371" y="205"/>
                    </a:lnTo>
                    <a:lnTo>
                      <a:pt x="4370" y="175"/>
                    </a:lnTo>
                    <a:lnTo>
                      <a:pt x="4369" y="144"/>
                    </a:lnTo>
                    <a:lnTo>
                      <a:pt x="4371" y="144"/>
                    </a:lnTo>
                    <a:lnTo>
                      <a:pt x="4383" y="170"/>
                    </a:lnTo>
                    <a:lnTo>
                      <a:pt x="4396" y="198"/>
                    </a:lnTo>
                    <a:lnTo>
                      <a:pt x="4410" y="224"/>
                    </a:lnTo>
                    <a:lnTo>
                      <a:pt x="4423" y="251"/>
                    </a:lnTo>
                    <a:lnTo>
                      <a:pt x="4438" y="279"/>
                    </a:lnTo>
                    <a:lnTo>
                      <a:pt x="4453" y="306"/>
                    </a:lnTo>
                    <a:lnTo>
                      <a:pt x="4468" y="332"/>
                    </a:lnTo>
                    <a:lnTo>
                      <a:pt x="4483" y="358"/>
                    </a:lnTo>
                    <a:lnTo>
                      <a:pt x="4644" y="631"/>
                    </a:lnTo>
                    <a:lnTo>
                      <a:pt x="4761" y="631"/>
                    </a:lnTo>
                    <a:lnTo>
                      <a:pt x="4761" y="10"/>
                    </a:lnTo>
                    <a:lnTo>
                      <a:pt x="4657" y="10"/>
                    </a:lnTo>
                    <a:lnTo>
                      <a:pt x="4657" y="226"/>
                    </a:lnTo>
                    <a:lnTo>
                      <a:pt x="4657" y="261"/>
                    </a:lnTo>
                    <a:lnTo>
                      <a:pt x="4658" y="295"/>
                    </a:lnTo>
                    <a:lnTo>
                      <a:pt x="4658" y="328"/>
                    </a:lnTo>
                    <a:lnTo>
                      <a:pt x="4659" y="360"/>
                    </a:lnTo>
                    <a:lnTo>
                      <a:pt x="4661" y="391"/>
                    </a:lnTo>
                    <a:lnTo>
                      <a:pt x="4662" y="422"/>
                    </a:lnTo>
                    <a:lnTo>
                      <a:pt x="4665" y="453"/>
                    </a:lnTo>
                    <a:lnTo>
                      <a:pt x="4667" y="484"/>
                    </a:lnTo>
                    <a:lnTo>
                      <a:pt x="4665" y="485"/>
                    </a:lnTo>
                    <a:lnTo>
                      <a:pt x="4653" y="459"/>
                    </a:lnTo>
                    <a:lnTo>
                      <a:pt x="4642" y="433"/>
                    </a:lnTo>
                    <a:lnTo>
                      <a:pt x="4630" y="407"/>
                    </a:lnTo>
                    <a:lnTo>
                      <a:pt x="4616" y="381"/>
                    </a:lnTo>
                    <a:lnTo>
                      <a:pt x="4603" y="355"/>
                    </a:lnTo>
                    <a:lnTo>
                      <a:pt x="4589" y="328"/>
                    </a:lnTo>
                    <a:lnTo>
                      <a:pt x="4574" y="302"/>
                    </a:lnTo>
                    <a:lnTo>
                      <a:pt x="4559" y="277"/>
                    </a:lnTo>
                    <a:lnTo>
                      <a:pt x="4399" y="10"/>
                    </a:lnTo>
                    <a:lnTo>
                      <a:pt x="4270" y="10"/>
                    </a:lnTo>
                    <a:lnTo>
                      <a:pt x="4270" y="631"/>
                    </a:lnTo>
                    <a:lnTo>
                      <a:pt x="4374" y="631"/>
                    </a:lnTo>
                    <a:close/>
                    <a:moveTo>
                      <a:pt x="3827" y="369"/>
                    </a:moveTo>
                    <a:lnTo>
                      <a:pt x="3876" y="216"/>
                    </a:lnTo>
                    <a:lnTo>
                      <a:pt x="3884" y="187"/>
                    </a:lnTo>
                    <a:lnTo>
                      <a:pt x="3891" y="158"/>
                    </a:lnTo>
                    <a:lnTo>
                      <a:pt x="3898" y="129"/>
                    </a:lnTo>
                    <a:lnTo>
                      <a:pt x="3905" y="100"/>
                    </a:lnTo>
                    <a:lnTo>
                      <a:pt x="3908" y="100"/>
                    </a:lnTo>
                    <a:lnTo>
                      <a:pt x="3915" y="128"/>
                    </a:lnTo>
                    <a:lnTo>
                      <a:pt x="3922" y="157"/>
                    </a:lnTo>
                    <a:lnTo>
                      <a:pt x="3930" y="187"/>
                    </a:lnTo>
                    <a:lnTo>
                      <a:pt x="3938" y="217"/>
                    </a:lnTo>
                    <a:lnTo>
                      <a:pt x="3988" y="369"/>
                    </a:lnTo>
                    <a:lnTo>
                      <a:pt x="3827" y="369"/>
                    </a:lnTo>
                    <a:close/>
                    <a:moveTo>
                      <a:pt x="4006" y="456"/>
                    </a:moveTo>
                    <a:lnTo>
                      <a:pt x="4063" y="631"/>
                    </a:lnTo>
                    <a:lnTo>
                      <a:pt x="4184" y="631"/>
                    </a:lnTo>
                    <a:lnTo>
                      <a:pt x="3983" y="10"/>
                    </a:lnTo>
                    <a:lnTo>
                      <a:pt x="3839" y="10"/>
                    </a:lnTo>
                    <a:lnTo>
                      <a:pt x="3639" y="631"/>
                    </a:lnTo>
                    <a:lnTo>
                      <a:pt x="3756" y="631"/>
                    </a:lnTo>
                    <a:lnTo>
                      <a:pt x="3809" y="456"/>
                    </a:lnTo>
                    <a:lnTo>
                      <a:pt x="4006" y="456"/>
                    </a:lnTo>
                    <a:close/>
                    <a:moveTo>
                      <a:pt x="3389" y="631"/>
                    </a:moveTo>
                    <a:lnTo>
                      <a:pt x="3502" y="631"/>
                    </a:lnTo>
                    <a:lnTo>
                      <a:pt x="3502" y="105"/>
                    </a:lnTo>
                    <a:lnTo>
                      <a:pt x="3680" y="105"/>
                    </a:lnTo>
                    <a:lnTo>
                      <a:pt x="3680" y="10"/>
                    </a:lnTo>
                    <a:lnTo>
                      <a:pt x="3211" y="10"/>
                    </a:lnTo>
                    <a:lnTo>
                      <a:pt x="3211" y="105"/>
                    </a:lnTo>
                    <a:lnTo>
                      <a:pt x="3389" y="105"/>
                    </a:lnTo>
                    <a:lnTo>
                      <a:pt x="3389" y="631"/>
                    </a:lnTo>
                    <a:close/>
                    <a:moveTo>
                      <a:pt x="2906" y="631"/>
                    </a:moveTo>
                    <a:lnTo>
                      <a:pt x="3275" y="631"/>
                    </a:lnTo>
                    <a:lnTo>
                      <a:pt x="3275" y="536"/>
                    </a:lnTo>
                    <a:lnTo>
                      <a:pt x="3020" y="536"/>
                    </a:lnTo>
                    <a:lnTo>
                      <a:pt x="3020" y="10"/>
                    </a:lnTo>
                    <a:lnTo>
                      <a:pt x="2906" y="10"/>
                    </a:lnTo>
                    <a:lnTo>
                      <a:pt x="2906" y="631"/>
                    </a:lnTo>
                    <a:close/>
                    <a:moveTo>
                      <a:pt x="2293" y="10"/>
                    </a:moveTo>
                    <a:lnTo>
                      <a:pt x="2293" y="365"/>
                    </a:lnTo>
                    <a:lnTo>
                      <a:pt x="2293" y="383"/>
                    </a:lnTo>
                    <a:lnTo>
                      <a:pt x="2294" y="400"/>
                    </a:lnTo>
                    <a:lnTo>
                      <a:pt x="2295" y="417"/>
                    </a:lnTo>
                    <a:lnTo>
                      <a:pt x="2297" y="433"/>
                    </a:lnTo>
                    <a:lnTo>
                      <a:pt x="2299" y="449"/>
                    </a:lnTo>
                    <a:lnTo>
                      <a:pt x="2303" y="463"/>
                    </a:lnTo>
                    <a:lnTo>
                      <a:pt x="2306" y="477"/>
                    </a:lnTo>
                    <a:lnTo>
                      <a:pt x="2310" y="491"/>
                    </a:lnTo>
                    <a:lnTo>
                      <a:pt x="2314" y="503"/>
                    </a:lnTo>
                    <a:lnTo>
                      <a:pt x="2319" y="515"/>
                    </a:lnTo>
                    <a:lnTo>
                      <a:pt x="2324" y="528"/>
                    </a:lnTo>
                    <a:lnTo>
                      <a:pt x="2330" y="538"/>
                    </a:lnTo>
                    <a:lnTo>
                      <a:pt x="2336" y="548"/>
                    </a:lnTo>
                    <a:lnTo>
                      <a:pt x="2343" y="559"/>
                    </a:lnTo>
                    <a:lnTo>
                      <a:pt x="2350" y="568"/>
                    </a:lnTo>
                    <a:lnTo>
                      <a:pt x="2357" y="576"/>
                    </a:lnTo>
                    <a:lnTo>
                      <a:pt x="2365" y="584"/>
                    </a:lnTo>
                    <a:lnTo>
                      <a:pt x="2373" y="592"/>
                    </a:lnTo>
                    <a:lnTo>
                      <a:pt x="2383" y="599"/>
                    </a:lnTo>
                    <a:lnTo>
                      <a:pt x="2392" y="605"/>
                    </a:lnTo>
                    <a:lnTo>
                      <a:pt x="2401" y="611"/>
                    </a:lnTo>
                    <a:lnTo>
                      <a:pt x="2411" y="616"/>
                    </a:lnTo>
                    <a:lnTo>
                      <a:pt x="2422" y="621"/>
                    </a:lnTo>
                    <a:lnTo>
                      <a:pt x="2432" y="625"/>
                    </a:lnTo>
                    <a:lnTo>
                      <a:pt x="2443" y="629"/>
                    </a:lnTo>
                    <a:lnTo>
                      <a:pt x="2455" y="633"/>
                    </a:lnTo>
                    <a:lnTo>
                      <a:pt x="2466" y="635"/>
                    </a:lnTo>
                    <a:lnTo>
                      <a:pt x="2478" y="637"/>
                    </a:lnTo>
                    <a:lnTo>
                      <a:pt x="2503" y="640"/>
                    </a:lnTo>
                    <a:lnTo>
                      <a:pt x="2530" y="641"/>
                    </a:lnTo>
                    <a:lnTo>
                      <a:pt x="2543" y="641"/>
                    </a:lnTo>
                    <a:lnTo>
                      <a:pt x="2556" y="640"/>
                    </a:lnTo>
                    <a:lnTo>
                      <a:pt x="2570" y="639"/>
                    </a:lnTo>
                    <a:lnTo>
                      <a:pt x="2583" y="637"/>
                    </a:lnTo>
                    <a:lnTo>
                      <a:pt x="2595" y="635"/>
                    </a:lnTo>
                    <a:lnTo>
                      <a:pt x="2608" y="632"/>
                    </a:lnTo>
                    <a:lnTo>
                      <a:pt x="2619" y="629"/>
                    </a:lnTo>
                    <a:lnTo>
                      <a:pt x="2631" y="624"/>
                    </a:lnTo>
                    <a:lnTo>
                      <a:pt x="2643" y="620"/>
                    </a:lnTo>
                    <a:lnTo>
                      <a:pt x="2653" y="615"/>
                    </a:lnTo>
                    <a:lnTo>
                      <a:pt x="2663" y="610"/>
                    </a:lnTo>
                    <a:lnTo>
                      <a:pt x="2673" y="604"/>
                    </a:lnTo>
                    <a:lnTo>
                      <a:pt x="2683" y="598"/>
                    </a:lnTo>
                    <a:lnTo>
                      <a:pt x="2692" y="591"/>
                    </a:lnTo>
                    <a:lnTo>
                      <a:pt x="2701" y="582"/>
                    </a:lnTo>
                    <a:lnTo>
                      <a:pt x="2709" y="574"/>
                    </a:lnTo>
                    <a:lnTo>
                      <a:pt x="2718" y="566"/>
                    </a:lnTo>
                    <a:lnTo>
                      <a:pt x="2725" y="557"/>
                    </a:lnTo>
                    <a:lnTo>
                      <a:pt x="2732" y="546"/>
                    </a:lnTo>
                    <a:lnTo>
                      <a:pt x="2738" y="536"/>
                    </a:lnTo>
                    <a:lnTo>
                      <a:pt x="2744" y="525"/>
                    </a:lnTo>
                    <a:lnTo>
                      <a:pt x="2750" y="513"/>
                    </a:lnTo>
                    <a:lnTo>
                      <a:pt x="2755" y="501"/>
                    </a:lnTo>
                    <a:lnTo>
                      <a:pt x="2760" y="489"/>
                    </a:lnTo>
                    <a:lnTo>
                      <a:pt x="2764" y="475"/>
                    </a:lnTo>
                    <a:lnTo>
                      <a:pt x="2767" y="461"/>
                    </a:lnTo>
                    <a:lnTo>
                      <a:pt x="2770" y="446"/>
                    </a:lnTo>
                    <a:lnTo>
                      <a:pt x="2772" y="431"/>
                    </a:lnTo>
                    <a:lnTo>
                      <a:pt x="2774" y="416"/>
                    </a:lnTo>
                    <a:lnTo>
                      <a:pt x="2776" y="399"/>
                    </a:lnTo>
                    <a:lnTo>
                      <a:pt x="2777" y="383"/>
                    </a:lnTo>
                    <a:lnTo>
                      <a:pt x="2777" y="364"/>
                    </a:lnTo>
                    <a:lnTo>
                      <a:pt x="2777" y="10"/>
                    </a:lnTo>
                    <a:lnTo>
                      <a:pt x="2664" y="10"/>
                    </a:lnTo>
                    <a:lnTo>
                      <a:pt x="2664" y="372"/>
                    </a:lnTo>
                    <a:lnTo>
                      <a:pt x="2663" y="394"/>
                    </a:lnTo>
                    <a:lnTo>
                      <a:pt x="2661" y="415"/>
                    </a:lnTo>
                    <a:lnTo>
                      <a:pt x="2659" y="433"/>
                    </a:lnTo>
                    <a:lnTo>
                      <a:pt x="2655" y="451"/>
                    </a:lnTo>
                    <a:lnTo>
                      <a:pt x="2650" y="467"/>
                    </a:lnTo>
                    <a:lnTo>
                      <a:pt x="2644" y="481"/>
                    </a:lnTo>
                    <a:lnTo>
                      <a:pt x="2638" y="495"/>
                    </a:lnTo>
                    <a:lnTo>
                      <a:pt x="2629" y="506"/>
                    </a:lnTo>
                    <a:lnTo>
                      <a:pt x="2620" y="516"/>
                    </a:lnTo>
                    <a:lnTo>
                      <a:pt x="2611" y="526"/>
                    </a:lnTo>
                    <a:lnTo>
                      <a:pt x="2600" y="533"/>
                    </a:lnTo>
                    <a:lnTo>
                      <a:pt x="2588" y="539"/>
                    </a:lnTo>
                    <a:lnTo>
                      <a:pt x="2576" y="544"/>
                    </a:lnTo>
                    <a:lnTo>
                      <a:pt x="2563" y="547"/>
                    </a:lnTo>
                    <a:lnTo>
                      <a:pt x="2548" y="549"/>
                    </a:lnTo>
                    <a:lnTo>
                      <a:pt x="2534" y="549"/>
                    </a:lnTo>
                    <a:lnTo>
                      <a:pt x="2519" y="549"/>
                    </a:lnTo>
                    <a:lnTo>
                      <a:pt x="2506" y="547"/>
                    </a:lnTo>
                    <a:lnTo>
                      <a:pt x="2493" y="543"/>
                    </a:lnTo>
                    <a:lnTo>
                      <a:pt x="2481" y="539"/>
                    </a:lnTo>
                    <a:lnTo>
                      <a:pt x="2470" y="533"/>
                    </a:lnTo>
                    <a:lnTo>
                      <a:pt x="2460" y="526"/>
                    </a:lnTo>
                    <a:lnTo>
                      <a:pt x="2449" y="516"/>
                    </a:lnTo>
                    <a:lnTo>
                      <a:pt x="2441" y="506"/>
                    </a:lnTo>
                    <a:lnTo>
                      <a:pt x="2433" y="495"/>
                    </a:lnTo>
                    <a:lnTo>
                      <a:pt x="2426" y="481"/>
                    </a:lnTo>
                    <a:lnTo>
                      <a:pt x="2421" y="467"/>
                    </a:lnTo>
                    <a:lnTo>
                      <a:pt x="2416" y="451"/>
                    </a:lnTo>
                    <a:lnTo>
                      <a:pt x="2411" y="433"/>
                    </a:lnTo>
                    <a:lnTo>
                      <a:pt x="2408" y="415"/>
                    </a:lnTo>
                    <a:lnTo>
                      <a:pt x="2406" y="394"/>
                    </a:lnTo>
                    <a:lnTo>
                      <a:pt x="2406" y="372"/>
                    </a:lnTo>
                    <a:lnTo>
                      <a:pt x="2406" y="10"/>
                    </a:lnTo>
                    <a:lnTo>
                      <a:pt x="2293" y="10"/>
                    </a:lnTo>
                    <a:close/>
                    <a:moveTo>
                      <a:pt x="1789" y="601"/>
                    </a:moveTo>
                    <a:lnTo>
                      <a:pt x="1803" y="609"/>
                    </a:lnTo>
                    <a:lnTo>
                      <a:pt x="1821" y="616"/>
                    </a:lnTo>
                    <a:lnTo>
                      <a:pt x="1840" y="622"/>
                    </a:lnTo>
                    <a:lnTo>
                      <a:pt x="1861" y="629"/>
                    </a:lnTo>
                    <a:lnTo>
                      <a:pt x="1883" y="634"/>
                    </a:lnTo>
                    <a:lnTo>
                      <a:pt x="1908" y="637"/>
                    </a:lnTo>
                    <a:lnTo>
                      <a:pt x="1932" y="640"/>
                    </a:lnTo>
                    <a:lnTo>
                      <a:pt x="1956" y="641"/>
                    </a:lnTo>
                    <a:lnTo>
                      <a:pt x="1986" y="640"/>
                    </a:lnTo>
                    <a:lnTo>
                      <a:pt x="2013" y="637"/>
                    </a:lnTo>
                    <a:lnTo>
                      <a:pt x="2025" y="635"/>
                    </a:lnTo>
                    <a:lnTo>
                      <a:pt x="2037" y="632"/>
                    </a:lnTo>
                    <a:lnTo>
                      <a:pt x="2050" y="629"/>
                    </a:lnTo>
                    <a:lnTo>
                      <a:pt x="2061" y="625"/>
                    </a:lnTo>
                    <a:lnTo>
                      <a:pt x="2071" y="621"/>
                    </a:lnTo>
                    <a:lnTo>
                      <a:pt x="2082" y="617"/>
                    </a:lnTo>
                    <a:lnTo>
                      <a:pt x="2092" y="613"/>
                    </a:lnTo>
                    <a:lnTo>
                      <a:pt x="2101" y="608"/>
                    </a:lnTo>
                    <a:lnTo>
                      <a:pt x="2110" y="603"/>
                    </a:lnTo>
                    <a:lnTo>
                      <a:pt x="2119" y="597"/>
                    </a:lnTo>
                    <a:lnTo>
                      <a:pt x="2127" y="591"/>
                    </a:lnTo>
                    <a:lnTo>
                      <a:pt x="2134" y="584"/>
                    </a:lnTo>
                    <a:lnTo>
                      <a:pt x="2141" y="578"/>
                    </a:lnTo>
                    <a:lnTo>
                      <a:pt x="2147" y="571"/>
                    </a:lnTo>
                    <a:lnTo>
                      <a:pt x="2154" y="564"/>
                    </a:lnTo>
                    <a:lnTo>
                      <a:pt x="2160" y="557"/>
                    </a:lnTo>
                    <a:lnTo>
                      <a:pt x="2170" y="541"/>
                    </a:lnTo>
                    <a:lnTo>
                      <a:pt x="2177" y="526"/>
                    </a:lnTo>
                    <a:lnTo>
                      <a:pt x="2183" y="508"/>
                    </a:lnTo>
                    <a:lnTo>
                      <a:pt x="2189" y="491"/>
                    </a:lnTo>
                    <a:lnTo>
                      <a:pt x="2191" y="472"/>
                    </a:lnTo>
                    <a:lnTo>
                      <a:pt x="2192" y="454"/>
                    </a:lnTo>
                    <a:lnTo>
                      <a:pt x="2192" y="437"/>
                    </a:lnTo>
                    <a:lnTo>
                      <a:pt x="2190" y="422"/>
                    </a:lnTo>
                    <a:lnTo>
                      <a:pt x="2186" y="407"/>
                    </a:lnTo>
                    <a:lnTo>
                      <a:pt x="2182" y="393"/>
                    </a:lnTo>
                    <a:lnTo>
                      <a:pt x="2176" y="380"/>
                    </a:lnTo>
                    <a:lnTo>
                      <a:pt x="2170" y="367"/>
                    </a:lnTo>
                    <a:lnTo>
                      <a:pt x="2162" y="355"/>
                    </a:lnTo>
                    <a:lnTo>
                      <a:pt x="2153" y="344"/>
                    </a:lnTo>
                    <a:lnTo>
                      <a:pt x="2142" y="332"/>
                    </a:lnTo>
                    <a:lnTo>
                      <a:pt x="2130" y="322"/>
                    </a:lnTo>
                    <a:lnTo>
                      <a:pt x="2117" y="313"/>
                    </a:lnTo>
                    <a:lnTo>
                      <a:pt x="2102" y="303"/>
                    </a:lnTo>
                    <a:lnTo>
                      <a:pt x="2087" y="294"/>
                    </a:lnTo>
                    <a:lnTo>
                      <a:pt x="2070" y="286"/>
                    </a:lnTo>
                    <a:lnTo>
                      <a:pt x="2052" y="278"/>
                    </a:lnTo>
                    <a:lnTo>
                      <a:pt x="2032" y="270"/>
                    </a:lnTo>
                    <a:lnTo>
                      <a:pt x="2004" y="258"/>
                    </a:lnTo>
                    <a:lnTo>
                      <a:pt x="1979" y="247"/>
                    </a:lnTo>
                    <a:lnTo>
                      <a:pt x="1969" y="242"/>
                    </a:lnTo>
                    <a:lnTo>
                      <a:pt x="1958" y="236"/>
                    </a:lnTo>
                    <a:lnTo>
                      <a:pt x="1950" y="230"/>
                    </a:lnTo>
                    <a:lnTo>
                      <a:pt x="1942" y="224"/>
                    </a:lnTo>
                    <a:lnTo>
                      <a:pt x="1936" y="219"/>
                    </a:lnTo>
                    <a:lnTo>
                      <a:pt x="1930" y="213"/>
                    </a:lnTo>
                    <a:lnTo>
                      <a:pt x="1924" y="206"/>
                    </a:lnTo>
                    <a:lnTo>
                      <a:pt x="1920" y="200"/>
                    </a:lnTo>
                    <a:lnTo>
                      <a:pt x="1917" y="192"/>
                    </a:lnTo>
                    <a:lnTo>
                      <a:pt x="1915" y="184"/>
                    </a:lnTo>
                    <a:lnTo>
                      <a:pt x="1914" y="177"/>
                    </a:lnTo>
                    <a:lnTo>
                      <a:pt x="1914" y="168"/>
                    </a:lnTo>
                    <a:lnTo>
                      <a:pt x="1914" y="162"/>
                    </a:lnTo>
                    <a:lnTo>
                      <a:pt x="1915" y="154"/>
                    </a:lnTo>
                    <a:lnTo>
                      <a:pt x="1917" y="147"/>
                    </a:lnTo>
                    <a:lnTo>
                      <a:pt x="1919" y="141"/>
                    </a:lnTo>
                    <a:lnTo>
                      <a:pt x="1923" y="135"/>
                    </a:lnTo>
                    <a:lnTo>
                      <a:pt x="1928" y="129"/>
                    </a:lnTo>
                    <a:lnTo>
                      <a:pt x="1933" y="122"/>
                    </a:lnTo>
                    <a:lnTo>
                      <a:pt x="1938" y="117"/>
                    </a:lnTo>
                    <a:lnTo>
                      <a:pt x="1945" y="112"/>
                    </a:lnTo>
                    <a:lnTo>
                      <a:pt x="1952" y="107"/>
                    </a:lnTo>
                    <a:lnTo>
                      <a:pt x="1960" y="103"/>
                    </a:lnTo>
                    <a:lnTo>
                      <a:pt x="1970" y="100"/>
                    </a:lnTo>
                    <a:lnTo>
                      <a:pt x="1980" y="97"/>
                    </a:lnTo>
                    <a:lnTo>
                      <a:pt x="1991" y="95"/>
                    </a:lnTo>
                    <a:lnTo>
                      <a:pt x="2004" y="94"/>
                    </a:lnTo>
                    <a:lnTo>
                      <a:pt x="2016" y="94"/>
                    </a:lnTo>
                    <a:lnTo>
                      <a:pt x="2037" y="94"/>
                    </a:lnTo>
                    <a:lnTo>
                      <a:pt x="2057" y="96"/>
                    </a:lnTo>
                    <a:lnTo>
                      <a:pt x="2075" y="100"/>
                    </a:lnTo>
                    <a:lnTo>
                      <a:pt x="2092" y="104"/>
                    </a:lnTo>
                    <a:lnTo>
                      <a:pt x="2106" y="108"/>
                    </a:lnTo>
                    <a:lnTo>
                      <a:pt x="2120" y="113"/>
                    </a:lnTo>
                    <a:lnTo>
                      <a:pt x="2131" y="118"/>
                    </a:lnTo>
                    <a:lnTo>
                      <a:pt x="2140" y="122"/>
                    </a:lnTo>
                    <a:lnTo>
                      <a:pt x="2167" y="31"/>
                    </a:lnTo>
                    <a:lnTo>
                      <a:pt x="2155" y="25"/>
                    </a:lnTo>
                    <a:lnTo>
                      <a:pt x="2139" y="20"/>
                    </a:lnTo>
                    <a:lnTo>
                      <a:pt x="2124" y="14"/>
                    </a:lnTo>
                    <a:lnTo>
                      <a:pt x="2106" y="9"/>
                    </a:lnTo>
                    <a:lnTo>
                      <a:pt x="2087" y="6"/>
                    </a:lnTo>
                    <a:lnTo>
                      <a:pt x="2065" y="3"/>
                    </a:lnTo>
                    <a:lnTo>
                      <a:pt x="2043" y="1"/>
                    </a:lnTo>
                    <a:lnTo>
                      <a:pt x="2019" y="0"/>
                    </a:lnTo>
                    <a:lnTo>
                      <a:pt x="1994" y="1"/>
                    </a:lnTo>
                    <a:lnTo>
                      <a:pt x="1971" y="4"/>
                    </a:lnTo>
                    <a:lnTo>
                      <a:pt x="1948" y="8"/>
                    </a:lnTo>
                    <a:lnTo>
                      <a:pt x="1928" y="14"/>
                    </a:lnTo>
                    <a:lnTo>
                      <a:pt x="1908" y="22"/>
                    </a:lnTo>
                    <a:lnTo>
                      <a:pt x="1890" y="30"/>
                    </a:lnTo>
                    <a:lnTo>
                      <a:pt x="1873" y="40"/>
                    </a:lnTo>
                    <a:lnTo>
                      <a:pt x="1859" y="51"/>
                    </a:lnTo>
                    <a:lnTo>
                      <a:pt x="1845" y="64"/>
                    </a:lnTo>
                    <a:lnTo>
                      <a:pt x="1833" y="77"/>
                    </a:lnTo>
                    <a:lnTo>
                      <a:pt x="1823" y="93"/>
                    </a:lnTo>
                    <a:lnTo>
                      <a:pt x="1815" y="108"/>
                    </a:lnTo>
                    <a:lnTo>
                      <a:pt x="1808" y="124"/>
                    </a:lnTo>
                    <a:lnTo>
                      <a:pt x="1803" y="142"/>
                    </a:lnTo>
                    <a:lnTo>
                      <a:pt x="1800" y="159"/>
                    </a:lnTo>
                    <a:lnTo>
                      <a:pt x="1799" y="179"/>
                    </a:lnTo>
                    <a:lnTo>
                      <a:pt x="1800" y="194"/>
                    </a:lnTo>
                    <a:lnTo>
                      <a:pt x="1802" y="211"/>
                    </a:lnTo>
                    <a:lnTo>
                      <a:pt x="1806" y="225"/>
                    </a:lnTo>
                    <a:lnTo>
                      <a:pt x="1811" y="240"/>
                    </a:lnTo>
                    <a:lnTo>
                      <a:pt x="1818" y="253"/>
                    </a:lnTo>
                    <a:lnTo>
                      <a:pt x="1825" y="265"/>
                    </a:lnTo>
                    <a:lnTo>
                      <a:pt x="1834" y="277"/>
                    </a:lnTo>
                    <a:lnTo>
                      <a:pt x="1844" y="288"/>
                    </a:lnTo>
                    <a:lnTo>
                      <a:pt x="1857" y="299"/>
                    </a:lnTo>
                    <a:lnTo>
                      <a:pt x="1869" y="310"/>
                    </a:lnTo>
                    <a:lnTo>
                      <a:pt x="1882" y="319"/>
                    </a:lnTo>
                    <a:lnTo>
                      <a:pt x="1898" y="328"/>
                    </a:lnTo>
                    <a:lnTo>
                      <a:pt x="1913" y="336"/>
                    </a:lnTo>
                    <a:lnTo>
                      <a:pt x="1931" y="345"/>
                    </a:lnTo>
                    <a:lnTo>
                      <a:pt x="1948" y="352"/>
                    </a:lnTo>
                    <a:lnTo>
                      <a:pt x="1967" y="359"/>
                    </a:lnTo>
                    <a:lnTo>
                      <a:pt x="1994" y="369"/>
                    </a:lnTo>
                    <a:lnTo>
                      <a:pt x="2017" y="381"/>
                    </a:lnTo>
                    <a:lnTo>
                      <a:pt x="2027" y="386"/>
                    </a:lnTo>
                    <a:lnTo>
                      <a:pt x="2036" y="392"/>
                    </a:lnTo>
                    <a:lnTo>
                      <a:pt x="2044" y="397"/>
                    </a:lnTo>
                    <a:lnTo>
                      <a:pt x="2051" y="403"/>
                    </a:lnTo>
                    <a:lnTo>
                      <a:pt x="2057" y="409"/>
                    </a:lnTo>
                    <a:lnTo>
                      <a:pt x="2062" y="417"/>
                    </a:lnTo>
                    <a:lnTo>
                      <a:pt x="2067" y="423"/>
                    </a:lnTo>
                    <a:lnTo>
                      <a:pt x="2070" y="430"/>
                    </a:lnTo>
                    <a:lnTo>
                      <a:pt x="2073" y="437"/>
                    </a:lnTo>
                    <a:lnTo>
                      <a:pt x="2075" y="445"/>
                    </a:lnTo>
                    <a:lnTo>
                      <a:pt x="2077" y="454"/>
                    </a:lnTo>
                    <a:lnTo>
                      <a:pt x="2077" y="462"/>
                    </a:lnTo>
                    <a:lnTo>
                      <a:pt x="2077" y="471"/>
                    </a:lnTo>
                    <a:lnTo>
                      <a:pt x="2074" y="480"/>
                    </a:lnTo>
                    <a:lnTo>
                      <a:pt x="2072" y="489"/>
                    </a:lnTo>
                    <a:lnTo>
                      <a:pt x="2069" y="497"/>
                    </a:lnTo>
                    <a:lnTo>
                      <a:pt x="2065" y="504"/>
                    </a:lnTo>
                    <a:lnTo>
                      <a:pt x="2060" y="511"/>
                    </a:lnTo>
                    <a:lnTo>
                      <a:pt x="2054" y="517"/>
                    </a:lnTo>
                    <a:lnTo>
                      <a:pt x="2048" y="524"/>
                    </a:lnTo>
                    <a:lnTo>
                      <a:pt x="2040" y="529"/>
                    </a:lnTo>
                    <a:lnTo>
                      <a:pt x="2031" y="533"/>
                    </a:lnTo>
                    <a:lnTo>
                      <a:pt x="2022" y="537"/>
                    </a:lnTo>
                    <a:lnTo>
                      <a:pt x="2012" y="540"/>
                    </a:lnTo>
                    <a:lnTo>
                      <a:pt x="2002" y="543"/>
                    </a:lnTo>
                    <a:lnTo>
                      <a:pt x="1989" y="545"/>
                    </a:lnTo>
                    <a:lnTo>
                      <a:pt x="1977" y="546"/>
                    </a:lnTo>
                    <a:lnTo>
                      <a:pt x="1965" y="546"/>
                    </a:lnTo>
                    <a:lnTo>
                      <a:pt x="1943" y="546"/>
                    </a:lnTo>
                    <a:lnTo>
                      <a:pt x="1921" y="543"/>
                    </a:lnTo>
                    <a:lnTo>
                      <a:pt x="1901" y="540"/>
                    </a:lnTo>
                    <a:lnTo>
                      <a:pt x="1881" y="535"/>
                    </a:lnTo>
                    <a:lnTo>
                      <a:pt x="1863" y="529"/>
                    </a:lnTo>
                    <a:lnTo>
                      <a:pt x="1845" y="523"/>
                    </a:lnTo>
                    <a:lnTo>
                      <a:pt x="1829" y="514"/>
                    </a:lnTo>
                    <a:lnTo>
                      <a:pt x="1815" y="507"/>
                    </a:lnTo>
                    <a:lnTo>
                      <a:pt x="1789" y="601"/>
                    </a:lnTo>
                    <a:close/>
                    <a:moveTo>
                      <a:pt x="1300" y="631"/>
                    </a:moveTo>
                    <a:lnTo>
                      <a:pt x="1300" y="408"/>
                    </a:lnTo>
                    <a:lnTo>
                      <a:pt x="1300" y="371"/>
                    </a:lnTo>
                    <a:lnTo>
                      <a:pt x="1299" y="335"/>
                    </a:lnTo>
                    <a:lnTo>
                      <a:pt x="1299" y="301"/>
                    </a:lnTo>
                    <a:lnTo>
                      <a:pt x="1298" y="269"/>
                    </a:lnTo>
                    <a:lnTo>
                      <a:pt x="1298" y="237"/>
                    </a:lnTo>
                    <a:lnTo>
                      <a:pt x="1297" y="205"/>
                    </a:lnTo>
                    <a:lnTo>
                      <a:pt x="1295" y="175"/>
                    </a:lnTo>
                    <a:lnTo>
                      <a:pt x="1294" y="144"/>
                    </a:lnTo>
                    <a:lnTo>
                      <a:pt x="1297" y="144"/>
                    </a:lnTo>
                    <a:lnTo>
                      <a:pt x="1308" y="170"/>
                    </a:lnTo>
                    <a:lnTo>
                      <a:pt x="1321" y="198"/>
                    </a:lnTo>
                    <a:lnTo>
                      <a:pt x="1335" y="224"/>
                    </a:lnTo>
                    <a:lnTo>
                      <a:pt x="1348" y="251"/>
                    </a:lnTo>
                    <a:lnTo>
                      <a:pt x="1362" y="279"/>
                    </a:lnTo>
                    <a:lnTo>
                      <a:pt x="1378" y="306"/>
                    </a:lnTo>
                    <a:lnTo>
                      <a:pt x="1392" y="332"/>
                    </a:lnTo>
                    <a:lnTo>
                      <a:pt x="1408" y="358"/>
                    </a:lnTo>
                    <a:lnTo>
                      <a:pt x="1569" y="631"/>
                    </a:lnTo>
                    <a:lnTo>
                      <a:pt x="1686" y="631"/>
                    </a:lnTo>
                    <a:lnTo>
                      <a:pt x="1686" y="10"/>
                    </a:lnTo>
                    <a:lnTo>
                      <a:pt x="1582" y="10"/>
                    </a:lnTo>
                    <a:lnTo>
                      <a:pt x="1582" y="226"/>
                    </a:lnTo>
                    <a:lnTo>
                      <a:pt x="1582" y="261"/>
                    </a:lnTo>
                    <a:lnTo>
                      <a:pt x="1582" y="295"/>
                    </a:lnTo>
                    <a:lnTo>
                      <a:pt x="1583" y="328"/>
                    </a:lnTo>
                    <a:lnTo>
                      <a:pt x="1584" y="360"/>
                    </a:lnTo>
                    <a:lnTo>
                      <a:pt x="1585" y="391"/>
                    </a:lnTo>
                    <a:lnTo>
                      <a:pt x="1587" y="422"/>
                    </a:lnTo>
                    <a:lnTo>
                      <a:pt x="1589" y="453"/>
                    </a:lnTo>
                    <a:lnTo>
                      <a:pt x="1592" y="484"/>
                    </a:lnTo>
                    <a:lnTo>
                      <a:pt x="1589" y="485"/>
                    </a:lnTo>
                    <a:lnTo>
                      <a:pt x="1578" y="459"/>
                    </a:lnTo>
                    <a:lnTo>
                      <a:pt x="1567" y="433"/>
                    </a:lnTo>
                    <a:lnTo>
                      <a:pt x="1555" y="407"/>
                    </a:lnTo>
                    <a:lnTo>
                      <a:pt x="1541" y="381"/>
                    </a:lnTo>
                    <a:lnTo>
                      <a:pt x="1528" y="355"/>
                    </a:lnTo>
                    <a:lnTo>
                      <a:pt x="1513" y="328"/>
                    </a:lnTo>
                    <a:lnTo>
                      <a:pt x="1499" y="302"/>
                    </a:lnTo>
                    <a:lnTo>
                      <a:pt x="1484" y="277"/>
                    </a:lnTo>
                    <a:lnTo>
                      <a:pt x="1324" y="10"/>
                    </a:lnTo>
                    <a:lnTo>
                      <a:pt x="1195" y="10"/>
                    </a:lnTo>
                    <a:lnTo>
                      <a:pt x="1195" y="631"/>
                    </a:lnTo>
                    <a:lnTo>
                      <a:pt x="1300" y="631"/>
                    </a:lnTo>
                    <a:close/>
                    <a:moveTo>
                      <a:pt x="804" y="550"/>
                    </a:moveTo>
                    <a:lnTo>
                      <a:pt x="795" y="549"/>
                    </a:lnTo>
                    <a:lnTo>
                      <a:pt x="785" y="549"/>
                    </a:lnTo>
                    <a:lnTo>
                      <a:pt x="776" y="547"/>
                    </a:lnTo>
                    <a:lnTo>
                      <a:pt x="766" y="545"/>
                    </a:lnTo>
                    <a:lnTo>
                      <a:pt x="757" y="543"/>
                    </a:lnTo>
                    <a:lnTo>
                      <a:pt x="749" y="540"/>
                    </a:lnTo>
                    <a:lnTo>
                      <a:pt x="741" y="536"/>
                    </a:lnTo>
                    <a:lnTo>
                      <a:pt x="733" y="532"/>
                    </a:lnTo>
                    <a:lnTo>
                      <a:pt x="724" y="527"/>
                    </a:lnTo>
                    <a:lnTo>
                      <a:pt x="717" y="523"/>
                    </a:lnTo>
                    <a:lnTo>
                      <a:pt x="710" y="516"/>
                    </a:lnTo>
                    <a:lnTo>
                      <a:pt x="703" y="510"/>
                    </a:lnTo>
                    <a:lnTo>
                      <a:pt x="690" y="497"/>
                    </a:lnTo>
                    <a:lnTo>
                      <a:pt x="679" y="482"/>
                    </a:lnTo>
                    <a:lnTo>
                      <a:pt x="668" y="466"/>
                    </a:lnTo>
                    <a:lnTo>
                      <a:pt x="660" y="449"/>
                    </a:lnTo>
                    <a:lnTo>
                      <a:pt x="651" y="430"/>
                    </a:lnTo>
                    <a:lnTo>
                      <a:pt x="645" y="410"/>
                    </a:lnTo>
                    <a:lnTo>
                      <a:pt x="640" y="389"/>
                    </a:lnTo>
                    <a:lnTo>
                      <a:pt x="637" y="367"/>
                    </a:lnTo>
                    <a:lnTo>
                      <a:pt x="634" y="346"/>
                    </a:lnTo>
                    <a:lnTo>
                      <a:pt x="634" y="322"/>
                    </a:lnTo>
                    <a:lnTo>
                      <a:pt x="634" y="299"/>
                    </a:lnTo>
                    <a:lnTo>
                      <a:pt x="636" y="277"/>
                    </a:lnTo>
                    <a:lnTo>
                      <a:pt x="640" y="255"/>
                    </a:lnTo>
                    <a:lnTo>
                      <a:pt x="645" y="235"/>
                    </a:lnTo>
                    <a:lnTo>
                      <a:pt x="651" y="214"/>
                    </a:lnTo>
                    <a:lnTo>
                      <a:pt x="659" y="194"/>
                    </a:lnTo>
                    <a:lnTo>
                      <a:pt x="668" y="177"/>
                    </a:lnTo>
                    <a:lnTo>
                      <a:pt x="677" y="160"/>
                    </a:lnTo>
                    <a:lnTo>
                      <a:pt x="689" y="145"/>
                    </a:lnTo>
                    <a:lnTo>
                      <a:pt x="702" y="132"/>
                    </a:lnTo>
                    <a:lnTo>
                      <a:pt x="709" y="126"/>
                    </a:lnTo>
                    <a:lnTo>
                      <a:pt x="716" y="119"/>
                    </a:lnTo>
                    <a:lnTo>
                      <a:pt x="723" y="114"/>
                    </a:lnTo>
                    <a:lnTo>
                      <a:pt x="732" y="109"/>
                    </a:lnTo>
                    <a:lnTo>
                      <a:pt x="740" y="105"/>
                    </a:lnTo>
                    <a:lnTo>
                      <a:pt x="748" y="102"/>
                    </a:lnTo>
                    <a:lnTo>
                      <a:pt x="757" y="99"/>
                    </a:lnTo>
                    <a:lnTo>
                      <a:pt x="766" y="96"/>
                    </a:lnTo>
                    <a:lnTo>
                      <a:pt x="776" y="94"/>
                    </a:lnTo>
                    <a:lnTo>
                      <a:pt x="786" y="92"/>
                    </a:lnTo>
                    <a:lnTo>
                      <a:pt x="795" y="91"/>
                    </a:lnTo>
                    <a:lnTo>
                      <a:pt x="807" y="91"/>
                    </a:lnTo>
                    <a:lnTo>
                      <a:pt x="817" y="91"/>
                    </a:lnTo>
                    <a:lnTo>
                      <a:pt x="827" y="92"/>
                    </a:lnTo>
                    <a:lnTo>
                      <a:pt x="836" y="94"/>
                    </a:lnTo>
                    <a:lnTo>
                      <a:pt x="846" y="96"/>
                    </a:lnTo>
                    <a:lnTo>
                      <a:pt x="855" y="99"/>
                    </a:lnTo>
                    <a:lnTo>
                      <a:pt x="864" y="102"/>
                    </a:lnTo>
                    <a:lnTo>
                      <a:pt x="872" y="106"/>
                    </a:lnTo>
                    <a:lnTo>
                      <a:pt x="881" y="110"/>
                    </a:lnTo>
                    <a:lnTo>
                      <a:pt x="889" y="114"/>
                    </a:lnTo>
                    <a:lnTo>
                      <a:pt x="896" y="120"/>
                    </a:lnTo>
                    <a:lnTo>
                      <a:pt x="903" y="126"/>
                    </a:lnTo>
                    <a:lnTo>
                      <a:pt x="910" y="132"/>
                    </a:lnTo>
                    <a:lnTo>
                      <a:pt x="923" y="145"/>
                    </a:lnTo>
                    <a:lnTo>
                      <a:pt x="934" y="160"/>
                    </a:lnTo>
                    <a:lnTo>
                      <a:pt x="944" y="177"/>
                    </a:lnTo>
                    <a:lnTo>
                      <a:pt x="952" y="194"/>
                    </a:lnTo>
                    <a:lnTo>
                      <a:pt x="961" y="214"/>
                    </a:lnTo>
                    <a:lnTo>
                      <a:pt x="967" y="234"/>
                    </a:lnTo>
                    <a:lnTo>
                      <a:pt x="971" y="254"/>
                    </a:lnTo>
                    <a:lnTo>
                      <a:pt x="974" y="275"/>
                    </a:lnTo>
                    <a:lnTo>
                      <a:pt x="976" y="296"/>
                    </a:lnTo>
                    <a:lnTo>
                      <a:pt x="977" y="318"/>
                    </a:lnTo>
                    <a:lnTo>
                      <a:pt x="976" y="343"/>
                    </a:lnTo>
                    <a:lnTo>
                      <a:pt x="974" y="365"/>
                    </a:lnTo>
                    <a:lnTo>
                      <a:pt x="971" y="388"/>
                    </a:lnTo>
                    <a:lnTo>
                      <a:pt x="966" y="409"/>
                    </a:lnTo>
                    <a:lnTo>
                      <a:pt x="960" y="430"/>
                    </a:lnTo>
                    <a:lnTo>
                      <a:pt x="951" y="449"/>
                    </a:lnTo>
                    <a:lnTo>
                      <a:pt x="943" y="467"/>
                    </a:lnTo>
                    <a:lnTo>
                      <a:pt x="933" y="482"/>
                    </a:lnTo>
                    <a:lnTo>
                      <a:pt x="921" y="498"/>
                    </a:lnTo>
                    <a:lnTo>
                      <a:pt x="908" y="511"/>
                    </a:lnTo>
                    <a:lnTo>
                      <a:pt x="901" y="517"/>
                    </a:lnTo>
                    <a:lnTo>
                      <a:pt x="894" y="523"/>
                    </a:lnTo>
                    <a:lnTo>
                      <a:pt x="887" y="528"/>
                    </a:lnTo>
                    <a:lnTo>
                      <a:pt x="878" y="532"/>
                    </a:lnTo>
                    <a:lnTo>
                      <a:pt x="870" y="536"/>
                    </a:lnTo>
                    <a:lnTo>
                      <a:pt x="862" y="540"/>
                    </a:lnTo>
                    <a:lnTo>
                      <a:pt x="854" y="543"/>
                    </a:lnTo>
                    <a:lnTo>
                      <a:pt x="845" y="545"/>
                    </a:lnTo>
                    <a:lnTo>
                      <a:pt x="835" y="547"/>
                    </a:lnTo>
                    <a:lnTo>
                      <a:pt x="826" y="549"/>
                    </a:lnTo>
                    <a:lnTo>
                      <a:pt x="816" y="549"/>
                    </a:lnTo>
                    <a:lnTo>
                      <a:pt x="805" y="550"/>
                    </a:lnTo>
                    <a:lnTo>
                      <a:pt x="804" y="550"/>
                    </a:lnTo>
                    <a:close/>
                    <a:moveTo>
                      <a:pt x="802" y="641"/>
                    </a:moveTo>
                    <a:lnTo>
                      <a:pt x="818" y="641"/>
                    </a:lnTo>
                    <a:lnTo>
                      <a:pt x="833" y="640"/>
                    </a:lnTo>
                    <a:lnTo>
                      <a:pt x="849" y="638"/>
                    </a:lnTo>
                    <a:lnTo>
                      <a:pt x="863" y="636"/>
                    </a:lnTo>
                    <a:lnTo>
                      <a:pt x="878" y="633"/>
                    </a:lnTo>
                    <a:lnTo>
                      <a:pt x="893" y="629"/>
                    </a:lnTo>
                    <a:lnTo>
                      <a:pt x="906" y="624"/>
                    </a:lnTo>
                    <a:lnTo>
                      <a:pt x="920" y="619"/>
                    </a:lnTo>
                    <a:lnTo>
                      <a:pt x="933" y="613"/>
                    </a:lnTo>
                    <a:lnTo>
                      <a:pt x="946" y="607"/>
                    </a:lnTo>
                    <a:lnTo>
                      <a:pt x="959" y="600"/>
                    </a:lnTo>
                    <a:lnTo>
                      <a:pt x="970" y="593"/>
                    </a:lnTo>
                    <a:lnTo>
                      <a:pt x="982" y="584"/>
                    </a:lnTo>
                    <a:lnTo>
                      <a:pt x="993" y="575"/>
                    </a:lnTo>
                    <a:lnTo>
                      <a:pt x="1004" y="566"/>
                    </a:lnTo>
                    <a:lnTo>
                      <a:pt x="1013" y="556"/>
                    </a:lnTo>
                    <a:lnTo>
                      <a:pt x="1023" y="545"/>
                    </a:lnTo>
                    <a:lnTo>
                      <a:pt x="1033" y="533"/>
                    </a:lnTo>
                    <a:lnTo>
                      <a:pt x="1041" y="522"/>
                    </a:lnTo>
                    <a:lnTo>
                      <a:pt x="1049" y="509"/>
                    </a:lnTo>
                    <a:lnTo>
                      <a:pt x="1056" y="496"/>
                    </a:lnTo>
                    <a:lnTo>
                      <a:pt x="1063" y="482"/>
                    </a:lnTo>
                    <a:lnTo>
                      <a:pt x="1070" y="468"/>
                    </a:lnTo>
                    <a:lnTo>
                      <a:pt x="1076" y="453"/>
                    </a:lnTo>
                    <a:lnTo>
                      <a:pt x="1081" y="437"/>
                    </a:lnTo>
                    <a:lnTo>
                      <a:pt x="1085" y="422"/>
                    </a:lnTo>
                    <a:lnTo>
                      <a:pt x="1089" y="405"/>
                    </a:lnTo>
                    <a:lnTo>
                      <a:pt x="1092" y="388"/>
                    </a:lnTo>
                    <a:lnTo>
                      <a:pt x="1094" y="370"/>
                    </a:lnTo>
                    <a:lnTo>
                      <a:pt x="1096" y="352"/>
                    </a:lnTo>
                    <a:lnTo>
                      <a:pt x="1097" y="333"/>
                    </a:lnTo>
                    <a:lnTo>
                      <a:pt x="1097" y="314"/>
                    </a:lnTo>
                    <a:lnTo>
                      <a:pt x="1097" y="297"/>
                    </a:lnTo>
                    <a:lnTo>
                      <a:pt x="1096" y="281"/>
                    </a:lnTo>
                    <a:lnTo>
                      <a:pt x="1095" y="265"/>
                    </a:lnTo>
                    <a:lnTo>
                      <a:pt x="1093" y="250"/>
                    </a:lnTo>
                    <a:lnTo>
                      <a:pt x="1090" y="235"/>
                    </a:lnTo>
                    <a:lnTo>
                      <a:pt x="1087" y="219"/>
                    </a:lnTo>
                    <a:lnTo>
                      <a:pt x="1083" y="205"/>
                    </a:lnTo>
                    <a:lnTo>
                      <a:pt x="1078" y="190"/>
                    </a:lnTo>
                    <a:lnTo>
                      <a:pt x="1073" y="176"/>
                    </a:lnTo>
                    <a:lnTo>
                      <a:pt x="1068" y="163"/>
                    </a:lnTo>
                    <a:lnTo>
                      <a:pt x="1061" y="149"/>
                    </a:lnTo>
                    <a:lnTo>
                      <a:pt x="1054" y="137"/>
                    </a:lnTo>
                    <a:lnTo>
                      <a:pt x="1047" y="124"/>
                    </a:lnTo>
                    <a:lnTo>
                      <a:pt x="1039" y="113"/>
                    </a:lnTo>
                    <a:lnTo>
                      <a:pt x="1031" y="102"/>
                    </a:lnTo>
                    <a:lnTo>
                      <a:pt x="1021" y="91"/>
                    </a:lnTo>
                    <a:lnTo>
                      <a:pt x="1012" y="80"/>
                    </a:lnTo>
                    <a:lnTo>
                      <a:pt x="1002" y="71"/>
                    </a:lnTo>
                    <a:lnTo>
                      <a:pt x="991" y="62"/>
                    </a:lnTo>
                    <a:lnTo>
                      <a:pt x="980" y="52"/>
                    </a:lnTo>
                    <a:lnTo>
                      <a:pt x="969" y="44"/>
                    </a:lnTo>
                    <a:lnTo>
                      <a:pt x="957" y="37"/>
                    </a:lnTo>
                    <a:lnTo>
                      <a:pt x="944" y="30"/>
                    </a:lnTo>
                    <a:lnTo>
                      <a:pt x="932" y="24"/>
                    </a:lnTo>
                    <a:lnTo>
                      <a:pt x="917" y="19"/>
                    </a:lnTo>
                    <a:lnTo>
                      <a:pt x="904" y="13"/>
                    </a:lnTo>
                    <a:lnTo>
                      <a:pt x="890" y="9"/>
                    </a:lnTo>
                    <a:lnTo>
                      <a:pt x="874" y="6"/>
                    </a:lnTo>
                    <a:lnTo>
                      <a:pt x="859" y="3"/>
                    </a:lnTo>
                    <a:lnTo>
                      <a:pt x="844" y="2"/>
                    </a:lnTo>
                    <a:lnTo>
                      <a:pt x="827" y="0"/>
                    </a:lnTo>
                    <a:lnTo>
                      <a:pt x="811" y="0"/>
                    </a:lnTo>
                    <a:lnTo>
                      <a:pt x="794" y="0"/>
                    </a:lnTo>
                    <a:lnTo>
                      <a:pt x="778" y="2"/>
                    </a:lnTo>
                    <a:lnTo>
                      <a:pt x="762" y="3"/>
                    </a:lnTo>
                    <a:lnTo>
                      <a:pt x="747" y="6"/>
                    </a:lnTo>
                    <a:lnTo>
                      <a:pt x="733" y="9"/>
                    </a:lnTo>
                    <a:lnTo>
                      <a:pt x="718" y="13"/>
                    </a:lnTo>
                    <a:lnTo>
                      <a:pt x="704" y="19"/>
                    </a:lnTo>
                    <a:lnTo>
                      <a:pt x="690" y="24"/>
                    </a:lnTo>
                    <a:lnTo>
                      <a:pt x="677" y="30"/>
                    </a:lnTo>
                    <a:lnTo>
                      <a:pt x="665" y="37"/>
                    </a:lnTo>
                    <a:lnTo>
                      <a:pt x="652" y="44"/>
                    </a:lnTo>
                    <a:lnTo>
                      <a:pt x="640" y="52"/>
                    </a:lnTo>
                    <a:lnTo>
                      <a:pt x="629" y="62"/>
                    </a:lnTo>
                    <a:lnTo>
                      <a:pt x="617" y="71"/>
                    </a:lnTo>
                    <a:lnTo>
                      <a:pt x="607" y="80"/>
                    </a:lnTo>
                    <a:lnTo>
                      <a:pt x="597" y="92"/>
                    </a:lnTo>
                    <a:lnTo>
                      <a:pt x="588" y="102"/>
                    </a:lnTo>
                    <a:lnTo>
                      <a:pt x="578" y="114"/>
                    </a:lnTo>
                    <a:lnTo>
                      <a:pt x="570" y="126"/>
                    </a:lnTo>
                    <a:lnTo>
                      <a:pt x="562" y="139"/>
                    </a:lnTo>
                    <a:lnTo>
                      <a:pt x="555" y="151"/>
                    </a:lnTo>
                    <a:lnTo>
                      <a:pt x="549" y="166"/>
                    </a:lnTo>
                    <a:lnTo>
                      <a:pt x="542" y="179"/>
                    </a:lnTo>
                    <a:lnTo>
                      <a:pt x="536" y="194"/>
                    </a:lnTo>
                    <a:lnTo>
                      <a:pt x="531" y="209"/>
                    </a:lnTo>
                    <a:lnTo>
                      <a:pt x="527" y="224"/>
                    </a:lnTo>
                    <a:lnTo>
                      <a:pt x="524" y="241"/>
                    </a:lnTo>
                    <a:lnTo>
                      <a:pt x="521" y="256"/>
                    </a:lnTo>
                    <a:lnTo>
                      <a:pt x="518" y="273"/>
                    </a:lnTo>
                    <a:lnTo>
                      <a:pt x="517" y="290"/>
                    </a:lnTo>
                    <a:lnTo>
                      <a:pt x="516" y="308"/>
                    </a:lnTo>
                    <a:lnTo>
                      <a:pt x="515" y="325"/>
                    </a:lnTo>
                    <a:lnTo>
                      <a:pt x="516" y="342"/>
                    </a:lnTo>
                    <a:lnTo>
                      <a:pt x="517" y="359"/>
                    </a:lnTo>
                    <a:lnTo>
                      <a:pt x="518" y="374"/>
                    </a:lnTo>
                    <a:lnTo>
                      <a:pt x="520" y="391"/>
                    </a:lnTo>
                    <a:lnTo>
                      <a:pt x="523" y="406"/>
                    </a:lnTo>
                    <a:lnTo>
                      <a:pt x="526" y="422"/>
                    </a:lnTo>
                    <a:lnTo>
                      <a:pt x="530" y="436"/>
                    </a:lnTo>
                    <a:lnTo>
                      <a:pt x="535" y="452"/>
                    </a:lnTo>
                    <a:lnTo>
                      <a:pt x="540" y="465"/>
                    </a:lnTo>
                    <a:lnTo>
                      <a:pt x="547" y="479"/>
                    </a:lnTo>
                    <a:lnTo>
                      <a:pt x="553" y="492"/>
                    </a:lnTo>
                    <a:lnTo>
                      <a:pt x="559" y="505"/>
                    </a:lnTo>
                    <a:lnTo>
                      <a:pt x="567" y="517"/>
                    </a:lnTo>
                    <a:lnTo>
                      <a:pt x="575" y="529"/>
                    </a:lnTo>
                    <a:lnTo>
                      <a:pt x="584" y="540"/>
                    </a:lnTo>
                    <a:lnTo>
                      <a:pt x="593" y="551"/>
                    </a:lnTo>
                    <a:lnTo>
                      <a:pt x="602" y="562"/>
                    </a:lnTo>
                    <a:lnTo>
                      <a:pt x="612" y="571"/>
                    </a:lnTo>
                    <a:lnTo>
                      <a:pt x="623" y="580"/>
                    </a:lnTo>
                    <a:lnTo>
                      <a:pt x="634" y="588"/>
                    </a:lnTo>
                    <a:lnTo>
                      <a:pt x="645" y="597"/>
                    </a:lnTo>
                    <a:lnTo>
                      <a:pt x="658" y="604"/>
                    </a:lnTo>
                    <a:lnTo>
                      <a:pt x="670" y="611"/>
                    </a:lnTo>
                    <a:lnTo>
                      <a:pt x="682" y="617"/>
                    </a:lnTo>
                    <a:lnTo>
                      <a:pt x="696" y="622"/>
                    </a:lnTo>
                    <a:lnTo>
                      <a:pt x="710" y="628"/>
                    </a:lnTo>
                    <a:lnTo>
                      <a:pt x="724" y="632"/>
                    </a:lnTo>
                    <a:lnTo>
                      <a:pt x="739" y="635"/>
                    </a:lnTo>
                    <a:lnTo>
                      <a:pt x="753" y="638"/>
                    </a:lnTo>
                    <a:lnTo>
                      <a:pt x="769" y="640"/>
                    </a:lnTo>
                    <a:lnTo>
                      <a:pt x="785" y="641"/>
                    </a:lnTo>
                    <a:lnTo>
                      <a:pt x="801" y="641"/>
                    </a:lnTo>
                    <a:lnTo>
                      <a:pt x="802" y="641"/>
                    </a:lnTo>
                    <a:close/>
                    <a:moveTo>
                      <a:pt x="458" y="523"/>
                    </a:moveTo>
                    <a:lnTo>
                      <a:pt x="447" y="528"/>
                    </a:lnTo>
                    <a:lnTo>
                      <a:pt x="434" y="532"/>
                    </a:lnTo>
                    <a:lnTo>
                      <a:pt x="418" y="536"/>
                    </a:lnTo>
                    <a:lnTo>
                      <a:pt x="403" y="539"/>
                    </a:lnTo>
                    <a:lnTo>
                      <a:pt x="386" y="542"/>
                    </a:lnTo>
                    <a:lnTo>
                      <a:pt x="370" y="544"/>
                    </a:lnTo>
                    <a:lnTo>
                      <a:pt x="352" y="545"/>
                    </a:lnTo>
                    <a:lnTo>
                      <a:pt x="335" y="545"/>
                    </a:lnTo>
                    <a:lnTo>
                      <a:pt x="323" y="545"/>
                    </a:lnTo>
                    <a:lnTo>
                      <a:pt x="310" y="544"/>
                    </a:lnTo>
                    <a:lnTo>
                      <a:pt x="298" y="543"/>
                    </a:lnTo>
                    <a:lnTo>
                      <a:pt x="287" y="541"/>
                    </a:lnTo>
                    <a:lnTo>
                      <a:pt x="275" y="539"/>
                    </a:lnTo>
                    <a:lnTo>
                      <a:pt x="265" y="537"/>
                    </a:lnTo>
                    <a:lnTo>
                      <a:pt x="254" y="534"/>
                    </a:lnTo>
                    <a:lnTo>
                      <a:pt x="243" y="530"/>
                    </a:lnTo>
                    <a:lnTo>
                      <a:pt x="234" y="526"/>
                    </a:lnTo>
                    <a:lnTo>
                      <a:pt x="225" y="522"/>
                    </a:lnTo>
                    <a:lnTo>
                      <a:pt x="216" y="516"/>
                    </a:lnTo>
                    <a:lnTo>
                      <a:pt x="207" y="511"/>
                    </a:lnTo>
                    <a:lnTo>
                      <a:pt x="198" y="505"/>
                    </a:lnTo>
                    <a:lnTo>
                      <a:pt x="191" y="499"/>
                    </a:lnTo>
                    <a:lnTo>
                      <a:pt x="183" y="492"/>
                    </a:lnTo>
                    <a:lnTo>
                      <a:pt x="177" y="486"/>
                    </a:lnTo>
                    <a:lnTo>
                      <a:pt x="169" y="477"/>
                    </a:lnTo>
                    <a:lnTo>
                      <a:pt x="163" y="470"/>
                    </a:lnTo>
                    <a:lnTo>
                      <a:pt x="157" y="462"/>
                    </a:lnTo>
                    <a:lnTo>
                      <a:pt x="152" y="453"/>
                    </a:lnTo>
                    <a:lnTo>
                      <a:pt x="147" y="443"/>
                    </a:lnTo>
                    <a:lnTo>
                      <a:pt x="142" y="434"/>
                    </a:lnTo>
                    <a:lnTo>
                      <a:pt x="138" y="425"/>
                    </a:lnTo>
                    <a:lnTo>
                      <a:pt x="134" y="415"/>
                    </a:lnTo>
                    <a:lnTo>
                      <a:pt x="127" y="393"/>
                    </a:lnTo>
                    <a:lnTo>
                      <a:pt x="123" y="371"/>
                    </a:lnTo>
                    <a:lnTo>
                      <a:pt x="120" y="347"/>
                    </a:lnTo>
                    <a:lnTo>
                      <a:pt x="119" y="322"/>
                    </a:lnTo>
                    <a:lnTo>
                      <a:pt x="119" y="309"/>
                    </a:lnTo>
                    <a:lnTo>
                      <a:pt x="120" y="295"/>
                    </a:lnTo>
                    <a:lnTo>
                      <a:pt x="122" y="282"/>
                    </a:lnTo>
                    <a:lnTo>
                      <a:pt x="123" y="270"/>
                    </a:lnTo>
                    <a:lnTo>
                      <a:pt x="125" y="257"/>
                    </a:lnTo>
                    <a:lnTo>
                      <a:pt x="128" y="246"/>
                    </a:lnTo>
                    <a:lnTo>
                      <a:pt x="131" y="235"/>
                    </a:lnTo>
                    <a:lnTo>
                      <a:pt x="136" y="223"/>
                    </a:lnTo>
                    <a:lnTo>
                      <a:pt x="140" y="213"/>
                    </a:lnTo>
                    <a:lnTo>
                      <a:pt x="145" y="203"/>
                    </a:lnTo>
                    <a:lnTo>
                      <a:pt x="149" y="193"/>
                    </a:lnTo>
                    <a:lnTo>
                      <a:pt x="155" y="184"/>
                    </a:lnTo>
                    <a:lnTo>
                      <a:pt x="160" y="176"/>
                    </a:lnTo>
                    <a:lnTo>
                      <a:pt x="167" y="168"/>
                    </a:lnTo>
                    <a:lnTo>
                      <a:pt x="174" y="159"/>
                    </a:lnTo>
                    <a:lnTo>
                      <a:pt x="181" y="152"/>
                    </a:lnTo>
                    <a:lnTo>
                      <a:pt x="188" y="145"/>
                    </a:lnTo>
                    <a:lnTo>
                      <a:pt x="196" y="139"/>
                    </a:lnTo>
                    <a:lnTo>
                      <a:pt x="204" y="133"/>
                    </a:lnTo>
                    <a:lnTo>
                      <a:pt x="213" y="127"/>
                    </a:lnTo>
                    <a:lnTo>
                      <a:pt x="221" y="121"/>
                    </a:lnTo>
                    <a:lnTo>
                      <a:pt x="230" y="117"/>
                    </a:lnTo>
                    <a:lnTo>
                      <a:pt x="239" y="112"/>
                    </a:lnTo>
                    <a:lnTo>
                      <a:pt x="250" y="109"/>
                    </a:lnTo>
                    <a:lnTo>
                      <a:pt x="270" y="102"/>
                    </a:lnTo>
                    <a:lnTo>
                      <a:pt x="291" y="98"/>
                    </a:lnTo>
                    <a:lnTo>
                      <a:pt x="313" y="95"/>
                    </a:lnTo>
                    <a:lnTo>
                      <a:pt x="337" y="94"/>
                    </a:lnTo>
                    <a:lnTo>
                      <a:pt x="355" y="95"/>
                    </a:lnTo>
                    <a:lnTo>
                      <a:pt x="373" y="96"/>
                    </a:lnTo>
                    <a:lnTo>
                      <a:pt x="389" y="98"/>
                    </a:lnTo>
                    <a:lnTo>
                      <a:pt x="405" y="101"/>
                    </a:lnTo>
                    <a:lnTo>
                      <a:pt x="420" y="105"/>
                    </a:lnTo>
                    <a:lnTo>
                      <a:pt x="434" y="109"/>
                    </a:lnTo>
                    <a:lnTo>
                      <a:pt x="446" y="113"/>
                    </a:lnTo>
                    <a:lnTo>
                      <a:pt x="457" y="118"/>
                    </a:lnTo>
                    <a:lnTo>
                      <a:pt x="482" y="28"/>
                    </a:lnTo>
                    <a:lnTo>
                      <a:pt x="473" y="24"/>
                    </a:lnTo>
                    <a:lnTo>
                      <a:pt x="459" y="19"/>
                    </a:lnTo>
                    <a:lnTo>
                      <a:pt x="444" y="13"/>
                    </a:lnTo>
                    <a:lnTo>
                      <a:pt x="426" y="9"/>
                    </a:lnTo>
                    <a:lnTo>
                      <a:pt x="406" y="6"/>
                    </a:lnTo>
                    <a:lnTo>
                      <a:pt x="383" y="3"/>
                    </a:lnTo>
                    <a:lnTo>
                      <a:pt x="359" y="1"/>
                    </a:lnTo>
                    <a:lnTo>
                      <a:pt x="332" y="0"/>
                    </a:lnTo>
                    <a:lnTo>
                      <a:pt x="314" y="1"/>
                    </a:lnTo>
                    <a:lnTo>
                      <a:pt x="297" y="2"/>
                    </a:lnTo>
                    <a:lnTo>
                      <a:pt x="280" y="4"/>
                    </a:lnTo>
                    <a:lnTo>
                      <a:pt x="263" y="6"/>
                    </a:lnTo>
                    <a:lnTo>
                      <a:pt x="247" y="9"/>
                    </a:lnTo>
                    <a:lnTo>
                      <a:pt x="231" y="13"/>
                    </a:lnTo>
                    <a:lnTo>
                      <a:pt x="216" y="17"/>
                    </a:lnTo>
                    <a:lnTo>
                      <a:pt x="200" y="23"/>
                    </a:lnTo>
                    <a:lnTo>
                      <a:pt x="185" y="29"/>
                    </a:lnTo>
                    <a:lnTo>
                      <a:pt x="172" y="35"/>
                    </a:lnTo>
                    <a:lnTo>
                      <a:pt x="157" y="42"/>
                    </a:lnTo>
                    <a:lnTo>
                      <a:pt x="144" y="50"/>
                    </a:lnTo>
                    <a:lnTo>
                      <a:pt x="130" y="59"/>
                    </a:lnTo>
                    <a:lnTo>
                      <a:pt x="118" y="68"/>
                    </a:lnTo>
                    <a:lnTo>
                      <a:pt x="107" y="77"/>
                    </a:lnTo>
                    <a:lnTo>
                      <a:pt x="94" y="87"/>
                    </a:lnTo>
                    <a:lnTo>
                      <a:pt x="84" y="99"/>
                    </a:lnTo>
                    <a:lnTo>
                      <a:pt x="74" y="110"/>
                    </a:lnTo>
                    <a:lnTo>
                      <a:pt x="65" y="122"/>
                    </a:lnTo>
                    <a:lnTo>
                      <a:pt x="55" y="135"/>
                    </a:lnTo>
                    <a:lnTo>
                      <a:pt x="47" y="148"/>
                    </a:lnTo>
                    <a:lnTo>
                      <a:pt x="39" y="162"/>
                    </a:lnTo>
                    <a:lnTo>
                      <a:pt x="32" y="176"/>
                    </a:lnTo>
                    <a:lnTo>
                      <a:pt x="26" y="190"/>
                    </a:lnTo>
                    <a:lnTo>
                      <a:pt x="19" y="206"/>
                    </a:lnTo>
                    <a:lnTo>
                      <a:pt x="14" y="222"/>
                    </a:lnTo>
                    <a:lnTo>
                      <a:pt x="10" y="239"/>
                    </a:lnTo>
                    <a:lnTo>
                      <a:pt x="6" y="255"/>
                    </a:lnTo>
                    <a:lnTo>
                      <a:pt x="4" y="273"/>
                    </a:lnTo>
                    <a:lnTo>
                      <a:pt x="2" y="290"/>
                    </a:lnTo>
                    <a:lnTo>
                      <a:pt x="1" y="309"/>
                    </a:lnTo>
                    <a:lnTo>
                      <a:pt x="0" y="328"/>
                    </a:lnTo>
                    <a:lnTo>
                      <a:pt x="1" y="346"/>
                    </a:lnTo>
                    <a:lnTo>
                      <a:pt x="2" y="362"/>
                    </a:lnTo>
                    <a:lnTo>
                      <a:pt x="3" y="380"/>
                    </a:lnTo>
                    <a:lnTo>
                      <a:pt x="6" y="395"/>
                    </a:lnTo>
                    <a:lnTo>
                      <a:pt x="9" y="412"/>
                    </a:lnTo>
                    <a:lnTo>
                      <a:pt x="12" y="427"/>
                    </a:lnTo>
                    <a:lnTo>
                      <a:pt x="16" y="441"/>
                    </a:lnTo>
                    <a:lnTo>
                      <a:pt x="22" y="457"/>
                    </a:lnTo>
                    <a:lnTo>
                      <a:pt x="28" y="470"/>
                    </a:lnTo>
                    <a:lnTo>
                      <a:pt x="34" y="484"/>
                    </a:lnTo>
                    <a:lnTo>
                      <a:pt x="41" y="497"/>
                    </a:lnTo>
                    <a:lnTo>
                      <a:pt x="48" y="509"/>
                    </a:lnTo>
                    <a:lnTo>
                      <a:pt x="56" y="522"/>
                    </a:lnTo>
                    <a:lnTo>
                      <a:pt x="66" y="534"/>
                    </a:lnTo>
                    <a:lnTo>
                      <a:pt x="75" y="544"/>
                    </a:lnTo>
                    <a:lnTo>
                      <a:pt x="84" y="555"/>
                    </a:lnTo>
                    <a:lnTo>
                      <a:pt x="95" y="565"/>
                    </a:lnTo>
                    <a:lnTo>
                      <a:pt x="106" y="574"/>
                    </a:lnTo>
                    <a:lnTo>
                      <a:pt x="118" y="583"/>
                    </a:lnTo>
                    <a:lnTo>
                      <a:pt x="130" y="592"/>
                    </a:lnTo>
                    <a:lnTo>
                      <a:pt x="143" y="599"/>
                    </a:lnTo>
                    <a:lnTo>
                      <a:pt x="156" y="606"/>
                    </a:lnTo>
                    <a:lnTo>
                      <a:pt x="169" y="612"/>
                    </a:lnTo>
                    <a:lnTo>
                      <a:pt x="184" y="618"/>
                    </a:lnTo>
                    <a:lnTo>
                      <a:pt x="199" y="623"/>
                    </a:lnTo>
                    <a:lnTo>
                      <a:pt x="215" y="628"/>
                    </a:lnTo>
                    <a:lnTo>
                      <a:pt x="230" y="632"/>
                    </a:lnTo>
                    <a:lnTo>
                      <a:pt x="247" y="635"/>
                    </a:lnTo>
                    <a:lnTo>
                      <a:pt x="263" y="637"/>
                    </a:lnTo>
                    <a:lnTo>
                      <a:pt x="280" y="639"/>
                    </a:lnTo>
                    <a:lnTo>
                      <a:pt x="298" y="640"/>
                    </a:lnTo>
                    <a:lnTo>
                      <a:pt x="316" y="641"/>
                    </a:lnTo>
                    <a:lnTo>
                      <a:pt x="344" y="640"/>
                    </a:lnTo>
                    <a:lnTo>
                      <a:pt x="370" y="638"/>
                    </a:lnTo>
                    <a:lnTo>
                      <a:pt x="393" y="635"/>
                    </a:lnTo>
                    <a:lnTo>
                      <a:pt x="415" y="632"/>
                    </a:lnTo>
                    <a:lnTo>
                      <a:pt x="435" y="628"/>
                    </a:lnTo>
                    <a:lnTo>
                      <a:pt x="451" y="622"/>
                    </a:lnTo>
                    <a:lnTo>
                      <a:pt x="465" y="617"/>
                    </a:lnTo>
                    <a:lnTo>
                      <a:pt x="478" y="612"/>
                    </a:lnTo>
                    <a:lnTo>
                      <a:pt x="458" y="52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bg1"/>
                  </a:solidFill>
                  <a:latin typeface="Myriad Pro"/>
                </a:endParaRPr>
              </a:p>
            </p:txBody>
          </p:sp>
          <p:sp>
            <p:nvSpPr>
              <p:cNvPr id="30" name="Freeform 29"/>
              <p:cNvSpPr>
                <a:spLocks noEditPoints="1"/>
              </p:cNvSpPr>
              <p:nvPr/>
            </p:nvSpPr>
            <p:spPr bwMode="auto">
              <a:xfrm>
                <a:off x="68096" y="6652068"/>
                <a:ext cx="493712" cy="123825"/>
              </a:xfrm>
              <a:custGeom>
                <a:avLst/>
                <a:gdLst/>
                <a:ahLst/>
                <a:cxnLst>
                  <a:cxn ang="0">
                    <a:pos x="598" y="179"/>
                  </a:cxn>
                  <a:cxn ang="0">
                    <a:pos x="598" y="0"/>
                  </a:cxn>
                  <a:cxn ang="0">
                    <a:pos x="524" y="0"/>
                  </a:cxn>
                  <a:cxn ang="0">
                    <a:pos x="449" y="0"/>
                  </a:cxn>
                  <a:cxn ang="0">
                    <a:pos x="374" y="0"/>
                  </a:cxn>
                  <a:cxn ang="0">
                    <a:pos x="299" y="0"/>
                  </a:cxn>
                  <a:cxn ang="0">
                    <a:pos x="224" y="0"/>
                  </a:cxn>
                  <a:cxn ang="0">
                    <a:pos x="150" y="0"/>
                  </a:cxn>
                  <a:cxn ang="0">
                    <a:pos x="75" y="0"/>
                  </a:cxn>
                  <a:cxn ang="0">
                    <a:pos x="0" y="0"/>
                  </a:cxn>
                  <a:cxn ang="0">
                    <a:pos x="0" y="179"/>
                  </a:cxn>
                  <a:cxn ang="0">
                    <a:pos x="176" y="179"/>
                  </a:cxn>
                  <a:cxn ang="0">
                    <a:pos x="176" y="621"/>
                  </a:cxn>
                  <a:cxn ang="0">
                    <a:pos x="423" y="621"/>
                  </a:cxn>
                  <a:cxn ang="0">
                    <a:pos x="423" y="179"/>
                  </a:cxn>
                  <a:cxn ang="0">
                    <a:pos x="598" y="179"/>
                  </a:cxn>
                  <a:cxn ang="0">
                    <a:pos x="907" y="250"/>
                  </a:cxn>
                  <a:cxn ang="0">
                    <a:pos x="781" y="621"/>
                  </a:cxn>
                  <a:cxn ang="0">
                    <a:pos x="539" y="621"/>
                  </a:cxn>
                  <a:cxn ang="0">
                    <a:pos x="776" y="0"/>
                  </a:cxn>
                  <a:cxn ang="0">
                    <a:pos x="809" y="0"/>
                  </a:cxn>
                  <a:cxn ang="0">
                    <a:pos x="842" y="0"/>
                  </a:cxn>
                  <a:cxn ang="0">
                    <a:pos x="874" y="0"/>
                  </a:cxn>
                  <a:cxn ang="0">
                    <a:pos x="907" y="0"/>
                  </a:cxn>
                  <a:cxn ang="0">
                    <a:pos x="939" y="0"/>
                  </a:cxn>
                  <a:cxn ang="0">
                    <a:pos x="972" y="0"/>
                  </a:cxn>
                  <a:cxn ang="0">
                    <a:pos x="1005" y="0"/>
                  </a:cxn>
                  <a:cxn ang="0">
                    <a:pos x="1038" y="0"/>
                  </a:cxn>
                  <a:cxn ang="0">
                    <a:pos x="1275" y="621"/>
                  </a:cxn>
                  <a:cxn ang="0">
                    <a:pos x="1033" y="621"/>
                  </a:cxn>
                  <a:cxn ang="0">
                    <a:pos x="907" y="250"/>
                  </a:cxn>
                  <a:cxn ang="0">
                    <a:pos x="1814" y="179"/>
                  </a:cxn>
                  <a:cxn ang="0">
                    <a:pos x="1814" y="0"/>
                  </a:cxn>
                  <a:cxn ang="0">
                    <a:pos x="1740" y="0"/>
                  </a:cxn>
                  <a:cxn ang="0">
                    <a:pos x="1665" y="0"/>
                  </a:cxn>
                  <a:cxn ang="0">
                    <a:pos x="1590" y="0"/>
                  </a:cxn>
                  <a:cxn ang="0">
                    <a:pos x="1515" y="0"/>
                  </a:cxn>
                  <a:cxn ang="0">
                    <a:pos x="1440" y="0"/>
                  </a:cxn>
                  <a:cxn ang="0">
                    <a:pos x="1366" y="0"/>
                  </a:cxn>
                  <a:cxn ang="0">
                    <a:pos x="1291" y="0"/>
                  </a:cxn>
                  <a:cxn ang="0">
                    <a:pos x="1216" y="0"/>
                  </a:cxn>
                  <a:cxn ang="0">
                    <a:pos x="1216" y="179"/>
                  </a:cxn>
                  <a:cxn ang="0">
                    <a:pos x="1391" y="179"/>
                  </a:cxn>
                  <a:cxn ang="0">
                    <a:pos x="1391" y="621"/>
                  </a:cxn>
                  <a:cxn ang="0">
                    <a:pos x="1639" y="621"/>
                  </a:cxn>
                  <a:cxn ang="0">
                    <a:pos x="1639" y="179"/>
                  </a:cxn>
                  <a:cxn ang="0">
                    <a:pos x="1814" y="179"/>
                  </a:cxn>
                  <a:cxn ang="0">
                    <a:pos x="2123" y="250"/>
                  </a:cxn>
                  <a:cxn ang="0">
                    <a:pos x="1996" y="621"/>
                  </a:cxn>
                  <a:cxn ang="0">
                    <a:pos x="1754" y="621"/>
                  </a:cxn>
                  <a:cxn ang="0">
                    <a:pos x="1991" y="0"/>
                  </a:cxn>
                  <a:cxn ang="0">
                    <a:pos x="2024" y="0"/>
                  </a:cxn>
                  <a:cxn ang="0">
                    <a:pos x="2057" y="0"/>
                  </a:cxn>
                  <a:cxn ang="0">
                    <a:pos x="2090" y="0"/>
                  </a:cxn>
                  <a:cxn ang="0">
                    <a:pos x="2123" y="0"/>
                  </a:cxn>
                  <a:cxn ang="0">
                    <a:pos x="2155" y="0"/>
                  </a:cxn>
                  <a:cxn ang="0">
                    <a:pos x="2188" y="0"/>
                  </a:cxn>
                  <a:cxn ang="0">
                    <a:pos x="2220" y="0"/>
                  </a:cxn>
                  <a:cxn ang="0">
                    <a:pos x="2253" y="0"/>
                  </a:cxn>
                  <a:cxn ang="0">
                    <a:pos x="2491" y="621"/>
                  </a:cxn>
                  <a:cxn ang="0">
                    <a:pos x="2248" y="621"/>
                  </a:cxn>
                  <a:cxn ang="0">
                    <a:pos x="2123" y="250"/>
                  </a:cxn>
                </a:cxnLst>
                <a:rect l="0" t="0" r="r" b="b"/>
                <a:pathLst>
                  <a:path w="2491" h="621">
                    <a:moveTo>
                      <a:pt x="598" y="179"/>
                    </a:moveTo>
                    <a:lnTo>
                      <a:pt x="598" y="0"/>
                    </a:lnTo>
                    <a:lnTo>
                      <a:pt x="524" y="0"/>
                    </a:lnTo>
                    <a:lnTo>
                      <a:pt x="449" y="0"/>
                    </a:lnTo>
                    <a:lnTo>
                      <a:pt x="374" y="0"/>
                    </a:lnTo>
                    <a:lnTo>
                      <a:pt x="299" y="0"/>
                    </a:lnTo>
                    <a:lnTo>
                      <a:pt x="224" y="0"/>
                    </a:lnTo>
                    <a:lnTo>
                      <a:pt x="150" y="0"/>
                    </a:lnTo>
                    <a:lnTo>
                      <a:pt x="75" y="0"/>
                    </a:lnTo>
                    <a:lnTo>
                      <a:pt x="0" y="0"/>
                    </a:lnTo>
                    <a:lnTo>
                      <a:pt x="0" y="179"/>
                    </a:lnTo>
                    <a:lnTo>
                      <a:pt x="176" y="179"/>
                    </a:lnTo>
                    <a:lnTo>
                      <a:pt x="176" y="621"/>
                    </a:lnTo>
                    <a:lnTo>
                      <a:pt x="423" y="621"/>
                    </a:lnTo>
                    <a:lnTo>
                      <a:pt x="423" y="179"/>
                    </a:lnTo>
                    <a:lnTo>
                      <a:pt x="598" y="179"/>
                    </a:lnTo>
                    <a:close/>
                    <a:moveTo>
                      <a:pt x="907" y="250"/>
                    </a:moveTo>
                    <a:lnTo>
                      <a:pt x="781" y="621"/>
                    </a:lnTo>
                    <a:lnTo>
                      <a:pt x="539" y="621"/>
                    </a:lnTo>
                    <a:lnTo>
                      <a:pt x="776" y="0"/>
                    </a:lnTo>
                    <a:lnTo>
                      <a:pt x="809" y="0"/>
                    </a:lnTo>
                    <a:lnTo>
                      <a:pt x="842" y="0"/>
                    </a:lnTo>
                    <a:lnTo>
                      <a:pt x="874" y="0"/>
                    </a:lnTo>
                    <a:lnTo>
                      <a:pt x="907" y="0"/>
                    </a:lnTo>
                    <a:lnTo>
                      <a:pt x="939" y="0"/>
                    </a:lnTo>
                    <a:lnTo>
                      <a:pt x="972" y="0"/>
                    </a:lnTo>
                    <a:lnTo>
                      <a:pt x="1005" y="0"/>
                    </a:lnTo>
                    <a:lnTo>
                      <a:pt x="1038" y="0"/>
                    </a:lnTo>
                    <a:lnTo>
                      <a:pt x="1275" y="621"/>
                    </a:lnTo>
                    <a:lnTo>
                      <a:pt x="1033" y="621"/>
                    </a:lnTo>
                    <a:lnTo>
                      <a:pt x="907" y="250"/>
                    </a:lnTo>
                    <a:close/>
                    <a:moveTo>
                      <a:pt x="1814" y="179"/>
                    </a:moveTo>
                    <a:lnTo>
                      <a:pt x="1814" y="0"/>
                    </a:lnTo>
                    <a:lnTo>
                      <a:pt x="1740" y="0"/>
                    </a:lnTo>
                    <a:lnTo>
                      <a:pt x="1665" y="0"/>
                    </a:lnTo>
                    <a:lnTo>
                      <a:pt x="1590" y="0"/>
                    </a:lnTo>
                    <a:lnTo>
                      <a:pt x="1515" y="0"/>
                    </a:lnTo>
                    <a:lnTo>
                      <a:pt x="1440" y="0"/>
                    </a:lnTo>
                    <a:lnTo>
                      <a:pt x="1366" y="0"/>
                    </a:lnTo>
                    <a:lnTo>
                      <a:pt x="1291" y="0"/>
                    </a:lnTo>
                    <a:lnTo>
                      <a:pt x="1216" y="0"/>
                    </a:lnTo>
                    <a:lnTo>
                      <a:pt x="1216" y="179"/>
                    </a:lnTo>
                    <a:lnTo>
                      <a:pt x="1391" y="179"/>
                    </a:lnTo>
                    <a:lnTo>
                      <a:pt x="1391" y="621"/>
                    </a:lnTo>
                    <a:lnTo>
                      <a:pt x="1639" y="621"/>
                    </a:lnTo>
                    <a:lnTo>
                      <a:pt x="1639" y="179"/>
                    </a:lnTo>
                    <a:lnTo>
                      <a:pt x="1814" y="179"/>
                    </a:lnTo>
                    <a:close/>
                    <a:moveTo>
                      <a:pt x="2123" y="250"/>
                    </a:moveTo>
                    <a:lnTo>
                      <a:pt x="1996" y="621"/>
                    </a:lnTo>
                    <a:lnTo>
                      <a:pt x="1754" y="621"/>
                    </a:lnTo>
                    <a:lnTo>
                      <a:pt x="1991" y="0"/>
                    </a:lnTo>
                    <a:lnTo>
                      <a:pt x="2024" y="0"/>
                    </a:lnTo>
                    <a:lnTo>
                      <a:pt x="2057" y="0"/>
                    </a:lnTo>
                    <a:lnTo>
                      <a:pt x="2090" y="0"/>
                    </a:lnTo>
                    <a:lnTo>
                      <a:pt x="2123" y="0"/>
                    </a:lnTo>
                    <a:lnTo>
                      <a:pt x="2155" y="0"/>
                    </a:lnTo>
                    <a:lnTo>
                      <a:pt x="2188" y="0"/>
                    </a:lnTo>
                    <a:lnTo>
                      <a:pt x="2220" y="0"/>
                    </a:lnTo>
                    <a:lnTo>
                      <a:pt x="2253" y="0"/>
                    </a:lnTo>
                    <a:lnTo>
                      <a:pt x="2491" y="621"/>
                    </a:lnTo>
                    <a:lnTo>
                      <a:pt x="2248" y="621"/>
                    </a:lnTo>
                    <a:lnTo>
                      <a:pt x="2123" y="25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bg1"/>
                  </a:solidFill>
                  <a:latin typeface="Myriad Pro"/>
                </a:endParaRPr>
              </a:p>
            </p:txBody>
          </p:sp>
        </p:grpSp>
        <p:sp>
          <p:nvSpPr>
            <p:cNvPr id="25" name="Freeform 24"/>
            <p:cNvSpPr>
              <a:spLocks noEditPoints="1"/>
            </p:cNvSpPr>
            <p:nvPr/>
          </p:nvSpPr>
          <p:spPr bwMode="auto">
            <a:xfrm>
              <a:off x="1409510" y="392855"/>
              <a:ext cx="878871" cy="92839"/>
            </a:xfrm>
            <a:custGeom>
              <a:avLst/>
              <a:gdLst/>
              <a:ahLst/>
              <a:cxnLst>
                <a:cxn ang="0">
                  <a:pos x="805" y="637"/>
                </a:cxn>
                <a:cxn ang="0">
                  <a:pos x="996" y="219"/>
                </a:cxn>
                <a:cxn ang="0">
                  <a:pos x="1304" y="357"/>
                </a:cxn>
                <a:cxn ang="0">
                  <a:pos x="1069" y="644"/>
                </a:cxn>
                <a:cxn ang="0">
                  <a:pos x="1040" y="573"/>
                </a:cxn>
                <a:cxn ang="0">
                  <a:pos x="1182" y="280"/>
                </a:cxn>
                <a:cxn ang="0">
                  <a:pos x="1457" y="426"/>
                </a:cxn>
                <a:cxn ang="0">
                  <a:pos x="1680" y="639"/>
                </a:cxn>
                <a:cxn ang="0">
                  <a:pos x="1384" y="480"/>
                </a:cxn>
                <a:cxn ang="0">
                  <a:pos x="1565" y="178"/>
                </a:cxn>
                <a:cxn ang="0">
                  <a:pos x="1772" y="419"/>
                </a:cxn>
                <a:cxn ang="0">
                  <a:pos x="1479" y="300"/>
                </a:cxn>
                <a:cxn ang="0">
                  <a:pos x="2054" y="179"/>
                </a:cxn>
                <a:cxn ang="0">
                  <a:pos x="2260" y="188"/>
                </a:cxn>
                <a:cxn ang="0">
                  <a:pos x="2257" y="15"/>
                </a:cxn>
                <a:cxn ang="0">
                  <a:pos x="2523" y="568"/>
                </a:cxn>
                <a:cxn ang="0">
                  <a:pos x="2483" y="627"/>
                </a:cxn>
                <a:cxn ang="0">
                  <a:pos x="2395" y="282"/>
                </a:cxn>
                <a:cxn ang="0">
                  <a:pos x="2669" y="201"/>
                </a:cxn>
                <a:cxn ang="0">
                  <a:pos x="2657" y="282"/>
                </a:cxn>
                <a:cxn ang="0">
                  <a:pos x="2858" y="220"/>
                </a:cxn>
                <a:cxn ang="0">
                  <a:pos x="3192" y="222"/>
                </a:cxn>
                <a:cxn ang="0">
                  <a:pos x="3092" y="249"/>
                </a:cxn>
                <a:cxn ang="0">
                  <a:pos x="3666" y="632"/>
                </a:cxn>
                <a:cxn ang="0">
                  <a:pos x="3354" y="500"/>
                </a:cxn>
                <a:cxn ang="0">
                  <a:pos x="3484" y="195"/>
                </a:cxn>
                <a:cxn ang="0">
                  <a:pos x="3516" y="256"/>
                </a:cxn>
                <a:cxn ang="0">
                  <a:pos x="3592" y="581"/>
                </a:cxn>
                <a:cxn ang="0">
                  <a:pos x="4055" y="577"/>
                </a:cxn>
                <a:cxn ang="0">
                  <a:pos x="3803" y="567"/>
                </a:cxn>
                <a:cxn ang="0">
                  <a:pos x="3854" y="210"/>
                </a:cxn>
                <a:cxn ang="0">
                  <a:pos x="4132" y="281"/>
                </a:cxn>
                <a:cxn ang="0">
                  <a:pos x="3947" y="237"/>
                </a:cxn>
                <a:cxn ang="0">
                  <a:pos x="4571" y="638"/>
                </a:cxn>
                <a:cxn ang="0">
                  <a:pos x="4425" y="355"/>
                </a:cxn>
                <a:cxn ang="0">
                  <a:pos x="4692" y="179"/>
                </a:cxn>
                <a:cxn ang="0">
                  <a:pos x="4503" y="378"/>
                </a:cxn>
                <a:cxn ang="0">
                  <a:pos x="4914" y="445"/>
                </a:cxn>
                <a:cxn ang="0">
                  <a:pos x="5116" y="642"/>
                </a:cxn>
                <a:cxn ang="0">
                  <a:pos x="4837" y="469"/>
                </a:cxn>
                <a:cxn ang="0">
                  <a:pos x="5032" y="177"/>
                </a:cxn>
                <a:cxn ang="0">
                  <a:pos x="5225" y="427"/>
                </a:cxn>
                <a:cxn ang="0">
                  <a:pos x="4929" y="310"/>
                </a:cxn>
                <a:cxn ang="0">
                  <a:pos x="5520" y="177"/>
                </a:cxn>
                <a:cxn ang="0">
                  <a:pos x="5849" y="249"/>
                </a:cxn>
                <a:cxn ang="0">
                  <a:pos x="5745" y="644"/>
                </a:cxn>
                <a:cxn ang="0">
                  <a:pos x="6173" y="588"/>
                </a:cxn>
                <a:cxn ang="0">
                  <a:pos x="5907" y="543"/>
                </a:cxn>
                <a:cxn ang="0">
                  <a:pos x="6173" y="317"/>
                </a:cxn>
                <a:cxn ang="0">
                  <a:pos x="6044" y="179"/>
                </a:cxn>
                <a:cxn ang="0">
                  <a:pos x="6022" y="438"/>
                </a:cxn>
                <a:cxn ang="0">
                  <a:pos x="6118" y="573"/>
                </a:cxn>
                <a:cxn ang="0">
                  <a:pos x="6379" y="72"/>
                </a:cxn>
                <a:cxn ang="0">
                  <a:pos x="6454" y="99"/>
                </a:cxn>
                <a:cxn ang="0">
                  <a:pos x="6815" y="177"/>
                </a:cxn>
                <a:cxn ang="0">
                  <a:pos x="6901" y="333"/>
                </a:cxn>
                <a:cxn ang="0">
                  <a:pos x="6691" y="329"/>
                </a:cxn>
                <a:cxn ang="0">
                  <a:pos x="7278" y="580"/>
                </a:cxn>
                <a:cxn ang="0">
                  <a:pos x="7137" y="188"/>
                </a:cxn>
                <a:cxn ang="0">
                  <a:pos x="7541" y="759"/>
                </a:cxn>
                <a:cxn ang="0">
                  <a:pos x="7366" y="188"/>
                </a:cxn>
                <a:cxn ang="0">
                  <a:pos x="7881" y="532"/>
                </a:cxn>
                <a:cxn ang="0">
                  <a:pos x="7920" y="642"/>
                </a:cxn>
              </a:cxnLst>
              <a:rect l="0" t="0" r="r" b="b"/>
              <a:pathLst>
                <a:path w="7953" h="842">
                  <a:moveTo>
                    <a:pt x="324" y="277"/>
                  </a:moveTo>
                  <a:lnTo>
                    <a:pt x="324" y="344"/>
                  </a:lnTo>
                  <a:lnTo>
                    <a:pt x="81" y="344"/>
                  </a:lnTo>
                  <a:lnTo>
                    <a:pt x="81" y="569"/>
                  </a:lnTo>
                  <a:lnTo>
                    <a:pt x="352" y="569"/>
                  </a:lnTo>
                  <a:lnTo>
                    <a:pt x="352" y="637"/>
                  </a:lnTo>
                  <a:lnTo>
                    <a:pt x="0" y="637"/>
                  </a:lnTo>
                  <a:lnTo>
                    <a:pt x="0" y="11"/>
                  </a:lnTo>
                  <a:lnTo>
                    <a:pt x="338" y="11"/>
                  </a:lnTo>
                  <a:lnTo>
                    <a:pt x="338" y="79"/>
                  </a:lnTo>
                  <a:lnTo>
                    <a:pt x="81" y="79"/>
                  </a:lnTo>
                  <a:lnTo>
                    <a:pt x="81" y="277"/>
                  </a:lnTo>
                  <a:lnTo>
                    <a:pt x="324" y="277"/>
                  </a:lnTo>
                  <a:close/>
                  <a:moveTo>
                    <a:pt x="401" y="188"/>
                  </a:moveTo>
                  <a:lnTo>
                    <a:pt x="492" y="188"/>
                  </a:lnTo>
                  <a:lnTo>
                    <a:pt x="556" y="284"/>
                  </a:lnTo>
                  <a:lnTo>
                    <a:pt x="566" y="300"/>
                  </a:lnTo>
                  <a:lnTo>
                    <a:pt x="578" y="317"/>
                  </a:lnTo>
                  <a:lnTo>
                    <a:pt x="589" y="337"/>
                  </a:lnTo>
                  <a:lnTo>
                    <a:pt x="601" y="357"/>
                  </a:lnTo>
                  <a:lnTo>
                    <a:pt x="604" y="357"/>
                  </a:lnTo>
                  <a:lnTo>
                    <a:pt x="614" y="340"/>
                  </a:lnTo>
                  <a:lnTo>
                    <a:pt x="625" y="321"/>
                  </a:lnTo>
                  <a:lnTo>
                    <a:pt x="636" y="303"/>
                  </a:lnTo>
                  <a:lnTo>
                    <a:pt x="649" y="283"/>
                  </a:lnTo>
                  <a:lnTo>
                    <a:pt x="712" y="188"/>
                  </a:lnTo>
                  <a:lnTo>
                    <a:pt x="800" y="188"/>
                  </a:lnTo>
                  <a:lnTo>
                    <a:pt x="646" y="405"/>
                  </a:lnTo>
                  <a:lnTo>
                    <a:pt x="805" y="637"/>
                  </a:lnTo>
                  <a:lnTo>
                    <a:pt x="712" y="637"/>
                  </a:lnTo>
                  <a:lnTo>
                    <a:pt x="646" y="535"/>
                  </a:lnTo>
                  <a:lnTo>
                    <a:pt x="635" y="520"/>
                  </a:lnTo>
                  <a:lnTo>
                    <a:pt x="624" y="501"/>
                  </a:lnTo>
                  <a:lnTo>
                    <a:pt x="612" y="481"/>
                  </a:lnTo>
                  <a:lnTo>
                    <a:pt x="598" y="457"/>
                  </a:lnTo>
                  <a:lnTo>
                    <a:pt x="596" y="457"/>
                  </a:lnTo>
                  <a:lnTo>
                    <a:pt x="588" y="472"/>
                  </a:lnTo>
                  <a:lnTo>
                    <a:pt x="578" y="490"/>
                  </a:lnTo>
                  <a:lnTo>
                    <a:pt x="564" y="511"/>
                  </a:lnTo>
                  <a:lnTo>
                    <a:pt x="549" y="535"/>
                  </a:lnTo>
                  <a:lnTo>
                    <a:pt x="484" y="637"/>
                  </a:lnTo>
                  <a:lnTo>
                    <a:pt x="394" y="637"/>
                  </a:lnTo>
                  <a:lnTo>
                    <a:pt x="553" y="408"/>
                  </a:lnTo>
                  <a:lnTo>
                    <a:pt x="401" y="188"/>
                  </a:lnTo>
                  <a:close/>
                  <a:moveTo>
                    <a:pt x="883" y="820"/>
                  </a:moveTo>
                  <a:lnTo>
                    <a:pt x="883" y="334"/>
                  </a:lnTo>
                  <a:lnTo>
                    <a:pt x="883" y="298"/>
                  </a:lnTo>
                  <a:lnTo>
                    <a:pt x="882" y="261"/>
                  </a:lnTo>
                  <a:lnTo>
                    <a:pt x="881" y="224"/>
                  </a:lnTo>
                  <a:lnTo>
                    <a:pt x="880" y="188"/>
                  </a:lnTo>
                  <a:lnTo>
                    <a:pt x="953" y="188"/>
                  </a:lnTo>
                  <a:lnTo>
                    <a:pt x="957" y="265"/>
                  </a:lnTo>
                  <a:lnTo>
                    <a:pt x="958" y="265"/>
                  </a:lnTo>
                  <a:lnTo>
                    <a:pt x="965" y="255"/>
                  </a:lnTo>
                  <a:lnTo>
                    <a:pt x="972" y="244"/>
                  </a:lnTo>
                  <a:lnTo>
                    <a:pt x="979" y="235"/>
                  </a:lnTo>
                  <a:lnTo>
                    <a:pt x="988" y="227"/>
                  </a:lnTo>
                  <a:lnTo>
                    <a:pt x="996" y="219"/>
                  </a:lnTo>
                  <a:lnTo>
                    <a:pt x="1005" y="211"/>
                  </a:lnTo>
                  <a:lnTo>
                    <a:pt x="1014" y="205"/>
                  </a:lnTo>
                  <a:lnTo>
                    <a:pt x="1024" y="199"/>
                  </a:lnTo>
                  <a:lnTo>
                    <a:pt x="1034" y="194"/>
                  </a:lnTo>
                  <a:lnTo>
                    <a:pt x="1045" y="190"/>
                  </a:lnTo>
                  <a:lnTo>
                    <a:pt x="1055" y="186"/>
                  </a:lnTo>
                  <a:lnTo>
                    <a:pt x="1068" y="183"/>
                  </a:lnTo>
                  <a:lnTo>
                    <a:pt x="1079" y="181"/>
                  </a:lnTo>
                  <a:lnTo>
                    <a:pt x="1091" y="178"/>
                  </a:lnTo>
                  <a:lnTo>
                    <a:pt x="1105" y="177"/>
                  </a:lnTo>
                  <a:lnTo>
                    <a:pt x="1118" y="177"/>
                  </a:lnTo>
                  <a:lnTo>
                    <a:pt x="1138" y="178"/>
                  </a:lnTo>
                  <a:lnTo>
                    <a:pt x="1157" y="182"/>
                  </a:lnTo>
                  <a:lnTo>
                    <a:pt x="1166" y="184"/>
                  </a:lnTo>
                  <a:lnTo>
                    <a:pt x="1176" y="187"/>
                  </a:lnTo>
                  <a:lnTo>
                    <a:pt x="1185" y="190"/>
                  </a:lnTo>
                  <a:lnTo>
                    <a:pt x="1193" y="193"/>
                  </a:lnTo>
                  <a:lnTo>
                    <a:pt x="1201" y="198"/>
                  </a:lnTo>
                  <a:lnTo>
                    <a:pt x="1210" y="202"/>
                  </a:lnTo>
                  <a:lnTo>
                    <a:pt x="1218" y="207"/>
                  </a:lnTo>
                  <a:lnTo>
                    <a:pt x="1225" y="213"/>
                  </a:lnTo>
                  <a:lnTo>
                    <a:pt x="1240" y="226"/>
                  </a:lnTo>
                  <a:lnTo>
                    <a:pt x="1254" y="241"/>
                  </a:lnTo>
                  <a:lnTo>
                    <a:pt x="1266" y="258"/>
                  </a:lnTo>
                  <a:lnTo>
                    <a:pt x="1277" y="275"/>
                  </a:lnTo>
                  <a:lnTo>
                    <a:pt x="1287" y="294"/>
                  </a:lnTo>
                  <a:lnTo>
                    <a:pt x="1294" y="314"/>
                  </a:lnTo>
                  <a:lnTo>
                    <a:pt x="1300" y="335"/>
                  </a:lnTo>
                  <a:lnTo>
                    <a:pt x="1304" y="357"/>
                  </a:lnTo>
                  <a:lnTo>
                    <a:pt x="1307" y="381"/>
                  </a:lnTo>
                  <a:lnTo>
                    <a:pt x="1308" y="406"/>
                  </a:lnTo>
                  <a:lnTo>
                    <a:pt x="1307" y="434"/>
                  </a:lnTo>
                  <a:lnTo>
                    <a:pt x="1304" y="460"/>
                  </a:lnTo>
                  <a:lnTo>
                    <a:pt x="1302" y="473"/>
                  </a:lnTo>
                  <a:lnTo>
                    <a:pt x="1299" y="485"/>
                  </a:lnTo>
                  <a:lnTo>
                    <a:pt x="1296" y="497"/>
                  </a:lnTo>
                  <a:lnTo>
                    <a:pt x="1292" y="509"/>
                  </a:lnTo>
                  <a:lnTo>
                    <a:pt x="1288" y="520"/>
                  </a:lnTo>
                  <a:lnTo>
                    <a:pt x="1283" y="530"/>
                  </a:lnTo>
                  <a:lnTo>
                    <a:pt x="1278" y="541"/>
                  </a:lnTo>
                  <a:lnTo>
                    <a:pt x="1272" y="551"/>
                  </a:lnTo>
                  <a:lnTo>
                    <a:pt x="1266" y="560"/>
                  </a:lnTo>
                  <a:lnTo>
                    <a:pt x="1260" y="569"/>
                  </a:lnTo>
                  <a:lnTo>
                    <a:pt x="1253" y="579"/>
                  </a:lnTo>
                  <a:lnTo>
                    <a:pt x="1245" y="587"/>
                  </a:lnTo>
                  <a:lnTo>
                    <a:pt x="1231" y="601"/>
                  </a:lnTo>
                  <a:lnTo>
                    <a:pt x="1215" y="614"/>
                  </a:lnTo>
                  <a:lnTo>
                    <a:pt x="1207" y="619"/>
                  </a:lnTo>
                  <a:lnTo>
                    <a:pt x="1198" y="624"/>
                  </a:lnTo>
                  <a:lnTo>
                    <a:pt x="1190" y="628"/>
                  </a:lnTo>
                  <a:lnTo>
                    <a:pt x="1181" y="632"/>
                  </a:lnTo>
                  <a:lnTo>
                    <a:pt x="1163" y="638"/>
                  </a:lnTo>
                  <a:lnTo>
                    <a:pt x="1144" y="643"/>
                  </a:lnTo>
                  <a:lnTo>
                    <a:pt x="1123" y="647"/>
                  </a:lnTo>
                  <a:lnTo>
                    <a:pt x="1103" y="648"/>
                  </a:lnTo>
                  <a:lnTo>
                    <a:pt x="1091" y="647"/>
                  </a:lnTo>
                  <a:lnTo>
                    <a:pt x="1079" y="646"/>
                  </a:lnTo>
                  <a:lnTo>
                    <a:pt x="1069" y="644"/>
                  </a:lnTo>
                  <a:lnTo>
                    <a:pt x="1058" y="642"/>
                  </a:lnTo>
                  <a:lnTo>
                    <a:pt x="1048" y="640"/>
                  </a:lnTo>
                  <a:lnTo>
                    <a:pt x="1038" y="637"/>
                  </a:lnTo>
                  <a:lnTo>
                    <a:pt x="1029" y="633"/>
                  </a:lnTo>
                  <a:lnTo>
                    <a:pt x="1019" y="629"/>
                  </a:lnTo>
                  <a:lnTo>
                    <a:pt x="1011" y="625"/>
                  </a:lnTo>
                  <a:lnTo>
                    <a:pt x="1003" y="620"/>
                  </a:lnTo>
                  <a:lnTo>
                    <a:pt x="996" y="614"/>
                  </a:lnTo>
                  <a:lnTo>
                    <a:pt x="989" y="607"/>
                  </a:lnTo>
                  <a:lnTo>
                    <a:pt x="981" y="600"/>
                  </a:lnTo>
                  <a:lnTo>
                    <a:pt x="975" y="593"/>
                  </a:lnTo>
                  <a:lnTo>
                    <a:pt x="969" y="585"/>
                  </a:lnTo>
                  <a:lnTo>
                    <a:pt x="964" y="577"/>
                  </a:lnTo>
                  <a:lnTo>
                    <a:pt x="964" y="820"/>
                  </a:lnTo>
                  <a:lnTo>
                    <a:pt x="883" y="820"/>
                  </a:lnTo>
                  <a:close/>
                  <a:moveTo>
                    <a:pt x="964" y="377"/>
                  </a:moveTo>
                  <a:lnTo>
                    <a:pt x="964" y="454"/>
                  </a:lnTo>
                  <a:lnTo>
                    <a:pt x="964" y="468"/>
                  </a:lnTo>
                  <a:lnTo>
                    <a:pt x="966" y="480"/>
                  </a:lnTo>
                  <a:lnTo>
                    <a:pt x="969" y="492"/>
                  </a:lnTo>
                  <a:lnTo>
                    <a:pt x="972" y="504"/>
                  </a:lnTo>
                  <a:lnTo>
                    <a:pt x="977" y="515"/>
                  </a:lnTo>
                  <a:lnTo>
                    <a:pt x="983" y="525"/>
                  </a:lnTo>
                  <a:lnTo>
                    <a:pt x="991" y="535"/>
                  </a:lnTo>
                  <a:lnTo>
                    <a:pt x="1000" y="546"/>
                  </a:lnTo>
                  <a:lnTo>
                    <a:pt x="1009" y="554"/>
                  </a:lnTo>
                  <a:lnTo>
                    <a:pt x="1018" y="562"/>
                  </a:lnTo>
                  <a:lnTo>
                    <a:pt x="1029" y="568"/>
                  </a:lnTo>
                  <a:lnTo>
                    <a:pt x="1040" y="573"/>
                  </a:lnTo>
                  <a:lnTo>
                    <a:pt x="1051" y="578"/>
                  </a:lnTo>
                  <a:lnTo>
                    <a:pt x="1064" y="581"/>
                  </a:lnTo>
                  <a:lnTo>
                    <a:pt x="1077" y="583"/>
                  </a:lnTo>
                  <a:lnTo>
                    <a:pt x="1090" y="583"/>
                  </a:lnTo>
                  <a:lnTo>
                    <a:pt x="1106" y="583"/>
                  </a:lnTo>
                  <a:lnTo>
                    <a:pt x="1120" y="580"/>
                  </a:lnTo>
                  <a:lnTo>
                    <a:pt x="1133" y="577"/>
                  </a:lnTo>
                  <a:lnTo>
                    <a:pt x="1147" y="571"/>
                  </a:lnTo>
                  <a:lnTo>
                    <a:pt x="1159" y="564"/>
                  </a:lnTo>
                  <a:lnTo>
                    <a:pt x="1170" y="556"/>
                  </a:lnTo>
                  <a:lnTo>
                    <a:pt x="1181" y="547"/>
                  </a:lnTo>
                  <a:lnTo>
                    <a:pt x="1190" y="535"/>
                  </a:lnTo>
                  <a:lnTo>
                    <a:pt x="1198" y="523"/>
                  </a:lnTo>
                  <a:lnTo>
                    <a:pt x="1205" y="510"/>
                  </a:lnTo>
                  <a:lnTo>
                    <a:pt x="1212" y="495"/>
                  </a:lnTo>
                  <a:lnTo>
                    <a:pt x="1217" y="480"/>
                  </a:lnTo>
                  <a:lnTo>
                    <a:pt x="1221" y="463"/>
                  </a:lnTo>
                  <a:lnTo>
                    <a:pt x="1224" y="447"/>
                  </a:lnTo>
                  <a:lnTo>
                    <a:pt x="1226" y="428"/>
                  </a:lnTo>
                  <a:lnTo>
                    <a:pt x="1226" y="410"/>
                  </a:lnTo>
                  <a:lnTo>
                    <a:pt x="1226" y="392"/>
                  </a:lnTo>
                  <a:lnTo>
                    <a:pt x="1224" y="376"/>
                  </a:lnTo>
                  <a:lnTo>
                    <a:pt x="1221" y="360"/>
                  </a:lnTo>
                  <a:lnTo>
                    <a:pt x="1218" y="345"/>
                  </a:lnTo>
                  <a:lnTo>
                    <a:pt x="1213" y="331"/>
                  </a:lnTo>
                  <a:lnTo>
                    <a:pt x="1206" y="317"/>
                  </a:lnTo>
                  <a:lnTo>
                    <a:pt x="1200" y="305"/>
                  </a:lnTo>
                  <a:lnTo>
                    <a:pt x="1192" y="293"/>
                  </a:lnTo>
                  <a:lnTo>
                    <a:pt x="1182" y="280"/>
                  </a:lnTo>
                  <a:lnTo>
                    <a:pt x="1172" y="271"/>
                  </a:lnTo>
                  <a:lnTo>
                    <a:pt x="1160" y="262"/>
                  </a:lnTo>
                  <a:lnTo>
                    <a:pt x="1149" y="255"/>
                  </a:lnTo>
                  <a:lnTo>
                    <a:pt x="1136" y="249"/>
                  </a:lnTo>
                  <a:lnTo>
                    <a:pt x="1122" y="245"/>
                  </a:lnTo>
                  <a:lnTo>
                    <a:pt x="1108" y="243"/>
                  </a:lnTo>
                  <a:lnTo>
                    <a:pt x="1092" y="242"/>
                  </a:lnTo>
                  <a:lnTo>
                    <a:pt x="1082" y="243"/>
                  </a:lnTo>
                  <a:lnTo>
                    <a:pt x="1072" y="244"/>
                  </a:lnTo>
                  <a:lnTo>
                    <a:pt x="1062" y="246"/>
                  </a:lnTo>
                  <a:lnTo>
                    <a:pt x="1052" y="249"/>
                  </a:lnTo>
                  <a:lnTo>
                    <a:pt x="1042" y="254"/>
                  </a:lnTo>
                  <a:lnTo>
                    <a:pt x="1033" y="258"/>
                  </a:lnTo>
                  <a:lnTo>
                    <a:pt x="1024" y="264"/>
                  </a:lnTo>
                  <a:lnTo>
                    <a:pt x="1015" y="270"/>
                  </a:lnTo>
                  <a:lnTo>
                    <a:pt x="1007" y="277"/>
                  </a:lnTo>
                  <a:lnTo>
                    <a:pt x="999" y="285"/>
                  </a:lnTo>
                  <a:lnTo>
                    <a:pt x="993" y="294"/>
                  </a:lnTo>
                  <a:lnTo>
                    <a:pt x="987" y="303"/>
                  </a:lnTo>
                  <a:lnTo>
                    <a:pt x="981" y="312"/>
                  </a:lnTo>
                  <a:lnTo>
                    <a:pt x="976" y="321"/>
                  </a:lnTo>
                  <a:lnTo>
                    <a:pt x="972" y="333"/>
                  </a:lnTo>
                  <a:lnTo>
                    <a:pt x="969" y="344"/>
                  </a:lnTo>
                  <a:lnTo>
                    <a:pt x="967" y="353"/>
                  </a:lnTo>
                  <a:lnTo>
                    <a:pt x="965" y="363"/>
                  </a:lnTo>
                  <a:lnTo>
                    <a:pt x="964" y="370"/>
                  </a:lnTo>
                  <a:lnTo>
                    <a:pt x="964" y="377"/>
                  </a:lnTo>
                  <a:close/>
                  <a:moveTo>
                    <a:pt x="1771" y="427"/>
                  </a:moveTo>
                  <a:lnTo>
                    <a:pt x="1457" y="426"/>
                  </a:lnTo>
                  <a:lnTo>
                    <a:pt x="1458" y="445"/>
                  </a:lnTo>
                  <a:lnTo>
                    <a:pt x="1460" y="463"/>
                  </a:lnTo>
                  <a:lnTo>
                    <a:pt x="1464" y="480"/>
                  </a:lnTo>
                  <a:lnTo>
                    <a:pt x="1469" y="495"/>
                  </a:lnTo>
                  <a:lnTo>
                    <a:pt x="1477" y="510"/>
                  </a:lnTo>
                  <a:lnTo>
                    <a:pt x="1484" y="523"/>
                  </a:lnTo>
                  <a:lnTo>
                    <a:pt x="1493" y="535"/>
                  </a:lnTo>
                  <a:lnTo>
                    <a:pt x="1504" y="546"/>
                  </a:lnTo>
                  <a:lnTo>
                    <a:pt x="1515" y="554"/>
                  </a:lnTo>
                  <a:lnTo>
                    <a:pt x="1526" y="562"/>
                  </a:lnTo>
                  <a:lnTo>
                    <a:pt x="1537" y="568"/>
                  </a:lnTo>
                  <a:lnTo>
                    <a:pt x="1551" y="573"/>
                  </a:lnTo>
                  <a:lnTo>
                    <a:pt x="1564" y="577"/>
                  </a:lnTo>
                  <a:lnTo>
                    <a:pt x="1578" y="580"/>
                  </a:lnTo>
                  <a:lnTo>
                    <a:pt x="1594" y="582"/>
                  </a:lnTo>
                  <a:lnTo>
                    <a:pt x="1610" y="582"/>
                  </a:lnTo>
                  <a:lnTo>
                    <a:pt x="1628" y="582"/>
                  </a:lnTo>
                  <a:lnTo>
                    <a:pt x="1644" y="581"/>
                  </a:lnTo>
                  <a:lnTo>
                    <a:pt x="1660" y="579"/>
                  </a:lnTo>
                  <a:lnTo>
                    <a:pt x="1676" y="577"/>
                  </a:lnTo>
                  <a:lnTo>
                    <a:pt x="1690" y="573"/>
                  </a:lnTo>
                  <a:lnTo>
                    <a:pt x="1706" y="569"/>
                  </a:lnTo>
                  <a:lnTo>
                    <a:pt x="1720" y="564"/>
                  </a:lnTo>
                  <a:lnTo>
                    <a:pt x="1735" y="559"/>
                  </a:lnTo>
                  <a:lnTo>
                    <a:pt x="1748" y="618"/>
                  </a:lnTo>
                  <a:lnTo>
                    <a:pt x="1733" y="624"/>
                  </a:lnTo>
                  <a:lnTo>
                    <a:pt x="1715" y="630"/>
                  </a:lnTo>
                  <a:lnTo>
                    <a:pt x="1698" y="635"/>
                  </a:lnTo>
                  <a:lnTo>
                    <a:pt x="1680" y="639"/>
                  </a:lnTo>
                  <a:lnTo>
                    <a:pt x="1661" y="642"/>
                  </a:lnTo>
                  <a:lnTo>
                    <a:pt x="1641" y="644"/>
                  </a:lnTo>
                  <a:lnTo>
                    <a:pt x="1621" y="646"/>
                  </a:lnTo>
                  <a:lnTo>
                    <a:pt x="1599" y="647"/>
                  </a:lnTo>
                  <a:lnTo>
                    <a:pt x="1574" y="646"/>
                  </a:lnTo>
                  <a:lnTo>
                    <a:pt x="1551" y="642"/>
                  </a:lnTo>
                  <a:lnTo>
                    <a:pt x="1539" y="640"/>
                  </a:lnTo>
                  <a:lnTo>
                    <a:pt x="1528" y="637"/>
                  </a:lnTo>
                  <a:lnTo>
                    <a:pt x="1518" y="634"/>
                  </a:lnTo>
                  <a:lnTo>
                    <a:pt x="1507" y="631"/>
                  </a:lnTo>
                  <a:lnTo>
                    <a:pt x="1497" y="627"/>
                  </a:lnTo>
                  <a:lnTo>
                    <a:pt x="1488" y="622"/>
                  </a:lnTo>
                  <a:lnTo>
                    <a:pt x="1479" y="617"/>
                  </a:lnTo>
                  <a:lnTo>
                    <a:pt x="1469" y="612"/>
                  </a:lnTo>
                  <a:lnTo>
                    <a:pt x="1461" y="605"/>
                  </a:lnTo>
                  <a:lnTo>
                    <a:pt x="1453" y="598"/>
                  </a:lnTo>
                  <a:lnTo>
                    <a:pt x="1445" y="592"/>
                  </a:lnTo>
                  <a:lnTo>
                    <a:pt x="1438" y="584"/>
                  </a:lnTo>
                  <a:lnTo>
                    <a:pt x="1430" y="576"/>
                  </a:lnTo>
                  <a:lnTo>
                    <a:pt x="1423" y="567"/>
                  </a:lnTo>
                  <a:lnTo>
                    <a:pt x="1417" y="559"/>
                  </a:lnTo>
                  <a:lnTo>
                    <a:pt x="1412" y="551"/>
                  </a:lnTo>
                  <a:lnTo>
                    <a:pt x="1406" y="542"/>
                  </a:lnTo>
                  <a:lnTo>
                    <a:pt x="1402" y="531"/>
                  </a:lnTo>
                  <a:lnTo>
                    <a:pt x="1397" y="522"/>
                  </a:lnTo>
                  <a:lnTo>
                    <a:pt x="1393" y="512"/>
                  </a:lnTo>
                  <a:lnTo>
                    <a:pt x="1389" y="501"/>
                  </a:lnTo>
                  <a:lnTo>
                    <a:pt x="1386" y="490"/>
                  </a:lnTo>
                  <a:lnTo>
                    <a:pt x="1384" y="480"/>
                  </a:lnTo>
                  <a:lnTo>
                    <a:pt x="1382" y="469"/>
                  </a:lnTo>
                  <a:lnTo>
                    <a:pt x="1379" y="445"/>
                  </a:lnTo>
                  <a:lnTo>
                    <a:pt x="1378" y="419"/>
                  </a:lnTo>
                  <a:lnTo>
                    <a:pt x="1379" y="394"/>
                  </a:lnTo>
                  <a:lnTo>
                    <a:pt x="1382" y="370"/>
                  </a:lnTo>
                  <a:lnTo>
                    <a:pt x="1386" y="346"/>
                  </a:lnTo>
                  <a:lnTo>
                    <a:pt x="1392" y="324"/>
                  </a:lnTo>
                  <a:lnTo>
                    <a:pt x="1397" y="313"/>
                  </a:lnTo>
                  <a:lnTo>
                    <a:pt x="1401" y="303"/>
                  </a:lnTo>
                  <a:lnTo>
                    <a:pt x="1406" y="293"/>
                  </a:lnTo>
                  <a:lnTo>
                    <a:pt x="1411" y="282"/>
                  </a:lnTo>
                  <a:lnTo>
                    <a:pt x="1416" y="273"/>
                  </a:lnTo>
                  <a:lnTo>
                    <a:pt x="1422" y="264"/>
                  </a:lnTo>
                  <a:lnTo>
                    <a:pt x="1428" y="255"/>
                  </a:lnTo>
                  <a:lnTo>
                    <a:pt x="1436" y="246"/>
                  </a:lnTo>
                  <a:lnTo>
                    <a:pt x="1443" y="238"/>
                  </a:lnTo>
                  <a:lnTo>
                    <a:pt x="1451" y="230"/>
                  </a:lnTo>
                  <a:lnTo>
                    <a:pt x="1458" y="223"/>
                  </a:lnTo>
                  <a:lnTo>
                    <a:pt x="1466" y="217"/>
                  </a:lnTo>
                  <a:lnTo>
                    <a:pt x="1476" y="210"/>
                  </a:lnTo>
                  <a:lnTo>
                    <a:pt x="1484" y="204"/>
                  </a:lnTo>
                  <a:lnTo>
                    <a:pt x="1493" y="199"/>
                  </a:lnTo>
                  <a:lnTo>
                    <a:pt x="1502" y="195"/>
                  </a:lnTo>
                  <a:lnTo>
                    <a:pt x="1513" y="191"/>
                  </a:lnTo>
                  <a:lnTo>
                    <a:pt x="1522" y="187"/>
                  </a:lnTo>
                  <a:lnTo>
                    <a:pt x="1532" y="185"/>
                  </a:lnTo>
                  <a:lnTo>
                    <a:pt x="1543" y="182"/>
                  </a:lnTo>
                  <a:lnTo>
                    <a:pt x="1554" y="179"/>
                  </a:lnTo>
                  <a:lnTo>
                    <a:pt x="1565" y="178"/>
                  </a:lnTo>
                  <a:lnTo>
                    <a:pt x="1576" y="177"/>
                  </a:lnTo>
                  <a:lnTo>
                    <a:pt x="1589" y="177"/>
                  </a:lnTo>
                  <a:lnTo>
                    <a:pt x="1601" y="177"/>
                  </a:lnTo>
                  <a:lnTo>
                    <a:pt x="1612" y="178"/>
                  </a:lnTo>
                  <a:lnTo>
                    <a:pt x="1624" y="181"/>
                  </a:lnTo>
                  <a:lnTo>
                    <a:pt x="1635" y="183"/>
                  </a:lnTo>
                  <a:lnTo>
                    <a:pt x="1645" y="185"/>
                  </a:lnTo>
                  <a:lnTo>
                    <a:pt x="1655" y="188"/>
                  </a:lnTo>
                  <a:lnTo>
                    <a:pt x="1665" y="192"/>
                  </a:lnTo>
                  <a:lnTo>
                    <a:pt x="1675" y="196"/>
                  </a:lnTo>
                  <a:lnTo>
                    <a:pt x="1683" y="201"/>
                  </a:lnTo>
                  <a:lnTo>
                    <a:pt x="1692" y="206"/>
                  </a:lnTo>
                  <a:lnTo>
                    <a:pt x="1701" y="212"/>
                  </a:lnTo>
                  <a:lnTo>
                    <a:pt x="1708" y="220"/>
                  </a:lnTo>
                  <a:lnTo>
                    <a:pt x="1716" y="227"/>
                  </a:lnTo>
                  <a:lnTo>
                    <a:pt x="1723" y="234"/>
                  </a:lnTo>
                  <a:lnTo>
                    <a:pt x="1729" y="242"/>
                  </a:lnTo>
                  <a:lnTo>
                    <a:pt x="1736" y="251"/>
                  </a:lnTo>
                  <a:lnTo>
                    <a:pt x="1745" y="266"/>
                  </a:lnTo>
                  <a:lnTo>
                    <a:pt x="1753" y="281"/>
                  </a:lnTo>
                  <a:lnTo>
                    <a:pt x="1759" y="298"/>
                  </a:lnTo>
                  <a:lnTo>
                    <a:pt x="1764" y="314"/>
                  </a:lnTo>
                  <a:lnTo>
                    <a:pt x="1768" y="332"/>
                  </a:lnTo>
                  <a:lnTo>
                    <a:pt x="1772" y="349"/>
                  </a:lnTo>
                  <a:lnTo>
                    <a:pt x="1774" y="369"/>
                  </a:lnTo>
                  <a:lnTo>
                    <a:pt x="1774" y="388"/>
                  </a:lnTo>
                  <a:lnTo>
                    <a:pt x="1774" y="400"/>
                  </a:lnTo>
                  <a:lnTo>
                    <a:pt x="1773" y="410"/>
                  </a:lnTo>
                  <a:lnTo>
                    <a:pt x="1772" y="419"/>
                  </a:lnTo>
                  <a:lnTo>
                    <a:pt x="1771" y="427"/>
                  </a:lnTo>
                  <a:close/>
                  <a:moveTo>
                    <a:pt x="1457" y="368"/>
                  </a:moveTo>
                  <a:lnTo>
                    <a:pt x="1696" y="368"/>
                  </a:lnTo>
                  <a:lnTo>
                    <a:pt x="1696" y="355"/>
                  </a:lnTo>
                  <a:lnTo>
                    <a:pt x="1694" y="344"/>
                  </a:lnTo>
                  <a:lnTo>
                    <a:pt x="1692" y="332"/>
                  </a:lnTo>
                  <a:lnTo>
                    <a:pt x="1690" y="321"/>
                  </a:lnTo>
                  <a:lnTo>
                    <a:pt x="1687" y="311"/>
                  </a:lnTo>
                  <a:lnTo>
                    <a:pt x="1683" y="301"/>
                  </a:lnTo>
                  <a:lnTo>
                    <a:pt x="1678" y="292"/>
                  </a:lnTo>
                  <a:lnTo>
                    <a:pt x="1673" y="282"/>
                  </a:lnTo>
                  <a:lnTo>
                    <a:pt x="1666" y="271"/>
                  </a:lnTo>
                  <a:lnTo>
                    <a:pt x="1656" y="262"/>
                  </a:lnTo>
                  <a:lnTo>
                    <a:pt x="1646" y="254"/>
                  </a:lnTo>
                  <a:lnTo>
                    <a:pt x="1636" y="247"/>
                  </a:lnTo>
                  <a:lnTo>
                    <a:pt x="1624" y="242"/>
                  </a:lnTo>
                  <a:lnTo>
                    <a:pt x="1611" y="239"/>
                  </a:lnTo>
                  <a:lnTo>
                    <a:pt x="1597" y="237"/>
                  </a:lnTo>
                  <a:lnTo>
                    <a:pt x="1583" y="236"/>
                  </a:lnTo>
                  <a:lnTo>
                    <a:pt x="1568" y="237"/>
                  </a:lnTo>
                  <a:lnTo>
                    <a:pt x="1555" y="239"/>
                  </a:lnTo>
                  <a:lnTo>
                    <a:pt x="1542" y="242"/>
                  </a:lnTo>
                  <a:lnTo>
                    <a:pt x="1531" y="247"/>
                  </a:lnTo>
                  <a:lnTo>
                    <a:pt x="1520" y="254"/>
                  </a:lnTo>
                  <a:lnTo>
                    <a:pt x="1510" y="261"/>
                  </a:lnTo>
                  <a:lnTo>
                    <a:pt x="1500" y="270"/>
                  </a:lnTo>
                  <a:lnTo>
                    <a:pt x="1491" y="280"/>
                  </a:lnTo>
                  <a:lnTo>
                    <a:pt x="1485" y="290"/>
                  </a:lnTo>
                  <a:lnTo>
                    <a:pt x="1479" y="300"/>
                  </a:lnTo>
                  <a:lnTo>
                    <a:pt x="1474" y="310"/>
                  </a:lnTo>
                  <a:lnTo>
                    <a:pt x="1468" y="320"/>
                  </a:lnTo>
                  <a:lnTo>
                    <a:pt x="1464" y="332"/>
                  </a:lnTo>
                  <a:lnTo>
                    <a:pt x="1461" y="343"/>
                  </a:lnTo>
                  <a:lnTo>
                    <a:pt x="1459" y="355"/>
                  </a:lnTo>
                  <a:lnTo>
                    <a:pt x="1457" y="368"/>
                  </a:lnTo>
                  <a:close/>
                  <a:moveTo>
                    <a:pt x="1875" y="637"/>
                  </a:moveTo>
                  <a:lnTo>
                    <a:pt x="1875" y="328"/>
                  </a:lnTo>
                  <a:lnTo>
                    <a:pt x="1875" y="291"/>
                  </a:lnTo>
                  <a:lnTo>
                    <a:pt x="1874" y="256"/>
                  </a:lnTo>
                  <a:lnTo>
                    <a:pt x="1873" y="221"/>
                  </a:lnTo>
                  <a:lnTo>
                    <a:pt x="1872" y="188"/>
                  </a:lnTo>
                  <a:lnTo>
                    <a:pt x="1944" y="188"/>
                  </a:lnTo>
                  <a:lnTo>
                    <a:pt x="1946" y="276"/>
                  </a:lnTo>
                  <a:lnTo>
                    <a:pt x="1950" y="276"/>
                  </a:lnTo>
                  <a:lnTo>
                    <a:pt x="1954" y="265"/>
                  </a:lnTo>
                  <a:lnTo>
                    <a:pt x="1959" y="255"/>
                  </a:lnTo>
                  <a:lnTo>
                    <a:pt x="1964" y="245"/>
                  </a:lnTo>
                  <a:lnTo>
                    <a:pt x="1970" y="236"/>
                  </a:lnTo>
                  <a:lnTo>
                    <a:pt x="1976" y="227"/>
                  </a:lnTo>
                  <a:lnTo>
                    <a:pt x="1983" y="219"/>
                  </a:lnTo>
                  <a:lnTo>
                    <a:pt x="1991" y="211"/>
                  </a:lnTo>
                  <a:lnTo>
                    <a:pt x="2000" y="204"/>
                  </a:lnTo>
                  <a:lnTo>
                    <a:pt x="2008" y="198"/>
                  </a:lnTo>
                  <a:lnTo>
                    <a:pt x="2017" y="193"/>
                  </a:lnTo>
                  <a:lnTo>
                    <a:pt x="2026" y="188"/>
                  </a:lnTo>
                  <a:lnTo>
                    <a:pt x="2036" y="185"/>
                  </a:lnTo>
                  <a:lnTo>
                    <a:pt x="2045" y="182"/>
                  </a:lnTo>
                  <a:lnTo>
                    <a:pt x="2054" y="179"/>
                  </a:lnTo>
                  <a:lnTo>
                    <a:pt x="2064" y="177"/>
                  </a:lnTo>
                  <a:lnTo>
                    <a:pt x="2075" y="177"/>
                  </a:lnTo>
                  <a:lnTo>
                    <a:pt x="2087" y="178"/>
                  </a:lnTo>
                  <a:lnTo>
                    <a:pt x="2097" y="181"/>
                  </a:lnTo>
                  <a:lnTo>
                    <a:pt x="2097" y="258"/>
                  </a:lnTo>
                  <a:lnTo>
                    <a:pt x="2084" y="256"/>
                  </a:lnTo>
                  <a:lnTo>
                    <a:pt x="2069" y="255"/>
                  </a:lnTo>
                  <a:lnTo>
                    <a:pt x="2055" y="256"/>
                  </a:lnTo>
                  <a:lnTo>
                    <a:pt x="2043" y="258"/>
                  </a:lnTo>
                  <a:lnTo>
                    <a:pt x="2032" y="261"/>
                  </a:lnTo>
                  <a:lnTo>
                    <a:pt x="2020" y="266"/>
                  </a:lnTo>
                  <a:lnTo>
                    <a:pt x="2010" y="272"/>
                  </a:lnTo>
                  <a:lnTo>
                    <a:pt x="2000" y="280"/>
                  </a:lnTo>
                  <a:lnTo>
                    <a:pt x="1990" y="290"/>
                  </a:lnTo>
                  <a:lnTo>
                    <a:pt x="1982" y="300"/>
                  </a:lnTo>
                  <a:lnTo>
                    <a:pt x="1976" y="310"/>
                  </a:lnTo>
                  <a:lnTo>
                    <a:pt x="1971" y="321"/>
                  </a:lnTo>
                  <a:lnTo>
                    <a:pt x="1966" y="333"/>
                  </a:lnTo>
                  <a:lnTo>
                    <a:pt x="1963" y="344"/>
                  </a:lnTo>
                  <a:lnTo>
                    <a:pt x="1960" y="356"/>
                  </a:lnTo>
                  <a:lnTo>
                    <a:pt x="1958" y="370"/>
                  </a:lnTo>
                  <a:lnTo>
                    <a:pt x="1957" y="383"/>
                  </a:lnTo>
                  <a:lnTo>
                    <a:pt x="1955" y="398"/>
                  </a:lnTo>
                  <a:lnTo>
                    <a:pt x="1955" y="637"/>
                  </a:lnTo>
                  <a:lnTo>
                    <a:pt x="1875" y="637"/>
                  </a:lnTo>
                  <a:close/>
                  <a:moveTo>
                    <a:pt x="2260" y="637"/>
                  </a:moveTo>
                  <a:lnTo>
                    <a:pt x="2178" y="637"/>
                  </a:lnTo>
                  <a:lnTo>
                    <a:pt x="2178" y="188"/>
                  </a:lnTo>
                  <a:lnTo>
                    <a:pt x="2260" y="188"/>
                  </a:lnTo>
                  <a:lnTo>
                    <a:pt x="2260" y="637"/>
                  </a:lnTo>
                  <a:close/>
                  <a:moveTo>
                    <a:pt x="2219" y="105"/>
                  </a:moveTo>
                  <a:lnTo>
                    <a:pt x="2217" y="105"/>
                  </a:lnTo>
                  <a:lnTo>
                    <a:pt x="2206" y="104"/>
                  </a:lnTo>
                  <a:lnTo>
                    <a:pt x="2197" y="101"/>
                  </a:lnTo>
                  <a:lnTo>
                    <a:pt x="2193" y="99"/>
                  </a:lnTo>
                  <a:lnTo>
                    <a:pt x="2189" y="96"/>
                  </a:lnTo>
                  <a:lnTo>
                    <a:pt x="2185" y="93"/>
                  </a:lnTo>
                  <a:lnTo>
                    <a:pt x="2181" y="90"/>
                  </a:lnTo>
                  <a:lnTo>
                    <a:pt x="2174" y="82"/>
                  </a:lnTo>
                  <a:lnTo>
                    <a:pt x="2170" y="72"/>
                  </a:lnTo>
                  <a:lnTo>
                    <a:pt x="2167" y="63"/>
                  </a:lnTo>
                  <a:lnTo>
                    <a:pt x="2166" y="52"/>
                  </a:lnTo>
                  <a:lnTo>
                    <a:pt x="2167" y="42"/>
                  </a:lnTo>
                  <a:lnTo>
                    <a:pt x="2170" y="32"/>
                  </a:lnTo>
                  <a:lnTo>
                    <a:pt x="2174" y="23"/>
                  </a:lnTo>
                  <a:lnTo>
                    <a:pt x="2182" y="16"/>
                  </a:lnTo>
                  <a:lnTo>
                    <a:pt x="2185" y="12"/>
                  </a:lnTo>
                  <a:lnTo>
                    <a:pt x="2189" y="9"/>
                  </a:lnTo>
                  <a:lnTo>
                    <a:pt x="2194" y="6"/>
                  </a:lnTo>
                  <a:lnTo>
                    <a:pt x="2198" y="4"/>
                  </a:lnTo>
                  <a:lnTo>
                    <a:pt x="2208" y="2"/>
                  </a:lnTo>
                  <a:lnTo>
                    <a:pt x="2220" y="0"/>
                  </a:lnTo>
                  <a:lnTo>
                    <a:pt x="2230" y="2"/>
                  </a:lnTo>
                  <a:lnTo>
                    <a:pt x="2240" y="4"/>
                  </a:lnTo>
                  <a:lnTo>
                    <a:pt x="2244" y="6"/>
                  </a:lnTo>
                  <a:lnTo>
                    <a:pt x="2249" y="9"/>
                  </a:lnTo>
                  <a:lnTo>
                    <a:pt x="2253" y="12"/>
                  </a:lnTo>
                  <a:lnTo>
                    <a:pt x="2257" y="15"/>
                  </a:lnTo>
                  <a:lnTo>
                    <a:pt x="2263" y="23"/>
                  </a:lnTo>
                  <a:lnTo>
                    <a:pt x="2268" y="31"/>
                  </a:lnTo>
                  <a:lnTo>
                    <a:pt x="2270" y="42"/>
                  </a:lnTo>
                  <a:lnTo>
                    <a:pt x="2271" y="52"/>
                  </a:lnTo>
                  <a:lnTo>
                    <a:pt x="2270" y="63"/>
                  </a:lnTo>
                  <a:lnTo>
                    <a:pt x="2268" y="72"/>
                  </a:lnTo>
                  <a:lnTo>
                    <a:pt x="2263" y="82"/>
                  </a:lnTo>
                  <a:lnTo>
                    <a:pt x="2257" y="90"/>
                  </a:lnTo>
                  <a:lnTo>
                    <a:pt x="2253" y="93"/>
                  </a:lnTo>
                  <a:lnTo>
                    <a:pt x="2249" y="96"/>
                  </a:lnTo>
                  <a:lnTo>
                    <a:pt x="2244" y="99"/>
                  </a:lnTo>
                  <a:lnTo>
                    <a:pt x="2240" y="101"/>
                  </a:lnTo>
                  <a:lnTo>
                    <a:pt x="2235" y="103"/>
                  </a:lnTo>
                  <a:lnTo>
                    <a:pt x="2230" y="104"/>
                  </a:lnTo>
                  <a:lnTo>
                    <a:pt x="2224" y="104"/>
                  </a:lnTo>
                  <a:lnTo>
                    <a:pt x="2219" y="105"/>
                  </a:lnTo>
                  <a:close/>
                  <a:moveTo>
                    <a:pt x="2755" y="427"/>
                  </a:moveTo>
                  <a:lnTo>
                    <a:pt x="2441" y="426"/>
                  </a:lnTo>
                  <a:lnTo>
                    <a:pt x="2443" y="445"/>
                  </a:lnTo>
                  <a:lnTo>
                    <a:pt x="2446" y="463"/>
                  </a:lnTo>
                  <a:lnTo>
                    <a:pt x="2449" y="480"/>
                  </a:lnTo>
                  <a:lnTo>
                    <a:pt x="2454" y="495"/>
                  </a:lnTo>
                  <a:lnTo>
                    <a:pt x="2461" y="510"/>
                  </a:lnTo>
                  <a:lnTo>
                    <a:pt x="2469" y="523"/>
                  </a:lnTo>
                  <a:lnTo>
                    <a:pt x="2478" y="535"/>
                  </a:lnTo>
                  <a:lnTo>
                    <a:pt x="2489" y="546"/>
                  </a:lnTo>
                  <a:lnTo>
                    <a:pt x="2499" y="554"/>
                  </a:lnTo>
                  <a:lnTo>
                    <a:pt x="2510" y="562"/>
                  </a:lnTo>
                  <a:lnTo>
                    <a:pt x="2523" y="568"/>
                  </a:lnTo>
                  <a:lnTo>
                    <a:pt x="2535" y="573"/>
                  </a:lnTo>
                  <a:lnTo>
                    <a:pt x="2548" y="577"/>
                  </a:lnTo>
                  <a:lnTo>
                    <a:pt x="2564" y="580"/>
                  </a:lnTo>
                  <a:lnTo>
                    <a:pt x="2579" y="582"/>
                  </a:lnTo>
                  <a:lnTo>
                    <a:pt x="2595" y="582"/>
                  </a:lnTo>
                  <a:lnTo>
                    <a:pt x="2612" y="582"/>
                  </a:lnTo>
                  <a:lnTo>
                    <a:pt x="2628" y="581"/>
                  </a:lnTo>
                  <a:lnTo>
                    <a:pt x="2644" y="579"/>
                  </a:lnTo>
                  <a:lnTo>
                    <a:pt x="2660" y="577"/>
                  </a:lnTo>
                  <a:lnTo>
                    <a:pt x="2676" y="573"/>
                  </a:lnTo>
                  <a:lnTo>
                    <a:pt x="2690" y="569"/>
                  </a:lnTo>
                  <a:lnTo>
                    <a:pt x="2705" y="564"/>
                  </a:lnTo>
                  <a:lnTo>
                    <a:pt x="2719" y="559"/>
                  </a:lnTo>
                  <a:lnTo>
                    <a:pt x="2732" y="618"/>
                  </a:lnTo>
                  <a:lnTo>
                    <a:pt x="2717" y="624"/>
                  </a:lnTo>
                  <a:lnTo>
                    <a:pt x="2700" y="630"/>
                  </a:lnTo>
                  <a:lnTo>
                    <a:pt x="2683" y="635"/>
                  </a:lnTo>
                  <a:lnTo>
                    <a:pt x="2664" y="639"/>
                  </a:lnTo>
                  <a:lnTo>
                    <a:pt x="2645" y="642"/>
                  </a:lnTo>
                  <a:lnTo>
                    <a:pt x="2625" y="644"/>
                  </a:lnTo>
                  <a:lnTo>
                    <a:pt x="2605" y="646"/>
                  </a:lnTo>
                  <a:lnTo>
                    <a:pt x="2583" y="647"/>
                  </a:lnTo>
                  <a:lnTo>
                    <a:pt x="2559" y="646"/>
                  </a:lnTo>
                  <a:lnTo>
                    <a:pt x="2535" y="642"/>
                  </a:lnTo>
                  <a:lnTo>
                    <a:pt x="2524" y="640"/>
                  </a:lnTo>
                  <a:lnTo>
                    <a:pt x="2512" y="637"/>
                  </a:lnTo>
                  <a:lnTo>
                    <a:pt x="2502" y="634"/>
                  </a:lnTo>
                  <a:lnTo>
                    <a:pt x="2492" y="631"/>
                  </a:lnTo>
                  <a:lnTo>
                    <a:pt x="2483" y="627"/>
                  </a:lnTo>
                  <a:lnTo>
                    <a:pt x="2472" y="622"/>
                  </a:lnTo>
                  <a:lnTo>
                    <a:pt x="2463" y="617"/>
                  </a:lnTo>
                  <a:lnTo>
                    <a:pt x="2455" y="612"/>
                  </a:lnTo>
                  <a:lnTo>
                    <a:pt x="2446" y="605"/>
                  </a:lnTo>
                  <a:lnTo>
                    <a:pt x="2437" y="598"/>
                  </a:lnTo>
                  <a:lnTo>
                    <a:pt x="2429" y="592"/>
                  </a:lnTo>
                  <a:lnTo>
                    <a:pt x="2422" y="584"/>
                  </a:lnTo>
                  <a:lnTo>
                    <a:pt x="2415" y="576"/>
                  </a:lnTo>
                  <a:lnTo>
                    <a:pt x="2409" y="567"/>
                  </a:lnTo>
                  <a:lnTo>
                    <a:pt x="2401" y="559"/>
                  </a:lnTo>
                  <a:lnTo>
                    <a:pt x="2396" y="551"/>
                  </a:lnTo>
                  <a:lnTo>
                    <a:pt x="2391" y="542"/>
                  </a:lnTo>
                  <a:lnTo>
                    <a:pt x="2386" y="531"/>
                  </a:lnTo>
                  <a:lnTo>
                    <a:pt x="2382" y="522"/>
                  </a:lnTo>
                  <a:lnTo>
                    <a:pt x="2378" y="512"/>
                  </a:lnTo>
                  <a:lnTo>
                    <a:pt x="2374" y="501"/>
                  </a:lnTo>
                  <a:lnTo>
                    <a:pt x="2371" y="490"/>
                  </a:lnTo>
                  <a:lnTo>
                    <a:pt x="2369" y="480"/>
                  </a:lnTo>
                  <a:lnTo>
                    <a:pt x="2366" y="469"/>
                  </a:lnTo>
                  <a:lnTo>
                    <a:pt x="2363" y="445"/>
                  </a:lnTo>
                  <a:lnTo>
                    <a:pt x="2362" y="419"/>
                  </a:lnTo>
                  <a:lnTo>
                    <a:pt x="2363" y="394"/>
                  </a:lnTo>
                  <a:lnTo>
                    <a:pt x="2366" y="370"/>
                  </a:lnTo>
                  <a:lnTo>
                    <a:pt x="2371" y="346"/>
                  </a:lnTo>
                  <a:lnTo>
                    <a:pt x="2377" y="324"/>
                  </a:lnTo>
                  <a:lnTo>
                    <a:pt x="2381" y="313"/>
                  </a:lnTo>
                  <a:lnTo>
                    <a:pt x="2385" y="303"/>
                  </a:lnTo>
                  <a:lnTo>
                    <a:pt x="2390" y="293"/>
                  </a:lnTo>
                  <a:lnTo>
                    <a:pt x="2395" y="282"/>
                  </a:lnTo>
                  <a:lnTo>
                    <a:pt x="2400" y="273"/>
                  </a:lnTo>
                  <a:lnTo>
                    <a:pt x="2407" y="264"/>
                  </a:lnTo>
                  <a:lnTo>
                    <a:pt x="2414" y="255"/>
                  </a:lnTo>
                  <a:lnTo>
                    <a:pt x="2420" y="246"/>
                  </a:lnTo>
                  <a:lnTo>
                    <a:pt x="2427" y="238"/>
                  </a:lnTo>
                  <a:lnTo>
                    <a:pt x="2435" y="230"/>
                  </a:lnTo>
                  <a:lnTo>
                    <a:pt x="2444" y="223"/>
                  </a:lnTo>
                  <a:lnTo>
                    <a:pt x="2452" y="217"/>
                  </a:lnTo>
                  <a:lnTo>
                    <a:pt x="2460" y="210"/>
                  </a:lnTo>
                  <a:lnTo>
                    <a:pt x="2468" y="204"/>
                  </a:lnTo>
                  <a:lnTo>
                    <a:pt x="2477" y="199"/>
                  </a:lnTo>
                  <a:lnTo>
                    <a:pt x="2487" y="195"/>
                  </a:lnTo>
                  <a:lnTo>
                    <a:pt x="2497" y="191"/>
                  </a:lnTo>
                  <a:lnTo>
                    <a:pt x="2507" y="187"/>
                  </a:lnTo>
                  <a:lnTo>
                    <a:pt x="2518" y="185"/>
                  </a:lnTo>
                  <a:lnTo>
                    <a:pt x="2528" y="182"/>
                  </a:lnTo>
                  <a:lnTo>
                    <a:pt x="2539" y="179"/>
                  </a:lnTo>
                  <a:lnTo>
                    <a:pt x="2549" y="178"/>
                  </a:lnTo>
                  <a:lnTo>
                    <a:pt x="2562" y="177"/>
                  </a:lnTo>
                  <a:lnTo>
                    <a:pt x="2573" y="177"/>
                  </a:lnTo>
                  <a:lnTo>
                    <a:pt x="2585" y="177"/>
                  </a:lnTo>
                  <a:lnTo>
                    <a:pt x="2597" y="178"/>
                  </a:lnTo>
                  <a:lnTo>
                    <a:pt x="2608" y="181"/>
                  </a:lnTo>
                  <a:lnTo>
                    <a:pt x="2619" y="183"/>
                  </a:lnTo>
                  <a:lnTo>
                    <a:pt x="2630" y="185"/>
                  </a:lnTo>
                  <a:lnTo>
                    <a:pt x="2640" y="188"/>
                  </a:lnTo>
                  <a:lnTo>
                    <a:pt x="2650" y="192"/>
                  </a:lnTo>
                  <a:lnTo>
                    <a:pt x="2659" y="196"/>
                  </a:lnTo>
                  <a:lnTo>
                    <a:pt x="2669" y="201"/>
                  </a:lnTo>
                  <a:lnTo>
                    <a:pt x="2677" y="206"/>
                  </a:lnTo>
                  <a:lnTo>
                    <a:pt x="2685" y="212"/>
                  </a:lnTo>
                  <a:lnTo>
                    <a:pt x="2693" y="220"/>
                  </a:lnTo>
                  <a:lnTo>
                    <a:pt x="2700" y="227"/>
                  </a:lnTo>
                  <a:lnTo>
                    <a:pt x="2708" y="234"/>
                  </a:lnTo>
                  <a:lnTo>
                    <a:pt x="2714" y="242"/>
                  </a:lnTo>
                  <a:lnTo>
                    <a:pt x="2721" y="251"/>
                  </a:lnTo>
                  <a:lnTo>
                    <a:pt x="2729" y="266"/>
                  </a:lnTo>
                  <a:lnTo>
                    <a:pt x="2737" y="281"/>
                  </a:lnTo>
                  <a:lnTo>
                    <a:pt x="2744" y="298"/>
                  </a:lnTo>
                  <a:lnTo>
                    <a:pt x="2749" y="314"/>
                  </a:lnTo>
                  <a:lnTo>
                    <a:pt x="2753" y="332"/>
                  </a:lnTo>
                  <a:lnTo>
                    <a:pt x="2756" y="349"/>
                  </a:lnTo>
                  <a:lnTo>
                    <a:pt x="2758" y="369"/>
                  </a:lnTo>
                  <a:lnTo>
                    <a:pt x="2759" y="388"/>
                  </a:lnTo>
                  <a:lnTo>
                    <a:pt x="2758" y="400"/>
                  </a:lnTo>
                  <a:lnTo>
                    <a:pt x="2758" y="410"/>
                  </a:lnTo>
                  <a:lnTo>
                    <a:pt x="2757" y="419"/>
                  </a:lnTo>
                  <a:lnTo>
                    <a:pt x="2755" y="427"/>
                  </a:lnTo>
                  <a:close/>
                  <a:moveTo>
                    <a:pt x="2441" y="368"/>
                  </a:moveTo>
                  <a:lnTo>
                    <a:pt x="2680" y="368"/>
                  </a:lnTo>
                  <a:lnTo>
                    <a:pt x="2680" y="355"/>
                  </a:lnTo>
                  <a:lnTo>
                    <a:pt x="2679" y="344"/>
                  </a:lnTo>
                  <a:lnTo>
                    <a:pt x="2677" y="332"/>
                  </a:lnTo>
                  <a:lnTo>
                    <a:pt x="2675" y="321"/>
                  </a:lnTo>
                  <a:lnTo>
                    <a:pt x="2672" y="311"/>
                  </a:lnTo>
                  <a:lnTo>
                    <a:pt x="2668" y="301"/>
                  </a:lnTo>
                  <a:lnTo>
                    <a:pt x="2663" y="292"/>
                  </a:lnTo>
                  <a:lnTo>
                    <a:pt x="2657" y="282"/>
                  </a:lnTo>
                  <a:lnTo>
                    <a:pt x="2650" y="271"/>
                  </a:lnTo>
                  <a:lnTo>
                    <a:pt x="2641" y="262"/>
                  </a:lnTo>
                  <a:lnTo>
                    <a:pt x="2632" y="254"/>
                  </a:lnTo>
                  <a:lnTo>
                    <a:pt x="2620" y="247"/>
                  </a:lnTo>
                  <a:lnTo>
                    <a:pt x="2609" y="242"/>
                  </a:lnTo>
                  <a:lnTo>
                    <a:pt x="2596" y="239"/>
                  </a:lnTo>
                  <a:lnTo>
                    <a:pt x="2581" y="237"/>
                  </a:lnTo>
                  <a:lnTo>
                    <a:pt x="2567" y="236"/>
                  </a:lnTo>
                  <a:lnTo>
                    <a:pt x="2552" y="237"/>
                  </a:lnTo>
                  <a:lnTo>
                    <a:pt x="2540" y="239"/>
                  </a:lnTo>
                  <a:lnTo>
                    <a:pt x="2528" y="242"/>
                  </a:lnTo>
                  <a:lnTo>
                    <a:pt x="2515" y="247"/>
                  </a:lnTo>
                  <a:lnTo>
                    <a:pt x="2504" y="254"/>
                  </a:lnTo>
                  <a:lnTo>
                    <a:pt x="2494" y="261"/>
                  </a:lnTo>
                  <a:lnTo>
                    <a:pt x="2485" y="270"/>
                  </a:lnTo>
                  <a:lnTo>
                    <a:pt x="2475" y="280"/>
                  </a:lnTo>
                  <a:lnTo>
                    <a:pt x="2469" y="290"/>
                  </a:lnTo>
                  <a:lnTo>
                    <a:pt x="2463" y="300"/>
                  </a:lnTo>
                  <a:lnTo>
                    <a:pt x="2458" y="310"/>
                  </a:lnTo>
                  <a:lnTo>
                    <a:pt x="2454" y="320"/>
                  </a:lnTo>
                  <a:lnTo>
                    <a:pt x="2450" y="332"/>
                  </a:lnTo>
                  <a:lnTo>
                    <a:pt x="2446" y="343"/>
                  </a:lnTo>
                  <a:lnTo>
                    <a:pt x="2444" y="355"/>
                  </a:lnTo>
                  <a:lnTo>
                    <a:pt x="2441" y="368"/>
                  </a:lnTo>
                  <a:close/>
                  <a:moveTo>
                    <a:pt x="2860" y="637"/>
                  </a:moveTo>
                  <a:lnTo>
                    <a:pt x="2860" y="309"/>
                  </a:lnTo>
                  <a:lnTo>
                    <a:pt x="2860" y="280"/>
                  </a:lnTo>
                  <a:lnTo>
                    <a:pt x="2859" y="250"/>
                  </a:lnTo>
                  <a:lnTo>
                    <a:pt x="2858" y="220"/>
                  </a:lnTo>
                  <a:lnTo>
                    <a:pt x="2856" y="188"/>
                  </a:lnTo>
                  <a:lnTo>
                    <a:pt x="2929" y="188"/>
                  </a:lnTo>
                  <a:lnTo>
                    <a:pt x="2933" y="262"/>
                  </a:lnTo>
                  <a:lnTo>
                    <a:pt x="2935" y="262"/>
                  </a:lnTo>
                  <a:lnTo>
                    <a:pt x="2940" y="254"/>
                  </a:lnTo>
                  <a:lnTo>
                    <a:pt x="2945" y="245"/>
                  </a:lnTo>
                  <a:lnTo>
                    <a:pt x="2951" y="237"/>
                  </a:lnTo>
                  <a:lnTo>
                    <a:pt x="2958" y="230"/>
                  </a:lnTo>
                  <a:lnTo>
                    <a:pt x="2964" y="223"/>
                  </a:lnTo>
                  <a:lnTo>
                    <a:pt x="2973" y="217"/>
                  </a:lnTo>
                  <a:lnTo>
                    <a:pt x="2981" y="210"/>
                  </a:lnTo>
                  <a:lnTo>
                    <a:pt x="2989" y="204"/>
                  </a:lnTo>
                  <a:lnTo>
                    <a:pt x="3000" y="198"/>
                  </a:lnTo>
                  <a:lnTo>
                    <a:pt x="3011" y="193"/>
                  </a:lnTo>
                  <a:lnTo>
                    <a:pt x="3022" y="188"/>
                  </a:lnTo>
                  <a:lnTo>
                    <a:pt x="3033" y="185"/>
                  </a:lnTo>
                  <a:lnTo>
                    <a:pt x="3046" y="182"/>
                  </a:lnTo>
                  <a:lnTo>
                    <a:pt x="3058" y="179"/>
                  </a:lnTo>
                  <a:lnTo>
                    <a:pt x="3070" y="177"/>
                  </a:lnTo>
                  <a:lnTo>
                    <a:pt x="3084" y="177"/>
                  </a:lnTo>
                  <a:lnTo>
                    <a:pt x="3098" y="178"/>
                  </a:lnTo>
                  <a:lnTo>
                    <a:pt x="3112" y="179"/>
                  </a:lnTo>
                  <a:lnTo>
                    <a:pt x="3126" y="183"/>
                  </a:lnTo>
                  <a:lnTo>
                    <a:pt x="3139" y="187"/>
                  </a:lnTo>
                  <a:lnTo>
                    <a:pt x="3151" y="192"/>
                  </a:lnTo>
                  <a:lnTo>
                    <a:pt x="3163" y="199"/>
                  </a:lnTo>
                  <a:lnTo>
                    <a:pt x="3174" y="206"/>
                  </a:lnTo>
                  <a:lnTo>
                    <a:pt x="3185" y="215"/>
                  </a:lnTo>
                  <a:lnTo>
                    <a:pt x="3192" y="222"/>
                  </a:lnTo>
                  <a:lnTo>
                    <a:pt x="3199" y="229"/>
                  </a:lnTo>
                  <a:lnTo>
                    <a:pt x="3205" y="236"/>
                  </a:lnTo>
                  <a:lnTo>
                    <a:pt x="3210" y="244"/>
                  </a:lnTo>
                  <a:lnTo>
                    <a:pt x="3215" y="251"/>
                  </a:lnTo>
                  <a:lnTo>
                    <a:pt x="3219" y="261"/>
                  </a:lnTo>
                  <a:lnTo>
                    <a:pt x="3223" y="269"/>
                  </a:lnTo>
                  <a:lnTo>
                    <a:pt x="3228" y="279"/>
                  </a:lnTo>
                  <a:lnTo>
                    <a:pt x="3231" y="289"/>
                  </a:lnTo>
                  <a:lnTo>
                    <a:pt x="3234" y="299"/>
                  </a:lnTo>
                  <a:lnTo>
                    <a:pt x="3236" y="309"/>
                  </a:lnTo>
                  <a:lnTo>
                    <a:pt x="3238" y="320"/>
                  </a:lnTo>
                  <a:lnTo>
                    <a:pt x="3241" y="344"/>
                  </a:lnTo>
                  <a:lnTo>
                    <a:pt x="3242" y="369"/>
                  </a:lnTo>
                  <a:lnTo>
                    <a:pt x="3242" y="637"/>
                  </a:lnTo>
                  <a:lnTo>
                    <a:pt x="3160" y="637"/>
                  </a:lnTo>
                  <a:lnTo>
                    <a:pt x="3160" y="378"/>
                  </a:lnTo>
                  <a:lnTo>
                    <a:pt x="3160" y="362"/>
                  </a:lnTo>
                  <a:lnTo>
                    <a:pt x="3159" y="346"/>
                  </a:lnTo>
                  <a:lnTo>
                    <a:pt x="3157" y="333"/>
                  </a:lnTo>
                  <a:lnTo>
                    <a:pt x="3154" y="319"/>
                  </a:lnTo>
                  <a:lnTo>
                    <a:pt x="3150" y="307"/>
                  </a:lnTo>
                  <a:lnTo>
                    <a:pt x="3145" y="297"/>
                  </a:lnTo>
                  <a:lnTo>
                    <a:pt x="3140" y="286"/>
                  </a:lnTo>
                  <a:lnTo>
                    <a:pt x="3134" y="277"/>
                  </a:lnTo>
                  <a:lnTo>
                    <a:pt x="3127" y="270"/>
                  </a:lnTo>
                  <a:lnTo>
                    <a:pt x="3120" y="263"/>
                  </a:lnTo>
                  <a:lnTo>
                    <a:pt x="3111" y="258"/>
                  </a:lnTo>
                  <a:lnTo>
                    <a:pt x="3102" y="253"/>
                  </a:lnTo>
                  <a:lnTo>
                    <a:pt x="3092" y="249"/>
                  </a:lnTo>
                  <a:lnTo>
                    <a:pt x="3081" y="246"/>
                  </a:lnTo>
                  <a:lnTo>
                    <a:pt x="3069" y="244"/>
                  </a:lnTo>
                  <a:lnTo>
                    <a:pt x="3056" y="244"/>
                  </a:lnTo>
                  <a:lnTo>
                    <a:pt x="3047" y="244"/>
                  </a:lnTo>
                  <a:lnTo>
                    <a:pt x="3037" y="245"/>
                  </a:lnTo>
                  <a:lnTo>
                    <a:pt x="3028" y="247"/>
                  </a:lnTo>
                  <a:lnTo>
                    <a:pt x="3020" y="250"/>
                  </a:lnTo>
                  <a:lnTo>
                    <a:pt x="3012" y="254"/>
                  </a:lnTo>
                  <a:lnTo>
                    <a:pt x="3004" y="258"/>
                  </a:lnTo>
                  <a:lnTo>
                    <a:pt x="2995" y="263"/>
                  </a:lnTo>
                  <a:lnTo>
                    <a:pt x="2988" y="268"/>
                  </a:lnTo>
                  <a:lnTo>
                    <a:pt x="2981" y="274"/>
                  </a:lnTo>
                  <a:lnTo>
                    <a:pt x="2974" y="281"/>
                  </a:lnTo>
                  <a:lnTo>
                    <a:pt x="2968" y="289"/>
                  </a:lnTo>
                  <a:lnTo>
                    <a:pt x="2962" y="296"/>
                  </a:lnTo>
                  <a:lnTo>
                    <a:pt x="2958" y="303"/>
                  </a:lnTo>
                  <a:lnTo>
                    <a:pt x="2953" y="311"/>
                  </a:lnTo>
                  <a:lnTo>
                    <a:pt x="2950" y="319"/>
                  </a:lnTo>
                  <a:lnTo>
                    <a:pt x="2947" y="329"/>
                  </a:lnTo>
                  <a:lnTo>
                    <a:pt x="2945" y="337"/>
                  </a:lnTo>
                  <a:lnTo>
                    <a:pt x="2943" y="346"/>
                  </a:lnTo>
                  <a:lnTo>
                    <a:pt x="2942" y="356"/>
                  </a:lnTo>
                  <a:lnTo>
                    <a:pt x="2942" y="367"/>
                  </a:lnTo>
                  <a:lnTo>
                    <a:pt x="2942" y="637"/>
                  </a:lnTo>
                  <a:lnTo>
                    <a:pt x="2860" y="637"/>
                  </a:lnTo>
                  <a:close/>
                  <a:moveTo>
                    <a:pt x="3680" y="559"/>
                  </a:moveTo>
                  <a:lnTo>
                    <a:pt x="3694" y="620"/>
                  </a:lnTo>
                  <a:lnTo>
                    <a:pt x="3681" y="627"/>
                  </a:lnTo>
                  <a:lnTo>
                    <a:pt x="3666" y="632"/>
                  </a:lnTo>
                  <a:lnTo>
                    <a:pt x="3651" y="636"/>
                  </a:lnTo>
                  <a:lnTo>
                    <a:pt x="3635" y="640"/>
                  </a:lnTo>
                  <a:lnTo>
                    <a:pt x="3619" y="643"/>
                  </a:lnTo>
                  <a:lnTo>
                    <a:pt x="3602" y="646"/>
                  </a:lnTo>
                  <a:lnTo>
                    <a:pt x="3584" y="647"/>
                  </a:lnTo>
                  <a:lnTo>
                    <a:pt x="3566" y="648"/>
                  </a:lnTo>
                  <a:lnTo>
                    <a:pt x="3541" y="647"/>
                  </a:lnTo>
                  <a:lnTo>
                    <a:pt x="3517" y="643"/>
                  </a:lnTo>
                  <a:lnTo>
                    <a:pt x="3506" y="641"/>
                  </a:lnTo>
                  <a:lnTo>
                    <a:pt x="3495" y="638"/>
                  </a:lnTo>
                  <a:lnTo>
                    <a:pt x="3484" y="635"/>
                  </a:lnTo>
                  <a:lnTo>
                    <a:pt x="3474" y="631"/>
                  </a:lnTo>
                  <a:lnTo>
                    <a:pt x="3464" y="627"/>
                  </a:lnTo>
                  <a:lnTo>
                    <a:pt x="3455" y="623"/>
                  </a:lnTo>
                  <a:lnTo>
                    <a:pt x="3445" y="618"/>
                  </a:lnTo>
                  <a:lnTo>
                    <a:pt x="3436" y="612"/>
                  </a:lnTo>
                  <a:lnTo>
                    <a:pt x="3427" y="605"/>
                  </a:lnTo>
                  <a:lnTo>
                    <a:pt x="3419" y="599"/>
                  </a:lnTo>
                  <a:lnTo>
                    <a:pt x="3410" y="592"/>
                  </a:lnTo>
                  <a:lnTo>
                    <a:pt x="3403" y="584"/>
                  </a:lnTo>
                  <a:lnTo>
                    <a:pt x="3395" y="576"/>
                  </a:lnTo>
                  <a:lnTo>
                    <a:pt x="3389" y="567"/>
                  </a:lnTo>
                  <a:lnTo>
                    <a:pt x="3382" y="559"/>
                  </a:lnTo>
                  <a:lnTo>
                    <a:pt x="3377" y="550"/>
                  </a:lnTo>
                  <a:lnTo>
                    <a:pt x="3370" y="541"/>
                  </a:lnTo>
                  <a:lnTo>
                    <a:pt x="3365" y="531"/>
                  </a:lnTo>
                  <a:lnTo>
                    <a:pt x="3361" y="521"/>
                  </a:lnTo>
                  <a:lnTo>
                    <a:pt x="3357" y="511"/>
                  </a:lnTo>
                  <a:lnTo>
                    <a:pt x="3354" y="500"/>
                  </a:lnTo>
                  <a:lnTo>
                    <a:pt x="3351" y="489"/>
                  </a:lnTo>
                  <a:lnTo>
                    <a:pt x="3348" y="478"/>
                  </a:lnTo>
                  <a:lnTo>
                    <a:pt x="3346" y="467"/>
                  </a:lnTo>
                  <a:lnTo>
                    <a:pt x="3343" y="442"/>
                  </a:lnTo>
                  <a:lnTo>
                    <a:pt x="3342" y="417"/>
                  </a:lnTo>
                  <a:lnTo>
                    <a:pt x="3342" y="404"/>
                  </a:lnTo>
                  <a:lnTo>
                    <a:pt x="3343" y="391"/>
                  </a:lnTo>
                  <a:lnTo>
                    <a:pt x="3344" y="379"/>
                  </a:lnTo>
                  <a:lnTo>
                    <a:pt x="3346" y="367"/>
                  </a:lnTo>
                  <a:lnTo>
                    <a:pt x="3348" y="355"/>
                  </a:lnTo>
                  <a:lnTo>
                    <a:pt x="3351" y="344"/>
                  </a:lnTo>
                  <a:lnTo>
                    <a:pt x="3354" y="333"/>
                  </a:lnTo>
                  <a:lnTo>
                    <a:pt x="3358" y="321"/>
                  </a:lnTo>
                  <a:lnTo>
                    <a:pt x="3363" y="311"/>
                  </a:lnTo>
                  <a:lnTo>
                    <a:pt x="3367" y="301"/>
                  </a:lnTo>
                  <a:lnTo>
                    <a:pt x="3373" y="291"/>
                  </a:lnTo>
                  <a:lnTo>
                    <a:pt x="3379" y="281"/>
                  </a:lnTo>
                  <a:lnTo>
                    <a:pt x="3386" y="272"/>
                  </a:lnTo>
                  <a:lnTo>
                    <a:pt x="3393" y="263"/>
                  </a:lnTo>
                  <a:lnTo>
                    <a:pt x="3400" y="254"/>
                  </a:lnTo>
                  <a:lnTo>
                    <a:pt x="3408" y="245"/>
                  </a:lnTo>
                  <a:lnTo>
                    <a:pt x="3417" y="237"/>
                  </a:lnTo>
                  <a:lnTo>
                    <a:pt x="3425" y="230"/>
                  </a:lnTo>
                  <a:lnTo>
                    <a:pt x="3434" y="223"/>
                  </a:lnTo>
                  <a:lnTo>
                    <a:pt x="3443" y="215"/>
                  </a:lnTo>
                  <a:lnTo>
                    <a:pt x="3454" y="210"/>
                  </a:lnTo>
                  <a:lnTo>
                    <a:pt x="3464" y="204"/>
                  </a:lnTo>
                  <a:lnTo>
                    <a:pt x="3474" y="199"/>
                  </a:lnTo>
                  <a:lnTo>
                    <a:pt x="3484" y="195"/>
                  </a:lnTo>
                  <a:lnTo>
                    <a:pt x="3496" y="191"/>
                  </a:lnTo>
                  <a:lnTo>
                    <a:pt x="3507" y="188"/>
                  </a:lnTo>
                  <a:lnTo>
                    <a:pt x="3519" y="185"/>
                  </a:lnTo>
                  <a:lnTo>
                    <a:pt x="3532" y="183"/>
                  </a:lnTo>
                  <a:lnTo>
                    <a:pt x="3544" y="181"/>
                  </a:lnTo>
                  <a:lnTo>
                    <a:pt x="3556" y="179"/>
                  </a:lnTo>
                  <a:lnTo>
                    <a:pt x="3570" y="178"/>
                  </a:lnTo>
                  <a:lnTo>
                    <a:pt x="3583" y="178"/>
                  </a:lnTo>
                  <a:lnTo>
                    <a:pt x="3599" y="178"/>
                  </a:lnTo>
                  <a:lnTo>
                    <a:pt x="3616" y="179"/>
                  </a:lnTo>
                  <a:lnTo>
                    <a:pt x="3631" y="182"/>
                  </a:lnTo>
                  <a:lnTo>
                    <a:pt x="3646" y="185"/>
                  </a:lnTo>
                  <a:lnTo>
                    <a:pt x="3659" y="188"/>
                  </a:lnTo>
                  <a:lnTo>
                    <a:pt x="3672" y="192"/>
                  </a:lnTo>
                  <a:lnTo>
                    <a:pt x="3685" y="196"/>
                  </a:lnTo>
                  <a:lnTo>
                    <a:pt x="3696" y="201"/>
                  </a:lnTo>
                  <a:lnTo>
                    <a:pt x="3678" y="265"/>
                  </a:lnTo>
                  <a:lnTo>
                    <a:pt x="3667" y="260"/>
                  </a:lnTo>
                  <a:lnTo>
                    <a:pt x="3656" y="256"/>
                  </a:lnTo>
                  <a:lnTo>
                    <a:pt x="3646" y="251"/>
                  </a:lnTo>
                  <a:lnTo>
                    <a:pt x="3633" y="248"/>
                  </a:lnTo>
                  <a:lnTo>
                    <a:pt x="3622" y="246"/>
                  </a:lnTo>
                  <a:lnTo>
                    <a:pt x="3609" y="244"/>
                  </a:lnTo>
                  <a:lnTo>
                    <a:pt x="3596" y="243"/>
                  </a:lnTo>
                  <a:lnTo>
                    <a:pt x="3583" y="243"/>
                  </a:lnTo>
                  <a:lnTo>
                    <a:pt x="3565" y="244"/>
                  </a:lnTo>
                  <a:lnTo>
                    <a:pt x="3548" y="246"/>
                  </a:lnTo>
                  <a:lnTo>
                    <a:pt x="3532" y="250"/>
                  </a:lnTo>
                  <a:lnTo>
                    <a:pt x="3516" y="256"/>
                  </a:lnTo>
                  <a:lnTo>
                    <a:pt x="3502" y="263"/>
                  </a:lnTo>
                  <a:lnTo>
                    <a:pt x="3489" y="271"/>
                  </a:lnTo>
                  <a:lnTo>
                    <a:pt x="3476" y="281"/>
                  </a:lnTo>
                  <a:lnTo>
                    <a:pt x="3465" y="294"/>
                  </a:lnTo>
                  <a:lnTo>
                    <a:pt x="3456" y="305"/>
                  </a:lnTo>
                  <a:lnTo>
                    <a:pt x="3447" y="318"/>
                  </a:lnTo>
                  <a:lnTo>
                    <a:pt x="3440" y="332"/>
                  </a:lnTo>
                  <a:lnTo>
                    <a:pt x="3434" y="346"/>
                  </a:lnTo>
                  <a:lnTo>
                    <a:pt x="3430" y="362"/>
                  </a:lnTo>
                  <a:lnTo>
                    <a:pt x="3427" y="378"/>
                  </a:lnTo>
                  <a:lnTo>
                    <a:pt x="3425" y="396"/>
                  </a:lnTo>
                  <a:lnTo>
                    <a:pt x="3424" y="413"/>
                  </a:lnTo>
                  <a:lnTo>
                    <a:pt x="3425" y="432"/>
                  </a:lnTo>
                  <a:lnTo>
                    <a:pt x="3427" y="449"/>
                  </a:lnTo>
                  <a:lnTo>
                    <a:pt x="3430" y="467"/>
                  </a:lnTo>
                  <a:lnTo>
                    <a:pt x="3435" y="482"/>
                  </a:lnTo>
                  <a:lnTo>
                    <a:pt x="3441" y="496"/>
                  </a:lnTo>
                  <a:lnTo>
                    <a:pt x="3449" y="511"/>
                  </a:lnTo>
                  <a:lnTo>
                    <a:pt x="3458" y="523"/>
                  </a:lnTo>
                  <a:lnTo>
                    <a:pt x="3468" y="535"/>
                  </a:lnTo>
                  <a:lnTo>
                    <a:pt x="3479" y="546"/>
                  </a:lnTo>
                  <a:lnTo>
                    <a:pt x="3492" y="555"/>
                  </a:lnTo>
                  <a:lnTo>
                    <a:pt x="3505" y="563"/>
                  </a:lnTo>
                  <a:lnTo>
                    <a:pt x="3518" y="569"/>
                  </a:lnTo>
                  <a:lnTo>
                    <a:pt x="3533" y="575"/>
                  </a:lnTo>
                  <a:lnTo>
                    <a:pt x="3548" y="579"/>
                  </a:lnTo>
                  <a:lnTo>
                    <a:pt x="3564" y="581"/>
                  </a:lnTo>
                  <a:lnTo>
                    <a:pt x="3580" y="581"/>
                  </a:lnTo>
                  <a:lnTo>
                    <a:pt x="3592" y="581"/>
                  </a:lnTo>
                  <a:lnTo>
                    <a:pt x="3605" y="580"/>
                  </a:lnTo>
                  <a:lnTo>
                    <a:pt x="3618" y="578"/>
                  </a:lnTo>
                  <a:lnTo>
                    <a:pt x="3630" y="576"/>
                  </a:lnTo>
                  <a:lnTo>
                    <a:pt x="3643" y="572"/>
                  </a:lnTo>
                  <a:lnTo>
                    <a:pt x="3655" y="568"/>
                  </a:lnTo>
                  <a:lnTo>
                    <a:pt x="3667" y="564"/>
                  </a:lnTo>
                  <a:lnTo>
                    <a:pt x="3680" y="559"/>
                  </a:lnTo>
                  <a:close/>
                  <a:moveTo>
                    <a:pt x="4149" y="427"/>
                  </a:moveTo>
                  <a:lnTo>
                    <a:pt x="3836" y="426"/>
                  </a:lnTo>
                  <a:lnTo>
                    <a:pt x="3837" y="445"/>
                  </a:lnTo>
                  <a:lnTo>
                    <a:pt x="3840" y="463"/>
                  </a:lnTo>
                  <a:lnTo>
                    <a:pt x="3843" y="480"/>
                  </a:lnTo>
                  <a:lnTo>
                    <a:pt x="3848" y="495"/>
                  </a:lnTo>
                  <a:lnTo>
                    <a:pt x="3855" y="510"/>
                  </a:lnTo>
                  <a:lnTo>
                    <a:pt x="3864" y="523"/>
                  </a:lnTo>
                  <a:lnTo>
                    <a:pt x="3873" y="535"/>
                  </a:lnTo>
                  <a:lnTo>
                    <a:pt x="3883" y="546"/>
                  </a:lnTo>
                  <a:lnTo>
                    <a:pt x="3893" y="554"/>
                  </a:lnTo>
                  <a:lnTo>
                    <a:pt x="3905" y="562"/>
                  </a:lnTo>
                  <a:lnTo>
                    <a:pt x="3917" y="568"/>
                  </a:lnTo>
                  <a:lnTo>
                    <a:pt x="3929" y="573"/>
                  </a:lnTo>
                  <a:lnTo>
                    <a:pt x="3943" y="577"/>
                  </a:lnTo>
                  <a:lnTo>
                    <a:pt x="3958" y="580"/>
                  </a:lnTo>
                  <a:lnTo>
                    <a:pt x="3973" y="582"/>
                  </a:lnTo>
                  <a:lnTo>
                    <a:pt x="3989" y="582"/>
                  </a:lnTo>
                  <a:lnTo>
                    <a:pt x="4006" y="582"/>
                  </a:lnTo>
                  <a:lnTo>
                    <a:pt x="4023" y="581"/>
                  </a:lnTo>
                  <a:lnTo>
                    <a:pt x="4038" y="579"/>
                  </a:lnTo>
                  <a:lnTo>
                    <a:pt x="4055" y="577"/>
                  </a:lnTo>
                  <a:lnTo>
                    <a:pt x="4070" y="573"/>
                  </a:lnTo>
                  <a:lnTo>
                    <a:pt x="4084" y="569"/>
                  </a:lnTo>
                  <a:lnTo>
                    <a:pt x="4099" y="564"/>
                  </a:lnTo>
                  <a:lnTo>
                    <a:pt x="4113" y="559"/>
                  </a:lnTo>
                  <a:lnTo>
                    <a:pt x="4127" y="618"/>
                  </a:lnTo>
                  <a:lnTo>
                    <a:pt x="4111" y="624"/>
                  </a:lnTo>
                  <a:lnTo>
                    <a:pt x="4095" y="630"/>
                  </a:lnTo>
                  <a:lnTo>
                    <a:pt x="4077" y="635"/>
                  </a:lnTo>
                  <a:lnTo>
                    <a:pt x="4059" y="639"/>
                  </a:lnTo>
                  <a:lnTo>
                    <a:pt x="4039" y="642"/>
                  </a:lnTo>
                  <a:lnTo>
                    <a:pt x="4020" y="644"/>
                  </a:lnTo>
                  <a:lnTo>
                    <a:pt x="3999" y="646"/>
                  </a:lnTo>
                  <a:lnTo>
                    <a:pt x="3978" y="647"/>
                  </a:lnTo>
                  <a:lnTo>
                    <a:pt x="3953" y="646"/>
                  </a:lnTo>
                  <a:lnTo>
                    <a:pt x="3929" y="642"/>
                  </a:lnTo>
                  <a:lnTo>
                    <a:pt x="3918" y="640"/>
                  </a:lnTo>
                  <a:lnTo>
                    <a:pt x="3907" y="637"/>
                  </a:lnTo>
                  <a:lnTo>
                    <a:pt x="3896" y="634"/>
                  </a:lnTo>
                  <a:lnTo>
                    <a:pt x="3886" y="631"/>
                  </a:lnTo>
                  <a:lnTo>
                    <a:pt x="3877" y="627"/>
                  </a:lnTo>
                  <a:lnTo>
                    <a:pt x="3867" y="622"/>
                  </a:lnTo>
                  <a:lnTo>
                    <a:pt x="3857" y="617"/>
                  </a:lnTo>
                  <a:lnTo>
                    <a:pt x="3849" y="612"/>
                  </a:lnTo>
                  <a:lnTo>
                    <a:pt x="3840" y="605"/>
                  </a:lnTo>
                  <a:lnTo>
                    <a:pt x="3832" y="598"/>
                  </a:lnTo>
                  <a:lnTo>
                    <a:pt x="3823" y="592"/>
                  </a:lnTo>
                  <a:lnTo>
                    <a:pt x="3816" y="584"/>
                  </a:lnTo>
                  <a:lnTo>
                    <a:pt x="3809" y="576"/>
                  </a:lnTo>
                  <a:lnTo>
                    <a:pt x="3803" y="567"/>
                  </a:lnTo>
                  <a:lnTo>
                    <a:pt x="3796" y="559"/>
                  </a:lnTo>
                  <a:lnTo>
                    <a:pt x="3791" y="551"/>
                  </a:lnTo>
                  <a:lnTo>
                    <a:pt x="3785" y="542"/>
                  </a:lnTo>
                  <a:lnTo>
                    <a:pt x="3780" y="531"/>
                  </a:lnTo>
                  <a:lnTo>
                    <a:pt x="3776" y="522"/>
                  </a:lnTo>
                  <a:lnTo>
                    <a:pt x="3772" y="512"/>
                  </a:lnTo>
                  <a:lnTo>
                    <a:pt x="3768" y="501"/>
                  </a:lnTo>
                  <a:lnTo>
                    <a:pt x="3765" y="490"/>
                  </a:lnTo>
                  <a:lnTo>
                    <a:pt x="3763" y="480"/>
                  </a:lnTo>
                  <a:lnTo>
                    <a:pt x="3761" y="469"/>
                  </a:lnTo>
                  <a:lnTo>
                    <a:pt x="3758" y="445"/>
                  </a:lnTo>
                  <a:lnTo>
                    <a:pt x="3757" y="419"/>
                  </a:lnTo>
                  <a:lnTo>
                    <a:pt x="3758" y="394"/>
                  </a:lnTo>
                  <a:lnTo>
                    <a:pt x="3761" y="370"/>
                  </a:lnTo>
                  <a:lnTo>
                    <a:pt x="3765" y="346"/>
                  </a:lnTo>
                  <a:lnTo>
                    <a:pt x="3771" y="324"/>
                  </a:lnTo>
                  <a:lnTo>
                    <a:pt x="3775" y="313"/>
                  </a:lnTo>
                  <a:lnTo>
                    <a:pt x="3779" y="303"/>
                  </a:lnTo>
                  <a:lnTo>
                    <a:pt x="3784" y="293"/>
                  </a:lnTo>
                  <a:lnTo>
                    <a:pt x="3790" y="282"/>
                  </a:lnTo>
                  <a:lnTo>
                    <a:pt x="3795" y="273"/>
                  </a:lnTo>
                  <a:lnTo>
                    <a:pt x="3801" y="264"/>
                  </a:lnTo>
                  <a:lnTo>
                    <a:pt x="3808" y="255"/>
                  </a:lnTo>
                  <a:lnTo>
                    <a:pt x="3814" y="246"/>
                  </a:lnTo>
                  <a:lnTo>
                    <a:pt x="3821" y="238"/>
                  </a:lnTo>
                  <a:lnTo>
                    <a:pt x="3830" y="230"/>
                  </a:lnTo>
                  <a:lnTo>
                    <a:pt x="3838" y="223"/>
                  </a:lnTo>
                  <a:lnTo>
                    <a:pt x="3846" y="217"/>
                  </a:lnTo>
                  <a:lnTo>
                    <a:pt x="3854" y="210"/>
                  </a:lnTo>
                  <a:lnTo>
                    <a:pt x="3863" y="204"/>
                  </a:lnTo>
                  <a:lnTo>
                    <a:pt x="3872" y="199"/>
                  </a:lnTo>
                  <a:lnTo>
                    <a:pt x="3881" y="195"/>
                  </a:lnTo>
                  <a:lnTo>
                    <a:pt x="3891" y="191"/>
                  </a:lnTo>
                  <a:lnTo>
                    <a:pt x="3902" y="187"/>
                  </a:lnTo>
                  <a:lnTo>
                    <a:pt x="3912" y="185"/>
                  </a:lnTo>
                  <a:lnTo>
                    <a:pt x="3922" y="182"/>
                  </a:lnTo>
                  <a:lnTo>
                    <a:pt x="3933" y="179"/>
                  </a:lnTo>
                  <a:lnTo>
                    <a:pt x="3944" y="178"/>
                  </a:lnTo>
                  <a:lnTo>
                    <a:pt x="3956" y="177"/>
                  </a:lnTo>
                  <a:lnTo>
                    <a:pt x="3967" y="177"/>
                  </a:lnTo>
                  <a:lnTo>
                    <a:pt x="3980" y="177"/>
                  </a:lnTo>
                  <a:lnTo>
                    <a:pt x="3991" y="178"/>
                  </a:lnTo>
                  <a:lnTo>
                    <a:pt x="4002" y="181"/>
                  </a:lnTo>
                  <a:lnTo>
                    <a:pt x="4014" y="183"/>
                  </a:lnTo>
                  <a:lnTo>
                    <a:pt x="4024" y="185"/>
                  </a:lnTo>
                  <a:lnTo>
                    <a:pt x="4034" y="188"/>
                  </a:lnTo>
                  <a:lnTo>
                    <a:pt x="4044" y="192"/>
                  </a:lnTo>
                  <a:lnTo>
                    <a:pt x="4054" y="196"/>
                  </a:lnTo>
                  <a:lnTo>
                    <a:pt x="4063" y="201"/>
                  </a:lnTo>
                  <a:lnTo>
                    <a:pt x="4071" y="206"/>
                  </a:lnTo>
                  <a:lnTo>
                    <a:pt x="4079" y="212"/>
                  </a:lnTo>
                  <a:lnTo>
                    <a:pt x="4088" y="220"/>
                  </a:lnTo>
                  <a:lnTo>
                    <a:pt x="4095" y="227"/>
                  </a:lnTo>
                  <a:lnTo>
                    <a:pt x="4102" y="234"/>
                  </a:lnTo>
                  <a:lnTo>
                    <a:pt x="4108" y="242"/>
                  </a:lnTo>
                  <a:lnTo>
                    <a:pt x="4115" y="251"/>
                  </a:lnTo>
                  <a:lnTo>
                    <a:pt x="4124" y="266"/>
                  </a:lnTo>
                  <a:lnTo>
                    <a:pt x="4132" y="281"/>
                  </a:lnTo>
                  <a:lnTo>
                    <a:pt x="4138" y="298"/>
                  </a:lnTo>
                  <a:lnTo>
                    <a:pt x="4143" y="314"/>
                  </a:lnTo>
                  <a:lnTo>
                    <a:pt x="4147" y="332"/>
                  </a:lnTo>
                  <a:lnTo>
                    <a:pt x="4150" y="349"/>
                  </a:lnTo>
                  <a:lnTo>
                    <a:pt x="4152" y="369"/>
                  </a:lnTo>
                  <a:lnTo>
                    <a:pt x="4153" y="388"/>
                  </a:lnTo>
                  <a:lnTo>
                    <a:pt x="4152" y="400"/>
                  </a:lnTo>
                  <a:lnTo>
                    <a:pt x="4152" y="410"/>
                  </a:lnTo>
                  <a:lnTo>
                    <a:pt x="4151" y="419"/>
                  </a:lnTo>
                  <a:lnTo>
                    <a:pt x="4149" y="427"/>
                  </a:lnTo>
                  <a:close/>
                  <a:moveTo>
                    <a:pt x="3836" y="368"/>
                  </a:moveTo>
                  <a:lnTo>
                    <a:pt x="4074" y="368"/>
                  </a:lnTo>
                  <a:lnTo>
                    <a:pt x="4074" y="355"/>
                  </a:lnTo>
                  <a:lnTo>
                    <a:pt x="4073" y="344"/>
                  </a:lnTo>
                  <a:lnTo>
                    <a:pt x="4071" y="332"/>
                  </a:lnTo>
                  <a:lnTo>
                    <a:pt x="4069" y="321"/>
                  </a:lnTo>
                  <a:lnTo>
                    <a:pt x="4066" y="311"/>
                  </a:lnTo>
                  <a:lnTo>
                    <a:pt x="4062" y="301"/>
                  </a:lnTo>
                  <a:lnTo>
                    <a:pt x="4058" y="292"/>
                  </a:lnTo>
                  <a:lnTo>
                    <a:pt x="4052" y="282"/>
                  </a:lnTo>
                  <a:lnTo>
                    <a:pt x="4044" y="271"/>
                  </a:lnTo>
                  <a:lnTo>
                    <a:pt x="4035" y="262"/>
                  </a:lnTo>
                  <a:lnTo>
                    <a:pt x="4026" y="254"/>
                  </a:lnTo>
                  <a:lnTo>
                    <a:pt x="4015" y="247"/>
                  </a:lnTo>
                  <a:lnTo>
                    <a:pt x="4003" y="242"/>
                  </a:lnTo>
                  <a:lnTo>
                    <a:pt x="3990" y="239"/>
                  </a:lnTo>
                  <a:lnTo>
                    <a:pt x="3976" y="237"/>
                  </a:lnTo>
                  <a:lnTo>
                    <a:pt x="3961" y="236"/>
                  </a:lnTo>
                  <a:lnTo>
                    <a:pt x="3947" y="237"/>
                  </a:lnTo>
                  <a:lnTo>
                    <a:pt x="3934" y="239"/>
                  </a:lnTo>
                  <a:lnTo>
                    <a:pt x="3922" y="242"/>
                  </a:lnTo>
                  <a:lnTo>
                    <a:pt x="3910" y="247"/>
                  </a:lnTo>
                  <a:lnTo>
                    <a:pt x="3900" y="254"/>
                  </a:lnTo>
                  <a:lnTo>
                    <a:pt x="3888" y="261"/>
                  </a:lnTo>
                  <a:lnTo>
                    <a:pt x="3879" y="270"/>
                  </a:lnTo>
                  <a:lnTo>
                    <a:pt x="3870" y="280"/>
                  </a:lnTo>
                  <a:lnTo>
                    <a:pt x="3864" y="290"/>
                  </a:lnTo>
                  <a:lnTo>
                    <a:pt x="3857" y="300"/>
                  </a:lnTo>
                  <a:lnTo>
                    <a:pt x="3852" y="310"/>
                  </a:lnTo>
                  <a:lnTo>
                    <a:pt x="3848" y="320"/>
                  </a:lnTo>
                  <a:lnTo>
                    <a:pt x="3844" y="332"/>
                  </a:lnTo>
                  <a:lnTo>
                    <a:pt x="3840" y="343"/>
                  </a:lnTo>
                  <a:lnTo>
                    <a:pt x="3838" y="355"/>
                  </a:lnTo>
                  <a:lnTo>
                    <a:pt x="3836" y="368"/>
                  </a:lnTo>
                  <a:close/>
                  <a:moveTo>
                    <a:pt x="4756" y="559"/>
                  </a:moveTo>
                  <a:lnTo>
                    <a:pt x="4771" y="620"/>
                  </a:lnTo>
                  <a:lnTo>
                    <a:pt x="4756" y="627"/>
                  </a:lnTo>
                  <a:lnTo>
                    <a:pt x="4742" y="632"/>
                  </a:lnTo>
                  <a:lnTo>
                    <a:pt x="4728" y="636"/>
                  </a:lnTo>
                  <a:lnTo>
                    <a:pt x="4711" y="640"/>
                  </a:lnTo>
                  <a:lnTo>
                    <a:pt x="4695" y="643"/>
                  </a:lnTo>
                  <a:lnTo>
                    <a:pt x="4678" y="646"/>
                  </a:lnTo>
                  <a:lnTo>
                    <a:pt x="4660" y="647"/>
                  </a:lnTo>
                  <a:lnTo>
                    <a:pt x="4641" y="648"/>
                  </a:lnTo>
                  <a:lnTo>
                    <a:pt x="4617" y="647"/>
                  </a:lnTo>
                  <a:lnTo>
                    <a:pt x="4593" y="643"/>
                  </a:lnTo>
                  <a:lnTo>
                    <a:pt x="4582" y="641"/>
                  </a:lnTo>
                  <a:lnTo>
                    <a:pt x="4571" y="638"/>
                  </a:lnTo>
                  <a:lnTo>
                    <a:pt x="4560" y="635"/>
                  </a:lnTo>
                  <a:lnTo>
                    <a:pt x="4550" y="631"/>
                  </a:lnTo>
                  <a:lnTo>
                    <a:pt x="4541" y="627"/>
                  </a:lnTo>
                  <a:lnTo>
                    <a:pt x="4530" y="623"/>
                  </a:lnTo>
                  <a:lnTo>
                    <a:pt x="4521" y="618"/>
                  </a:lnTo>
                  <a:lnTo>
                    <a:pt x="4512" y="612"/>
                  </a:lnTo>
                  <a:lnTo>
                    <a:pt x="4504" y="605"/>
                  </a:lnTo>
                  <a:lnTo>
                    <a:pt x="4495" y="599"/>
                  </a:lnTo>
                  <a:lnTo>
                    <a:pt x="4487" y="592"/>
                  </a:lnTo>
                  <a:lnTo>
                    <a:pt x="4479" y="584"/>
                  </a:lnTo>
                  <a:lnTo>
                    <a:pt x="4472" y="576"/>
                  </a:lnTo>
                  <a:lnTo>
                    <a:pt x="4465" y="567"/>
                  </a:lnTo>
                  <a:lnTo>
                    <a:pt x="4458" y="559"/>
                  </a:lnTo>
                  <a:lnTo>
                    <a:pt x="4452" y="550"/>
                  </a:lnTo>
                  <a:lnTo>
                    <a:pt x="4447" y="541"/>
                  </a:lnTo>
                  <a:lnTo>
                    <a:pt x="4442" y="531"/>
                  </a:lnTo>
                  <a:lnTo>
                    <a:pt x="4437" y="521"/>
                  </a:lnTo>
                  <a:lnTo>
                    <a:pt x="4434" y="511"/>
                  </a:lnTo>
                  <a:lnTo>
                    <a:pt x="4430" y="500"/>
                  </a:lnTo>
                  <a:lnTo>
                    <a:pt x="4427" y="489"/>
                  </a:lnTo>
                  <a:lnTo>
                    <a:pt x="4424" y="478"/>
                  </a:lnTo>
                  <a:lnTo>
                    <a:pt x="4421" y="467"/>
                  </a:lnTo>
                  <a:lnTo>
                    <a:pt x="4419" y="442"/>
                  </a:lnTo>
                  <a:lnTo>
                    <a:pt x="4418" y="417"/>
                  </a:lnTo>
                  <a:lnTo>
                    <a:pt x="4418" y="404"/>
                  </a:lnTo>
                  <a:lnTo>
                    <a:pt x="4419" y="391"/>
                  </a:lnTo>
                  <a:lnTo>
                    <a:pt x="4420" y="379"/>
                  </a:lnTo>
                  <a:lnTo>
                    <a:pt x="4423" y="367"/>
                  </a:lnTo>
                  <a:lnTo>
                    <a:pt x="4425" y="355"/>
                  </a:lnTo>
                  <a:lnTo>
                    <a:pt x="4428" y="344"/>
                  </a:lnTo>
                  <a:lnTo>
                    <a:pt x="4431" y="333"/>
                  </a:lnTo>
                  <a:lnTo>
                    <a:pt x="4435" y="321"/>
                  </a:lnTo>
                  <a:lnTo>
                    <a:pt x="4439" y="311"/>
                  </a:lnTo>
                  <a:lnTo>
                    <a:pt x="4444" y="301"/>
                  </a:lnTo>
                  <a:lnTo>
                    <a:pt x="4449" y="291"/>
                  </a:lnTo>
                  <a:lnTo>
                    <a:pt x="4455" y="281"/>
                  </a:lnTo>
                  <a:lnTo>
                    <a:pt x="4462" y="272"/>
                  </a:lnTo>
                  <a:lnTo>
                    <a:pt x="4469" y="263"/>
                  </a:lnTo>
                  <a:lnTo>
                    <a:pt x="4476" y="254"/>
                  </a:lnTo>
                  <a:lnTo>
                    <a:pt x="4484" y="245"/>
                  </a:lnTo>
                  <a:lnTo>
                    <a:pt x="4492" y="237"/>
                  </a:lnTo>
                  <a:lnTo>
                    <a:pt x="4502" y="230"/>
                  </a:lnTo>
                  <a:lnTo>
                    <a:pt x="4511" y="223"/>
                  </a:lnTo>
                  <a:lnTo>
                    <a:pt x="4520" y="215"/>
                  </a:lnTo>
                  <a:lnTo>
                    <a:pt x="4529" y="210"/>
                  </a:lnTo>
                  <a:lnTo>
                    <a:pt x="4540" y="204"/>
                  </a:lnTo>
                  <a:lnTo>
                    <a:pt x="4550" y="199"/>
                  </a:lnTo>
                  <a:lnTo>
                    <a:pt x="4561" y="195"/>
                  </a:lnTo>
                  <a:lnTo>
                    <a:pt x="4573" y="191"/>
                  </a:lnTo>
                  <a:lnTo>
                    <a:pt x="4584" y="188"/>
                  </a:lnTo>
                  <a:lnTo>
                    <a:pt x="4595" y="185"/>
                  </a:lnTo>
                  <a:lnTo>
                    <a:pt x="4607" y="183"/>
                  </a:lnTo>
                  <a:lnTo>
                    <a:pt x="4620" y="181"/>
                  </a:lnTo>
                  <a:lnTo>
                    <a:pt x="4632" y="179"/>
                  </a:lnTo>
                  <a:lnTo>
                    <a:pt x="4645" y="178"/>
                  </a:lnTo>
                  <a:lnTo>
                    <a:pt x="4659" y="178"/>
                  </a:lnTo>
                  <a:lnTo>
                    <a:pt x="4676" y="178"/>
                  </a:lnTo>
                  <a:lnTo>
                    <a:pt x="4692" y="179"/>
                  </a:lnTo>
                  <a:lnTo>
                    <a:pt x="4707" y="182"/>
                  </a:lnTo>
                  <a:lnTo>
                    <a:pt x="4722" y="185"/>
                  </a:lnTo>
                  <a:lnTo>
                    <a:pt x="4736" y="188"/>
                  </a:lnTo>
                  <a:lnTo>
                    <a:pt x="4748" y="192"/>
                  </a:lnTo>
                  <a:lnTo>
                    <a:pt x="4761" y="196"/>
                  </a:lnTo>
                  <a:lnTo>
                    <a:pt x="4772" y="201"/>
                  </a:lnTo>
                  <a:lnTo>
                    <a:pt x="4753" y="265"/>
                  </a:lnTo>
                  <a:lnTo>
                    <a:pt x="4743" y="260"/>
                  </a:lnTo>
                  <a:lnTo>
                    <a:pt x="4733" y="256"/>
                  </a:lnTo>
                  <a:lnTo>
                    <a:pt x="4722" y="251"/>
                  </a:lnTo>
                  <a:lnTo>
                    <a:pt x="4710" y="248"/>
                  </a:lnTo>
                  <a:lnTo>
                    <a:pt x="4698" y="246"/>
                  </a:lnTo>
                  <a:lnTo>
                    <a:pt x="4686" y="244"/>
                  </a:lnTo>
                  <a:lnTo>
                    <a:pt x="4672" y="243"/>
                  </a:lnTo>
                  <a:lnTo>
                    <a:pt x="4659" y="243"/>
                  </a:lnTo>
                  <a:lnTo>
                    <a:pt x="4641" y="244"/>
                  </a:lnTo>
                  <a:lnTo>
                    <a:pt x="4624" y="246"/>
                  </a:lnTo>
                  <a:lnTo>
                    <a:pt x="4607" y="250"/>
                  </a:lnTo>
                  <a:lnTo>
                    <a:pt x="4593" y="256"/>
                  </a:lnTo>
                  <a:lnTo>
                    <a:pt x="4579" y="263"/>
                  </a:lnTo>
                  <a:lnTo>
                    <a:pt x="4565" y="271"/>
                  </a:lnTo>
                  <a:lnTo>
                    <a:pt x="4553" y="281"/>
                  </a:lnTo>
                  <a:lnTo>
                    <a:pt x="4542" y="294"/>
                  </a:lnTo>
                  <a:lnTo>
                    <a:pt x="4531" y="305"/>
                  </a:lnTo>
                  <a:lnTo>
                    <a:pt x="4523" y="318"/>
                  </a:lnTo>
                  <a:lnTo>
                    <a:pt x="4516" y="332"/>
                  </a:lnTo>
                  <a:lnTo>
                    <a:pt x="4511" y="346"/>
                  </a:lnTo>
                  <a:lnTo>
                    <a:pt x="4507" y="362"/>
                  </a:lnTo>
                  <a:lnTo>
                    <a:pt x="4503" y="378"/>
                  </a:lnTo>
                  <a:lnTo>
                    <a:pt x="4502" y="396"/>
                  </a:lnTo>
                  <a:lnTo>
                    <a:pt x="4501" y="413"/>
                  </a:lnTo>
                  <a:lnTo>
                    <a:pt x="4502" y="432"/>
                  </a:lnTo>
                  <a:lnTo>
                    <a:pt x="4504" y="449"/>
                  </a:lnTo>
                  <a:lnTo>
                    <a:pt x="4507" y="467"/>
                  </a:lnTo>
                  <a:lnTo>
                    <a:pt x="4512" y="482"/>
                  </a:lnTo>
                  <a:lnTo>
                    <a:pt x="4518" y="496"/>
                  </a:lnTo>
                  <a:lnTo>
                    <a:pt x="4525" y="511"/>
                  </a:lnTo>
                  <a:lnTo>
                    <a:pt x="4535" y="523"/>
                  </a:lnTo>
                  <a:lnTo>
                    <a:pt x="4545" y="535"/>
                  </a:lnTo>
                  <a:lnTo>
                    <a:pt x="4556" y="546"/>
                  </a:lnTo>
                  <a:lnTo>
                    <a:pt x="4568" y="555"/>
                  </a:lnTo>
                  <a:lnTo>
                    <a:pt x="4581" y="563"/>
                  </a:lnTo>
                  <a:lnTo>
                    <a:pt x="4594" y="569"/>
                  </a:lnTo>
                  <a:lnTo>
                    <a:pt x="4608" y="575"/>
                  </a:lnTo>
                  <a:lnTo>
                    <a:pt x="4624" y="579"/>
                  </a:lnTo>
                  <a:lnTo>
                    <a:pt x="4639" y="581"/>
                  </a:lnTo>
                  <a:lnTo>
                    <a:pt x="4657" y="581"/>
                  </a:lnTo>
                  <a:lnTo>
                    <a:pt x="4669" y="581"/>
                  </a:lnTo>
                  <a:lnTo>
                    <a:pt x="4681" y="580"/>
                  </a:lnTo>
                  <a:lnTo>
                    <a:pt x="4694" y="578"/>
                  </a:lnTo>
                  <a:lnTo>
                    <a:pt x="4706" y="576"/>
                  </a:lnTo>
                  <a:lnTo>
                    <a:pt x="4718" y="572"/>
                  </a:lnTo>
                  <a:lnTo>
                    <a:pt x="4732" y="568"/>
                  </a:lnTo>
                  <a:lnTo>
                    <a:pt x="4744" y="564"/>
                  </a:lnTo>
                  <a:lnTo>
                    <a:pt x="4756" y="559"/>
                  </a:lnTo>
                  <a:close/>
                  <a:moveTo>
                    <a:pt x="5225" y="427"/>
                  </a:moveTo>
                  <a:lnTo>
                    <a:pt x="4913" y="426"/>
                  </a:lnTo>
                  <a:lnTo>
                    <a:pt x="4914" y="445"/>
                  </a:lnTo>
                  <a:lnTo>
                    <a:pt x="4916" y="463"/>
                  </a:lnTo>
                  <a:lnTo>
                    <a:pt x="4920" y="480"/>
                  </a:lnTo>
                  <a:lnTo>
                    <a:pt x="4925" y="495"/>
                  </a:lnTo>
                  <a:lnTo>
                    <a:pt x="4931" y="510"/>
                  </a:lnTo>
                  <a:lnTo>
                    <a:pt x="4939" y="523"/>
                  </a:lnTo>
                  <a:lnTo>
                    <a:pt x="4949" y="535"/>
                  </a:lnTo>
                  <a:lnTo>
                    <a:pt x="4959" y="546"/>
                  </a:lnTo>
                  <a:lnTo>
                    <a:pt x="4969" y="554"/>
                  </a:lnTo>
                  <a:lnTo>
                    <a:pt x="4980" y="562"/>
                  </a:lnTo>
                  <a:lnTo>
                    <a:pt x="4993" y="568"/>
                  </a:lnTo>
                  <a:lnTo>
                    <a:pt x="5006" y="573"/>
                  </a:lnTo>
                  <a:lnTo>
                    <a:pt x="5019" y="577"/>
                  </a:lnTo>
                  <a:lnTo>
                    <a:pt x="5034" y="580"/>
                  </a:lnTo>
                  <a:lnTo>
                    <a:pt x="5049" y="582"/>
                  </a:lnTo>
                  <a:lnTo>
                    <a:pt x="5066" y="582"/>
                  </a:lnTo>
                  <a:lnTo>
                    <a:pt x="5082" y="582"/>
                  </a:lnTo>
                  <a:lnTo>
                    <a:pt x="5099" y="581"/>
                  </a:lnTo>
                  <a:lnTo>
                    <a:pt x="5115" y="579"/>
                  </a:lnTo>
                  <a:lnTo>
                    <a:pt x="5130" y="577"/>
                  </a:lnTo>
                  <a:lnTo>
                    <a:pt x="5146" y="573"/>
                  </a:lnTo>
                  <a:lnTo>
                    <a:pt x="5161" y="569"/>
                  </a:lnTo>
                  <a:lnTo>
                    <a:pt x="5176" y="564"/>
                  </a:lnTo>
                  <a:lnTo>
                    <a:pt x="5189" y="559"/>
                  </a:lnTo>
                  <a:lnTo>
                    <a:pt x="5203" y="618"/>
                  </a:lnTo>
                  <a:lnTo>
                    <a:pt x="5187" y="624"/>
                  </a:lnTo>
                  <a:lnTo>
                    <a:pt x="5171" y="630"/>
                  </a:lnTo>
                  <a:lnTo>
                    <a:pt x="5153" y="635"/>
                  </a:lnTo>
                  <a:lnTo>
                    <a:pt x="5135" y="639"/>
                  </a:lnTo>
                  <a:lnTo>
                    <a:pt x="5116" y="642"/>
                  </a:lnTo>
                  <a:lnTo>
                    <a:pt x="5096" y="644"/>
                  </a:lnTo>
                  <a:lnTo>
                    <a:pt x="5075" y="646"/>
                  </a:lnTo>
                  <a:lnTo>
                    <a:pt x="5054" y="647"/>
                  </a:lnTo>
                  <a:lnTo>
                    <a:pt x="5029" y="646"/>
                  </a:lnTo>
                  <a:lnTo>
                    <a:pt x="5006" y="642"/>
                  </a:lnTo>
                  <a:lnTo>
                    <a:pt x="4995" y="640"/>
                  </a:lnTo>
                  <a:lnTo>
                    <a:pt x="4984" y="637"/>
                  </a:lnTo>
                  <a:lnTo>
                    <a:pt x="4973" y="634"/>
                  </a:lnTo>
                  <a:lnTo>
                    <a:pt x="4963" y="631"/>
                  </a:lnTo>
                  <a:lnTo>
                    <a:pt x="4953" y="627"/>
                  </a:lnTo>
                  <a:lnTo>
                    <a:pt x="4943" y="622"/>
                  </a:lnTo>
                  <a:lnTo>
                    <a:pt x="4934" y="617"/>
                  </a:lnTo>
                  <a:lnTo>
                    <a:pt x="4925" y="612"/>
                  </a:lnTo>
                  <a:lnTo>
                    <a:pt x="4917" y="605"/>
                  </a:lnTo>
                  <a:lnTo>
                    <a:pt x="4909" y="598"/>
                  </a:lnTo>
                  <a:lnTo>
                    <a:pt x="4900" y="592"/>
                  </a:lnTo>
                  <a:lnTo>
                    <a:pt x="4893" y="584"/>
                  </a:lnTo>
                  <a:lnTo>
                    <a:pt x="4886" y="576"/>
                  </a:lnTo>
                  <a:lnTo>
                    <a:pt x="4879" y="567"/>
                  </a:lnTo>
                  <a:lnTo>
                    <a:pt x="4873" y="559"/>
                  </a:lnTo>
                  <a:lnTo>
                    <a:pt x="4866" y="551"/>
                  </a:lnTo>
                  <a:lnTo>
                    <a:pt x="4861" y="542"/>
                  </a:lnTo>
                  <a:lnTo>
                    <a:pt x="4856" y="531"/>
                  </a:lnTo>
                  <a:lnTo>
                    <a:pt x="4852" y="522"/>
                  </a:lnTo>
                  <a:lnTo>
                    <a:pt x="4848" y="512"/>
                  </a:lnTo>
                  <a:lnTo>
                    <a:pt x="4845" y="501"/>
                  </a:lnTo>
                  <a:lnTo>
                    <a:pt x="4842" y="490"/>
                  </a:lnTo>
                  <a:lnTo>
                    <a:pt x="4840" y="480"/>
                  </a:lnTo>
                  <a:lnTo>
                    <a:pt x="4837" y="469"/>
                  </a:lnTo>
                  <a:lnTo>
                    <a:pt x="4835" y="445"/>
                  </a:lnTo>
                  <a:lnTo>
                    <a:pt x="4834" y="419"/>
                  </a:lnTo>
                  <a:lnTo>
                    <a:pt x="4835" y="394"/>
                  </a:lnTo>
                  <a:lnTo>
                    <a:pt x="4837" y="370"/>
                  </a:lnTo>
                  <a:lnTo>
                    <a:pt x="4842" y="346"/>
                  </a:lnTo>
                  <a:lnTo>
                    <a:pt x="4848" y="324"/>
                  </a:lnTo>
                  <a:lnTo>
                    <a:pt x="4852" y="313"/>
                  </a:lnTo>
                  <a:lnTo>
                    <a:pt x="4856" y="303"/>
                  </a:lnTo>
                  <a:lnTo>
                    <a:pt x="4860" y="293"/>
                  </a:lnTo>
                  <a:lnTo>
                    <a:pt x="4865" y="282"/>
                  </a:lnTo>
                  <a:lnTo>
                    <a:pt x="4872" y="273"/>
                  </a:lnTo>
                  <a:lnTo>
                    <a:pt x="4878" y="264"/>
                  </a:lnTo>
                  <a:lnTo>
                    <a:pt x="4884" y="255"/>
                  </a:lnTo>
                  <a:lnTo>
                    <a:pt x="4891" y="246"/>
                  </a:lnTo>
                  <a:lnTo>
                    <a:pt x="4898" y="238"/>
                  </a:lnTo>
                  <a:lnTo>
                    <a:pt x="4905" y="230"/>
                  </a:lnTo>
                  <a:lnTo>
                    <a:pt x="4914" y="223"/>
                  </a:lnTo>
                  <a:lnTo>
                    <a:pt x="4922" y="217"/>
                  </a:lnTo>
                  <a:lnTo>
                    <a:pt x="4930" y="210"/>
                  </a:lnTo>
                  <a:lnTo>
                    <a:pt x="4939" y="204"/>
                  </a:lnTo>
                  <a:lnTo>
                    <a:pt x="4949" y="199"/>
                  </a:lnTo>
                  <a:lnTo>
                    <a:pt x="4958" y="195"/>
                  </a:lnTo>
                  <a:lnTo>
                    <a:pt x="4967" y="191"/>
                  </a:lnTo>
                  <a:lnTo>
                    <a:pt x="4977" y="187"/>
                  </a:lnTo>
                  <a:lnTo>
                    <a:pt x="4988" y="185"/>
                  </a:lnTo>
                  <a:lnTo>
                    <a:pt x="4999" y="182"/>
                  </a:lnTo>
                  <a:lnTo>
                    <a:pt x="5009" y="179"/>
                  </a:lnTo>
                  <a:lnTo>
                    <a:pt x="5021" y="178"/>
                  </a:lnTo>
                  <a:lnTo>
                    <a:pt x="5032" y="177"/>
                  </a:lnTo>
                  <a:lnTo>
                    <a:pt x="5044" y="177"/>
                  </a:lnTo>
                  <a:lnTo>
                    <a:pt x="5055" y="177"/>
                  </a:lnTo>
                  <a:lnTo>
                    <a:pt x="5068" y="178"/>
                  </a:lnTo>
                  <a:lnTo>
                    <a:pt x="5079" y="181"/>
                  </a:lnTo>
                  <a:lnTo>
                    <a:pt x="5090" y="183"/>
                  </a:lnTo>
                  <a:lnTo>
                    <a:pt x="5101" y="185"/>
                  </a:lnTo>
                  <a:lnTo>
                    <a:pt x="5111" y="188"/>
                  </a:lnTo>
                  <a:lnTo>
                    <a:pt x="5120" y="192"/>
                  </a:lnTo>
                  <a:lnTo>
                    <a:pt x="5129" y="196"/>
                  </a:lnTo>
                  <a:lnTo>
                    <a:pt x="5139" y="201"/>
                  </a:lnTo>
                  <a:lnTo>
                    <a:pt x="5148" y="206"/>
                  </a:lnTo>
                  <a:lnTo>
                    <a:pt x="5156" y="212"/>
                  </a:lnTo>
                  <a:lnTo>
                    <a:pt x="5163" y="220"/>
                  </a:lnTo>
                  <a:lnTo>
                    <a:pt x="5172" y="227"/>
                  </a:lnTo>
                  <a:lnTo>
                    <a:pt x="5178" y="234"/>
                  </a:lnTo>
                  <a:lnTo>
                    <a:pt x="5185" y="242"/>
                  </a:lnTo>
                  <a:lnTo>
                    <a:pt x="5191" y="251"/>
                  </a:lnTo>
                  <a:lnTo>
                    <a:pt x="5200" y="266"/>
                  </a:lnTo>
                  <a:lnTo>
                    <a:pt x="5208" y="281"/>
                  </a:lnTo>
                  <a:lnTo>
                    <a:pt x="5215" y="298"/>
                  </a:lnTo>
                  <a:lnTo>
                    <a:pt x="5220" y="314"/>
                  </a:lnTo>
                  <a:lnTo>
                    <a:pt x="5224" y="332"/>
                  </a:lnTo>
                  <a:lnTo>
                    <a:pt x="5227" y="349"/>
                  </a:lnTo>
                  <a:lnTo>
                    <a:pt x="5229" y="369"/>
                  </a:lnTo>
                  <a:lnTo>
                    <a:pt x="5229" y="388"/>
                  </a:lnTo>
                  <a:lnTo>
                    <a:pt x="5229" y="400"/>
                  </a:lnTo>
                  <a:lnTo>
                    <a:pt x="5228" y="410"/>
                  </a:lnTo>
                  <a:lnTo>
                    <a:pt x="5227" y="419"/>
                  </a:lnTo>
                  <a:lnTo>
                    <a:pt x="5225" y="427"/>
                  </a:lnTo>
                  <a:close/>
                  <a:moveTo>
                    <a:pt x="4913" y="368"/>
                  </a:moveTo>
                  <a:lnTo>
                    <a:pt x="5150" y="368"/>
                  </a:lnTo>
                  <a:lnTo>
                    <a:pt x="5150" y="355"/>
                  </a:lnTo>
                  <a:lnTo>
                    <a:pt x="5149" y="344"/>
                  </a:lnTo>
                  <a:lnTo>
                    <a:pt x="5148" y="332"/>
                  </a:lnTo>
                  <a:lnTo>
                    <a:pt x="5145" y="321"/>
                  </a:lnTo>
                  <a:lnTo>
                    <a:pt x="5142" y="311"/>
                  </a:lnTo>
                  <a:lnTo>
                    <a:pt x="5139" y="301"/>
                  </a:lnTo>
                  <a:lnTo>
                    <a:pt x="5134" y="292"/>
                  </a:lnTo>
                  <a:lnTo>
                    <a:pt x="5128" y="282"/>
                  </a:lnTo>
                  <a:lnTo>
                    <a:pt x="5120" y="271"/>
                  </a:lnTo>
                  <a:lnTo>
                    <a:pt x="5112" y="262"/>
                  </a:lnTo>
                  <a:lnTo>
                    <a:pt x="5102" y="254"/>
                  </a:lnTo>
                  <a:lnTo>
                    <a:pt x="5091" y="247"/>
                  </a:lnTo>
                  <a:lnTo>
                    <a:pt x="5079" y="242"/>
                  </a:lnTo>
                  <a:lnTo>
                    <a:pt x="5067" y="239"/>
                  </a:lnTo>
                  <a:lnTo>
                    <a:pt x="5052" y="237"/>
                  </a:lnTo>
                  <a:lnTo>
                    <a:pt x="5037" y="236"/>
                  </a:lnTo>
                  <a:lnTo>
                    <a:pt x="5024" y="237"/>
                  </a:lnTo>
                  <a:lnTo>
                    <a:pt x="5010" y="239"/>
                  </a:lnTo>
                  <a:lnTo>
                    <a:pt x="4998" y="242"/>
                  </a:lnTo>
                  <a:lnTo>
                    <a:pt x="4987" y="247"/>
                  </a:lnTo>
                  <a:lnTo>
                    <a:pt x="4975" y="254"/>
                  </a:lnTo>
                  <a:lnTo>
                    <a:pt x="4965" y="261"/>
                  </a:lnTo>
                  <a:lnTo>
                    <a:pt x="4956" y="270"/>
                  </a:lnTo>
                  <a:lnTo>
                    <a:pt x="4947" y="280"/>
                  </a:lnTo>
                  <a:lnTo>
                    <a:pt x="4940" y="290"/>
                  </a:lnTo>
                  <a:lnTo>
                    <a:pt x="4934" y="300"/>
                  </a:lnTo>
                  <a:lnTo>
                    <a:pt x="4929" y="310"/>
                  </a:lnTo>
                  <a:lnTo>
                    <a:pt x="4924" y="320"/>
                  </a:lnTo>
                  <a:lnTo>
                    <a:pt x="4920" y="332"/>
                  </a:lnTo>
                  <a:lnTo>
                    <a:pt x="4917" y="343"/>
                  </a:lnTo>
                  <a:lnTo>
                    <a:pt x="4914" y="355"/>
                  </a:lnTo>
                  <a:lnTo>
                    <a:pt x="4913" y="368"/>
                  </a:lnTo>
                  <a:close/>
                  <a:moveTo>
                    <a:pt x="5330" y="637"/>
                  </a:moveTo>
                  <a:lnTo>
                    <a:pt x="5330" y="328"/>
                  </a:lnTo>
                  <a:lnTo>
                    <a:pt x="5330" y="291"/>
                  </a:lnTo>
                  <a:lnTo>
                    <a:pt x="5330" y="256"/>
                  </a:lnTo>
                  <a:lnTo>
                    <a:pt x="5329" y="221"/>
                  </a:lnTo>
                  <a:lnTo>
                    <a:pt x="5328" y="188"/>
                  </a:lnTo>
                  <a:lnTo>
                    <a:pt x="5399" y="188"/>
                  </a:lnTo>
                  <a:lnTo>
                    <a:pt x="5402" y="276"/>
                  </a:lnTo>
                  <a:lnTo>
                    <a:pt x="5406" y="276"/>
                  </a:lnTo>
                  <a:lnTo>
                    <a:pt x="5409" y="265"/>
                  </a:lnTo>
                  <a:lnTo>
                    <a:pt x="5414" y="255"/>
                  </a:lnTo>
                  <a:lnTo>
                    <a:pt x="5419" y="245"/>
                  </a:lnTo>
                  <a:lnTo>
                    <a:pt x="5425" y="236"/>
                  </a:lnTo>
                  <a:lnTo>
                    <a:pt x="5432" y="227"/>
                  </a:lnTo>
                  <a:lnTo>
                    <a:pt x="5439" y="219"/>
                  </a:lnTo>
                  <a:lnTo>
                    <a:pt x="5446" y="211"/>
                  </a:lnTo>
                  <a:lnTo>
                    <a:pt x="5454" y="204"/>
                  </a:lnTo>
                  <a:lnTo>
                    <a:pt x="5463" y="198"/>
                  </a:lnTo>
                  <a:lnTo>
                    <a:pt x="5472" y="193"/>
                  </a:lnTo>
                  <a:lnTo>
                    <a:pt x="5481" y="188"/>
                  </a:lnTo>
                  <a:lnTo>
                    <a:pt x="5490" y="185"/>
                  </a:lnTo>
                  <a:lnTo>
                    <a:pt x="5500" y="182"/>
                  </a:lnTo>
                  <a:lnTo>
                    <a:pt x="5510" y="179"/>
                  </a:lnTo>
                  <a:lnTo>
                    <a:pt x="5520" y="177"/>
                  </a:lnTo>
                  <a:lnTo>
                    <a:pt x="5529" y="177"/>
                  </a:lnTo>
                  <a:lnTo>
                    <a:pt x="5541" y="178"/>
                  </a:lnTo>
                  <a:lnTo>
                    <a:pt x="5553" y="181"/>
                  </a:lnTo>
                  <a:lnTo>
                    <a:pt x="5553" y="258"/>
                  </a:lnTo>
                  <a:lnTo>
                    <a:pt x="5539" y="256"/>
                  </a:lnTo>
                  <a:lnTo>
                    <a:pt x="5524" y="255"/>
                  </a:lnTo>
                  <a:lnTo>
                    <a:pt x="5511" y="256"/>
                  </a:lnTo>
                  <a:lnTo>
                    <a:pt x="5498" y="258"/>
                  </a:lnTo>
                  <a:lnTo>
                    <a:pt x="5486" y="261"/>
                  </a:lnTo>
                  <a:lnTo>
                    <a:pt x="5475" y="266"/>
                  </a:lnTo>
                  <a:lnTo>
                    <a:pt x="5464" y="272"/>
                  </a:lnTo>
                  <a:lnTo>
                    <a:pt x="5455" y="280"/>
                  </a:lnTo>
                  <a:lnTo>
                    <a:pt x="5446" y="290"/>
                  </a:lnTo>
                  <a:lnTo>
                    <a:pt x="5438" y="300"/>
                  </a:lnTo>
                  <a:lnTo>
                    <a:pt x="5432" y="310"/>
                  </a:lnTo>
                  <a:lnTo>
                    <a:pt x="5426" y="321"/>
                  </a:lnTo>
                  <a:lnTo>
                    <a:pt x="5421" y="333"/>
                  </a:lnTo>
                  <a:lnTo>
                    <a:pt x="5418" y="344"/>
                  </a:lnTo>
                  <a:lnTo>
                    <a:pt x="5415" y="356"/>
                  </a:lnTo>
                  <a:lnTo>
                    <a:pt x="5413" y="370"/>
                  </a:lnTo>
                  <a:lnTo>
                    <a:pt x="5411" y="383"/>
                  </a:lnTo>
                  <a:lnTo>
                    <a:pt x="5411" y="398"/>
                  </a:lnTo>
                  <a:lnTo>
                    <a:pt x="5411" y="637"/>
                  </a:lnTo>
                  <a:lnTo>
                    <a:pt x="5330" y="637"/>
                  </a:lnTo>
                  <a:close/>
                  <a:moveTo>
                    <a:pt x="5652" y="105"/>
                  </a:moveTo>
                  <a:lnTo>
                    <a:pt x="5732" y="80"/>
                  </a:lnTo>
                  <a:lnTo>
                    <a:pt x="5732" y="188"/>
                  </a:lnTo>
                  <a:lnTo>
                    <a:pt x="5849" y="188"/>
                  </a:lnTo>
                  <a:lnTo>
                    <a:pt x="5849" y="249"/>
                  </a:lnTo>
                  <a:lnTo>
                    <a:pt x="5732" y="249"/>
                  </a:lnTo>
                  <a:lnTo>
                    <a:pt x="5732" y="492"/>
                  </a:lnTo>
                  <a:lnTo>
                    <a:pt x="5733" y="503"/>
                  </a:lnTo>
                  <a:lnTo>
                    <a:pt x="5733" y="513"/>
                  </a:lnTo>
                  <a:lnTo>
                    <a:pt x="5734" y="522"/>
                  </a:lnTo>
                  <a:lnTo>
                    <a:pt x="5736" y="530"/>
                  </a:lnTo>
                  <a:lnTo>
                    <a:pt x="5738" y="539"/>
                  </a:lnTo>
                  <a:lnTo>
                    <a:pt x="5741" y="546"/>
                  </a:lnTo>
                  <a:lnTo>
                    <a:pt x="5744" y="552"/>
                  </a:lnTo>
                  <a:lnTo>
                    <a:pt x="5747" y="557"/>
                  </a:lnTo>
                  <a:lnTo>
                    <a:pt x="5751" y="562"/>
                  </a:lnTo>
                  <a:lnTo>
                    <a:pt x="5756" y="567"/>
                  </a:lnTo>
                  <a:lnTo>
                    <a:pt x="5760" y="570"/>
                  </a:lnTo>
                  <a:lnTo>
                    <a:pt x="5766" y="573"/>
                  </a:lnTo>
                  <a:lnTo>
                    <a:pt x="5773" y="577"/>
                  </a:lnTo>
                  <a:lnTo>
                    <a:pt x="5779" y="578"/>
                  </a:lnTo>
                  <a:lnTo>
                    <a:pt x="5786" y="579"/>
                  </a:lnTo>
                  <a:lnTo>
                    <a:pt x="5793" y="580"/>
                  </a:lnTo>
                  <a:lnTo>
                    <a:pt x="5807" y="579"/>
                  </a:lnTo>
                  <a:lnTo>
                    <a:pt x="5819" y="578"/>
                  </a:lnTo>
                  <a:lnTo>
                    <a:pt x="5830" y="577"/>
                  </a:lnTo>
                  <a:lnTo>
                    <a:pt x="5840" y="573"/>
                  </a:lnTo>
                  <a:lnTo>
                    <a:pt x="5844" y="635"/>
                  </a:lnTo>
                  <a:lnTo>
                    <a:pt x="5829" y="640"/>
                  </a:lnTo>
                  <a:lnTo>
                    <a:pt x="5812" y="644"/>
                  </a:lnTo>
                  <a:lnTo>
                    <a:pt x="5792" y="647"/>
                  </a:lnTo>
                  <a:lnTo>
                    <a:pt x="5772" y="648"/>
                  </a:lnTo>
                  <a:lnTo>
                    <a:pt x="5758" y="647"/>
                  </a:lnTo>
                  <a:lnTo>
                    <a:pt x="5745" y="644"/>
                  </a:lnTo>
                  <a:lnTo>
                    <a:pt x="5733" y="642"/>
                  </a:lnTo>
                  <a:lnTo>
                    <a:pt x="5721" y="638"/>
                  </a:lnTo>
                  <a:lnTo>
                    <a:pt x="5710" y="633"/>
                  </a:lnTo>
                  <a:lnTo>
                    <a:pt x="5701" y="627"/>
                  </a:lnTo>
                  <a:lnTo>
                    <a:pt x="5691" y="620"/>
                  </a:lnTo>
                  <a:lnTo>
                    <a:pt x="5683" y="612"/>
                  </a:lnTo>
                  <a:lnTo>
                    <a:pt x="5676" y="602"/>
                  </a:lnTo>
                  <a:lnTo>
                    <a:pt x="5670" y="591"/>
                  </a:lnTo>
                  <a:lnTo>
                    <a:pt x="5665" y="579"/>
                  </a:lnTo>
                  <a:lnTo>
                    <a:pt x="5660" y="565"/>
                  </a:lnTo>
                  <a:lnTo>
                    <a:pt x="5657" y="550"/>
                  </a:lnTo>
                  <a:lnTo>
                    <a:pt x="5654" y="532"/>
                  </a:lnTo>
                  <a:lnTo>
                    <a:pt x="5652" y="515"/>
                  </a:lnTo>
                  <a:lnTo>
                    <a:pt x="5652" y="495"/>
                  </a:lnTo>
                  <a:lnTo>
                    <a:pt x="5652" y="249"/>
                  </a:lnTo>
                  <a:lnTo>
                    <a:pt x="5583" y="249"/>
                  </a:lnTo>
                  <a:lnTo>
                    <a:pt x="5583" y="188"/>
                  </a:lnTo>
                  <a:lnTo>
                    <a:pt x="5652" y="188"/>
                  </a:lnTo>
                  <a:lnTo>
                    <a:pt x="5652" y="105"/>
                  </a:lnTo>
                  <a:close/>
                  <a:moveTo>
                    <a:pt x="6256" y="362"/>
                  </a:moveTo>
                  <a:lnTo>
                    <a:pt x="6256" y="529"/>
                  </a:lnTo>
                  <a:lnTo>
                    <a:pt x="6257" y="561"/>
                  </a:lnTo>
                  <a:lnTo>
                    <a:pt x="6258" y="589"/>
                  </a:lnTo>
                  <a:lnTo>
                    <a:pt x="6260" y="615"/>
                  </a:lnTo>
                  <a:lnTo>
                    <a:pt x="6263" y="637"/>
                  </a:lnTo>
                  <a:lnTo>
                    <a:pt x="6189" y="637"/>
                  </a:lnTo>
                  <a:lnTo>
                    <a:pt x="6183" y="581"/>
                  </a:lnTo>
                  <a:lnTo>
                    <a:pt x="6180" y="581"/>
                  </a:lnTo>
                  <a:lnTo>
                    <a:pt x="6173" y="588"/>
                  </a:lnTo>
                  <a:lnTo>
                    <a:pt x="6167" y="596"/>
                  </a:lnTo>
                  <a:lnTo>
                    <a:pt x="6160" y="603"/>
                  </a:lnTo>
                  <a:lnTo>
                    <a:pt x="6154" y="610"/>
                  </a:lnTo>
                  <a:lnTo>
                    <a:pt x="6146" y="616"/>
                  </a:lnTo>
                  <a:lnTo>
                    <a:pt x="6138" y="621"/>
                  </a:lnTo>
                  <a:lnTo>
                    <a:pt x="6130" y="626"/>
                  </a:lnTo>
                  <a:lnTo>
                    <a:pt x="6122" y="630"/>
                  </a:lnTo>
                  <a:lnTo>
                    <a:pt x="6113" y="634"/>
                  </a:lnTo>
                  <a:lnTo>
                    <a:pt x="6104" y="637"/>
                  </a:lnTo>
                  <a:lnTo>
                    <a:pt x="6094" y="640"/>
                  </a:lnTo>
                  <a:lnTo>
                    <a:pt x="6085" y="642"/>
                  </a:lnTo>
                  <a:lnTo>
                    <a:pt x="6075" y="644"/>
                  </a:lnTo>
                  <a:lnTo>
                    <a:pt x="6064" y="647"/>
                  </a:lnTo>
                  <a:lnTo>
                    <a:pt x="6053" y="647"/>
                  </a:lnTo>
                  <a:lnTo>
                    <a:pt x="6043" y="648"/>
                  </a:lnTo>
                  <a:lnTo>
                    <a:pt x="6026" y="647"/>
                  </a:lnTo>
                  <a:lnTo>
                    <a:pt x="6012" y="644"/>
                  </a:lnTo>
                  <a:lnTo>
                    <a:pt x="5998" y="641"/>
                  </a:lnTo>
                  <a:lnTo>
                    <a:pt x="5984" y="637"/>
                  </a:lnTo>
                  <a:lnTo>
                    <a:pt x="5972" y="631"/>
                  </a:lnTo>
                  <a:lnTo>
                    <a:pt x="5961" y="625"/>
                  </a:lnTo>
                  <a:lnTo>
                    <a:pt x="5949" y="617"/>
                  </a:lnTo>
                  <a:lnTo>
                    <a:pt x="5939" y="607"/>
                  </a:lnTo>
                  <a:lnTo>
                    <a:pt x="5932" y="598"/>
                  </a:lnTo>
                  <a:lnTo>
                    <a:pt x="5925" y="588"/>
                  </a:lnTo>
                  <a:lnTo>
                    <a:pt x="5919" y="578"/>
                  </a:lnTo>
                  <a:lnTo>
                    <a:pt x="5913" y="566"/>
                  </a:lnTo>
                  <a:lnTo>
                    <a:pt x="5910" y="555"/>
                  </a:lnTo>
                  <a:lnTo>
                    <a:pt x="5907" y="543"/>
                  </a:lnTo>
                  <a:lnTo>
                    <a:pt x="5906" y="531"/>
                  </a:lnTo>
                  <a:lnTo>
                    <a:pt x="5905" y="518"/>
                  </a:lnTo>
                  <a:lnTo>
                    <a:pt x="5905" y="508"/>
                  </a:lnTo>
                  <a:lnTo>
                    <a:pt x="5906" y="498"/>
                  </a:lnTo>
                  <a:lnTo>
                    <a:pt x="5907" y="489"/>
                  </a:lnTo>
                  <a:lnTo>
                    <a:pt x="5909" y="480"/>
                  </a:lnTo>
                  <a:lnTo>
                    <a:pt x="5912" y="471"/>
                  </a:lnTo>
                  <a:lnTo>
                    <a:pt x="5915" y="462"/>
                  </a:lnTo>
                  <a:lnTo>
                    <a:pt x="5919" y="454"/>
                  </a:lnTo>
                  <a:lnTo>
                    <a:pt x="5923" y="446"/>
                  </a:lnTo>
                  <a:lnTo>
                    <a:pt x="5928" y="439"/>
                  </a:lnTo>
                  <a:lnTo>
                    <a:pt x="5933" y="432"/>
                  </a:lnTo>
                  <a:lnTo>
                    <a:pt x="5938" y="424"/>
                  </a:lnTo>
                  <a:lnTo>
                    <a:pt x="5944" y="417"/>
                  </a:lnTo>
                  <a:lnTo>
                    <a:pt x="5951" y="411"/>
                  </a:lnTo>
                  <a:lnTo>
                    <a:pt x="5959" y="405"/>
                  </a:lnTo>
                  <a:lnTo>
                    <a:pt x="5967" y="399"/>
                  </a:lnTo>
                  <a:lnTo>
                    <a:pt x="5975" y="393"/>
                  </a:lnTo>
                  <a:lnTo>
                    <a:pt x="5994" y="383"/>
                  </a:lnTo>
                  <a:lnTo>
                    <a:pt x="6014" y="374"/>
                  </a:lnTo>
                  <a:lnTo>
                    <a:pt x="6036" y="367"/>
                  </a:lnTo>
                  <a:lnTo>
                    <a:pt x="6060" y="362"/>
                  </a:lnTo>
                  <a:lnTo>
                    <a:pt x="6086" y="356"/>
                  </a:lnTo>
                  <a:lnTo>
                    <a:pt x="6114" y="353"/>
                  </a:lnTo>
                  <a:lnTo>
                    <a:pt x="6144" y="351"/>
                  </a:lnTo>
                  <a:lnTo>
                    <a:pt x="6175" y="351"/>
                  </a:lnTo>
                  <a:lnTo>
                    <a:pt x="6175" y="342"/>
                  </a:lnTo>
                  <a:lnTo>
                    <a:pt x="6174" y="329"/>
                  </a:lnTo>
                  <a:lnTo>
                    <a:pt x="6173" y="317"/>
                  </a:lnTo>
                  <a:lnTo>
                    <a:pt x="6171" y="306"/>
                  </a:lnTo>
                  <a:lnTo>
                    <a:pt x="6168" y="296"/>
                  </a:lnTo>
                  <a:lnTo>
                    <a:pt x="6165" y="286"/>
                  </a:lnTo>
                  <a:lnTo>
                    <a:pt x="6161" y="278"/>
                  </a:lnTo>
                  <a:lnTo>
                    <a:pt x="6156" y="271"/>
                  </a:lnTo>
                  <a:lnTo>
                    <a:pt x="6150" y="264"/>
                  </a:lnTo>
                  <a:lnTo>
                    <a:pt x="6143" y="258"/>
                  </a:lnTo>
                  <a:lnTo>
                    <a:pt x="6135" y="253"/>
                  </a:lnTo>
                  <a:lnTo>
                    <a:pt x="6127" y="248"/>
                  </a:lnTo>
                  <a:lnTo>
                    <a:pt x="6118" y="244"/>
                  </a:lnTo>
                  <a:lnTo>
                    <a:pt x="6108" y="241"/>
                  </a:lnTo>
                  <a:lnTo>
                    <a:pt x="6097" y="239"/>
                  </a:lnTo>
                  <a:lnTo>
                    <a:pt x="6085" y="238"/>
                  </a:lnTo>
                  <a:lnTo>
                    <a:pt x="6073" y="238"/>
                  </a:lnTo>
                  <a:lnTo>
                    <a:pt x="6056" y="238"/>
                  </a:lnTo>
                  <a:lnTo>
                    <a:pt x="6041" y="240"/>
                  </a:lnTo>
                  <a:lnTo>
                    <a:pt x="6025" y="242"/>
                  </a:lnTo>
                  <a:lnTo>
                    <a:pt x="6010" y="246"/>
                  </a:lnTo>
                  <a:lnTo>
                    <a:pt x="5996" y="250"/>
                  </a:lnTo>
                  <a:lnTo>
                    <a:pt x="5982" y="257"/>
                  </a:lnTo>
                  <a:lnTo>
                    <a:pt x="5969" y="264"/>
                  </a:lnTo>
                  <a:lnTo>
                    <a:pt x="5957" y="271"/>
                  </a:lnTo>
                  <a:lnTo>
                    <a:pt x="5938" y="218"/>
                  </a:lnTo>
                  <a:lnTo>
                    <a:pt x="5953" y="208"/>
                  </a:lnTo>
                  <a:lnTo>
                    <a:pt x="5970" y="200"/>
                  </a:lnTo>
                  <a:lnTo>
                    <a:pt x="5987" y="193"/>
                  </a:lnTo>
                  <a:lnTo>
                    <a:pt x="6005" y="188"/>
                  </a:lnTo>
                  <a:lnTo>
                    <a:pt x="6024" y="183"/>
                  </a:lnTo>
                  <a:lnTo>
                    <a:pt x="6044" y="179"/>
                  </a:lnTo>
                  <a:lnTo>
                    <a:pt x="6063" y="178"/>
                  </a:lnTo>
                  <a:lnTo>
                    <a:pt x="6085" y="177"/>
                  </a:lnTo>
                  <a:lnTo>
                    <a:pt x="6106" y="178"/>
                  </a:lnTo>
                  <a:lnTo>
                    <a:pt x="6125" y="181"/>
                  </a:lnTo>
                  <a:lnTo>
                    <a:pt x="6143" y="184"/>
                  </a:lnTo>
                  <a:lnTo>
                    <a:pt x="6160" y="189"/>
                  </a:lnTo>
                  <a:lnTo>
                    <a:pt x="6175" y="195"/>
                  </a:lnTo>
                  <a:lnTo>
                    <a:pt x="6189" y="203"/>
                  </a:lnTo>
                  <a:lnTo>
                    <a:pt x="6202" y="212"/>
                  </a:lnTo>
                  <a:lnTo>
                    <a:pt x="6213" y="224"/>
                  </a:lnTo>
                  <a:lnTo>
                    <a:pt x="6223" y="236"/>
                  </a:lnTo>
                  <a:lnTo>
                    <a:pt x="6232" y="249"/>
                  </a:lnTo>
                  <a:lnTo>
                    <a:pt x="6239" y="264"/>
                  </a:lnTo>
                  <a:lnTo>
                    <a:pt x="6245" y="280"/>
                  </a:lnTo>
                  <a:lnTo>
                    <a:pt x="6249" y="299"/>
                  </a:lnTo>
                  <a:lnTo>
                    <a:pt x="6254" y="318"/>
                  </a:lnTo>
                  <a:lnTo>
                    <a:pt x="6255" y="339"/>
                  </a:lnTo>
                  <a:lnTo>
                    <a:pt x="6256" y="362"/>
                  </a:lnTo>
                  <a:close/>
                  <a:moveTo>
                    <a:pt x="6175" y="486"/>
                  </a:moveTo>
                  <a:lnTo>
                    <a:pt x="6175" y="408"/>
                  </a:lnTo>
                  <a:lnTo>
                    <a:pt x="6152" y="408"/>
                  </a:lnTo>
                  <a:lnTo>
                    <a:pt x="6131" y="409"/>
                  </a:lnTo>
                  <a:lnTo>
                    <a:pt x="6111" y="410"/>
                  </a:lnTo>
                  <a:lnTo>
                    <a:pt x="6092" y="413"/>
                  </a:lnTo>
                  <a:lnTo>
                    <a:pt x="6076" y="416"/>
                  </a:lnTo>
                  <a:lnTo>
                    <a:pt x="6060" y="420"/>
                  </a:lnTo>
                  <a:lnTo>
                    <a:pt x="6046" y="425"/>
                  </a:lnTo>
                  <a:lnTo>
                    <a:pt x="6034" y="432"/>
                  </a:lnTo>
                  <a:lnTo>
                    <a:pt x="6022" y="438"/>
                  </a:lnTo>
                  <a:lnTo>
                    <a:pt x="6013" y="445"/>
                  </a:lnTo>
                  <a:lnTo>
                    <a:pt x="6005" y="454"/>
                  </a:lnTo>
                  <a:lnTo>
                    <a:pt x="5999" y="463"/>
                  </a:lnTo>
                  <a:lnTo>
                    <a:pt x="5994" y="474"/>
                  </a:lnTo>
                  <a:lnTo>
                    <a:pt x="5989" y="484"/>
                  </a:lnTo>
                  <a:lnTo>
                    <a:pt x="5987" y="496"/>
                  </a:lnTo>
                  <a:lnTo>
                    <a:pt x="5986" y="509"/>
                  </a:lnTo>
                  <a:lnTo>
                    <a:pt x="5987" y="518"/>
                  </a:lnTo>
                  <a:lnTo>
                    <a:pt x="5988" y="527"/>
                  </a:lnTo>
                  <a:lnTo>
                    <a:pt x="5990" y="534"/>
                  </a:lnTo>
                  <a:lnTo>
                    <a:pt x="5993" y="543"/>
                  </a:lnTo>
                  <a:lnTo>
                    <a:pt x="5996" y="550"/>
                  </a:lnTo>
                  <a:lnTo>
                    <a:pt x="6000" y="556"/>
                  </a:lnTo>
                  <a:lnTo>
                    <a:pt x="6005" y="562"/>
                  </a:lnTo>
                  <a:lnTo>
                    <a:pt x="6010" y="567"/>
                  </a:lnTo>
                  <a:lnTo>
                    <a:pt x="6015" y="571"/>
                  </a:lnTo>
                  <a:lnTo>
                    <a:pt x="6020" y="576"/>
                  </a:lnTo>
                  <a:lnTo>
                    <a:pt x="6026" y="579"/>
                  </a:lnTo>
                  <a:lnTo>
                    <a:pt x="6034" y="582"/>
                  </a:lnTo>
                  <a:lnTo>
                    <a:pt x="6040" y="584"/>
                  </a:lnTo>
                  <a:lnTo>
                    <a:pt x="6047" y="586"/>
                  </a:lnTo>
                  <a:lnTo>
                    <a:pt x="6055" y="587"/>
                  </a:lnTo>
                  <a:lnTo>
                    <a:pt x="6063" y="587"/>
                  </a:lnTo>
                  <a:lnTo>
                    <a:pt x="6073" y="587"/>
                  </a:lnTo>
                  <a:lnTo>
                    <a:pt x="6083" y="585"/>
                  </a:lnTo>
                  <a:lnTo>
                    <a:pt x="6092" y="584"/>
                  </a:lnTo>
                  <a:lnTo>
                    <a:pt x="6100" y="581"/>
                  </a:lnTo>
                  <a:lnTo>
                    <a:pt x="6110" y="578"/>
                  </a:lnTo>
                  <a:lnTo>
                    <a:pt x="6118" y="573"/>
                  </a:lnTo>
                  <a:lnTo>
                    <a:pt x="6126" y="569"/>
                  </a:lnTo>
                  <a:lnTo>
                    <a:pt x="6133" y="563"/>
                  </a:lnTo>
                  <a:lnTo>
                    <a:pt x="6140" y="558"/>
                  </a:lnTo>
                  <a:lnTo>
                    <a:pt x="6146" y="553"/>
                  </a:lnTo>
                  <a:lnTo>
                    <a:pt x="6152" y="547"/>
                  </a:lnTo>
                  <a:lnTo>
                    <a:pt x="6156" y="541"/>
                  </a:lnTo>
                  <a:lnTo>
                    <a:pt x="6161" y="533"/>
                  </a:lnTo>
                  <a:lnTo>
                    <a:pt x="6164" y="526"/>
                  </a:lnTo>
                  <a:lnTo>
                    <a:pt x="6167" y="519"/>
                  </a:lnTo>
                  <a:lnTo>
                    <a:pt x="6170" y="512"/>
                  </a:lnTo>
                  <a:lnTo>
                    <a:pt x="6172" y="506"/>
                  </a:lnTo>
                  <a:lnTo>
                    <a:pt x="6173" y="499"/>
                  </a:lnTo>
                  <a:lnTo>
                    <a:pt x="6174" y="493"/>
                  </a:lnTo>
                  <a:lnTo>
                    <a:pt x="6175" y="486"/>
                  </a:lnTo>
                  <a:close/>
                  <a:moveTo>
                    <a:pt x="6469" y="637"/>
                  </a:moveTo>
                  <a:lnTo>
                    <a:pt x="6387" y="637"/>
                  </a:lnTo>
                  <a:lnTo>
                    <a:pt x="6387" y="188"/>
                  </a:lnTo>
                  <a:lnTo>
                    <a:pt x="6469" y="188"/>
                  </a:lnTo>
                  <a:lnTo>
                    <a:pt x="6469" y="637"/>
                  </a:lnTo>
                  <a:close/>
                  <a:moveTo>
                    <a:pt x="6427" y="105"/>
                  </a:moveTo>
                  <a:lnTo>
                    <a:pt x="6426" y="105"/>
                  </a:lnTo>
                  <a:lnTo>
                    <a:pt x="6416" y="104"/>
                  </a:lnTo>
                  <a:lnTo>
                    <a:pt x="6406" y="101"/>
                  </a:lnTo>
                  <a:lnTo>
                    <a:pt x="6401" y="99"/>
                  </a:lnTo>
                  <a:lnTo>
                    <a:pt x="6397" y="96"/>
                  </a:lnTo>
                  <a:lnTo>
                    <a:pt x="6393" y="93"/>
                  </a:lnTo>
                  <a:lnTo>
                    <a:pt x="6389" y="90"/>
                  </a:lnTo>
                  <a:lnTo>
                    <a:pt x="6383" y="82"/>
                  </a:lnTo>
                  <a:lnTo>
                    <a:pt x="6379" y="72"/>
                  </a:lnTo>
                  <a:lnTo>
                    <a:pt x="6376" y="63"/>
                  </a:lnTo>
                  <a:lnTo>
                    <a:pt x="6375" y="52"/>
                  </a:lnTo>
                  <a:lnTo>
                    <a:pt x="6376" y="42"/>
                  </a:lnTo>
                  <a:lnTo>
                    <a:pt x="6379" y="32"/>
                  </a:lnTo>
                  <a:lnTo>
                    <a:pt x="6384" y="23"/>
                  </a:lnTo>
                  <a:lnTo>
                    <a:pt x="6390" y="16"/>
                  </a:lnTo>
                  <a:lnTo>
                    <a:pt x="6394" y="12"/>
                  </a:lnTo>
                  <a:lnTo>
                    <a:pt x="6398" y="9"/>
                  </a:lnTo>
                  <a:lnTo>
                    <a:pt x="6403" y="6"/>
                  </a:lnTo>
                  <a:lnTo>
                    <a:pt x="6407" y="4"/>
                  </a:lnTo>
                  <a:lnTo>
                    <a:pt x="6417" y="2"/>
                  </a:lnTo>
                  <a:lnTo>
                    <a:pt x="6428" y="0"/>
                  </a:lnTo>
                  <a:lnTo>
                    <a:pt x="6439" y="2"/>
                  </a:lnTo>
                  <a:lnTo>
                    <a:pt x="6449" y="4"/>
                  </a:lnTo>
                  <a:lnTo>
                    <a:pt x="6454" y="6"/>
                  </a:lnTo>
                  <a:lnTo>
                    <a:pt x="6458" y="9"/>
                  </a:lnTo>
                  <a:lnTo>
                    <a:pt x="6462" y="12"/>
                  </a:lnTo>
                  <a:lnTo>
                    <a:pt x="6465" y="15"/>
                  </a:lnTo>
                  <a:lnTo>
                    <a:pt x="6472" y="23"/>
                  </a:lnTo>
                  <a:lnTo>
                    <a:pt x="6476" y="31"/>
                  </a:lnTo>
                  <a:lnTo>
                    <a:pt x="6480" y="42"/>
                  </a:lnTo>
                  <a:lnTo>
                    <a:pt x="6480" y="52"/>
                  </a:lnTo>
                  <a:lnTo>
                    <a:pt x="6480" y="63"/>
                  </a:lnTo>
                  <a:lnTo>
                    <a:pt x="6476" y="72"/>
                  </a:lnTo>
                  <a:lnTo>
                    <a:pt x="6472" y="82"/>
                  </a:lnTo>
                  <a:lnTo>
                    <a:pt x="6465" y="90"/>
                  </a:lnTo>
                  <a:lnTo>
                    <a:pt x="6462" y="93"/>
                  </a:lnTo>
                  <a:lnTo>
                    <a:pt x="6458" y="96"/>
                  </a:lnTo>
                  <a:lnTo>
                    <a:pt x="6454" y="99"/>
                  </a:lnTo>
                  <a:lnTo>
                    <a:pt x="6449" y="101"/>
                  </a:lnTo>
                  <a:lnTo>
                    <a:pt x="6444" y="103"/>
                  </a:lnTo>
                  <a:lnTo>
                    <a:pt x="6438" y="104"/>
                  </a:lnTo>
                  <a:lnTo>
                    <a:pt x="6433" y="104"/>
                  </a:lnTo>
                  <a:lnTo>
                    <a:pt x="6427" y="105"/>
                  </a:lnTo>
                  <a:close/>
                  <a:moveTo>
                    <a:pt x="6604" y="637"/>
                  </a:moveTo>
                  <a:lnTo>
                    <a:pt x="6604" y="309"/>
                  </a:lnTo>
                  <a:lnTo>
                    <a:pt x="6604" y="280"/>
                  </a:lnTo>
                  <a:lnTo>
                    <a:pt x="6603" y="250"/>
                  </a:lnTo>
                  <a:lnTo>
                    <a:pt x="6602" y="220"/>
                  </a:lnTo>
                  <a:lnTo>
                    <a:pt x="6601" y="188"/>
                  </a:lnTo>
                  <a:lnTo>
                    <a:pt x="6673" y="188"/>
                  </a:lnTo>
                  <a:lnTo>
                    <a:pt x="6678" y="262"/>
                  </a:lnTo>
                  <a:lnTo>
                    <a:pt x="6679" y="262"/>
                  </a:lnTo>
                  <a:lnTo>
                    <a:pt x="6684" y="254"/>
                  </a:lnTo>
                  <a:lnTo>
                    <a:pt x="6690" y="245"/>
                  </a:lnTo>
                  <a:lnTo>
                    <a:pt x="6695" y="237"/>
                  </a:lnTo>
                  <a:lnTo>
                    <a:pt x="6703" y="230"/>
                  </a:lnTo>
                  <a:lnTo>
                    <a:pt x="6710" y="223"/>
                  </a:lnTo>
                  <a:lnTo>
                    <a:pt x="6717" y="217"/>
                  </a:lnTo>
                  <a:lnTo>
                    <a:pt x="6725" y="210"/>
                  </a:lnTo>
                  <a:lnTo>
                    <a:pt x="6734" y="204"/>
                  </a:lnTo>
                  <a:lnTo>
                    <a:pt x="6745" y="198"/>
                  </a:lnTo>
                  <a:lnTo>
                    <a:pt x="6756" y="193"/>
                  </a:lnTo>
                  <a:lnTo>
                    <a:pt x="6767" y="188"/>
                  </a:lnTo>
                  <a:lnTo>
                    <a:pt x="6779" y="185"/>
                  </a:lnTo>
                  <a:lnTo>
                    <a:pt x="6790" y="182"/>
                  </a:lnTo>
                  <a:lnTo>
                    <a:pt x="6802" y="179"/>
                  </a:lnTo>
                  <a:lnTo>
                    <a:pt x="6815" y="177"/>
                  </a:lnTo>
                  <a:lnTo>
                    <a:pt x="6828" y="177"/>
                  </a:lnTo>
                  <a:lnTo>
                    <a:pt x="6842" y="178"/>
                  </a:lnTo>
                  <a:lnTo>
                    <a:pt x="6857" y="179"/>
                  </a:lnTo>
                  <a:lnTo>
                    <a:pt x="6870" y="183"/>
                  </a:lnTo>
                  <a:lnTo>
                    <a:pt x="6883" y="187"/>
                  </a:lnTo>
                  <a:lnTo>
                    <a:pt x="6896" y="192"/>
                  </a:lnTo>
                  <a:lnTo>
                    <a:pt x="6908" y="199"/>
                  </a:lnTo>
                  <a:lnTo>
                    <a:pt x="6919" y="206"/>
                  </a:lnTo>
                  <a:lnTo>
                    <a:pt x="6930" y="215"/>
                  </a:lnTo>
                  <a:lnTo>
                    <a:pt x="6937" y="222"/>
                  </a:lnTo>
                  <a:lnTo>
                    <a:pt x="6943" y="229"/>
                  </a:lnTo>
                  <a:lnTo>
                    <a:pt x="6949" y="236"/>
                  </a:lnTo>
                  <a:lnTo>
                    <a:pt x="6954" y="244"/>
                  </a:lnTo>
                  <a:lnTo>
                    <a:pt x="6959" y="251"/>
                  </a:lnTo>
                  <a:lnTo>
                    <a:pt x="6965" y="261"/>
                  </a:lnTo>
                  <a:lnTo>
                    <a:pt x="6969" y="269"/>
                  </a:lnTo>
                  <a:lnTo>
                    <a:pt x="6972" y="279"/>
                  </a:lnTo>
                  <a:lnTo>
                    <a:pt x="6976" y="289"/>
                  </a:lnTo>
                  <a:lnTo>
                    <a:pt x="6978" y="299"/>
                  </a:lnTo>
                  <a:lnTo>
                    <a:pt x="6981" y="309"/>
                  </a:lnTo>
                  <a:lnTo>
                    <a:pt x="6983" y="320"/>
                  </a:lnTo>
                  <a:lnTo>
                    <a:pt x="6985" y="344"/>
                  </a:lnTo>
                  <a:lnTo>
                    <a:pt x="6986" y="369"/>
                  </a:lnTo>
                  <a:lnTo>
                    <a:pt x="6986" y="637"/>
                  </a:lnTo>
                  <a:lnTo>
                    <a:pt x="6905" y="637"/>
                  </a:lnTo>
                  <a:lnTo>
                    <a:pt x="6905" y="378"/>
                  </a:lnTo>
                  <a:lnTo>
                    <a:pt x="6904" y="362"/>
                  </a:lnTo>
                  <a:lnTo>
                    <a:pt x="6903" y="346"/>
                  </a:lnTo>
                  <a:lnTo>
                    <a:pt x="6901" y="333"/>
                  </a:lnTo>
                  <a:lnTo>
                    <a:pt x="6898" y="319"/>
                  </a:lnTo>
                  <a:lnTo>
                    <a:pt x="6895" y="307"/>
                  </a:lnTo>
                  <a:lnTo>
                    <a:pt x="6890" y="297"/>
                  </a:lnTo>
                  <a:lnTo>
                    <a:pt x="6884" y="286"/>
                  </a:lnTo>
                  <a:lnTo>
                    <a:pt x="6878" y="277"/>
                  </a:lnTo>
                  <a:lnTo>
                    <a:pt x="6872" y="270"/>
                  </a:lnTo>
                  <a:lnTo>
                    <a:pt x="6864" y="263"/>
                  </a:lnTo>
                  <a:lnTo>
                    <a:pt x="6856" y="258"/>
                  </a:lnTo>
                  <a:lnTo>
                    <a:pt x="6846" y="253"/>
                  </a:lnTo>
                  <a:lnTo>
                    <a:pt x="6836" y="249"/>
                  </a:lnTo>
                  <a:lnTo>
                    <a:pt x="6825" y="246"/>
                  </a:lnTo>
                  <a:lnTo>
                    <a:pt x="6814" y="244"/>
                  </a:lnTo>
                  <a:lnTo>
                    <a:pt x="6801" y="244"/>
                  </a:lnTo>
                  <a:lnTo>
                    <a:pt x="6791" y="244"/>
                  </a:lnTo>
                  <a:lnTo>
                    <a:pt x="6782" y="245"/>
                  </a:lnTo>
                  <a:lnTo>
                    <a:pt x="6772" y="247"/>
                  </a:lnTo>
                  <a:lnTo>
                    <a:pt x="6764" y="250"/>
                  </a:lnTo>
                  <a:lnTo>
                    <a:pt x="6756" y="254"/>
                  </a:lnTo>
                  <a:lnTo>
                    <a:pt x="6748" y="258"/>
                  </a:lnTo>
                  <a:lnTo>
                    <a:pt x="6740" y="263"/>
                  </a:lnTo>
                  <a:lnTo>
                    <a:pt x="6732" y="268"/>
                  </a:lnTo>
                  <a:lnTo>
                    <a:pt x="6725" y="274"/>
                  </a:lnTo>
                  <a:lnTo>
                    <a:pt x="6719" y="281"/>
                  </a:lnTo>
                  <a:lnTo>
                    <a:pt x="6713" y="289"/>
                  </a:lnTo>
                  <a:lnTo>
                    <a:pt x="6707" y="296"/>
                  </a:lnTo>
                  <a:lnTo>
                    <a:pt x="6703" y="303"/>
                  </a:lnTo>
                  <a:lnTo>
                    <a:pt x="6698" y="311"/>
                  </a:lnTo>
                  <a:lnTo>
                    <a:pt x="6694" y="319"/>
                  </a:lnTo>
                  <a:lnTo>
                    <a:pt x="6691" y="329"/>
                  </a:lnTo>
                  <a:lnTo>
                    <a:pt x="6689" y="337"/>
                  </a:lnTo>
                  <a:lnTo>
                    <a:pt x="6687" y="346"/>
                  </a:lnTo>
                  <a:lnTo>
                    <a:pt x="6686" y="356"/>
                  </a:lnTo>
                  <a:lnTo>
                    <a:pt x="6686" y="367"/>
                  </a:lnTo>
                  <a:lnTo>
                    <a:pt x="6686" y="637"/>
                  </a:lnTo>
                  <a:lnTo>
                    <a:pt x="6604" y="637"/>
                  </a:lnTo>
                  <a:close/>
                  <a:moveTo>
                    <a:pt x="7137" y="105"/>
                  </a:moveTo>
                  <a:lnTo>
                    <a:pt x="7217" y="80"/>
                  </a:lnTo>
                  <a:lnTo>
                    <a:pt x="7217" y="188"/>
                  </a:lnTo>
                  <a:lnTo>
                    <a:pt x="7333" y="188"/>
                  </a:lnTo>
                  <a:lnTo>
                    <a:pt x="7333" y="249"/>
                  </a:lnTo>
                  <a:lnTo>
                    <a:pt x="7217" y="249"/>
                  </a:lnTo>
                  <a:lnTo>
                    <a:pt x="7217" y="492"/>
                  </a:lnTo>
                  <a:lnTo>
                    <a:pt x="7217" y="503"/>
                  </a:lnTo>
                  <a:lnTo>
                    <a:pt x="7218" y="513"/>
                  </a:lnTo>
                  <a:lnTo>
                    <a:pt x="7219" y="522"/>
                  </a:lnTo>
                  <a:lnTo>
                    <a:pt x="7220" y="530"/>
                  </a:lnTo>
                  <a:lnTo>
                    <a:pt x="7223" y="539"/>
                  </a:lnTo>
                  <a:lnTo>
                    <a:pt x="7226" y="546"/>
                  </a:lnTo>
                  <a:lnTo>
                    <a:pt x="7229" y="552"/>
                  </a:lnTo>
                  <a:lnTo>
                    <a:pt x="7233" y="557"/>
                  </a:lnTo>
                  <a:lnTo>
                    <a:pt x="7237" y="562"/>
                  </a:lnTo>
                  <a:lnTo>
                    <a:pt x="7241" y="567"/>
                  </a:lnTo>
                  <a:lnTo>
                    <a:pt x="7246" y="570"/>
                  </a:lnTo>
                  <a:lnTo>
                    <a:pt x="7251" y="573"/>
                  </a:lnTo>
                  <a:lnTo>
                    <a:pt x="7257" y="577"/>
                  </a:lnTo>
                  <a:lnTo>
                    <a:pt x="7264" y="578"/>
                  </a:lnTo>
                  <a:lnTo>
                    <a:pt x="7271" y="579"/>
                  </a:lnTo>
                  <a:lnTo>
                    <a:pt x="7278" y="580"/>
                  </a:lnTo>
                  <a:lnTo>
                    <a:pt x="7291" y="579"/>
                  </a:lnTo>
                  <a:lnTo>
                    <a:pt x="7304" y="578"/>
                  </a:lnTo>
                  <a:lnTo>
                    <a:pt x="7315" y="577"/>
                  </a:lnTo>
                  <a:lnTo>
                    <a:pt x="7325" y="573"/>
                  </a:lnTo>
                  <a:lnTo>
                    <a:pt x="7329" y="635"/>
                  </a:lnTo>
                  <a:lnTo>
                    <a:pt x="7314" y="640"/>
                  </a:lnTo>
                  <a:lnTo>
                    <a:pt x="7296" y="644"/>
                  </a:lnTo>
                  <a:lnTo>
                    <a:pt x="7278" y="647"/>
                  </a:lnTo>
                  <a:lnTo>
                    <a:pt x="7257" y="648"/>
                  </a:lnTo>
                  <a:lnTo>
                    <a:pt x="7243" y="647"/>
                  </a:lnTo>
                  <a:lnTo>
                    <a:pt x="7230" y="644"/>
                  </a:lnTo>
                  <a:lnTo>
                    <a:pt x="7217" y="642"/>
                  </a:lnTo>
                  <a:lnTo>
                    <a:pt x="7206" y="638"/>
                  </a:lnTo>
                  <a:lnTo>
                    <a:pt x="7196" y="633"/>
                  </a:lnTo>
                  <a:lnTo>
                    <a:pt x="7185" y="627"/>
                  </a:lnTo>
                  <a:lnTo>
                    <a:pt x="7176" y="620"/>
                  </a:lnTo>
                  <a:lnTo>
                    <a:pt x="7168" y="612"/>
                  </a:lnTo>
                  <a:lnTo>
                    <a:pt x="7161" y="602"/>
                  </a:lnTo>
                  <a:lnTo>
                    <a:pt x="7155" y="591"/>
                  </a:lnTo>
                  <a:lnTo>
                    <a:pt x="7149" y="579"/>
                  </a:lnTo>
                  <a:lnTo>
                    <a:pt x="7145" y="565"/>
                  </a:lnTo>
                  <a:lnTo>
                    <a:pt x="7141" y="550"/>
                  </a:lnTo>
                  <a:lnTo>
                    <a:pt x="7139" y="532"/>
                  </a:lnTo>
                  <a:lnTo>
                    <a:pt x="7138" y="515"/>
                  </a:lnTo>
                  <a:lnTo>
                    <a:pt x="7137" y="495"/>
                  </a:lnTo>
                  <a:lnTo>
                    <a:pt x="7137" y="249"/>
                  </a:lnTo>
                  <a:lnTo>
                    <a:pt x="7068" y="249"/>
                  </a:lnTo>
                  <a:lnTo>
                    <a:pt x="7068" y="188"/>
                  </a:lnTo>
                  <a:lnTo>
                    <a:pt x="7137" y="188"/>
                  </a:lnTo>
                  <a:lnTo>
                    <a:pt x="7137" y="105"/>
                  </a:lnTo>
                  <a:close/>
                  <a:moveTo>
                    <a:pt x="7366" y="188"/>
                  </a:moveTo>
                  <a:lnTo>
                    <a:pt x="7455" y="188"/>
                  </a:lnTo>
                  <a:lnTo>
                    <a:pt x="7553" y="453"/>
                  </a:lnTo>
                  <a:lnTo>
                    <a:pt x="7560" y="474"/>
                  </a:lnTo>
                  <a:lnTo>
                    <a:pt x="7568" y="495"/>
                  </a:lnTo>
                  <a:lnTo>
                    <a:pt x="7575" y="519"/>
                  </a:lnTo>
                  <a:lnTo>
                    <a:pt x="7582" y="545"/>
                  </a:lnTo>
                  <a:lnTo>
                    <a:pt x="7584" y="545"/>
                  </a:lnTo>
                  <a:lnTo>
                    <a:pt x="7589" y="527"/>
                  </a:lnTo>
                  <a:lnTo>
                    <a:pt x="7595" y="507"/>
                  </a:lnTo>
                  <a:lnTo>
                    <a:pt x="7604" y="481"/>
                  </a:lnTo>
                  <a:lnTo>
                    <a:pt x="7613" y="451"/>
                  </a:lnTo>
                  <a:lnTo>
                    <a:pt x="7701" y="188"/>
                  </a:lnTo>
                  <a:lnTo>
                    <a:pt x="7788" y="188"/>
                  </a:lnTo>
                  <a:lnTo>
                    <a:pt x="7665" y="508"/>
                  </a:lnTo>
                  <a:lnTo>
                    <a:pt x="7654" y="537"/>
                  </a:lnTo>
                  <a:lnTo>
                    <a:pt x="7644" y="564"/>
                  </a:lnTo>
                  <a:lnTo>
                    <a:pt x="7632" y="590"/>
                  </a:lnTo>
                  <a:lnTo>
                    <a:pt x="7623" y="614"/>
                  </a:lnTo>
                  <a:lnTo>
                    <a:pt x="7613" y="635"/>
                  </a:lnTo>
                  <a:lnTo>
                    <a:pt x="7604" y="655"/>
                  </a:lnTo>
                  <a:lnTo>
                    <a:pt x="7595" y="672"/>
                  </a:lnTo>
                  <a:lnTo>
                    <a:pt x="7587" y="688"/>
                  </a:lnTo>
                  <a:lnTo>
                    <a:pt x="7578" y="704"/>
                  </a:lnTo>
                  <a:lnTo>
                    <a:pt x="7569" y="719"/>
                  </a:lnTo>
                  <a:lnTo>
                    <a:pt x="7559" y="733"/>
                  </a:lnTo>
                  <a:lnTo>
                    <a:pt x="7550" y="746"/>
                  </a:lnTo>
                  <a:lnTo>
                    <a:pt x="7541" y="759"/>
                  </a:lnTo>
                  <a:lnTo>
                    <a:pt x="7532" y="770"/>
                  </a:lnTo>
                  <a:lnTo>
                    <a:pt x="7521" y="780"/>
                  </a:lnTo>
                  <a:lnTo>
                    <a:pt x="7512" y="790"/>
                  </a:lnTo>
                  <a:lnTo>
                    <a:pt x="7500" y="800"/>
                  </a:lnTo>
                  <a:lnTo>
                    <a:pt x="7487" y="809"/>
                  </a:lnTo>
                  <a:lnTo>
                    <a:pt x="7474" y="817"/>
                  </a:lnTo>
                  <a:lnTo>
                    <a:pt x="7462" y="825"/>
                  </a:lnTo>
                  <a:lnTo>
                    <a:pt x="7450" y="831"/>
                  </a:lnTo>
                  <a:lnTo>
                    <a:pt x="7437" y="835"/>
                  </a:lnTo>
                  <a:lnTo>
                    <a:pt x="7424" y="839"/>
                  </a:lnTo>
                  <a:lnTo>
                    <a:pt x="7412" y="842"/>
                  </a:lnTo>
                  <a:lnTo>
                    <a:pt x="7391" y="773"/>
                  </a:lnTo>
                  <a:lnTo>
                    <a:pt x="7409" y="766"/>
                  </a:lnTo>
                  <a:lnTo>
                    <a:pt x="7428" y="758"/>
                  </a:lnTo>
                  <a:lnTo>
                    <a:pt x="7445" y="746"/>
                  </a:lnTo>
                  <a:lnTo>
                    <a:pt x="7463" y="733"/>
                  </a:lnTo>
                  <a:lnTo>
                    <a:pt x="7473" y="725"/>
                  </a:lnTo>
                  <a:lnTo>
                    <a:pt x="7482" y="714"/>
                  </a:lnTo>
                  <a:lnTo>
                    <a:pt x="7493" y="704"/>
                  </a:lnTo>
                  <a:lnTo>
                    <a:pt x="7501" y="693"/>
                  </a:lnTo>
                  <a:lnTo>
                    <a:pt x="7509" y="682"/>
                  </a:lnTo>
                  <a:lnTo>
                    <a:pt x="7517" y="669"/>
                  </a:lnTo>
                  <a:lnTo>
                    <a:pt x="7525" y="656"/>
                  </a:lnTo>
                  <a:lnTo>
                    <a:pt x="7531" y="642"/>
                  </a:lnTo>
                  <a:lnTo>
                    <a:pt x="7536" y="631"/>
                  </a:lnTo>
                  <a:lnTo>
                    <a:pt x="7538" y="623"/>
                  </a:lnTo>
                  <a:lnTo>
                    <a:pt x="7536" y="615"/>
                  </a:lnTo>
                  <a:lnTo>
                    <a:pt x="7532" y="601"/>
                  </a:lnTo>
                  <a:lnTo>
                    <a:pt x="7366" y="188"/>
                  </a:lnTo>
                  <a:close/>
                  <a:moveTo>
                    <a:pt x="7898" y="648"/>
                  </a:moveTo>
                  <a:lnTo>
                    <a:pt x="7896" y="648"/>
                  </a:lnTo>
                  <a:lnTo>
                    <a:pt x="7890" y="647"/>
                  </a:lnTo>
                  <a:lnTo>
                    <a:pt x="7885" y="647"/>
                  </a:lnTo>
                  <a:lnTo>
                    <a:pt x="7880" y="644"/>
                  </a:lnTo>
                  <a:lnTo>
                    <a:pt x="7875" y="642"/>
                  </a:lnTo>
                  <a:lnTo>
                    <a:pt x="7871" y="640"/>
                  </a:lnTo>
                  <a:lnTo>
                    <a:pt x="7866" y="637"/>
                  </a:lnTo>
                  <a:lnTo>
                    <a:pt x="7862" y="634"/>
                  </a:lnTo>
                  <a:lnTo>
                    <a:pt x="7857" y="630"/>
                  </a:lnTo>
                  <a:lnTo>
                    <a:pt x="7854" y="626"/>
                  </a:lnTo>
                  <a:lnTo>
                    <a:pt x="7851" y="622"/>
                  </a:lnTo>
                  <a:lnTo>
                    <a:pt x="7848" y="617"/>
                  </a:lnTo>
                  <a:lnTo>
                    <a:pt x="7846" y="612"/>
                  </a:lnTo>
                  <a:lnTo>
                    <a:pt x="7844" y="600"/>
                  </a:lnTo>
                  <a:lnTo>
                    <a:pt x="7843" y="589"/>
                  </a:lnTo>
                  <a:lnTo>
                    <a:pt x="7843" y="583"/>
                  </a:lnTo>
                  <a:lnTo>
                    <a:pt x="7844" y="577"/>
                  </a:lnTo>
                  <a:lnTo>
                    <a:pt x="7845" y="571"/>
                  </a:lnTo>
                  <a:lnTo>
                    <a:pt x="7846" y="565"/>
                  </a:lnTo>
                  <a:lnTo>
                    <a:pt x="7849" y="560"/>
                  </a:lnTo>
                  <a:lnTo>
                    <a:pt x="7851" y="556"/>
                  </a:lnTo>
                  <a:lnTo>
                    <a:pt x="7854" y="551"/>
                  </a:lnTo>
                  <a:lnTo>
                    <a:pt x="7858" y="547"/>
                  </a:lnTo>
                  <a:lnTo>
                    <a:pt x="7863" y="543"/>
                  </a:lnTo>
                  <a:lnTo>
                    <a:pt x="7867" y="540"/>
                  </a:lnTo>
                  <a:lnTo>
                    <a:pt x="7872" y="536"/>
                  </a:lnTo>
                  <a:lnTo>
                    <a:pt x="7876" y="534"/>
                  </a:lnTo>
                  <a:lnTo>
                    <a:pt x="7881" y="532"/>
                  </a:lnTo>
                  <a:lnTo>
                    <a:pt x="7887" y="531"/>
                  </a:lnTo>
                  <a:lnTo>
                    <a:pt x="7892" y="530"/>
                  </a:lnTo>
                  <a:lnTo>
                    <a:pt x="7899" y="530"/>
                  </a:lnTo>
                  <a:lnTo>
                    <a:pt x="7905" y="530"/>
                  </a:lnTo>
                  <a:lnTo>
                    <a:pt x="7910" y="531"/>
                  </a:lnTo>
                  <a:lnTo>
                    <a:pt x="7915" y="532"/>
                  </a:lnTo>
                  <a:lnTo>
                    <a:pt x="7920" y="534"/>
                  </a:lnTo>
                  <a:lnTo>
                    <a:pt x="7925" y="536"/>
                  </a:lnTo>
                  <a:lnTo>
                    <a:pt x="7929" y="540"/>
                  </a:lnTo>
                  <a:lnTo>
                    <a:pt x="7933" y="543"/>
                  </a:lnTo>
                  <a:lnTo>
                    <a:pt x="7938" y="547"/>
                  </a:lnTo>
                  <a:lnTo>
                    <a:pt x="7942" y="551"/>
                  </a:lnTo>
                  <a:lnTo>
                    <a:pt x="7945" y="555"/>
                  </a:lnTo>
                  <a:lnTo>
                    <a:pt x="7947" y="560"/>
                  </a:lnTo>
                  <a:lnTo>
                    <a:pt x="7949" y="565"/>
                  </a:lnTo>
                  <a:lnTo>
                    <a:pt x="7951" y="570"/>
                  </a:lnTo>
                  <a:lnTo>
                    <a:pt x="7952" y="577"/>
                  </a:lnTo>
                  <a:lnTo>
                    <a:pt x="7953" y="583"/>
                  </a:lnTo>
                  <a:lnTo>
                    <a:pt x="7953" y="589"/>
                  </a:lnTo>
                  <a:lnTo>
                    <a:pt x="7952" y="600"/>
                  </a:lnTo>
                  <a:lnTo>
                    <a:pt x="7949" y="612"/>
                  </a:lnTo>
                  <a:lnTo>
                    <a:pt x="7947" y="617"/>
                  </a:lnTo>
                  <a:lnTo>
                    <a:pt x="7945" y="622"/>
                  </a:lnTo>
                  <a:lnTo>
                    <a:pt x="7942" y="626"/>
                  </a:lnTo>
                  <a:lnTo>
                    <a:pt x="7938" y="630"/>
                  </a:lnTo>
                  <a:lnTo>
                    <a:pt x="7933" y="634"/>
                  </a:lnTo>
                  <a:lnTo>
                    <a:pt x="7929" y="637"/>
                  </a:lnTo>
                  <a:lnTo>
                    <a:pt x="7925" y="640"/>
                  </a:lnTo>
                  <a:lnTo>
                    <a:pt x="7920" y="642"/>
                  </a:lnTo>
                  <a:lnTo>
                    <a:pt x="7915" y="644"/>
                  </a:lnTo>
                  <a:lnTo>
                    <a:pt x="7909" y="647"/>
                  </a:lnTo>
                  <a:lnTo>
                    <a:pt x="7904" y="647"/>
                  </a:lnTo>
                  <a:lnTo>
                    <a:pt x="7898" y="648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yriad Pr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06366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spcBef>
          <a:spcPct val="0"/>
        </a:spcBef>
        <a:buNone/>
        <a:defRPr sz="1800" kern="1200">
          <a:solidFill>
            <a:schemeClr val="bg1"/>
          </a:solidFill>
          <a:latin typeface="Myriad Pro"/>
          <a:ea typeface="+mj-ea"/>
          <a:cs typeface="Arial" pitchFamily="34" charset="0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Clr>
          <a:srgbClr val="4E84C4"/>
        </a:buClr>
        <a:buFont typeface="Wingdings" pitchFamily="2" charset="2"/>
        <a:buChar char="§"/>
        <a:defRPr sz="15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57213" indent="-214313" algn="l" defTabSz="685800" rtl="0" eaLnBrk="1" latinLnBrk="0" hangingPunct="1">
        <a:spcBef>
          <a:spcPct val="20000"/>
        </a:spcBef>
        <a:buClr>
          <a:srgbClr val="4E84C4"/>
        </a:buClr>
        <a:buFont typeface="Myriad Pro" pitchFamily="34" charset="0"/>
        <a:buChar char="–"/>
        <a:defRPr sz="15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857250" indent="-171450" algn="l" defTabSz="685800" rtl="0" eaLnBrk="1" latinLnBrk="0" hangingPunct="1">
        <a:spcBef>
          <a:spcPct val="20000"/>
        </a:spcBef>
        <a:buClr>
          <a:srgbClr val="4E84C4"/>
        </a:buClr>
        <a:buFont typeface="Courier New" pitchFamily="49" charset="0"/>
        <a:buChar char="o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200150" indent="-171450" algn="l" defTabSz="685800" rtl="0" eaLnBrk="1" latinLnBrk="0" hangingPunct="1">
        <a:spcBef>
          <a:spcPct val="20000"/>
        </a:spcBef>
        <a:buClr>
          <a:srgbClr val="4E84C4"/>
        </a:buClr>
        <a:buFont typeface="Arial" pitchFamily="34" charset="0"/>
        <a:buChar char="•"/>
        <a:defRPr sz="120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-9731" y="-17765"/>
            <a:ext cx="9144000" cy="5143500"/>
          </a:xfrm>
          <a:prstGeom prst="rect">
            <a:avLst/>
          </a:prstGeom>
          <a:gradFill flip="none" rotWithShape="1">
            <a:gsLst>
              <a:gs pos="2000">
                <a:srgbClr val="D6492A"/>
              </a:gs>
              <a:gs pos="100000">
                <a:srgbClr val="F1A434"/>
              </a:gs>
            </a:gsLst>
            <a:lin ang="1080000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lIns="68580" tIns="34290" rIns="68580" bIns="34290"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1027" name="AutoShape 3"/>
          <p:cNvSpPr>
            <a:spLocks noChangeAspect="1" noChangeArrowheads="1" noTextEdit="1"/>
          </p:cNvSpPr>
          <p:nvPr/>
        </p:nvSpPr>
        <p:spPr bwMode="auto">
          <a:xfrm>
            <a:off x="0" y="2857501"/>
            <a:ext cx="9144000" cy="792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400">
              <a:latin typeface="Calibri" panose="020F0502020204030204" pitchFamily="34" charset="0"/>
            </a:endParaRPr>
          </a:p>
        </p:txBody>
      </p:sp>
      <p:sp>
        <p:nvSpPr>
          <p:cNvPr id="35" name="Rectangle 71"/>
          <p:cNvSpPr txBox="1">
            <a:spLocks noChangeArrowheads="1"/>
          </p:cNvSpPr>
          <p:nvPr/>
        </p:nvSpPr>
        <p:spPr bwMode="auto">
          <a:xfrm>
            <a:off x="4343401" y="4855464"/>
            <a:ext cx="663575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4E84C4"/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B55AB4-0D57-4FBE-946B-A81E4A9D2A4C}" type="slidenum">
              <a:rPr lang="en-US" sz="800" b="1" kern="1200" noProof="0" smtClean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Arial" pitchFamily="34" charset="0"/>
              </a:rPr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US" sz="800" b="1" kern="1200" noProof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Arial" pitchFamily="34" charset="0"/>
              </a:rPr>
              <a:t> </a:t>
            </a:r>
          </a:p>
        </p:txBody>
      </p:sp>
      <p:sp>
        <p:nvSpPr>
          <p:cNvPr id="27" name="Rectangle 26"/>
          <p:cNvSpPr/>
          <p:nvPr/>
        </p:nvSpPr>
        <p:spPr>
          <a:xfrm flipH="1">
            <a:off x="-9728" y="4286251"/>
            <a:ext cx="9153728" cy="891540"/>
          </a:xfrm>
          <a:prstGeom prst="rect">
            <a:avLst/>
          </a:prstGeom>
          <a:solidFill>
            <a:srgbClr val="B9AFA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1400" dirty="0">
              <a:latin typeface="Calibri" panose="020F0502020204030204" pitchFamily="34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03123" y="3853137"/>
            <a:ext cx="1840877" cy="843880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285753" y="192882"/>
            <a:ext cx="8630823" cy="318254"/>
            <a:chOff x="285753" y="192882"/>
            <a:chExt cx="8630823" cy="318254"/>
          </a:xfrm>
        </p:grpSpPr>
        <p:sp>
          <p:nvSpPr>
            <p:cNvPr id="18" name="Freeform 9"/>
            <p:cNvSpPr>
              <a:spLocks noEditPoints="1"/>
            </p:cNvSpPr>
            <p:nvPr/>
          </p:nvSpPr>
          <p:spPr bwMode="auto">
            <a:xfrm>
              <a:off x="8552482" y="192882"/>
              <a:ext cx="364094" cy="318254"/>
            </a:xfrm>
            <a:custGeom>
              <a:avLst/>
              <a:gdLst/>
              <a:ahLst/>
              <a:cxnLst>
                <a:cxn ang="0">
                  <a:pos x="491" y="5"/>
                </a:cxn>
                <a:cxn ang="0">
                  <a:pos x="581" y="30"/>
                </a:cxn>
                <a:cxn ang="0">
                  <a:pos x="653" y="71"/>
                </a:cxn>
                <a:cxn ang="0">
                  <a:pos x="705" y="124"/>
                </a:cxn>
                <a:cxn ang="0">
                  <a:pos x="602" y="117"/>
                </a:cxn>
                <a:cxn ang="0">
                  <a:pos x="478" y="104"/>
                </a:cxn>
                <a:cxn ang="0">
                  <a:pos x="444" y="106"/>
                </a:cxn>
                <a:cxn ang="0">
                  <a:pos x="432" y="119"/>
                </a:cxn>
                <a:cxn ang="0">
                  <a:pos x="403" y="415"/>
                </a:cxn>
                <a:cxn ang="0">
                  <a:pos x="402" y="115"/>
                </a:cxn>
                <a:cxn ang="0">
                  <a:pos x="388" y="105"/>
                </a:cxn>
                <a:cxn ang="0">
                  <a:pos x="331" y="106"/>
                </a:cxn>
                <a:cxn ang="0">
                  <a:pos x="195" y="124"/>
                </a:cxn>
                <a:cxn ang="0">
                  <a:pos x="140" y="110"/>
                </a:cxn>
                <a:cxn ang="0">
                  <a:pos x="197" y="59"/>
                </a:cxn>
                <a:cxn ang="0">
                  <a:pos x="274" y="22"/>
                </a:cxn>
                <a:cxn ang="0">
                  <a:pos x="367" y="2"/>
                </a:cxn>
                <a:cxn ang="0">
                  <a:pos x="201" y="519"/>
                </a:cxn>
                <a:cxn ang="0">
                  <a:pos x="100" y="519"/>
                </a:cxn>
                <a:cxn ang="0">
                  <a:pos x="0" y="519"/>
                </a:cxn>
                <a:cxn ang="0">
                  <a:pos x="141" y="727"/>
                </a:cxn>
                <a:cxn ang="0">
                  <a:pos x="261" y="727"/>
                </a:cxn>
                <a:cxn ang="0">
                  <a:pos x="303" y="519"/>
                </a:cxn>
                <a:cxn ang="0">
                  <a:pos x="346" y="727"/>
                </a:cxn>
                <a:cxn ang="0">
                  <a:pos x="583" y="519"/>
                </a:cxn>
                <a:cxn ang="0">
                  <a:pos x="483" y="519"/>
                </a:cxn>
                <a:cxn ang="0">
                  <a:pos x="407" y="579"/>
                </a:cxn>
                <a:cxn ang="0">
                  <a:pos x="548" y="579"/>
                </a:cxn>
                <a:cxn ang="0">
                  <a:pos x="587" y="727"/>
                </a:cxn>
                <a:cxn ang="0">
                  <a:pos x="733" y="519"/>
                </a:cxn>
                <a:cxn ang="0">
                  <a:pos x="712" y="602"/>
                </a:cxn>
                <a:cxn ang="0">
                  <a:pos x="731" y="198"/>
                </a:cxn>
                <a:cxn ang="0">
                  <a:pos x="722" y="257"/>
                </a:cxn>
                <a:cxn ang="0">
                  <a:pos x="685" y="316"/>
                </a:cxn>
                <a:cxn ang="0">
                  <a:pos x="622" y="365"/>
                </a:cxn>
                <a:cxn ang="0">
                  <a:pos x="541" y="398"/>
                </a:cxn>
                <a:cxn ang="0">
                  <a:pos x="474" y="183"/>
                </a:cxn>
                <a:cxn ang="0">
                  <a:pos x="477" y="158"/>
                </a:cxn>
                <a:cxn ang="0">
                  <a:pos x="489" y="146"/>
                </a:cxn>
                <a:cxn ang="0">
                  <a:pos x="556" y="148"/>
                </a:cxn>
                <a:cxn ang="0">
                  <a:pos x="669" y="163"/>
                </a:cxn>
                <a:cxn ang="0">
                  <a:pos x="295" y="399"/>
                </a:cxn>
                <a:cxn ang="0">
                  <a:pos x="213" y="365"/>
                </a:cxn>
                <a:cxn ang="0">
                  <a:pos x="150" y="316"/>
                </a:cxn>
                <a:cxn ang="0">
                  <a:pos x="112" y="257"/>
                </a:cxn>
                <a:cxn ang="0">
                  <a:pos x="103" y="198"/>
                </a:cxn>
                <a:cxn ang="0">
                  <a:pos x="136" y="168"/>
                </a:cxn>
                <a:cxn ang="0">
                  <a:pos x="250" y="151"/>
                </a:cxn>
                <a:cxn ang="0">
                  <a:pos x="342" y="144"/>
                </a:cxn>
                <a:cxn ang="0">
                  <a:pos x="357" y="153"/>
                </a:cxn>
                <a:cxn ang="0">
                  <a:pos x="362" y="175"/>
                </a:cxn>
                <a:cxn ang="0">
                  <a:pos x="317" y="405"/>
                </a:cxn>
              </a:cxnLst>
              <a:rect l="0" t="0" r="r" b="b"/>
              <a:pathLst>
                <a:path w="835" h="727">
                  <a:moveTo>
                    <a:pt x="417" y="0"/>
                  </a:moveTo>
                  <a:lnTo>
                    <a:pt x="443" y="0"/>
                  </a:lnTo>
                  <a:lnTo>
                    <a:pt x="467" y="2"/>
                  </a:lnTo>
                  <a:lnTo>
                    <a:pt x="491" y="5"/>
                  </a:lnTo>
                  <a:lnTo>
                    <a:pt x="515" y="9"/>
                  </a:lnTo>
                  <a:lnTo>
                    <a:pt x="538" y="16"/>
                  </a:lnTo>
                  <a:lnTo>
                    <a:pt x="559" y="22"/>
                  </a:lnTo>
                  <a:lnTo>
                    <a:pt x="581" y="30"/>
                  </a:lnTo>
                  <a:lnTo>
                    <a:pt x="600" y="38"/>
                  </a:lnTo>
                  <a:lnTo>
                    <a:pt x="620" y="48"/>
                  </a:lnTo>
                  <a:lnTo>
                    <a:pt x="637" y="59"/>
                  </a:lnTo>
                  <a:lnTo>
                    <a:pt x="653" y="71"/>
                  </a:lnTo>
                  <a:lnTo>
                    <a:pt x="668" y="83"/>
                  </a:lnTo>
                  <a:lnTo>
                    <a:pt x="682" y="96"/>
                  </a:lnTo>
                  <a:lnTo>
                    <a:pt x="694" y="110"/>
                  </a:lnTo>
                  <a:lnTo>
                    <a:pt x="705" y="124"/>
                  </a:lnTo>
                  <a:lnTo>
                    <a:pt x="714" y="139"/>
                  </a:lnTo>
                  <a:lnTo>
                    <a:pt x="676" y="131"/>
                  </a:lnTo>
                  <a:lnTo>
                    <a:pt x="639" y="124"/>
                  </a:lnTo>
                  <a:lnTo>
                    <a:pt x="602" y="117"/>
                  </a:lnTo>
                  <a:lnTo>
                    <a:pt x="567" y="113"/>
                  </a:lnTo>
                  <a:lnTo>
                    <a:pt x="534" y="109"/>
                  </a:lnTo>
                  <a:lnTo>
                    <a:pt x="504" y="106"/>
                  </a:lnTo>
                  <a:lnTo>
                    <a:pt x="478" y="104"/>
                  </a:lnTo>
                  <a:lnTo>
                    <a:pt x="458" y="104"/>
                  </a:lnTo>
                  <a:lnTo>
                    <a:pt x="453" y="104"/>
                  </a:lnTo>
                  <a:lnTo>
                    <a:pt x="448" y="105"/>
                  </a:lnTo>
                  <a:lnTo>
                    <a:pt x="444" y="106"/>
                  </a:lnTo>
                  <a:lnTo>
                    <a:pt x="440" y="109"/>
                  </a:lnTo>
                  <a:lnTo>
                    <a:pt x="436" y="112"/>
                  </a:lnTo>
                  <a:lnTo>
                    <a:pt x="434" y="115"/>
                  </a:lnTo>
                  <a:lnTo>
                    <a:pt x="432" y="119"/>
                  </a:lnTo>
                  <a:lnTo>
                    <a:pt x="432" y="124"/>
                  </a:lnTo>
                  <a:lnTo>
                    <a:pt x="432" y="133"/>
                  </a:lnTo>
                  <a:lnTo>
                    <a:pt x="432" y="415"/>
                  </a:lnTo>
                  <a:lnTo>
                    <a:pt x="403" y="415"/>
                  </a:lnTo>
                  <a:lnTo>
                    <a:pt x="404" y="133"/>
                  </a:lnTo>
                  <a:lnTo>
                    <a:pt x="404" y="124"/>
                  </a:lnTo>
                  <a:lnTo>
                    <a:pt x="403" y="119"/>
                  </a:lnTo>
                  <a:lnTo>
                    <a:pt x="402" y="115"/>
                  </a:lnTo>
                  <a:lnTo>
                    <a:pt x="398" y="112"/>
                  </a:lnTo>
                  <a:lnTo>
                    <a:pt x="395" y="109"/>
                  </a:lnTo>
                  <a:lnTo>
                    <a:pt x="392" y="106"/>
                  </a:lnTo>
                  <a:lnTo>
                    <a:pt x="388" y="105"/>
                  </a:lnTo>
                  <a:lnTo>
                    <a:pt x="382" y="104"/>
                  </a:lnTo>
                  <a:lnTo>
                    <a:pt x="378" y="104"/>
                  </a:lnTo>
                  <a:lnTo>
                    <a:pt x="356" y="104"/>
                  </a:lnTo>
                  <a:lnTo>
                    <a:pt x="331" y="106"/>
                  </a:lnTo>
                  <a:lnTo>
                    <a:pt x="301" y="109"/>
                  </a:lnTo>
                  <a:lnTo>
                    <a:pt x="268" y="113"/>
                  </a:lnTo>
                  <a:lnTo>
                    <a:pt x="232" y="118"/>
                  </a:lnTo>
                  <a:lnTo>
                    <a:pt x="195" y="124"/>
                  </a:lnTo>
                  <a:lnTo>
                    <a:pt x="157" y="131"/>
                  </a:lnTo>
                  <a:lnTo>
                    <a:pt x="121" y="139"/>
                  </a:lnTo>
                  <a:lnTo>
                    <a:pt x="129" y="125"/>
                  </a:lnTo>
                  <a:lnTo>
                    <a:pt x="140" y="110"/>
                  </a:lnTo>
                  <a:lnTo>
                    <a:pt x="152" y="96"/>
                  </a:lnTo>
                  <a:lnTo>
                    <a:pt x="166" y="83"/>
                  </a:lnTo>
                  <a:lnTo>
                    <a:pt x="180" y="71"/>
                  </a:lnTo>
                  <a:lnTo>
                    <a:pt x="197" y="59"/>
                  </a:lnTo>
                  <a:lnTo>
                    <a:pt x="215" y="48"/>
                  </a:lnTo>
                  <a:lnTo>
                    <a:pt x="233" y="38"/>
                  </a:lnTo>
                  <a:lnTo>
                    <a:pt x="254" y="30"/>
                  </a:lnTo>
                  <a:lnTo>
                    <a:pt x="274" y="22"/>
                  </a:lnTo>
                  <a:lnTo>
                    <a:pt x="296" y="16"/>
                  </a:lnTo>
                  <a:lnTo>
                    <a:pt x="319" y="9"/>
                  </a:lnTo>
                  <a:lnTo>
                    <a:pt x="342" y="5"/>
                  </a:lnTo>
                  <a:lnTo>
                    <a:pt x="367" y="2"/>
                  </a:lnTo>
                  <a:lnTo>
                    <a:pt x="392" y="0"/>
                  </a:lnTo>
                  <a:lnTo>
                    <a:pt x="417" y="0"/>
                  </a:lnTo>
                  <a:close/>
                  <a:moveTo>
                    <a:pt x="201" y="579"/>
                  </a:moveTo>
                  <a:lnTo>
                    <a:pt x="201" y="519"/>
                  </a:lnTo>
                  <a:lnTo>
                    <a:pt x="175" y="519"/>
                  </a:lnTo>
                  <a:lnTo>
                    <a:pt x="150" y="519"/>
                  </a:lnTo>
                  <a:lnTo>
                    <a:pt x="125" y="519"/>
                  </a:lnTo>
                  <a:lnTo>
                    <a:pt x="100" y="519"/>
                  </a:lnTo>
                  <a:lnTo>
                    <a:pt x="75" y="519"/>
                  </a:lnTo>
                  <a:lnTo>
                    <a:pt x="49" y="519"/>
                  </a:lnTo>
                  <a:lnTo>
                    <a:pt x="25" y="519"/>
                  </a:lnTo>
                  <a:lnTo>
                    <a:pt x="0" y="519"/>
                  </a:lnTo>
                  <a:lnTo>
                    <a:pt x="0" y="579"/>
                  </a:lnTo>
                  <a:lnTo>
                    <a:pt x="58" y="579"/>
                  </a:lnTo>
                  <a:lnTo>
                    <a:pt x="58" y="727"/>
                  </a:lnTo>
                  <a:lnTo>
                    <a:pt x="141" y="727"/>
                  </a:lnTo>
                  <a:lnTo>
                    <a:pt x="141" y="579"/>
                  </a:lnTo>
                  <a:lnTo>
                    <a:pt x="201" y="579"/>
                  </a:lnTo>
                  <a:close/>
                  <a:moveTo>
                    <a:pt x="303" y="602"/>
                  </a:moveTo>
                  <a:lnTo>
                    <a:pt x="261" y="727"/>
                  </a:lnTo>
                  <a:lnTo>
                    <a:pt x="180" y="727"/>
                  </a:lnTo>
                  <a:lnTo>
                    <a:pt x="260" y="519"/>
                  </a:lnTo>
                  <a:lnTo>
                    <a:pt x="282" y="519"/>
                  </a:lnTo>
                  <a:lnTo>
                    <a:pt x="303" y="519"/>
                  </a:lnTo>
                  <a:lnTo>
                    <a:pt x="326" y="519"/>
                  </a:lnTo>
                  <a:lnTo>
                    <a:pt x="348" y="519"/>
                  </a:lnTo>
                  <a:lnTo>
                    <a:pt x="427" y="727"/>
                  </a:lnTo>
                  <a:lnTo>
                    <a:pt x="346" y="727"/>
                  </a:lnTo>
                  <a:lnTo>
                    <a:pt x="303" y="602"/>
                  </a:lnTo>
                  <a:close/>
                  <a:moveTo>
                    <a:pt x="608" y="579"/>
                  </a:moveTo>
                  <a:lnTo>
                    <a:pt x="608" y="519"/>
                  </a:lnTo>
                  <a:lnTo>
                    <a:pt x="583" y="519"/>
                  </a:lnTo>
                  <a:lnTo>
                    <a:pt x="557" y="519"/>
                  </a:lnTo>
                  <a:lnTo>
                    <a:pt x="532" y="519"/>
                  </a:lnTo>
                  <a:lnTo>
                    <a:pt x="507" y="519"/>
                  </a:lnTo>
                  <a:lnTo>
                    <a:pt x="483" y="519"/>
                  </a:lnTo>
                  <a:lnTo>
                    <a:pt x="458" y="519"/>
                  </a:lnTo>
                  <a:lnTo>
                    <a:pt x="432" y="519"/>
                  </a:lnTo>
                  <a:lnTo>
                    <a:pt x="407" y="519"/>
                  </a:lnTo>
                  <a:lnTo>
                    <a:pt x="407" y="579"/>
                  </a:lnTo>
                  <a:lnTo>
                    <a:pt x="466" y="579"/>
                  </a:lnTo>
                  <a:lnTo>
                    <a:pt x="466" y="727"/>
                  </a:lnTo>
                  <a:lnTo>
                    <a:pt x="548" y="727"/>
                  </a:lnTo>
                  <a:lnTo>
                    <a:pt x="548" y="579"/>
                  </a:lnTo>
                  <a:lnTo>
                    <a:pt x="608" y="579"/>
                  </a:lnTo>
                  <a:close/>
                  <a:moveTo>
                    <a:pt x="712" y="602"/>
                  </a:moveTo>
                  <a:lnTo>
                    <a:pt x="669" y="727"/>
                  </a:lnTo>
                  <a:lnTo>
                    <a:pt x="587" y="727"/>
                  </a:lnTo>
                  <a:lnTo>
                    <a:pt x="667" y="519"/>
                  </a:lnTo>
                  <a:lnTo>
                    <a:pt x="689" y="519"/>
                  </a:lnTo>
                  <a:lnTo>
                    <a:pt x="712" y="519"/>
                  </a:lnTo>
                  <a:lnTo>
                    <a:pt x="733" y="519"/>
                  </a:lnTo>
                  <a:lnTo>
                    <a:pt x="755" y="519"/>
                  </a:lnTo>
                  <a:lnTo>
                    <a:pt x="835" y="727"/>
                  </a:lnTo>
                  <a:lnTo>
                    <a:pt x="754" y="727"/>
                  </a:lnTo>
                  <a:lnTo>
                    <a:pt x="712" y="602"/>
                  </a:lnTo>
                  <a:close/>
                  <a:moveTo>
                    <a:pt x="727" y="172"/>
                  </a:moveTo>
                  <a:lnTo>
                    <a:pt x="729" y="181"/>
                  </a:lnTo>
                  <a:lnTo>
                    <a:pt x="730" y="190"/>
                  </a:lnTo>
                  <a:lnTo>
                    <a:pt x="731" y="198"/>
                  </a:lnTo>
                  <a:lnTo>
                    <a:pt x="731" y="207"/>
                  </a:lnTo>
                  <a:lnTo>
                    <a:pt x="730" y="224"/>
                  </a:lnTo>
                  <a:lnTo>
                    <a:pt x="727" y="240"/>
                  </a:lnTo>
                  <a:lnTo>
                    <a:pt x="722" y="257"/>
                  </a:lnTo>
                  <a:lnTo>
                    <a:pt x="715" y="273"/>
                  </a:lnTo>
                  <a:lnTo>
                    <a:pt x="706" y="288"/>
                  </a:lnTo>
                  <a:lnTo>
                    <a:pt x="696" y="302"/>
                  </a:lnTo>
                  <a:lnTo>
                    <a:pt x="685" y="316"/>
                  </a:lnTo>
                  <a:lnTo>
                    <a:pt x="670" y="329"/>
                  </a:lnTo>
                  <a:lnTo>
                    <a:pt x="656" y="342"/>
                  </a:lnTo>
                  <a:lnTo>
                    <a:pt x="640" y="354"/>
                  </a:lnTo>
                  <a:lnTo>
                    <a:pt x="622" y="365"/>
                  </a:lnTo>
                  <a:lnTo>
                    <a:pt x="604" y="374"/>
                  </a:lnTo>
                  <a:lnTo>
                    <a:pt x="584" y="383"/>
                  </a:lnTo>
                  <a:lnTo>
                    <a:pt x="562" y="392"/>
                  </a:lnTo>
                  <a:lnTo>
                    <a:pt x="541" y="398"/>
                  </a:lnTo>
                  <a:lnTo>
                    <a:pt x="518" y="405"/>
                  </a:lnTo>
                  <a:lnTo>
                    <a:pt x="476" y="202"/>
                  </a:lnTo>
                  <a:lnTo>
                    <a:pt x="475" y="193"/>
                  </a:lnTo>
                  <a:lnTo>
                    <a:pt x="474" y="183"/>
                  </a:lnTo>
                  <a:lnTo>
                    <a:pt x="474" y="175"/>
                  </a:lnTo>
                  <a:lnTo>
                    <a:pt x="474" y="166"/>
                  </a:lnTo>
                  <a:lnTo>
                    <a:pt x="475" y="162"/>
                  </a:lnTo>
                  <a:lnTo>
                    <a:pt x="477" y="158"/>
                  </a:lnTo>
                  <a:lnTo>
                    <a:pt x="479" y="155"/>
                  </a:lnTo>
                  <a:lnTo>
                    <a:pt x="481" y="152"/>
                  </a:lnTo>
                  <a:lnTo>
                    <a:pt x="485" y="149"/>
                  </a:lnTo>
                  <a:lnTo>
                    <a:pt x="489" y="146"/>
                  </a:lnTo>
                  <a:lnTo>
                    <a:pt x="493" y="145"/>
                  </a:lnTo>
                  <a:lnTo>
                    <a:pt x="499" y="144"/>
                  </a:lnTo>
                  <a:lnTo>
                    <a:pt x="528" y="145"/>
                  </a:lnTo>
                  <a:lnTo>
                    <a:pt x="556" y="148"/>
                  </a:lnTo>
                  <a:lnTo>
                    <a:pt x="584" y="151"/>
                  </a:lnTo>
                  <a:lnTo>
                    <a:pt x="613" y="154"/>
                  </a:lnTo>
                  <a:lnTo>
                    <a:pt x="641" y="158"/>
                  </a:lnTo>
                  <a:lnTo>
                    <a:pt x="669" y="163"/>
                  </a:lnTo>
                  <a:lnTo>
                    <a:pt x="699" y="167"/>
                  </a:lnTo>
                  <a:lnTo>
                    <a:pt x="727" y="172"/>
                  </a:lnTo>
                  <a:close/>
                  <a:moveTo>
                    <a:pt x="317" y="405"/>
                  </a:moveTo>
                  <a:lnTo>
                    <a:pt x="295" y="399"/>
                  </a:lnTo>
                  <a:lnTo>
                    <a:pt x="272" y="392"/>
                  </a:lnTo>
                  <a:lnTo>
                    <a:pt x="251" y="384"/>
                  </a:lnTo>
                  <a:lnTo>
                    <a:pt x="231" y="374"/>
                  </a:lnTo>
                  <a:lnTo>
                    <a:pt x="213" y="365"/>
                  </a:lnTo>
                  <a:lnTo>
                    <a:pt x="195" y="354"/>
                  </a:lnTo>
                  <a:lnTo>
                    <a:pt x="179" y="342"/>
                  </a:lnTo>
                  <a:lnTo>
                    <a:pt x="164" y="330"/>
                  </a:lnTo>
                  <a:lnTo>
                    <a:pt x="150" y="316"/>
                  </a:lnTo>
                  <a:lnTo>
                    <a:pt x="138" y="303"/>
                  </a:lnTo>
                  <a:lnTo>
                    <a:pt x="128" y="288"/>
                  </a:lnTo>
                  <a:lnTo>
                    <a:pt x="120" y="273"/>
                  </a:lnTo>
                  <a:lnTo>
                    <a:pt x="112" y="257"/>
                  </a:lnTo>
                  <a:lnTo>
                    <a:pt x="108" y="240"/>
                  </a:lnTo>
                  <a:lnTo>
                    <a:pt x="105" y="224"/>
                  </a:lnTo>
                  <a:lnTo>
                    <a:pt x="103" y="207"/>
                  </a:lnTo>
                  <a:lnTo>
                    <a:pt x="103" y="198"/>
                  </a:lnTo>
                  <a:lnTo>
                    <a:pt x="105" y="190"/>
                  </a:lnTo>
                  <a:lnTo>
                    <a:pt x="106" y="181"/>
                  </a:lnTo>
                  <a:lnTo>
                    <a:pt x="108" y="172"/>
                  </a:lnTo>
                  <a:lnTo>
                    <a:pt x="136" y="168"/>
                  </a:lnTo>
                  <a:lnTo>
                    <a:pt x="165" y="163"/>
                  </a:lnTo>
                  <a:lnTo>
                    <a:pt x="193" y="158"/>
                  </a:lnTo>
                  <a:lnTo>
                    <a:pt x="222" y="154"/>
                  </a:lnTo>
                  <a:lnTo>
                    <a:pt x="250" y="151"/>
                  </a:lnTo>
                  <a:lnTo>
                    <a:pt x="280" y="148"/>
                  </a:lnTo>
                  <a:lnTo>
                    <a:pt x="308" y="145"/>
                  </a:lnTo>
                  <a:lnTo>
                    <a:pt x="337" y="144"/>
                  </a:lnTo>
                  <a:lnTo>
                    <a:pt x="342" y="144"/>
                  </a:lnTo>
                  <a:lnTo>
                    <a:pt x="348" y="145"/>
                  </a:lnTo>
                  <a:lnTo>
                    <a:pt x="351" y="146"/>
                  </a:lnTo>
                  <a:lnTo>
                    <a:pt x="354" y="150"/>
                  </a:lnTo>
                  <a:lnTo>
                    <a:pt x="357" y="153"/>
                  </a:lnTo>
                  <a:lnTo>
                    <a:pt x="358" y="156"/>
                  </a:lnTo>
                  <a:lnTo>
                    <a:pt x="361" y="161"/>
                  </a:lnTo>
                  <a:lnTo>
                    <a:pt x="362" y="165"/>
                  </a:lnTo>
                  <a:lnTo>
                    <a:pt x="362" y="175"/>
                  </a:lnTo>
                  <a:lnTo>
                    <a:pt x="362" y="184"/>
                  </a:lnTo>
                  <a:lnTo>
                    <a:pt x="361" y="194"/>
                  </a:lnTo>
                  <a:lnTo>
                    <a:pt x="359" y="202"/>
                  </a:lnTo>
                  <a:lnTo>
                    <a:pt x="317" y="405"/>
                  </a:lnTo>
                  <a:close/>
                </a:path>
              </a:pathLst>
            </a:custGeom>
            <a:solidFill>
              <a:srgbClr val="FEFEF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yriad Pro"/>
              </a:endParaRPr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285753" y="250031"/>
              <a:ext cx="1670572" cy="84203"/>
              <a:chOff x="68096" y="6650480"/>
              <a:chExt cx="2503487" cy="127000"/>
            </a:xfrm>
            <a:solidFill>
              <a:schemeClr val="bg1"/>
            </a:solidFill>
          </p:grpSpPr>
          <p:sp>
            <p:nvSpPr>
              <p:cNvPr id="25" name="Freeform 24"/>
              <p:cNvSpPr>
                <a:spLocks noEditPoints="1"/>
              </p:cNvSpPr>
              <p:nvPr/>
            </p:nvSpPr>
            <p:spPr bwMode="auto">
              <a:xfrm>
                <a:off x="1838158" y="6650480"/>
                <a:ext cx="733425" cy="127000"/>
              </a:xfrm>
              <a:custGeom>
                <a:avLst/>
                <a:gdLst/>
                <a:ahLst/>
                <a:cxnLst>
                  <a:cxn ang="0">
                    <a:pos x="3511" y="637"/>
                  </a:cxn>
                  <a:cxn ang="0">
                    <a:pos x="3625" y="591"/>
                  </a:cxn>
                  <a:cxn ang="0">
                    <a:pos x="3691" y="454"/>
                  </a:cxn>
                  <a:cxn ang="0">
                    <a:pos x="3616" y="313"/>
                  </a:cxn>
                  <a:cxn ang="0">
                    <a:pos x="3441" y="224"/>
                  </a:cxn>
                  <a:cxn ang="0">
                    <a:pos x="3415" y="147"/>
                  </a:cxn>
                  <a:cxn ang="0">
                    <a:pos x="3489" y="95"/>
                  </a:cxn>
                  <a:cxn ang="0">
                    <a:pos x="3666" y="31"/>
                  </a:cxn>
                  <a:cxn ang="0">
                    <a:pos x="3447" y="8"/>
                  </a:cxn>
                  <a:cxn ang="0">
                    <a:pos x="3301" y="142"/>
                  </a:cxn>
                  <a:cxn ang="0">
                    <a:pos x="3355" y="299"/>
                  </a:cxn>
                  <a:cxn ang="0">
                    <a:pos x="3534" y="392"/>
                  </a:cxn>
                  <a:cxn ang="0">
                    <a:pos x="3575" y="471"/>
                  </a:cxn>
                  <a:cxn ang="0">
                    <a:pos x="3511" y="540"/>
                  </a:cxn>
                  <a:cxn ang="0">
                    <a:pos x="3327" y="514"/>
                  </a:cxn>
                  <a:cxn ang="0">
                    <a:pos x="3216" y="537"/>
                  </a:cxn>
                  <a:cxn ang="0">
                    <a:pos x="2637" y="544"/>
                  </a:cxn>
                  <a:cxn ang="0">
                    <a:pos x="2502" y="526"/>
                  </a:cxn>
                  <a:cxn ang="0">
                    <a:pos x="2420" y="453"/>
                  </a:cxn>
                  <a:cxn ang="0">
                    <a:pos x="2390" y="282"/>
                  </a:cxn>
                  <a:cxn ang="0">
                    <a:pos x="2435" y="168"/>
                  </a:cxn>
                  <a:cxn ang="0">
                    <a:pos x="2538" y="102"/>
                  </a:cxn>
                  <a:cxn ang="0">
                    <a:pos x="2726" y="118"/>
                  </a:cxn>
                  <a:cxn ang="0">
                    <a:pos x="2566" y="2"/>
                  </a:cxn>
                  <a:cxn ang="0">
                    <a:pos x="2399" y="59"/>
                  </a:cxn>
                  <a:cxn ang="0">
                    <a:pos x="2293" y="190"/>
                  </a:cxn>
                  <a:cxn ang="0">
                    <a:pos x="2272" y="380"/>
                  </a:cxn>
                  <a:cxn ang="0">
                    <a:pos x="2333" y="534"/>
                  </a:cxn>
                  <a:cxn ang="0">
                    <a:pos x="2467" y="623"/>
                  </a:cxn>
                  <a:cxn ang="0">
                    <a:pos x="2684" y="632"/>
                  </a:cxn>
                  <a:cxn ang="0">
                    <a:pos x="1776" y="631"/>
                  </a:cxn>
                  <a:cxn ang="0">
                    <a:pos x="1717" y="518"/>
                  </a:cxn>
                  <a:cxn ang="0">
                    <a:pos x="1447" y="10"/>
                  </a:cxn>
                  <a:cxn ang="0">
                    <a:pos x="1210" y="97"/>
                  </a:cxn>
                  <a:cxn ang="0">
                    <a:pos x="1281" y="178"/>
                  </a:cxn>
                  <a:cxn ang="0">
                    <a:pos x="1231" y="277"/>
                  </a:cxn>
                  <a:cxn ang="0">
                    <a:pos x="1090" y="375"/>
                  </a:cxn>
                  <a:cxn ang="0">
                    <a:pos x="1233" y="415"/>
                  </a:cxn>
                  <a:cxn ang="0">
                    <a:pos x="1297" y="622"/>
                  </a:cxn>
                  <a:cxn ang="0">
                    <a:pos x="1362" y="436"/>
                  </a:cxn>
                  <a:cxn ang="0">
                    <a:pos x="1282" y="337"/>
                  </a:cxn>
                  <a:cxn ang="0">
                    <a:pos x="1374" y="258"/>
                  </a:cxn>
                  <a:cxn ang="0">
                    <a:pos x="1373" y="94"/>
                  </a:cxn>
                  <a:cxn ang="0">
                    <a:pos x="1263" y="17"/>
                  </a:cxn>
                  <a:cxn ang="0">
                    <a:pos x="995" y="15"/>
                  </a:cxn>
                  <a:cxn ang="0">
                    <a:pos x="879" y="537"/>
                  </a:cxn>
                  <a:cxn ang="0">
                    <a:pos x="118" y="637"/>
                  </a:cxn>
                  <a:cxn ang="0">
                    <a:pos x="303" y="613"/>
                  </a:cxn>
                  <a:cxn ang="0">
                    <a:pos x="388" y="526"/>
                  </a:cxn>
                  <a:cxn ang="0">
                    <a:pos x="373" y="355"/>
                  </a:cxn>
                  <a:cxn ang="0">
                    <a:pos x="190" y="247"/>
                  </a:cxn>
                  <a:cxn ang="0">
                    <a:pos x="125" y="177"/>
                  </a:cxn>
                  <a:cxn ang="0">
                    <a:pos x="163" y="107"/>
                  </a:cxn>
                  <a:cxn ang="0">
                    <a:pos x="317" y="108"/>
                  </a:cxn>
                  <a:cxn ang="0">
                    <a:pos x="254" y="1"/>
                  </a:cxn>
                  <a:cxn ang="0">
                    <a:pos x="44" y="77"/>
                  </a:cxn>
                  <a:cxn ang="0">
                    <a:pos x="29" y="253"/>
                  </a:cxn>
                  <a:cxn ang="0">
                    <a:pos x="178" y="359"/>
                  </a:cxn>
                  <a:cxn ang="0">
                    <a:pos x="284" y="437"/>
                  </a:cxn>
                  <a:cxn ang="0">
                    <a:pos x="259" y="524"/>
                  </a:cxn>
                  <a:cxn ang="0">
                    <a:pos x="112" y="540"/>
                  </a:cxn>
                </a:cxnLst>
                <a:rect l="0" t="0" r="r" b="b"/>
                <a:pathLst>
                  <a:path w="3691" h="641">
                    <a:moveTo>
                      <a:pt x="3288" y="601"/>
                    </a:moveTo>
                    <a:lnTo>
                      <a:pt x="3302" y="609"/>
                    </a:lnTo>
                    <a:lnTo>
                      <a:pt x="3319" y="616"/>
                    </a:lnTo>
                    <a:lnTo>
                      <a:pt x="3338" y="622"/>
                    </a:lnTo>
                    <a:lnTo>
                      <a:pt x="3360" y="629"/>
                    </a:lnTo>
                    <a:lnTo>
                      <a:pt x="3382" y="634"/>
                    </a:lnTo>
                    <a:lnTo>
                      <a:pt x="3406" y="637"/>
                    </a:lnTo>
                    <a:lnTo>
                      <a:pt x="3431" y="640"/>
                    </a:lnTo>
                    <a:lnTo>
                      <a:pt x="3455" y="641"/>
                    </a:lnTo>
                    <a:lnTo>
                      <a:pt x="3484" y="640"/>
                    </a:lnTo>
                    <a:lnTo>
                      <a:pt x="3511" y="637"/>
                    </a:lnTo>
                    <a:lnTo>
                      <a:pt x="3524" y="635"/>
                    </a:lnTo>
                    <a:lnTo>
                      <a:pt x="3536" y="632"/>
                    </a:lnTo>
                    <a:lnTo>
                      <a:pt x="3548" y="629"/>
                    </a:lnTo>
                    <a:lnTo>
                      <a:pt x="3559" y="625"/>
                    </a:lnTo>
                    <a:lnTo>
                      <a:pt x="3570" y="621"/>
                    </a:lnTo>
                    <a:lnTo>
                      <a:pt x="3581" y="617"/>
                    </a:lnTo>
                    <a:lnTo>
                      <a:pt x="3590" y="613"/>
                    </a:lnTo>
                    <a:lnTo>
                      <a:pt x="3600" y="608"/>
                    </a:lnTo>
                    <a:lnTo>
                      <a:pt x="3608" y="603"/>
                    </a:lnTo>
                    <a:lnTo>
                      <a:pt x="3618" y="597"/>
                    </a:lnTo>
                    <a:lnTo>
                      <a:pt x="3625" y="591"/>
                    </a:lnTo>
                    <a:lnTo>
                      <a:pt x="3633" y="584"/>
                    </a:lnTo>
                    <a:lnTo>
                      <a:pt x="3639" y="578"/>
                    </a:lnTo>
                    <a:lnTo>
                      <a:pt x="3646" y="571"/>
                    </a:lnTo>
                    <a:lnTo>
                      <a:pt x="3653" y="564"/>
                    </a:lnTo>
                    <a:lnTo>
                      <a:pt x="3658" y="557"/>
                    </a:lnTo>
                    <a:lnTo>
                      <a:pt x="3668" y="541"/>
                    </a:lnTo>
                    <a:lnTo>
                      <a:pt x="3676" y="526"/>
                    </a:lnTo>
                    <a:lnTo>
                      <a:pt x="3682" y="508"/>
                    </a:lnTo>
                    <a:lnTo>
                      <a:pt x="3687" y="491"/>
                    </a:lnTo>
                    <a:lnTo>
                      <a:pt x="3690" y="472"/>
                    </a:lnTo>
                    <a:lnTo>
                      <a:pt x="3691" y="454"/>
                    </a:lnTo>
                    <a:lnTo>
                      <a:pt x="3690" y="437"/>
                    </a:lnTo>
                    <a:lnTo>
                      <a:pt x="3688" y="422"/>
                    </a:lnTo>
                    <a:lnTo>
                      <a:pt x="3684" y="407"/>
                    </a:lnTo>
                    <a:lnTo>
                      <a:pt x="3680" y="393"/>
                    </a:lnTo>
                    <a:lnTo>
                      <a:pt x="3675" y="380"/>
                    </a:lnTo>
                    <a:lnTo>
                      <a:pt x="3668" y="367"/>
                    </a:lnTo>
                    <a:lnTo>
                      <a:pt x="3660" y="355"/>
                    </a:lnTo>
                    <a:lnTo>
                      <a:pt x="3651" y="344"/>
                    </a:lnTo>
                    <a:lnTo>
                      <a:pt x="3640" y="332"/>
                    </a:lnTo>
                    <a:lnTo>
                      <a:pt x="3629" y="322"/>
                    </a:lnTo>
                    <a:lnTo>
                      <a:pt x="3616" y="313"/>
                    </a:lnTo>
                    <a:lnTo>
                      <a:pt x="3601" y="303"/>
                    </a:lnTo>
                    <a:lnTo>
                      <a:pt x="3586" y="294"/>
                    </a:lnTo>
                    <a:lnTo>
                      <a:pt x="3568" y="286"/>
                    </a:lnTo>
                    <a:lnTo>
                      <a:pt x="3550" y="278"/>
                    </a:lnTo>
                    <a:lnTo>
                      <a:pt x="3530" y="270"/>
                    </a:lnTo>
                    <a:lnTo>
                      <a:pt x="3502" y="258"/>
                    </a:lnTo>
                    <a:lnTo>
                      <a:pt x="3477" y="247"/>
                    </a:lnTo>
                    <a:lnTo>
                      <a:pt x="3467" y="242"/>
                    </a:lnTo>
                    <a:lnTo>
                      <a:pt x="3457" y="236"/>
                    </a:lnTo>
                    <a:lnTo>
                      <a:pt x="3448" y="230"/>
                    </a:lnTo>
                    <a:lnTo>
                      <a:pt x="3441" y="224"/>
                    </a:lnTo>
                    <a:lnTo>
                      <a:pt x="3434" y="219"/>
                    </a:lnTo>
                    <a:lnTo>
                      <a:pt x="3428" y="213"/>
                    </a:lnTo>
                    <a:lnTo>
                      <a:pt x="3423" y="206"/>
                    </a:lnTo>
                    <a:lnTo>
                      <a:pt x="3419" y="200"/>
                    </a:lnTo>
                    <a:lnTo>
                      <a:pt x="3416" y="192"/>
                    </a:lnTo>
                    <a:lnTo>
                      <a:pt x="3414" y="184"/>
                    </a:lnTo>
                    <a:lnTo>
                      <a:pt x="3412" y="177"/>
                    </a:lnTo>
                    <a:lnTo>
                      <a:pt x="3412" y="168"/>
                    </a:lnTo>
                    <a:lnTo>
                      <a:pt x="3412" y="162"/>
                    </a:lnTo>
                    <a:lnTo>
                      <a:pt x="3413" y="154"/>
                    </a:lnTo>
                    <a:lnTo>
                      <a:pt x="3415" y="147"/>
                    </a:lnTo>
                    <a:lnTo>
                      <a:pt x="3418" y="141"/>
                    </a:lnTo>
                    <a:lnTo>
                      <a:pt x="3421" y="135"/>
                    </a:lnTo>
                    <a:lnTo>
                      <a:pt x="3426" y="129"/>
                    </a:lnTo>
                    <a:lnTo>
                      <a:pt x="3431" y="122"/>
                    </a:lnTo>
                    <a:lnTo>
                      <a:pt x="3437" y="117"/>
                    </a:lnTo>
                    <a:lnTo>
                      <a:pt x="3443" y="112"/>
                    </a:lnTo>
                    <a:lnTo>
                      <a:pt x="3450" y="107"/>
                    </a:lnTo>
                    <a:lnTo>
                      <a:pt x="3459" y="103"/>
                    </a:lnTo>
                    <a:lnTo>
                      <a:pt x="3469" y="100"/>
                    </a:lnTo>
                    <a:lnTo>
                      <a:pt x="3479" y="97"/>
                    </a:lnTo>
                    <a:lnTo>
                      <a:pt x="3489" y="95"/>
                    </a:lnTo>
                    <a:lnTo>
                      <a:pt x="3502" y="94"/>
                    </a:lnTo>
                    <a:lnTo>
                      <a:pt x="3515" y="94"/>
                    </a:lnTo>
                    <a:lnTo>
                      <a:pt x="3535" y="94"/>
                    </a:lnTo>
                    <a:lnTo>
                      <a:pt x="3555" y="96"/>
                    </a:lnTo>
                    <a:lnTo>
                      <a:pt x="3573" y="100"/>
                    </a:lnTo>
                    <a:lnTo>
                      <a:pt x="3590" y="104"/>
                    </a:lnTo>
                    <a:lnTo>
                      <a:pt x="3604" y="108"/>
                    </a:lnTo>
                    <a:lnTo>
                      <a:pt x="3618" y="113"/>
                    </a:lnTo>
                    <a:lnTo>
                      <a:pt x="3629" y="118"/>
                    </a:lnTo>
                    <a:lnTo>
                      <a:pt x="3638" y="122"/>
                    </a:lnTo>
                    <a:lnTo>
                      <a:pt x="3666" y="31"/>
                    </a:lnTo>
                    <a:lnTo>
                      <a:pt x="3653" y="25"/>
                    </a:lnTo>
                    <a:lnTo>
                      <a:pt x="3638" y="20"/>
                    </a:lnTo>
                    <a:lnTo>
                      <a:pt x="3622" y="14"/>
                    </a:lnTo>
                    <a:lnTo>
                      <a:pt x="3604" y="9"/>
                    </a:lnTo>
                    <a:lnTo>
                      <a:pt x="3585" y="6"/>
                    </a:lnTo>
                    <a:lnTo>
                      <a:pt x="3564" y="3"/>
                    </a:lnTo>
                    <a:lnTo>
                      <a:pt x="3542" y="1"/>
                    </a:lnTo>
                    <a:lnTo>
                      <a:pt x="3517" y="0"/>
                    </a:lnTo>
                    <a:lnTo>
                      <a:pt x="3492" y="1"/>
                    </a:lnTo>
                    <a:lnTo>
                      <a:pt x="3469" y="4"/>
                    </a:lnTo>
                    <a:lnTo>
                      <a:pt x="3447" y="8"/>
                    </a:lnTo>
                    <a:lnTo>
                      <a:pt x="3426" y="14"/>
                    </a:lnTo>
                    <a:lnTo>
                      <a:pt x="3406" y="22"/>
                    </a:lnTo>
                    <a:lnTo>
                      <a:pt x="3389" y="30"/>
                    </a:lnTo>
                    <a:lnTo>
                      <a:pt x="3372" y="40"/>
                    </a:lnTo>
                    <a:lnTo>
                      <a:pt x="3357" y="51"/>
                    </a:lnTo>
                    <a:lnTo>
                      <a:pt x="3343" y="64"/>
                    </a:lnTo>
                    <a:lnTo>
                      <a:pt x="3331" y="77"/>
                    </a:lnTo>
                    <a:lnTo>
                      <a:pt x="3322" y="93"/>
                    </a:lnTo>
                    <a:lnTo>
                      <a:pt x="3312" y="108"/>
                    </a:lnTo>
                    <a:lnTo>
                      <a:pt x="3306" y="124"/>
                    </a:lnTo>
                    <a:lnTo>
                      <a:pt x="3301" y="142"/>
                    </a:lnTo>
                    <a:lnTo>
                      <a:pt x="3298" y="159"/>
                    </a:lnTo>
                    <a:lnTo>
                      <a:pt x="3297" y="179"/>
                    </a:lnTo>
                    <a:lnTo>
                      <a:pt x="3298" y="194"/>
                    </a:lnTo>
                    <a:lnTo>
                      <a:pt x="3300" y="211"/>
                    </a:lnTo>
                    <a:lnTo>
                      <a:pt x="3304" y="225"/>
                    </a:lnTo>
                    <a:lnTo>
                      <a:pt x="3309" y="240"/>
                    </a:lnTo>
                    <a:lnTo>
                      <a:pt x="3316" y="253"/>
                    </a:lnTo>
                    <a:lnTo>
                      <a:pt x="3324" y="265"/>
                    </a:lnTo>
                    <a:lnTo>
                      <a:pt x="3333" y="277"/>
                    </a:lnTo>
                    <a:lnTo>
                      <a:pt x="3343" y="288"/>
                    </a:lnTo>
                    <a:lnTo>
                      <a:pt x="3355" y="299"/>
                    </a:lnTo>
                    <a:lnTo>
                      <a:pt x="3367" y="310"/>
                    </a:lnTo>
                    <a:lnTo>
                      <a:pt x="3381" y="319"/>
                    </a:lnTo>
                    <a:lnTo>
                      <a:pt x="3396" y="328"/>
                    </a:lnTo>
                    <a:lnTo>
                      <a:pt x="3412" y="336"/>
                    </a:lnTo>
                    <a:lnTo>
                      <a:pt x="3429" y="345"/>
                    </a:lnTo>
                    <a:lnTo>
                      <a:pt x="3447" y="352"/>
                    </a:lnTo>
                    <a:lnTo>
                      <a:pt x="3466" y="359"/>
                    </a:lnTo>
                    <a:lnTo>
                      <a:pt x="3492" y="369"/>
                    </a:lnTo>
                    <a:lnTo>
                      <a:pt x="3516" y="381"/>
                    </a:lnTo>
                    <a:lnTo>
                      <a:pt x="3525" y="386"/>
                    </a:lnTo>
                    <a:lnTo>
                      <a:pt x="3534" y="392"/>
                    </a:lnTo>
                    <a:lnTo>
                      <a:pt x="3543" y="397"/>
                    </a:lnTo>
                    <a:lnTo>
                      <a:pt x="3550" y="403"/>
                    </a:lnTo>
                    <a:lnTo>
                      <a:pt x="3556" y="409"/>
                    </a:lnTo>
                    <a:lnTo>
                      <a:pt x="3561" y="417"/>
                    </a:lnTo>
                    <a:lnTo>
                      <a:pt x="3565" y="423"/>
                    </a:lnTo>
                    <a:lnTo>
                      <a:pt x="3569" y="430"/>
                    </a:lnTo>
                    <a:lnTo>
                      <a:pt x="3571" y="437"/>
                    </a:lnTo>
                    <a:lnTo>
                      <a:pt x="3573" y="445"/>
                    </a:lnTo>
                    <a:lnTo>
                      <a:pt x="3575" y="454"/>
                    </a:lnTo>
                    <a:lnTo>
                      <a:pt x="3576" y="462"/>
                    </a:lnTo>
                    <a:lnTo>
                      <a:pt x="3575" y="471"/>
                    </a:lnTo>
                    <a:lnTo>
                      <a:pt x="3573" y="480"/>
                    </a:lnTo>
                    <a:lnTo>
                      <a:pt x="3571" y="489"/>
                    </a:lnTo>
                    <a:lnTo>
                      <a:pt x="3567" y="497"/>
                    </a:lnTo>
                    <a:lnTo>
                      <a:pt x="3563" y="504"/>
                    </a:lnTo>
                    <a:lnTo>
                      <a:pt x="3558" y="511"/>
                    </a:lnTo>
                    <a:lnTo>
                      <a:pt x="3553" y="517"/>
                    </a:lnTo>
                    <a:lnTo>
                      <a:pt x="3546" y="524"/>
                    </a:lnTo>
                    <a:lnTo>
                      <a:pt x="3539" y="529"/>
                    </a:lnTo>
                    <a:lnTo>
                      <a:pt x="3530" y="533"/>
                    </a:lnTo>
                    <a:lnTo>
                      <a:pt x="3521" y="537"/>
                    </a:lnTo>
                    <a:lnTo>
                      <a:pt x="3511" y="540"/>
                    </a:lnTo>
                    <a:lnTo>
                      <a:pt x="3500" y="543"/>
                    </a:lnTo>
                    <a:lnTo>
                      <a:pt x="3488" y="545"/>
                    </a:lnTo>
                    <a:lnTo>
                      <a:pt x="3476" y="546"/>
                    </a:lnTo>
                    <a:lnTo>
                      <a:pt x="3463" y="546"/>
                    </a:lnTo>
                    <a:lnTo>
                      <a:pt x="3441" y="546"/>
                    </a:lnTo>
                    <a:lnTo>
                      <a:pt x="3420" y="543"/>
                    </a:lnTo>
                    <a:lnTo>
                      <a:pt x="3400" y="540"/>
                    </a:lnTo>
                    <a:lnTo>
                      <a:pt x="3379" y="535"/>
                    </a:lnTo>
                    <a:lnTo>
                      <a:pt x="3361" y="529"/>
                    </a:lnTo>
                    <a:lnTo>
                      <a:pt x="3343" y="523"/>
                    </a:lnTo>
                    <a:lnTo>
                      <a:pt x="3327" y="514"/>
                    </a:lnTo>
                    <a:lnTo>
                      <a:pt x="3312" y="507"/>
                    </a:lnTo>
                    <a:lnTo>
                      <a:pt x="3288" y="601"/>
                    </a:lnTo>
                    <a:close/>
                    <a:moveTo>
                      <a:pt x="3188" y="263"/>
                    </a:moveTo>
                    <a:lnTo>
                      <a:pt x="2955" y="263"/>
                    </a:lnTo>
                    <a:lnTo>
                      <a:pt x="2955" y="104"/>
                    </a:lnTo>
                    <a:lnTo>
                      <a:pt x="3202" y="104"/>
                    </a:lnTo>
                    <a:lnTo>
                      <a:pt x="3202" y="10"/>
                    </a:lnTo>
                    <a:lnTo>
                      <a:pt x="2841" y="10"/>
                    </a:lnTo>
                    <a:lnTo>
                      <a:pt x="2841" y="631"/>
                    </a:lnTo>
                    <a:lnTo>
                      <a:pt x="3216" y="631"/>
                    </a:lnTo>
                    <a:lnTo>
                      <a:pt x="3216" y="537"/>
                    </a:lnTo>
                    <a:lnTo>
                      <a:pt x="2955" y="537"/>
                    </a:lnTo>
                    <a:lnTo>
                      <a:pt x="2955" y="355"/>
                    </a:lnTo>
                    <a:lnTo>
                      <a:pt x="3188" y="355"/>
                    </a:lnTo>
                    <a:lnTo>
                      <a:pt x="3188" y="263"/>
                    </a:lnTo>
                    <a:close/>
                    <a:moveTo>
                      <a:pt x="2727" y="523"/>
                    </a:moveTo>
                    <a:lnTo>
                      <a:pt x="2714" y="528"/>
                    </a:lnTo>
                    <a:lnTo>
                      <a:pt x="2701" y="532"/>
                    </a:lnTo>
                    <a:lnTo>
                      <a:pt x="2687" y="536"/>
                    </a:lnTo>
                    <a:lnTo>
                      <a:pt x="2671" y="539"/>
                    </a:lnTo>
                    <a:lnTo>
                      <a:pt x="2655" y="542"/>
                    </a:lnTo>
                    <a:lnTo>
                      <a:pt x="2637" y="544"/>
                    </a:lnTo>
                    <a:lnTo>
                      <a:pt x="2621" y="545"/>
                    </a:lnTo>
                    <a:lnTo>
                      <a:pt x="2604" y="545"/>
                    </a:lnTo>
                    <a:lnTo>
                      <a:pt x="2590" y="545"/>
                    </a:lnTo>
                    <a:lnTo>
                      <a:pt x="2579" y="544"/>
                    </a:lnTo>
                    <a:lnTo>
                      <a:pt x="2567" y="543"/>
                    </a:lnTo>
                    <a:lnTo>
                      <a:pt x="2555" y="541"/>
                    </a:lnTo>
                    <a:lnTo>
                      <a:pt x="2544" y="539"/>
                    </a:lnTo>
                    <a:lnTo>
                      <a:pt x="2533" y="537"/>
                    </a:lnTo>
                    <a:lnTo>
                      <a:pt x="2522" y="534"/>
                    </a:lnTo>
                    <a:lnTo>
                      <a:pt x="2512" y="530"/>
                    </a:lnTo>
                    <a:lnTo>
                      <a:pt x="2502" y="526"/>
                    </a:lnTo>
                    <a:lnTo>
                      <a:pt x="2493" y="522"/>
                    </a:lnTo>
                    <a:lnTo>
                      <a:pt x="2483" y="516"/>
                    </a:lnTo>
                    <a:lnTo>
                      <a:pt x="2475" y="511"/>
                    </a:lnTo>
                    <a:lnTo>
                      <a:pt x="2467" y="505"/>
                    </a:lnTo>
                    <a:lnTo>
                      <a:pt x="2459" y="499"/>
                    </a:lnTo>
                    <a:lnTo>
                      <a:pt x="2451" y="492"/>
                    </a:lnTo>
                    <a:lnTo>
                      <a:pt x="2444" y="486"/>
                    </a:lnTo>
                    <a:lnTo>
                      <a:pt x="2437" y="477"/>
                    </a:lnTo>
                    <a:lnTo>
                      <a:pt x="2431" y="470"/>
                    </a:lnTo>
                    <a:lnTo>
                      <a:pt x="2426" y="462"/>
                    </a:lnTo>
                    <a:lnTo>
                      <a:pt x="2420" y="453"/>
                    </a:lnTo>
                    <a:lnTo>
                      <a:pt x="2414" y="443"/>
                    </a:lnTo>
                    <a:lnTo>
                      <a:pt x="2410" y="434"/>
                    </a:lnTo>
                    <a:lnTo>
                      <a:pt x="2406" y="425"/>
                    </a:lnTo>
                    <a:lnTo>
                      <a:pt x="2402" y="415"/>
                    </a:lnTo>
                    <a:lnTo>
                      <a:pt x="2396" y="393"/>
                    </a:lnTo>
                    <a:lnTo>
                      <a:pt x="2391" y="371"/>
                    </a:lnTo>
                    <a:lnTo>
                      <a:pt x="2389" y="347"/>
                    </a:lnTo>
                    <a:lnTo>
                      <a:pt x="2388" y="322"/>
                    </a:lnTo>
                    <a:lnTo>
                      <a:pt x="2388" y="309"/>
                    </a:lnTo>
                    <a:lnTo>
                      <a:pt x="2389" y="295"/>
                    </a:lnTo>
                    <a:lnTo>
                      <a:pt x="2390" y="282"/>
                    </a:lnTo>
                    <a:lnTo>
                      <a:pt x="2392" y="270"/>
                    </a:lnTo>
                    <a:lnTo>
                      <a:pt x="2394" y="257"/>
                    </a:lnTo>
                    <a:lnTo>
                      <a:pt x="2397" y="246"/>
                    </a:lnTo>
                    <a:lnTo>
                      <a:pt x="2400" y="235"/>
                    </a:lnTo>
                    <a:lnTo>
                      <a:pt x="2403" y="223"/>
                    </a:lnTo>
                    <a:lnTo>
                      <a:pt x="2408" y="213"/>
                    </a:lnTo>
                    <a:lnTo>
                      <a:pt x="2412" y="203"/>
                    </a:lnTo>
                    <a:lnTo>
                      <a:pt x="2418" y="193"/>
                    </a:lnTo>
                    <a:lnTo>
                      <a:pt x="2423" y="184"/>
                    </a:lnTo>
                    <a:lnTo>
                      <a:pt x="2429" y="176"/>
                    </a:lnTo>
                    <a:lnTo>
                      <a:pt x="2435" y="168"/>
                    </a:lnTo>
                    <a:lnTo>
                      <a:pt x="2441" y="159"/>
                    </a:lnTo>
                    <a:lnTo>
                      <a:pt x="2448" y="152"/>
                    </a:lnTo>
                    <a:lnTo>
                      <a:pt x="2457" y="145"/>
                    </a:lnTo>
                    <a:lnTo>
                      <a:pt x="2464" y="139"/>
                    </a:lnTo>
                    <a:lnTo>
                      <a:pt x="2472" y="133"/>
                    </a:lnTo>
                    <a:lnTo>
                      <a:pt x="2480" y="127"/>
                    </a:lnTo>
                    <a:lnTo>
                      <a:pt x="2489" y="121"/>
                    </a:lnTo>
                    <a:lnTo>
                      <a:pt x="2499" y="117"/>
                    </a:lnTo>
                    <a:lnTo>
                      <a:pt x="2508" y="112"/>
                    </a:lnTo>
                    <a:lnTo>
                      <a:pt x="2517" y="109"/>
                    </a:lnTo>
                    <a:lnTo>
                      <a:pt x="2538" y="102"/>
                    </a:lnTo>
                    <a:lnTo>
                      <a:pt x="2559" y="98"/>
                    </a:lnTo>
                    <a:lnTo>
                      <a:pt x="2582" y="95"/>
                    </a:lnTo>
                    <a:lnTo>
                      <a:pt x="2605" y="94"/>
                    </a:lnTo>
                    <a:lnTo>
                      <a:pt x="2623" y="95"/>
                    </a:lnTo>
                    <a:lnTo>
                      <a:pt x="2641" y="96"/>
                    </a:lnTo>
                    <a:lnTo>
                      <a:pt x="2658" y="98"/>
                    </a:lnTo>
                    <a:lnTo>
                      <a:pt x="2673" y="101"/>
                    </a:lnTo>
                    <a:lnTo>
                      <a:pt x="2688" y="105"/>
                    </a:lnTo>
                    <a:lnTo>
                      <a:pt x="2701" y="109"/>
                    </a:lnTo>
                    <a:lnTo>
                      <a:pt x="2714" y="113"/>
                    </a:lnTo>
                    <a:lnTo>
                      <a:pt x="2726" y="118"/>
                    </a:lnTo>
                    <a:lnTo>
                      <a:pt x="2750" y="28"/>
                    </a:lnTo>
                    <a:lnTo>
                      <a:pt x="2740" y="24"/>
                    </a:lnTo>
                    <a:lnTo>
                      <a:pt x="2728" y="19"/>
                    </a:lnTo>
                    <a:lnTo>
                      <a:pt x="2712" y="13"/>
                    </a:lnTo>
                    <a:lnTo>
                      <a:pt x="2695" y="9"/>
                    </a:lnTo>
                    <a:lnTo>
                      <a:pt x="2674" y="6"/>
                    </a:lnTo>
                    <a:lnTo>
                      <a:pt x="2652" y="3"/>
                    </a:lnTo>
                    <a:lnTo>
                      <a:pt x="2627" y="1"/>
                    </a:lnTo>
                    <a:lnTo>
                      <a:pt x="2600" y="0"/>
                    </a:lnTo>
                    <a:lnTo>
                      <a:pt x="2583" y="1"/>
                    </a:lnTo>
                    <a:lnTo>
                      <a:pt x="2566" y="2"/>
                    </a:lnTo>
                    <a:lnTo>
                      <a:pt x="2548" y="4"/>
                    </a:lnTo>
                    <a:lnTo>
                      <a:pt x="2532" y="6"/>
                    </a:lnTo>
                    <a:lnTo>
                      <a:pt x="2515" y="9"/>
                    </a:lnTo>
                    <a:lnTo>
                      <a:pt x="2499" y="13"/>
                    </a:lnTo>
                    <a:lnTo>
                      <a:pt x="2483" y="17"/>
                    </a:lnTo>
                    <a:lnTo>
                      <a:pt x="2468" y="23"/>
                    </a:lnTo>
                    <a:lnTo>
                      <a:pt x="2454" y="29"/>
                    </a:lnTo>
                    <a:lnTo>
                      <a:pt x="2439" y="35"/>
                    </a:lnTo>
                    <a:lnTo>
                      <a:pt x="2426" y="42"/>
                    </a:lnTo>
                    <a:lnTo>
                      <a:pt x="2411" y="50"/>
                    </a:lnTo>
                    <a:lnTo>
                      <a:pt x="2399" y="59"/>
                    </a:lnTo>
                    <a:lnTo>
                      <a:pt x="2387" y="68"/>
                    </a:lnTo>
                    <a:lnTo>
                      <a:pt x="2374" y="77"/>
                    </a:lnTo>
                    <a:lnTo>
                      <a:pt x="2363" y="87"/>
                    </a:lnTo>
                    <a:lnTo>
                      <a:pt x="2352" y="99"/>
                    </a:lnTo>
                    <a:lnTo>
                      <a:pt x="2342" y="110"/>
                    </a:lnTo>
                    <a:lnTo>
                      <a:pt x="2332" y="122"/>
                    </a:lnTo>
                    <a:lnTo>
                      <a:pt x="2323" y="135"/>
                    </a:lnTo>
                    <a:lnTo>
                      <a:pt x="2315" y="148"/>
                    </a:lnTo>
                    <a:lnTo>
                      <a:pt x="2307" y="162"/>
                    </a:lnTo>
                    <a:lnTo>
                      <a:pt x="2300" y="176"/>
                    </a:lnTo>
                    <a:lnTo>
                      <a:pt x="2293" y="190"/>
                    </a:lnTo>
                    <a:lnTo>
                      <a:pt x="2288" y="206"/>
                    </a:lnTo>
                    <a:lnTo>
                      <a:pt x="2283" y="222"/>
                    </a:lnTo>
                    <a:lnTo>
                      <a:pt x="2278" y="239"/>
                    </a:lnTo>
                    <a:lnTo>
                      <a:pt x="2275" y="255"/>
                    </a:lnTo>
                    <a:lnTo>
                      <a:pt x="2272" y="273"/>
                    </a:lnTo>
                    <a:lnTo>
                      <a:pt x="2270" y="290"/>
                    </a:lnTo>
                    <a:lnTo>
                      <a:pt x="2269" y="309"/>
                    </a:lnTo>
                    <a:lnTo>
                      <a:pt x="2269" y="328"/>
                    </a:lnTo>
                    <a:lnTo>
                      <a:pt x="2269" y="346"/>
                    </a:lnTo>
                    <a:lnTo>
                      <a:pt x="2270" y="362"/>
                    </a:lnTo>
                    <a:lnTo>
                      <a:pt x="2272" y="380"/>
                    </a:lnTo>
                    <a:lnTo>
                      <a:pt x="2274" y="395"/>
                    </a:lnTo>
                    <a:lnTo>
                      <a:pt x="2277" y="412"/>
                    </a:lnTo>
                    <a:lnTo>
                      <a:pt x="2281" y="427"/>
                    </a:lnTo>
                    <a:lnTo>
                      <a:pt x="2285" y="441"/>
                    </a:lnTo>
                    <a:lnTo>
                      <a:pt x="2290" y="457"/>
                    </a:lnTo>
                    <a:lnTo>
                      <a:pt x="2295" y="470"/>
                    </a:lnTo>
                    <a:lnTo>
                      <a:pt x="2302" y="484"/>
                    </a:lnTo>
                    <a:lnTo>
                      <a:pt x="2309" y="497"/>
                    </a:lnTo>
                    <a:lnTo>
                      <a:pt x="2317" y="509"/>
                    </a:lnTo>
                    <a:lnTo>
                      <a:pt x="2325" y="522"/>
                    </a:lnTo>
                    <a:lnTo>
                      <a:pt x="2333" y="534"/>
                    </a:lnTo>
                    <a:lnTo>
                      <a:pt x="2343" y="544"/>
                    </a:lnTo>
                    <a:lnTo>
                      <a:pt x="2353" y="555"/>
                    </a:lnTo>
                    <a:lnTo>
                      <a:pt x="2363" y="565"/>
                    </a:lnTo>
                    <a:lnTo>
                      <a:pt x="2374" y="574"/>
                    </a:lnTo>
                    <a:lnTo>
                      <a:pt x="2386" y="583"/>
                    </a:lnTo>
                    <a:lnTo>
                      <a:pt x="2398" y="592"/>
                    </a:lnTo>
                    <a:lnTo>
                      <a:pt x="2411" y="599"/>
                    </a:lnTo>
                    <a:lnTo>
                      <a:pt x="2424" y="606"/>
                    </a:lnTo>
                    <a:lnTo>
                      <a:pt x="2438" y="612"/>
                    </a:lnTo>
                    <a:lnTo>
                      <a:pt x="2452" y="618"/>
                    </a:lnTo>
                    <a:lnTo>
                      <a:pt x="2467" y="623"/>
                    </a:lnTo>
                    <a:lnTo>
                      <a:pt x="2482" y="628"/>
                    </a:lnTo>
                    <a:lnTo>
                      <a:pt x="2499" y="632"/>
                    </a:lnTo>
                    <a:lnTo>
                      <a:pt x="2515" y="635"/>
                    </a:lnTo>
                    <a:lnTo>
                      <a:pt x="2532" y="637"/>
                    </a:lnTo>
                    <a:lnTo>
                      <a:pt x="2549" y="639"/>
                    </a:lnTo>
                    <a:lnTo>
                      <a:pt x="2567" y="640"/>
                    </a:lnTo>
                    <a:lnTo>
                      <a:pt x="2585" y="641"/>
                    </a:lnTo>
                    <a:lnTo>
                      <a:pt x="2612" y="640"/>
                    </a:lnTo>
                    <a:lnTo>
                      <a:pt x="2637" y="638"/>
                    </a:lnTo>
                    <a:lnTo>
                      <a:pt x="2661" y="635"/>
                    </a:lnTo>
                    <a:lnTo>
                      <a:pt x="2684" y="632"/>
                    </a:lnTo>
                    <a:lnTo>
                      <a:pt x="2702" y="628"/>
                    </a:lnTo>
                    <a:lnTo>
                      <a:pt x="2720" y="622"/>
                    </a:lnTo>
                    <a:lnTo>
                      <a:pt x="2734" y="617"/>
                    </a:lnTo>
                    <a:lnTo>
                      <a:pt x="2745" y="612"/>
                    </a:lnTo>
                    <a:lnTo>
                      <a:pt x="2727" y="523"/>
                    </a:lnTo>
                    <a:close/>
                    <a:moveTo>
                      <a:pt x="2058" y="10"/>
                    </a:moveTo>
                    <a:lnTo>
                      <a:pt x="2058" y="631"/>
                    </a:lnTo>
                    <a:lnTo>
                      <a:pt x="2171" y="631"/>
                    </a:lnTo>
                    <a:lnTo>
                      <a:pt x="2171" y="10"/>
                    </a:lnTo>
                    <a:lnTo>
                      <a:pt x="2058" y="10"/>
                    </a:lnTo>
                    <a:close/>
                    <a:moveTo>
                      <a:pt x="1776" y="631"/>
                    </a:moveTo>
                    <a:lnTo>
                      <a:pt x="1991" y="10"/>
                    </a:lnTo>
                    <a:lnTo>
                      <a:pt x="1871" y="10"/>
                    </a:lnTo>
                    <a:lnTo>
                      <a:pt x="1780" y="294"/>
                    </a:lnTo>
                    <a:lnTo>
                      <a:pt x="1771" y="322"/>
                    </a:lnTo>
                    <a:lnTo>
                      <a:pt x="1762" y="351"/>
                    </a:lnTo>
                    <a:lnTo>
                      <a:pt x="1754" y="379"/>
                    </a:lnTo>
                    <a:lnTo>
                      <a:pt x="1746" y="407"/>
                    </a:lnTo>
                    <a:lnTo>
                      <a:pt x="1738" y="435"/>
                    </a:lnTo>
                    <a:lnTo>
                      <a:pt x="1730" y="463"/>
                    </a:lnTo>
                    <a:lnTo>
                      <a:pt x="1724" y="491"/>
                    </a:lnTo>
                    <a:lnTo>
                      <a:pt x="1717" y="518"/>
                    </a:lnTo>
                    <a:lnTo>
                      <a:pt x="1715" y="518"/>
                    </a:lnTo>
                    <a:lnTo>
                      <a:pt x="1709" y="491"/>
                    </a:lnTo>
                    <a:lnTo>
                      <a:pt x="1702" y="462"/>
                    </a:lnTo>
                    <a:lnTo>
                      <a:pt x="1695" y="434"/>
                    </a:lnTo>
                    <a:lnTo>
                      <a:pt x="1688" y="406"/>
                    </a:lnTo>
                    <a:lnTo>
                      <a:pt x="1680" y="379"/>
                    </a:lnTo>
                    <a:lnTo>
                      <a:pt x="1672" y="350"/>
                    </a:lnTo>
                    <a:lnTo>
                      <a:pt x="1663" y="321"/>
                    </a:lnTo>
                    <a:lnTo>
                      <a:pt x="1654" y="292"/>
                    </a:lnTo>
                    <a:lnTo>
                      <a:pt x="1570" y="10"/>
                    </a:lnTo>
                    <a:lnTo>
                      <a:pt x="1447" y="10"/>
                    </a:lnTo>
                    <a:lnTo>
                      <a:pt x="1647" y="631"/>
                    </a:lnTo>
                    <a:lnTo>
                      <a:pt x="1776" y="631"/>
                    </a:lnTo>
                    <a:close/>
                    <a:moveTo>
                      <a:pt x="1090" y="97"/>
                    </a:moveTo>
                    <a:lnTo>
                      <a:pt x="1101" y="95"/>
                    </a:lnTo>
                    <a:lnTo>
                      <a:pt x="1117" y="93"/>
                    </a:lnTo>
                    <a:lnTo>
                      <a:pt x="1136" y="92"/>
                    </a:lnTo>
                    <a:lnTo>
                      <a:pt x="1161" y="91"/>
                    </a:lnTo>
                    <a:lnTo>
                      <a:pt x="1174" y="92"/>
                    </a:lnTo>
                    <a:lnTo>
                      <a:pt x="1187" y="93"/>
                    </a:lnTo>
                    <a:lnTo>
                      <a:pt x="1199" y="95"/>
                    </a:lnTo>
                    <a:lnTo>
                      <a:pt x="1210" y="97"/>
                    </a:lnTo>
                    <a:lnTo>
                      <a:pt x="1222" y="100"/>
                    </a:lnTo>
                    <a:lnTo>
                      <a:pt x="1231" y="105"/>
                    </a:lnTo>
                    <a:lnTo>
                      <a:pt x="1240" y="109"/>
                    </a:lnTo>
                    <a:lnTo>
                      <a:pt x="1248" y="115"/>
                    </a:lnTo>
                    <a:lnTo>
                      <a:pt x="1256" y="121"/>
                    </a:lnTo>
                    <a:lnTo>
                      <a:pt x="1263" y="130"/>
                    </a:lnTo>
                    <a:lnTo>
                      <a:pt x="1268" y="137"/>
                    </a:lnTo>
                    <a:lnTo>
                      <a:pt x="1273" y="146"/>
                    </a:lnTo>
                    <a:lnTo>
                      <a:pt x="1277" y="156"/>
                    </a:lnTo>
                    <a:lnTo>
                      <a:pt x="1279" y="167"/>
                    </a:lnTo>
                    <a:lnTo>
                      <a:pt x="1281" y="178"/>
                    </a:lnTo>
                    <a:lnTo>
                      <a:pt x="1281" y="190"/>
                    </a:lnTo>
                    <a:lnTo>
                      <a:pt x="1281" y="202"/>
                    </a:lnTo>
                    <a:lnTo>
                      <a:pt x="1279" y="212"/>
                    </a:lnTo>
                    <a:lnTo>
                      <a:pt x="1277" y="222"/>
                    </a:lnTo>
                    <a:lnTo>
                      <a:pt x="1273" y="232"/>
                    </a:lnTo>
                    <a:lnTo>
                      <a:pt x="1268" y="242"/>
                    </a:lnTo>
                    <a:lnTo>
                      <a:pt x="1263" y="250"/>
                    </a:lnTo>
                    <a:lnTo>
                      <a:pt x="1255" y="257"/>
                    </a:lnTo>
                    <a:lnTo>
                      <a:pt x="1248" y="264"/>
                    </a:lnTo>
                    <a:lnTo>
                      <a:pt x="1240" y="271"/>
                    </a:lnTo>
                    <a:lnTo>
                      <a:pt x="1231" y="277"/>
                    </a:lnTo>
                    <a:lnTo>
                      <a:pt x="1221" y="281"/>
                    </a:lnTo>
                    <a:lnTo>
                      <a:pt x="1209" y="285"/>
                    </a:lnTo>
                    <a:lnTo>
                      <a:pt x="1197" y="288"/>
                    </a:lnTo>
                    <a:lnTo>
                      <a:pt x="1185" y="291"/>
                    </a:lnTo>
                    <a:lnTo>
                      <a:pt x="1171" y="292"/>
                    </a:lnTo>
                    <a:lnTo>
                      <a:pt x="1158" y="292"/>
                    </a:lnTo>
                    <a:lnTo>
                      <a:pt x="1090" y="292"/>
                    </a:lnTo>
                    <a:lnTo>
                      <a:pt x="1090" y="97"/>
                    </a:lnTo>
                    <a:close/>
                    <a:moveTo>
                      <a:pt x="978" y="631"/>
                    </a:moveTo>
                    <a:lnTo>
                      <a:pt x="1090" y="631"/>
                    </a:lnTo>
                    <a:lnTo>
                      <a:pt x="1090" y="375"/>
                    </a:lnTo>
                    <a:lnTo>
                      <a:pt x="1148" y="375"/>
                    </a:lnTo>
                    <a:lnTo>
                      <a:pt x="1159" y="377"/>
                    </a:lnTo>
                    <a:lnTo>
                      <a:pt x="1170" y="378"/>
                    </a:lnTo>
                    <a:lnTo>
                      <a:pt x="1180" y="380"/>
                    </a:lnTo>
                    <a:lnTo>
                      <a:pt x="1190" y="382"/>
                    </a:lnTo>
                    <a:lnTo>
                      <a:pt x="1198" y="385"/>
                    </a:lnTo>
                    <a:lnTo>
                      <a:pt x="1206" y="389"/>
                    </a:lnTo>
                    <a:lnTo>
                      <a:pt x="1213" y="394"/>
                    </a:lnTo>
                    <a:lnTo>
                      <a:pt x="1221" y="400"/>
                    </a:lnTo>
                    <a:lnTo>
                      <a:pt x="1227" y="407"/>
                    </a:lnTo>
                    <a:lnTo>
                      <a:pt x="1233" y="415"/>
                    </a:lnTo>
                    <a:lnTo>
                      <a:pt x="1238" y="424"/>
                    </a:lnTo>
                    <a:lnTo>
                      <a:pt x="1243" y="433"/>
                    </a:lnTo>
                    <a:lnTo>
                      <a:pt x="1247" y="444"/>
                    </a:lnTo>
                    <a:lnTo>
                      <a:pt x="1251" y="457"/>
                    </a:lnTo>
                    <a:lnTo>
                      <a:pt x="1255" y="470"/>
                    </a:lnTo>
                    <a:lnTo>
                      <a:pt x="1259" y="485"/>
                    </a:lnTo>
                    <a:lnTo>
                      <a:pt x="1272" y="537"/>
                    </a:lnTo>
                    <a:lnTo>
                      <a:pt x="1283" y="579"/>
                    </a:lnTo>
                    <a:lnTo>
                      <a:pt x="1288" y="597"/>
                    </a:lnTo>
                    <a:lnTo>
                      <a:pt x="1292" y="611"/>
                    </a:lnTo>
                    <a:lnTo>
                      <a:pt x="1297" y="622"/>
                    </a:lnTo>
                    <a:lnTo>
                      <a:pt x="1301" y="631"/>
                    </a:lnTo>
                    <a:lnTo>
                      <a:pt x="1417" y="631"/>
                    </a:lnTo>
                    <a:lnTo>
                      <a:pt x="1413" y="619"/>
                    </a:lnTo>
                    <a:lnTo>
                      <a:pt x="1406" y="605"/>
                    </a:lnTo>
                    <a:lnTo>
                      <a:pt x="1401" y="585"/>
                    </a:lnTo>
                    <a:lnTo>
                      <a:pt x="1395" y="565"/>
                    </a:lnTo>
                    <a:lnTo>
                      <a:pt x="1389" y="540"/>
                    </a:lnTo>
                    <a:lnTo>
                      <a:pt x="1382" y="514"/>
                    </a:lnTo>
                    <a:lnTo>
                      <a:pt x="1376" y="487"/>
                    </a:lnTo>
                    <a:lnTo>
                      <a:pt x="1368" y="458"/>
                    </a:lnTo>
                    <a:lnTo>
                      <a:pt x="1362" y="436"/>
                    </a:lnTo>
                    <a:lnTo>
                      <a:pt x="1354" y="416"/>
                    </a:lnTo>
                    <a:lnTo>
                      <a:pt x="1346" y="398"/>
                    </a:lnTo>
                    <a:lnTo>
                      <a:pt x="1336" y="382"/>
                    </a:lnTo>
                    <a:lnTo>
                      <a:pt x="1330" y="374"/>
                    </a:lnTo>
                    <a:lnTo>
                      <a:pt x="1324" y="367"/>
                    </a:lnTo>
                    <a:lnTo>
                      <a:pt x="1318" y="361"/>
                    </a:lnTo>
                    <a:lnTo>
                      <a:pt x="1312" y="355"/>
                    </a:lnTo>
                    <a:lnTo>
                      <a:pt x="1305" y="350"/>
                    </a:lnTo>
                    <a:lnTo>
                      <a:pt x="1298" y="346"/>
                    </a:lnTo>
                    <a:lnTo>
                      <a:pt x="1290" y="342"/>
                    </a:lnTo>
                    <a:lnTo>
                      <a:pt x="1282" y="337"/>
                    </a:lnTo>
                    <a:lnTo>
                      <a:pt x="1282" y="335"/>
                    </a:lnTo>
                    <a:lnTo>
                      <a:pt x="1292" y="330"/>
                    </a:lnTo>
                    <a:lnTo>
                      <a:pt x="1304" y="326"/>
                    </a:lnTo>
                    <a:lnTo>
                      <a:pt x="1314" y="320"/>
                    </a:lnTo>
                    <a:lnTo>
                      <a:pt x="1324" y="314"/>
                    </a:lnTo>
                    <a:lnTo>
                      <a:pt x="1334" y="306"/>
                    </a:lnTo>
                    <a:lnTo>
                      <a:pt x="1343" y="298"/>
                    </a:lnTo>
                    <a:lnTo>
                      <a:pt x="1352" y="289"/>
                    </a:lnTo>
                    <a:lnTo>
                      <a:pt x="1360" y="280"/>
                    </a:lnTo>
                    <a:lnTo>
                      <a:pt x="1367" y="270"/>
                    </a:lnTo>
                    <a:lnTo>
                      <a:pt x="1374" y="258"/>
                    </a:lnTo>
                    <a:lnTo>
                      <a:pt x="1380" y="247"/>
                    </a:lnTo>
                    <a:lnTo>
                      <a:pt x="1385" y="235"/>
                    </a:lnTo>
                    <a:lnTo>
                      <a:pt x="1389" y="222"/>
                    </a:lnTo>
                    <a:lnTo>
                      <a:pt x="1392" y="209"/>
                    </a:lnTo>
                    <a:lnTo>
                      <a:pt x="1394" y="194"/>
                    </a:lnTo>
                    <a:lnTo>
                      <a:pt x="1394" y="180"/>
                    </a:lnTo>
                    <a:lnTo>
                      <a:pt x="1393" y="160"/>
                    </a:lnTo>
                    <a:lnTo>
                      <a:pt x="1391" y="142"/>
                    </a:lnTo>
                    <a:lnTo>
                      <a:pt x="1386" y="124"/>
                    </a:lnTo>
                    <a:lnTo>
                      <a:pt x="1381" y="108"/>
                    </a:lnTo>
                    <a:lnTo>
                      <a:pt x="1373" y="94"/>
                    </a:lnTo>
                    <a:lnTo>
                      <a:pt x="1363" y="79"/>
                    </a:lnTo>
                    <a:lnTo>
                      <a:pt x="1353" y="67"/>
                    </a:lnTo>
                    <a:lnTo>
                      <a:pt x="1341" y="56"/>
                    </a:lnTo>
                    <a:lnTo>
                      <a:pt x="1333" y="49"/>
                    </a:lnTo>
                    <a:lnTo>
                      <a:pt x="1324" y="43"/>
                    </a:lnTo>
                    <a:lnTo>
                      <a:pt x="1315" y="38"/>
                    </a:lnTo>
                    <a:lnTo>
                      <a:pt x="1306" y="33"/>
                    </a:lnTo>
                    <a:lnTo>
                      <a:pt x="1296" y="28"/>
                    </a:lnTo>
                    <a:lnTo>
                      <a:pt x="1285" y="24"/>
                    </a:lnTo>
                    <a:lnTo>
                      <a:pt x="1275" y="21"/>
                    </a:lnTo>
                    <a:lnTo>
                      <a:pt x="1263" y="17"/>
                    </a:lnTo>
                    <a:lnTo>
                      <a:pt x="1238" y="12"/>
                    </a:lnTo>
                    <a:lnTo>
                      <a:pt x="1211" y="8"/>
                    </a:lnTo>
                    <a:lnTo>
                      <a:pt x="1181" y="6"/>
                    </a:lnTo>
                    <a:lnTo>
                      <a:pt x="1150" y="5"/>
                    </a:lnTo>
                    <a:lnTo>
                      <a:pt x="1125" y="5"/>
                    </a:lnTo>
                    <a:lnTo>
                      <a:pt x="1101" y="6"/>
                    </a:lnTo>
                    <a:lnTo>
                      <a:pt x="1078" y="7"/>
                    </a:lnTo>
                    <a:lnTo>
                      <a:pt x="1055" y="9"/>
                    </a:lnTo>
                    <a:lnTo>
                      <a:pt x="1034" y="11"/>
                    </a:lnTo>
                    <a:lnTo>
                      <a:pt x="1014" y="13"/>
                    </a:lnTo>
                    <a:lnTo>
                      <a:pt x="995" y="15"/>
                    </a:lnTo>
                    <a:lnTo>
                      <a:pt x="978" y="19"/>
                    </a:lnTo>
                    <a:lnTo>
                      <a:pt x="978" y="631"/>
                    </a:lnTo>
                    <a:close/>
                    <a:moveTo>
                      <a:pt x="852" y="263"/>
                    </a:moveTo>
                    <a:lnTo>
                      <a:pt x="617" y="263"/>
                    </a:lnTo>
                    <a:lnTo>
                      <a:pt x="617" y="104"/>
                    </a:lnTo>
                    <a:lnTo>
                      <a:pt x="865" y="104"/>
                    </a:lnTo>
                    <a:lnTo>
                      <a:pt x="865" y="10"/>
                    </a:lnTo>
                    <a:lnTo>
                      <a:pt x="504" y="10"/>
                    </a:lnTo>
                    <a:lnTo>
                      <a:pt x="504" y="631"/>
                    </a:lnTo>
                    <a:lnTo>
                      <a:pt x="879" y="631"/>
                    </a:lnTo>
                    <a:lnTo>
                      <a:pt x="879" y="537"/>
                    </a:lnTo>
                    <a:lnTo>
                      <a:pt x="617" y="537"/>
                    </a:lnTo>
                    <a:lnTo>
                      <a:pt x="617" y="355"/>
                    </a:lnTo>
                    <a:lnTo>
                      <a:pt x="852" y="355"/>
                    </a:lnTo>
                    <a:lnTo>
                      <a:pt x="852" y="263"/>
                    </a:lnTo>
                    <a:close/>
                    <a:moveTo>
                      <a:pt x="0" y="601"/>
                    </a:moveTo>
                    <a:lnTo>
                      <a:pt x="14" y="609"/>
                    </a:lnTo>
                    <a:lnTo>
                      <a:pt x="32" y="616"/>
                    </a:lnTo>
                    <a:lnTo>
                      <a:pt x="50" y="622"/>
                    </a:lnTo>
                    <a:lnTo>
                      <a:pt x="72" y="629"/>
                    </a:lnTo>
                    <a:lnTo>
                      <a:pt x="94" y="634"/>
                    </a:lnTo>
                    <a:lnTo>
                      <a:pt x="118" y="637"/>
                    </a:lnTo>
                    <a:lnTo>
                      <a:pt x="143" y="640"/>
                    </a:lnTo>
                    <a:lnTo>
                      <a:pt x="167" y="641"/>
                    </a:lnTo>
                    <a:lnTo>
                      <a:pt x="196" y="640"/>
                    </a:lnTo>
                    <a:lnTo>
                      <a:pt x="224" y="637"/>
                    </a:lnTo>
                    <a:lnTo>
                      <a:pt x="236" y="635"/>
                    </a:lnTo>
                    <a:lnTo>
                      <a:pt x="248" y="632"/>
                    </a:lnTo>
                    <a:lnTo>
                      <a:pt x="261" y="629"/>
                    </a:lnTo>
                    <a:lnTo>
                      <a:pt x="272" y="625"/>
                    </a:lnTo>
                    <a:lnTo>
                      <a:pt x="282" y="621"/>
                    </a:lnTo>
                    <a:lnTo>
                      <a:pt x="293" y="617"/>
                    </a:lnTo>
                    <a:lnTo>
                      <a:pt x="303" y="613"/>
                    </a:lnTo>
                    <a:lnTo>
                      <a:pt x="312" y="608"/>
                    </a:lnTo>
                    <a:lnTo>
                      <a:pt x="321" y="603"/>
                    </a:lnTo>
                    <a:lnTo>
                      <a:pt x="330" y="597"/>
                    </a:lnTo>
                    <a:lnTo>
                      <a:pt x="338" y="591"/>
                    </a:lnTo>
                    <a:lnTo>
                      <a:pt x="345" y="584"/>
                    </a:lnTo>
                    <a:lnTo>
                      <a:pt x="352" y="578"/>
                    </a:lnTo>
                    <a:lnTo>
                      <a:pt x="358" y="571"/>
                    </a:lnTo>
                    <a:lnTo>
                      <a:pt x="365" y="564"/>
                    </a:lnTo>
                    <a:lnTo>
                      <a:pt x="371" y="557"/>
                    </a:lnTo>
                    <a:lnTo>
                      <a:pt x="380" y="541"/>
                    </a:lnTo>
                    <a:lnTo>
                      <a:pt x="388" y="526"/>
                    </a:lnTo>
                    <a:lnTo>
                      <a:pt x="394" y="508"/>
                    </a:lnTo>
                    <a:lnTo>
                      <a:pt x="400" y="491"/>
                    </a:lnTo>
                    <a:lnTo>
                      <a:pt x="402" y="472"/>
                    </a:lnTo>
                    <a:lnTo>
                      <a:pt x="403" y="454"/>
                    </a:lnTo>
                    <a:lnTo>
                      <a:pt x="402" y="437"/>
                    </a:lnTo>
                    <a:lnTo>
                      <a:pt x="401" y="422"/>
                    </a:lnTo>
                    <a:lnTo>
                      <a:pt x="397" y="407"/>
                    </a:lnTo>
                    <a:lnTo>
                      <a:pt x="393" y="393"/>
                    </a:lnTo>
                    <a:lnTo>
                      <a:pt x="387" y="380"/>
                    </a:lnTo>
                    <a:lnTo>
                      <a:pt x="381" y="367"/>
                    </a:lnTo>
                    <a:lnTo>
                      <a:pt x="373" y="355"/>
                    </a:lnTo>
                    <a:lnTo>
                      <a:pt x="364" y="344"/>
                    </a:lnTo>
                    <a:lnTo>
                      <a:pt x="353" y="332"/>
                    </a:lnTo>
                    <a:lnTo>
                      <a:pt x="341" y="322"/>
                    </a:lnTo>
                    <a:lnTo>
                      <a:pt x="328" y="313"/>
                    </a:lnTo>
                    <a:lnTo>
                      <a:pt x="313" y="303"/>
                    </a:lnTo>
                    <a:lnTo>
                      <a:pt x="298" y="294"/>
                    </a:lnTo>
                    <a:lnTo>
                      <a:pt x="281" y="286"/>
                    </a:lnTo>
                    <a:lnTo>
                      <a:pt x="263" y="278"/>
                    </a:lnTo>
                    <a:lnTo>
                      <a:pt x="243" y="270"/>
                    </a:lnTo>
                    <a:lnTo>
                      <a:pt x="215" y="258"/>
                    </a:lnTo>
                    <a:lnTo>
                      <a:pt x="190" y="247"/>
                    </a:lnTo>
                    <a:lnTo>
                      <a:pt x="179" y="242"/>
                    </a:lnTo>
                    <a:lnTo>
                      <a:pt x="169" y="236"/>
                    </a:lnTo>
                    <a:lnTo>
                      <a:pt x="161" y="230"/>
                    </a:lnTo>
                    <a:lnTo>
                      <a:pt x="153" y="224"/>
                    </a:lnTo>
                    <a:lnTo>
                      <a:pt x="146" y="219"/>
                    </a:lnTo>
                    <a:lnTo>
                      <a:pt x="141" y="213"/>
                    </a:lnTo>
                    <a:lnTo>
                      <a:pt x="135" y="206"/>
                    </a:lnTo>
                    <a:lnTo>
                      <a:pt x="131" y="200"/>
                    </a:lnTo>
                    <a:lnTo>
                      <a:pt x="128" y="192"/>
                    </a:lnTo>
                    <a:lnTo>
                      <a:pt x="126" y="184"/>
                    </a:lnTo>
                    <a:lnTo>
                      <a:pt x="125" y="177"/>
                    </a:lnTo>
                    <a:lnTo>
                      <a:pt x="125" y="168"/>
                    </a:lnTo>
                    <a:lnTo>
                      <a:pt x="125" y="162"/>
                    </a:lnTo>
                    <a:lnTo>
                      <a:pt x="126" y="154"/>
                    </a:lnTo>
                    <a:lnTo>
                      <a:pt x="128" y="147"/>
                    </a:lnTo>
                    <a:lnTo>
                      <a:pt x="130" y="141"/>
                    </a:lnTo>
                    <a:lnTo>
                      <a:pt x="134" y="135"/>
                    </a:lnTo>
                    <a:lnTo>
                      <a:pt x="139" y="129"/>
                    </a:lnTo>
                    <a:lnTo>
                      <a:pt x="143" y="122"/>
                    </a:lnTo>
                    <a:lnTo>
                      <a:pt x="149" y="117"/>
                    </a:lnTo>
                    <a:lnTo>
                      <a:pt x="156" y="112"/>
                    </a:lnTo>
                    <a:lnTo>
                      <a:pt x="163" y="107"/>
                    </a:lnTo>
                    <a:lnTo>
                      <a:pt x="171" y="103"/>
                    </a:lnTo>
                    <a:lnTo>
                      <a:pt x="181" y="100"/>
                    </a:lnTo>
                    <a:lnTo>
                      <a:pt x="191" y="97"/>
                    </a:lnTo>
                    <a:lnTo>
                      <a:pt x="202" y="95"/>
                    </a:lnTo>
                    <a:lnTo>
                      <a:pt x="215" y="94"/>
                    </a:lnTo>
                    <a:lnTo>
                      <a:pt x="227" y="94"/>
                    </a:lnTo>
                    <a:lnTo>
                      <a:pt x="248" y="94"/>
                    </a:lnTo>
                    <a:lnTo>
                      <a:pt x="268" y="96"/>
                    </a:lnTo>
                    <a:lnTo>
                      <a:pt x="285" y="100"/>
                    </a:lnTo>
                    <a:lnTo>
                      <a:pt x="302" y="104"/>
                    </a:lnTo>
                    <a:lnTo>
                      <a:pt x="317" y="108"/>
                    </a:lnTo>
                    <a:lnTo>
                      <a:pt x="331" y="113"/>
                    </a:lnTo>
                    <a:lnTo>
                      <a:pt x="342" y="118"/>
                    </a:lnTo>
                    <a:lnTo>
                      <a:pt x="351" y="122"/>
                    </a:lnTo>
                    <a:lnTo>
                      <a:pt x="378" y="31"/>
                    </a:lnTo>
                    <a:lnTo>
                      <a:pt x="366" y="25"/>
                    </a:lnTo>
                    <a:lnTo>
                      <a:pt x="350" y="20"/>
                    </a:lnTo>
                    <a:lnTo>
                      <a:pt x="335" y="14"/>
                    </a:lnTo>
                    <a:lnTo>
                      <a:pt x="316" y="9"/>
                    </a:lnTo>
                    <a:lnTo>
                      <a:pt x="298" y="6"/>
                    </a:lnTo>
                    <a:lnTo>
                      <a:pt x="276" y="3"/>
                    </a:lnTo>
                    <a:lnTo>
                      <a:pt x="254" y="1"/>
                    </a:lnTo>
                    <a:lnTo>
                      <a:pt x="229" y="0"/>
                    </a:lnTo>
                    <a:lnTo>
                      <a:pt x="204" y="1"/>
                    </a:lnTo>
                    <a:lnTo>
                      <a:pt x="182" y="4"/>
                    </a:lnTo>
                    <a:lnTo>
                      <a:pt x="159" y="8"/>
                    </a:lnTo>
                    <a:lnTo>
                      <a:pt x="139" y="14"/>
                    </a:lnTo>
                    <a:lnTo>
                      <a:pt x="119" y="22"/>
                    </a:lnTo>
                    <a:lnTo>
                      <a:pt x="101" y="30"/>
                    </a:lnTo>
                    <a:lnTo>
                      <a:pt x="84" y="40"/>
                    </a:lnTo>
                    <a:lnTo>
                      <a:pt x="70" y="51"/>
                    </a:lnTo>
                    <a:lnTo>
                      <a:pt x="56" y="64"/>
                    </a:lnTo>
                    <a:lnTo>
                      <a:pt x="44" y="77"/>
                    </a:lnTo>
                    <a:lnTo>
                      <a:pt x="34" y="93"/>
                    </a:lnTo>
                    <a:lnTo>
                      <a:pt x="26" y="108"/>
                    </a:lnTo>
                    <a:lnTo>
                      <a:pt x="18" y="124"/>
                    </a:lnTo>
                    <a:lnTo>
                      <a:pt x="14" y="142"/>
                    </a:lnTo>
                    <a:lnTo>
                      <a:pt x="11" y="159"/>
                    </a:lnTo>
                    <a:lnTo>
                      <a:pt x="10" y="179"/>
                    </a:lnTo>
                    <a:lnTo>
                      <a:pt x="11" y="194"/>
                    </a:lnTo>
                    <a:lnTo>
                      <a:pt x="13" y="211"/>
                    </a:lnTo>
                    <a:lnTo>
                      <a:pt x="16" y="225"/>
                    </a:lnTo>
                    <a:lnTo>
                      <a:pt x="21" y="240"/>
                    </a:lnTo>
                    <a:lnTo>
                      <a:pt x="29" y="253"/>
                    </a:lnTo>
                    <a:lnTo>
                      <a:pt x="36" y="265"/>
                    </a:lnTo>
                    <a:lnTo>
                      <a:pt x="45" y="277"/>
                    </a:lnTo>
                    <a:lnTo>
                      <a:pt x="55" y="288"/>
                    </a:lnTo>
                    <a:lnTo>
                      <a:pt x="67" y="299"/>
                    </a:lnTo>
                    <a:lnTo>
                      <a:pt x="80" y="310"/>
                    </a:lnTo>
                    <a:lnTo>
                      <a:pt x="93" y="319"/>
                    </a:lnTo>
                    <a:lnTo>
                      <a:pt x="109" y="328"/>
                    </a:lnTo>
                    <a:lnTo>
                      <a:pt x="124" y="336"/>
                    </a:lnTo>
                    <a:lnTo>
                      <a:pt x="142" y="345"/>
                    </a:lnTo>
                    <a:lnTo>
                      <a:pt x="159" y="352"/>
                    </a:lnTo>
                    <a:lnTo>
                      <a:pt x="178" y="359"/>
                    </a:lnTo>
                    <a:lnTo>
                      <a:pt x="205" y="369"/>
                    </a:lnTo>
                    <a:lnTo>
                      <a:pt x="228" y="381"/>
                    </a:lnTo>
                    <a:lnTo>
                      <a:pt x="238" y="386"/>
                    </a:lnTo>
                    <a:lnTo>
                      <a:pt x="247" y="392"/>
                    </a:lnTo>
                    <a:lnTo>
                      <a:pt x="255" y="397"/>
                    </a:lnTo>
                    <a:lnTo>
                      <a:pt x="262" y="403"/>
                    </a:lnTo>
                    <a:lnTo>
                      <a:pt x="268" y="409"/>
                    </a:lnTo>
                    <a:lnTo>
                      <a:pt x="273" y="417"/>
                    </a:lnTo>
                    <a:lnTo>
                      <a:pt x="278" y="423"/>
                    </a:lnTo>
                    <a:lnTo>
                      <a:pt x="281" y="430"/>
                    </a:lnTo>
                    <a:lnTo>
                      <a:pt x="284" y="437"/>
                    </a:lnTo>
                    <a:lnTo>
                      <a:pt x="287" y="445"/>
                    </a:lnTo>
                    <a:lnTo>
                      <a:pt x="288" y="454"/>
                    </a:lnTo>
                    <a:lnTo>
                      <a:pt x="288" y="462"/>
                    </a:lnTo>
                    <a:lnTo>
                      <a:pt x="288" y="471"/>
                    </a:lnTo>
                    <a:lnTo>
                      <a:pt x="285" y="480"/>
                    </a:lnTo>
                    <a:lnTo>
                      <a:pt x="283" y="489"/>
                    </a:lnTo>
                    <a:lnTo>
                      <a:pt x="280" y="497"/>
                    </a:lnTo>
                    <a:lnTo>
                      <a:pt x="276" y="504"/>
                    </a:lnTo>
                    <a:lnTo>
                      <a:pt x="271" y="511"/>
                    </a:lnTo>
                    <a:lnTo>
                      <a:pt x="265" y="517"/>
                    </a:lnTo>
                    <a:lnTo>
                      <a:pt x="259" y="524"/>
                    </a:lnTo>
                    <a:lnTo>
                      <a:pt x="251" y="529"/>
                    </a:lnTo>
                    <a:lnTo>
                      <a:pt x="242" y="533"/>
                    </a:lnTo>
                    <a:lnTo>
                      <a:pt x="233" y="537"/>
                    </a:lnTo>
                    <a:lnTo>
                      <a:pt x="223" y="540"/>
                    </a:lnTo>
                    <a:lnTo>
                      <a:pt x="213" y="543"/>
                    </a:lnTo>
                    <a:lnTo>
                      <a:pt x="200" y="545"/>
                    </a:lnTo>
                    <a:lnTo>
                      <a:pt x="188" y="546"/>
                    </a:lnTo>
                    <a:lnTo>
                      <a:pt x="175" y="546"/>
                    </a:lnTo>
                    <a:lnTo>
                      <a:pt x="154" y="546"/>
                    </a:lnTo>
                    <a:lnTo>
                      <a:pt x="132" y="543"/>
                    </a:lnTo>
                    <a:lnTo>
                      <a:pt x="112" y="540"/>
                    </a:lnTo>
                    <a:lnTo>
                      <a:pt x="92" y="535"/>
                    </a:lnTo>
                    <a:lnTo>
                      <a:pt x="74" y="529"/>
                    </a:lnTo>
                    <a:lnTo>
                      <a:pt x="56" y="523"/>
                    </a:lnTo>
                    <a:lnTo>
                      <a:pt x="40" y="514"/>
                    </a:lnTo>
                    <a:lnTo>
                      <a:pt x="26" y="507"/>
                    </a:lnTo>
                    <a:lnTo>
                      <a:pt x="0" y="60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bg1"/>
                  </a:solidFill>
                  <a:latin typeface="Myriad Pro"/>
                </a:endParaRPr>
              </a:p>
            </p:txBody>
          </p:sp>
          <p:sp>
            <p:nvSpPr>
              <p:cNvPr id="26" name="Freeform 25"/>
              <p:cNvSpPr>
                <a:spLocks noEditPoints="1"/>
              </p:cNvSpPr>
              <p:nvPr/>
            </p:nvSpPr>
            <p:spPr bwMode="auto">
              <a:xfrm>
                <a:off x="623721" y="6650480"/>
                <a:ext cx="1169987" cy="127000"/>
              </a:xfrm>
              <a:custGeom>
                <a:avLst/>
                <a:gdLst/>
                <a:ahLst/>
                <a:cxnLst>
                  <a:cxn ang="0">
                    <a:pos x="5506" y="10"/>
                  </a:cxn>
                  <a:cxn ang="0">
                    <a:pos x="5169" y="544"/>
                  </a:cxn>
                  <a:cxn ang="0">
                    <a:pos x="5029" y="477"/>
                  </a:cxn>
                  <a:cxn ang="0">
                    <a:pos x="4982" y="270"/>
                  </a:cxn>
                  <a:cxn ang="0">
                    <a:pos x="5063" y="133"/>
                  </a:cxn>
                  <a:cxn ang="0">
                    <a:pos x="5293" y="109"/>
                  </a:cxn>
                  <a:cxn ang="0">
                    <a:pos x="5122" y="6"/>
                  </a:cxn>
                  <a:cxn ang="0">
                    <a:pos x="4924" y="122"/>
                  </a:cxn>
                  <a:cxn ang="0">
                    <a:pos x="4861" y="362"/>
                  </a:cxn>
                  <a:cxn ang="0">
                    <a:pos x="4955" y="565"/>
                  </a:cxn>
                  <a:cxn ang="0">
                    <a:pos x="5175" y="641"/>
                  </a:cxn>
                  <a:cxn ang="0">
                    <a:pos x="4373" y="269"/>
                  </a:cxn>
                  <a:cxn ang="0">
                    <a:pos x="4761" y="631"/>
                  </a:cxn>
                  <a:cxn ang="0">
                    <a:pos x="4630" y="407"/>
                  </a:cxn>
                  <a:cxn ang="0">
                    <a:pos x="3905" y="100"/>
                  </a:cxn>
                  <a:cxn ang="0">
                    <a:pos x="3809" y="456"/>
                  </a:cxn>
                  <a:cxn ang="0">
                    <a:pos x="3020" y="10"/>
                  </a:cxn>
                  <a:cxn ang="0">
                    <a:pos x="2324" y="528"/>
                  </a:cxn>
                  <a:cxn ang="0">
                    <a:pos x="2455" y="633"/>
                  </a:cxn>
                  <a:cxn ang="0">
                    <a:pos x="2663" y="610"/>
                  </a:cxn>
                  <a:cxn ang="0">
                    <a:pos x="2767" y="461"/>
                  </a:cxn>
                  <a:cxn ang="0">
                    <a:pos x="2644" y="481"/>
                  </a:cxn>
                  <a:cxn ang="0">
                    <a:pos x="2470" y="533"/>
                  </a:cxn>
                  <a:cxn ang="0">
                    <a:pos x="1803" y="609"/>
                  </a:cxn>
                  <a:cxn ang="0">
                    <a:pos x="2082" y="617"/>
                  </a:cxn>
                  <a:cxn ang="0">
                    <a:pos x="2191" y="472"/>
                  </a:cxn>
                  <a:cxn ang="0">
                    <a:pos x="2070" y="286"/>
                  </a:cxn>
                  <a:cxn ang="0">
                    <a:pos x="1914" y="177"/>
                  </a:cxn>
                  <a:cxn ang="0">
                    <a:pos x="1991" y="95"/>
                  </a:cxn>
                  <a:cxn ang="0">
                    <a:pos x="2106" y="9"/>
                  </a:cxn>
                  <a:cxn ang="0">
                    <a:pos x="1823" y="93"/>
                  </a:cxn>
                  <a:cxn ang="0">
                    <a:pos x="1869" y="310"/>
                  </a:cxn>
                  <a:cxn ang="0">
                    <a:pos x="2067" y="423"/>
                  </a:cxn>
                  <a:cxn ang="0">
                    <a:pos x="2031" y="533"/>
                  </a:cxn>
                  <a:cxn ang="0">
                    <a:pos x="1789" y="601"/>
                  </a:cxn>
                  <a:cxn ang="0">
                    <a:pos x="1348" y="251"/>
                  </a:cxn>
                  <a:cxn ang="0">
                    <a:pos x="1587" y="422"/>
                  </a:cxn>
                  <a:cxn ang="0">
                    <a:pos x="1300" y="631"/>
                  </a:cxn>
                  <a:cxn ang="0">
                    <a:pos x="679" y="482"/>
                  </a:cxn>
                  <a:cxn ang="0">
                    <a:pos x="668" y="177"/>
                  </a:cxn>
                  <a:cxn ang="0">
                    <a:pos x="807" y="91"/>
                  </a:cxn>
                  <a:cxn ang="0">
                    <a:pos x="944" y="177"/>
                  </a:cxn>
                  <a:cxn ang="0">
                    <a:pos x="933" y="482"/>
                  </a:cxn>
                  <a:cxn ang="0">
                    <a:pos x="804" y="550"/>
                  </a:cxn>
                  <a:cxn ang="0">
                    <a:pos x="993" y="575"/>
                  </a:cxn>
                  <a:cxn ang="0">
                    <a:pos x="1094" y="370"/>
                  </a:cxn>
                  <a:cxn ang="0">
                    <a:pos x="1054" y="137"/>
                  </a:cxn>
                  <a:cxn ang="0">
                    <a:pos x="890" y="9"/>
                  </a:cxn>
                  <a:cxn ang="0">
                    <a:pos x="665" y="37"/>
                  </a:cxn>
                  <a:cxn ang="0">
                    <a:pos x="531" y="209"/>
                  </a:cxn>
                  <a:cxn ang="0">
                    <a:pos x="535" y="452"/>
                  </a:cxn>
                  <a:cxn ang="0">
                    <a:pos x="670" y="611"/>
                  </a:cxn>
                  <a:cxn ang="0">
                    <a:pos x="403" y="539"/>
                  </a:cxn>
                  <a:cxn ang="0">
                    <a:pos x="216" y="516"/>
                  </a:cxn>
                  <a:cxn ang="0">
                    <a:pos x="123" y="371"/>
                  </a:cxn>
                  <a:cxn ang="0">
                    <a:pos x="160" y="176"/>
                  </a:cxn>
                  <a:cxn ang="0">
                    <a:pos x="337" y="94"/>
                  </a:cxn>
                  <a:cxn ang="0">
                    <a:pos x="383" y="3"/>
                  </a:cxn>
                  <a:cxn ang="0">
                    <a:pos x="130" y="59"/>
                  </a:cxn>
                  <a:cxn ang="0">
                    <a:pos x="6" y="255"/>
                  </a:cxn>
                  <a:cxn ang="0">
                    <a:pos x="41" y="497"/>
                  </a:cxn>
                  <a:cxn ang="0">
                    <a:pos x="215" y="628"/>
                  </a:cxn>
                  <a:cxn ang="0">
                    <a:pos x="458" y="523"/>
                  </a:cxn>
                </a:cxnLst>
                <a:rect l="0" t="0" r="r" b="b"/>
                <a:pathLst>
                  <a:path w="5893" h="641">
                    <a:moveTo>
                      <a:pt x="5686" y="631"/>
                    </a:moveTo>
                    <a:lnTo>
                      <a:pt x="5686" y="369"/>
                    </a:lnTo>
                    <a:lnTo>
                      <a:pt x="5893" y="10"/>
                    </a:lnTo>
                    <a:lnTo>
                      <a:pt x="5764" y="10"/>
                    </a:lnTo>
                    <a:lnTo>
                      <a:pt x="5690" y="169"/>
                    </a:lnTo>
                    <a:lnTo>
                      <a:pt x="5675" y="202"/>
                    </a:lnTo>
                    <a:lnTo>
                      <a:pt x="5661" y="232"/>
                    </a:lnTo>
                    <a:lnTo>
                      <a:pt x="5648" y="262"/>
                    </a:lnTo>
                    <a:lnTo>
                      <a:pt x="5636" y="292"/>
                    </a:lnTo>
                    <a:lnTo>
                      <a:pt x="5635" y="292"/>
                    </a:lnTo>
                    <a:lnTo>
                      <a:pt x="5621" y="261"/>
                    </a:lnTo>
                    <a:lnTo>
                      <a:pt x="5609" y="232"/>
                    </a:lnTo>
                    <a:lnTo>
                      <a:pt x="5596" y="202"/>
                    </a:lnTo>
                    <a:lnTo>
                      <a:pt x="5580" y="170"/>
                    </a:lnTo>
                    <a:lnTo>
                      <a:pt x="5506" y="10"/>
                    </a:lnTo>
                    <a:lnTo>
                      <a:pt x="5377" y="10"/>
                    </a:lnTo>
                    <a:lnTo>
                      <a:pt x="5573" y="372"/>
                    </a:lnTo>
                    <a:lnTo>
                      <a:pt x="5573" y="631"/>
                    </a:lnTo>
                    <a:lnTo>
                      <a:pt x="5686" y="631"/>
                    </a:lnTo>
                    <a:close/>
                    <a:moveTo>
                      <a:pt x="5318" y="523"/>
                    </a:moveTo>
                    <a:lnTo>
                      <a:pt x="5306" y="528"/>
                    </a:lnTo>
                    <a:lnTo>
                      <a:pt x="5293" y="532"/>
                    </a:lnTo>
                    <a:lnTo>
                      <a:pt x="5277" y="536"/>
                    </a:lnTo>
                    <a:lnTo>
                      <a:pt x="5262" y="539"/>
                    </a:lnTo>
                    <a:lnTo>
                      <a:pt x="5245" y="542"/>
                    </a:lnTo>
                    <a:lnTo>
                      <a:pt x="5229" y="544"/>
                    </a:lnTo>
                    <a:lnTo>
                      <a:pt x="5211" y="545"/>
                    </a:lnTo>
                    <a:lnTo>
                      <a:pt x="5194" y="545"/>
                    </a:lnTo>
                    <a:lnTo>
                      <a:pt x="5182" y="545"/>
                    </a:lnTo>
                    <a:lnTo>
                      <a:pt x="5169" y="544"/>
                    </a:lnTo>
                    <a:lnTo>
                      <a:pt x="5157" y="543"/>
                    </a:lnTo>
                    <a:lnTo>
                      <a:pt x="5146" y="541"/>
                    </a:lnTo>
                    <a:lnTo>
                      <a:pt x="5134" y="539"/>
                    </a:lnTo>
                    <a:lnTo>
                      <a:pt x="5124" y="537"/>
                    </a:lnTo>
                    <a:lnTo>
                      <a:pt x="5113" y="534"/>
                    </a:lnTo>
                    <a:lnTo>
                      <a:pt x="5104" y="530"/>
                    </a:lnTo>
                    <a:lnTo>
                      <a:pt x="5093" y="526"/>
                    </a:lnTo>
                    <a:lnTo>
                      <a:pt x="5084" y="522"/>
                    </a:lnTo>
                    <a:lnTo>
                      <a:pt x="5075" y="516"/>
                    </a:lnTo>
                    <a:lnTo>
                      <a:pt x="5067" y="511"/>
                    </a:lnTo>
                    <a:lnTo>
                      <a:pt x="5057" y="505"/>
                    </a:lnTo>
                    <a:lnTo>
                      <a:pt x="5050" y="499"/>
                    </a:lnTo>
                    <a:lnTo>
                      <a:pt x="5042" y="492"/>
                    </a:lnTo>
                    <a:lnTo>
                      <a:pt x="5036" y="486"/>
                    </a:lnTo>
                    <a:lnTo>
                      <a:pt x="5029" y="477"/>
                    </a:lnTo>
                    <a:lnTo>
                      <a:pt x="5022" y="470"/>
                    </a:lnTo>
                    <a:lnTo>
                      <a:pt x="5016" y="462"/>
                    </a:lnTo>
                    <a:lnTo>
                      <a:pt x="5011" y="453"/>
                    </a:lnTo>
                    <a:lnTo>
                      <a:pt x="5006" y="443"/>
                    </a:lnTo>
                    <a:lnTo>
                      <a:pt x="5001" y="434"/>
                    </a:lnTo>
                    <a:lnTo>
                      <a:pt x="4997" y="425"/>
                    </a:lnTo>
                    <a:lnTo>
                      <a:pt x="4993" y="415"/>
                    </a:lnTo>
                    <a:lnTo>
                      <a:pt x="4986" y="393"/>
                    </a:lnTo>
                    <a:lnTo>
                      <a:pt x="4982" y="371"/>
                    </a:lnTo>
                    <a:lnTo>
                      <a:pt x="4979" y="347"/>
                    </a:lnTo>
                    <a:lnTo>
                      <a:pt x="4978" y="322"/>
                    </a:lnTo>
                    <a:lnTo>
                      <a:pt x="4979" y="309"/>
                    </a:lnTo>
                    <a:lnTo>
                      <a:pt x="4979" y="295"/>
                    </a:lnTo>
                    <a:lnTo>
                      <a:pt x="4981" y="282"/>
                    </a:lnTo>
                    <a:lnTo>
                      <a:pt x="4982" y="270"/>
                    </a:lnTo>
                    <a:lnTo>
                      <a:pt x="4985" y="257"/>
                    </a:lnTo>
                    <a:lnTo>
                      <a:pt x="4987" y="246"/>
                    </a:lnTo>
                    <a:lnTo>
                      <a:pt x="4991" y="235"/>
                    </a:lnTo>
                    <a:lnTo>
                      <a:pt x="4995" y="223"/>
                    </a:lnTo>
                    <a:lnTo>
                      <a:pt x="4999" y="213"/>
                    </a:lnTo>
                    <a:lnTo>
                      <a:pt x="5004" y="203"/>
                    </a:lnTo>
                    <a:lnTo>
                      <a:pt x="5008" y="193"/>
                    </a:lnTo>
                    <a:lnTo>
                      <a:pt x="5014" y="184"/>
                    </a:lnTo>
                    <a:lnTo>
                      <a:pt x="5019" y="176"/>
                    </a:lnTo>
                    <a:lnTo>
                      <a:pt x="5026" y="168"/>
                    </a:lnTo>
                    <a:lnTo>
                      <a:pt x="5033" y="159"/>
                    </a:lnTo>
                    <a:lnTo>
                      <a:pt x="5040" y="152"/>
                    </a:lnTo>
                    <a:lnTo>
                      <a:pt x="5047" y="145"/>
                    </a:lnTo>
                    <a:lnTo>
                      <a:pt x="5055" y="139"/>
                    </a:lnTo>
                    <a:lnTo>
                      <a:pt x="5063" y="133"/>
                    </a:lnTo>
                    <a:lnTo>
                      <a:pt x="5072" y="127"/>
                    </a:lnTo>
                    <a:lnTo>
                      <a:pt x="5080" y="121"/>
                    </a:lnTo>
                    <a:lnTo>
                      <a:pt x="5089" y="117"/>
                    </a:lnTo>
                    <a:lnTo>
                      <a:pt x="5098" y="112"/>
                    </a:lnTo>
                    <a:lnTo>
                      <a:pt x="5109" y="109"/>
                    </a:lnTo>
                    <a:lnTo>
                      <a:pt x="5129" y="102"/>
                    </a:lnTo>
                    <a:lnTo>
                      <a:pt x="5150" y="98"/>
                    </a:lnTo>
                    <a:lnTo>
                      <a:pt x="5172" y="95"/>
                    </a:lnTo>
                    <a:lnTo>
                      <a:pt x="5196" y="94"/>
                    </a:lnTo>
                    <a:lnTo>
                      <a:pt x="5215" y="95"/>
                    </a:lnTo>
                    <a:lnTo>
                      <a:pt x="5232" y="96"/>
                    </a:lnTo>
                    <a:lnTo>
                      <a:pt x="5248" y="98"/>
                    </a:lnTo>
                    <a:lnTo>
                      <a:pt x="5264" y="101"/>
                    </a:lnTo>
                    <a:lnTo>
                      <a:pt x="5279" y="105"/>
                    </a:lnTo>
                    <a:lnTo>
                      <a:pt x="5293" y="109"/>
                    </a:lnTo>
                    <a:lnTo>
                      <a:pt x="5305" y="113"/>
                    </a:lnTo>
                    <a:lnTo>
                      <a:pt x="5316" y="118"/>
                    </a:lnTo>
                    <a:lnTo>
                      <a:pt x="5341" y="28"/>
                    </a:lnTo>
                    <a:lnTo>
                      <a:pt x="5332" y="24"/>
                    </a:lnTo>
                    <a:lnTo>
                      <a:pt x="5318" y="19"/>
                    </a:lnTo>
                    <a:lnTo>
                      <a:pt x="5303" y="13"/>
                    </a:lnTo>
                    <a:lnTo>
                      <a:pt x="5285" y="9"/>
                    </a:lnTo>
                    <a:lnTo>
                      <a:pt x="5265" y="6"/>
                    </a:lnTo>
                    <a:lnTo>
                      <a:pt x="5242" y="3"/>
                    </a:lnTo>
                    <a:lnTo>
                      <a:pt x="5218" y="1"/>
                    </a:lnTo>
                    <a:lnTo>
                      <a:pt x="5191" y="0"/>
                    </a:lnTo>
                    <a:lnTo>
                      <a:pt x="5173" y="1"/>
                    </a:lnTo>
                    <a:lnTo>
                      <a:pt x="5156" y="2"/>
                    </a:lnTo>
                    <a:lnTo>
                      <a:pt x="5139" y="4"/>
                    </a:lnTo>
                    <a:lnTo>
                      <a:pt x="5122" y="6"/>
                    </a:lnTo>
                    <a:lnTo>
                      <a:pt x="5106" y="9"/>
                    </a:lnTo>
                    <a:lnTo>
                      <a:pt x="5090" y="13"/>
                    </a:lnTo>
                    <a:lnTo>
                      <a:pt x="5075" y="17"/>
                    </a:lnTo>
                    <a:lnTo>
                      <a:pt x="5059" y="23"/>
                    </a:lnTo>
                    <a:lnTo>
                      <a:pt x="5045" y="29"/>
                    </a:lnTo>
                    <a:lnTo>
                      <a:pt x="5031" y="35"/>
                    </a:lnTo>
                    <a:lnTo>
                      <a:pt x="5016" y="42"/>
                    </a:lnTo>
                    <a:lnTo>
                      <a:pt x="5003" y="50"/>
                    </a:lnTo>
                    <a:lnTo>
                      <a:pt x="4989" y="59"/>
                    </a:lnTo>
                    <a:lnTo>
                      <a:pt x="4977" y="68"/>
                    </a:lnTo>
                    <a:lnTo>
                      <a:pt x="4966" y="77"/>
                    </a:lnTo>
                    <a:lnTo>
                      <a:pt x="4955" y="87"/>
                    </a:lnTo>
                    <a:lnTo>
                      <a:pt x="4943" y="99"/>
                    </a:lnTo>
                    <a:lnTo>
                      <a:pt x="4933" y="110"/>
                    </a:lnTo>
                    <a:lnTo>
                      <a:pt x="4924" y="122"/>
                    </a:lnTo>
                    <a:lnTo>
                      <a:pt x="4914" y="135"/>
                    </a:lnTo>
                    <a:lnTo>
                      <a:pt x="4906" y="148"/>
                    </a:lnTo>
                    <a:lnTo>
                      <a:pt x="4898" y="162"/>
                    </a:lnTo>
                    <a:lnTo>
                      <a:pt x="4891" y="176"/>
                    </a:lnTo>
                    <a:lnTo>
                      <a:pt x="4885" y="190"/>
                    </a:lnTo>
                    <a:lnTo>
                      <a:pt x="4879" y="206"/>
                    </a:lnTo>
                    <a:lnTo>
                      <a:pt x="4873" y="222"/>
                    </a:lnTo>
                    <a:lnTo>
                      <a:pt x="4869" y="239"/>
                    </a:lnTo>
                    <a:lnTo>
                      <a:pt x="4866" y="255"/>
                    </a:lnTo>
                    <a:lnTo>
                      <a:pt x="4863" y="273"/>
                    </a:lnTo>
                    <a:lnTo>
                      <a:pt x="4861" y="290"/>
                    </a:lnTo>
                    <a:lnTo>
                      <a:pt x="4860" y="309"/>
                    </a:lnTo>
                    <a:lnTo>
                      <a:pt x="4859" y="328"/>
                    </a:lnTo>
                    <a:lnTo>
                      <a:pt x="4860" y="346"/>
                    </a:lnTo>
                    <a:lnTo>
                      <a:pt x="4861" y="362"/>
                    </a:lnTo>
                    <a:lnTo>
                      <a:pt x="4862" y="380"/>
                    </a:lnTo>
                    <a:lnTo>
                      <a:pt x="4865" y="395"/>
                    </a:lnTo>
                    <a:lnTo>
                      <a:pt x="4868" y="412"/>
                    </a:lnTo>
                    <a:lnTo>
                      <a:pt x="4871" y="427"/>
                    </a:lnTo>
                    <a:lnTo>
                      <a:pt x="4876" y="441"/>
                    </a:lnTo>
                    <a:lnTo>
                      <a:pt x="4881" y="457"/>
                    </a:lnTo>
                    <a:lnTo>
                      <a:pt x="4887" y="470"/>
                    </a:lnTo>
                    <a:lnTo>
                      <a:pt x="4893" y="484"/>
                    </a:lnTo>
                    <a:lnTo>
                      <a:pt x="4900" y="497"/>
                    </a:lnTo>
                    <a:lnTo>
                      <a:pt x="4907" y="509"/>
                    </a:lnTo>
                    <a:lnTo>
                      <a:pt x="4915" y="522"/>
                    </a:lnTo>
                    <a:lnTo>
                      <a:pt x="4925" y="534"/>
                    </a:lnTo>
                    <a:lnTo>
                      <a:pt x="4934" y="544"/>
                    </a:lnTo>
                    <a:lnTo>
                      <a:pt x="4943" y="555"/>
                    </a:lnTo>
                    <a:lnTo>
                      <a:pt x="4955" y="565"/>
                    </a:lnTo>
                    <a:lnTo>
                      <a:pt x="4965" y="574"/>
                    </a:lnTo>
                    <a:lnTo>
                      <a:pt x="4977" y="583"/>
                    </a:lnTo>
                    <a:lnTo>
                      <a:pt x="4989" y="592"/>
                    </a:lnTo>
                    <a:lnTo>
                      <a:pt x="5002" y="599"/>
                    </a:lnTo>
                    <a:lnTo>
                      <a:pt x="5015" y="606"/>
                    </a:lnTo>
                    <a:lnTo>
                      <a:pt x="5029" y="612"/>
                    </a:lnTo>
                    <a:lnTo>
                      <a:pt x="5043" y="618"/>
                    </a:lnTo>
                    <a:lnTo>
                      <a:pt x="5058" y="623"/>
                    </a:lnTo>
                    <a:lnTo>
                      <a:pt x="5074" y="628"/>
                    </a:lnTo>
                    <a:lnTo>
                      <a:pt x="5089" y="632"/>
                    </a:lnTo>
                    <a:lnTo>
                      <a:pt x="5106" y="635"/>
                    </a:lnTo>
                    <a:lnTo>
                      <a:pt x="5122" y="637"/>
                    </a:lnTo>
                    <a:lnTo>
                      <a:pt x="5139" y="639"/>
                    </a:lnTo>
                    <a:lnTo>
                      <a:pt x="5158" y="640"/>
                    </a:lnTo>
                    <a:lnTo>
                      <a:pt x="5175" y="641"/>
                    </a:lnTo>
                    <a:lnTo>
                      <a:pt x="5203" y="640"/>
                    </a:lnTo>
                    <a:lnTo>
                      <a:pt x="5229" y="638"/>
                    </a:lnTo>
                    <a:lnTo>
                      <a:pt x="5253" y="635"/>
                    </a:lnTo>
                    <a:lnTo>
                      <a:pt x="5274" y="632"/>
                    </a:lnTo>
                    <a:lnTo>
                      <a:pt x="5294" y="628"/>
                    </a:lnTo>
                    <a:lnTo>
                      <a:pt x="5310" y="622"/>
                    </a:lnTo>
                    <a:lnTo>
                      <a:pt x="5324" y="617"/>
                    </a:lnTo>
                    <a:lnTo>
                      <a:pt x="5337" y="612"/>
                    </a:lnTo>
                    <a:lnTo>
                      <a:pt x="5318" y="523"/>
                    </a:lnTo>
                    <a:close/>
                    <a:moveTo>
                      <a:pt x="4374" y="631"/>
                    </a:moveTo>
                    <a:lnTo>
                      <a:pt x="4374" y="408"/>
                    </a:lnTo>
                    <a:lnTo>
                      <a:pt x="4374" y="371"/>
                    </a:lnTo>
                    <a:lnTo>
                      <a:pt x="4374" y="335"/>
                    </a:lnTo>
                    <a:lnTo>
                      <a:pt x="4374" y="301"/>
                    </a:lnTo>
                    <a:lnTo>
                      <a:pt x="4373" y="269"/>
                    </a:lnTo>
                    <a:lnTo>
                      <a:pt x="4372" y="237"/>
                    </a:lnTo>
                    <a:lnTo>
                      <a:pt x="4371" y="205"/>
                    </a:lnTo>
                    <a:lnTo>
                      <a:pt x="4370" y="175"/>
                    </a:lnTo>
                    <a:lnTo>
                      <a:pt x="4369" y="144"/>
                    </a:lnTo>
                    <a:lnTo>
                      <a:pt x="4371" y="144"/>
                    </a:lnTo>
                    <a:lnTo>
                      <a:pt x="4383" y="170"/>
                    </a:lnTo>
                    <a:lnTo>
                      <a:pt x="4396" y="198"/>
                    </a:lnTo>
                    <a:lnTo>
                      <a:pt x="4410" y="224"/>
                    </a:lnTo>
                    <a:lnTo>
                      <a:pt x="4423" y="251"/>
                    </a:lnTo>
                    <a:lnTo>
                      <a:pt x="4438" y="279"/>
                    </a:lnTo>
                    <a:lnTo>
                      <a:pt x="4453" y="306"/>
                    </a:lnTo>
                    <a:lnTo>
                      <a:pt x="4468" y="332"/>
                    </a:lnTo>
                    <a:lnTo>
                      <a:pt x="4483" y="358"/>
                    </a:lnTo>
                    <a:lnTo>
                      <a:pt x="4644" y="631"/>
                    </a:lnTo>
                    <a:lnTo>
                      <a:pt x="4761" y="631"/>
                    </a:lnTo>
                    <a:lnTo>
                      <a:pt x="4761" y="10"/>
                    </a:lnTo>
                    <a:lnTo>
                      <a:pt x="4657" y="10"/>
                    </a:lnTo>
                    <a:lnTo>
                      <a:pt x="4657" y="226"/>
                    </a:lnTo>
                    <a:lnTo>
                      <a:pt x="4657" y="261"/>
                    </a:lnTo>
                    <a:lnTo>
                      <a:pt x="4658" y="295"/>
                    </a:lnTo>
                    <a:lnTo>
                      <a:pt x="4658" y="328"/>
                    </a:lnTo>
                    <a:lnTo>
                      <a:pt x="4659" y="360"/>
                    </a:lnTo>
                    <a:lnTo>
                      <a:pt x="4661" y="391"/>
                    </a:lnTo>
                    <a:lnTo>
                      <a:pt x="4662" y="422"/>
                    </a:lnTo>
                    <a:lnTo>
                      <a:pt x="4665" y="453"/>
                    </a:lnTo>
                    <a:lnTo>
                      <a:pt x="4667" y="484"/>
                    </a:lnTo>
                    <a:lnTo>
                      <a:pt x="4665" y="485"/>
                    </a:lnTo>
                    <a:lnTo>
                      <a:pt x="4653" y="459"/>
                    </a:lnTo>
                    <a:lnTo>
                      <a:pt x="4642" y="433"/>
                    </a:lnTo>
                    <a:lnTo>
                      <a:pt x="4630" y="407"/>
                    </a:lnTo>
                    <a:lnTo>
                      <a:pt x="4616" y="381"/>
                    </a:lnTo>
                    <a:lnTo>
                      <a:pt x="4603" y="355"/>
                    </a:lnTo>
                    <a:lnTo>
                      <a:pt x="4589" y="328"/>
                    </a:lnTo>
                    <a:lnTo>
                      <a:pt x="4574" y="302"/>
                    </a:lnTo>
                    <a:lnTo>
                      <a:pt x="4559" y="277"/>
                    </a:lnTo>
                    <a:lnTo>
                      <a:pt x="4399" y="10"/>
                    </a:lnTo>
                    <a:lnTo>
                      <a:pt x="4270" y="10"/>
                    </a:lnTo>
                    <a:lnTo>
                      <a:pt x="4270" y="631"/>
                    </a:lnTo>
                    <a:lnTo>
                      <a:pt x="4374" y="631"/>
                    </a:lnTo>
                    <a:close/>
                    <a:moveTo>
                      <a:pt x="3827" y="369"/>
                    </a:moveTo>
                    <a:lnTo>
                      <a:pt x="3876" y="216"/>
                    </a:lnTo>
                    <a:lnTo>
                      <a:pt x="3884" y="187"/>
                    </a:lnTo>
                    <a:lnTo>
                      <a:pt x="3891" y="158"/>
                    </a:lnTo>
                    <a:lnTo>
                      <a:pt x="3898" y="129"/>
                    </a:lnTo>
                    <a:lnTo>
                      <a:pt x="3905" y="100"/>
                    </a:lnTo>
                    <a:lnTo>
                      <a:pt x="3908" y="100"/>
                    </a:lnTo>
                    <a:lnTo>
                      <a:pt x="3915" y="128"/>
                    </a:lnTo>
                    <a:lnTo>
                      <a:pt x="3922" y="157"/>
                    </a:lnTo>
                    <a:lnTo>
                      <a:pt x="3930" y="187"/>
                    </a:lnTo>
                    <a:lnTo>
                      <a:pt x="3938" y="217"/>
                    </a:lnTo>
                    <a:lnTo>
                      <a:pt x="3988" y="369"/>
                    </a:lnTo>
                    <a:lnTo>
                      <a:pt x="3827" y="369"/>
                    </a:lnTo>
                    <a:close/>
                    <a:moveTo>
                      <a:pt x="4006" y="456"/>
                    </a:moveTo>
                    <a:lnTo>
                      <a:pt x="4063" y="631"/>
                    </a:lnTo>
                    <a:lnTo>
                      <a:pt x="4184" y="631"/>
                    </a:lnTo>
                    <a:lnTo>
                      <a:pt x="3983" y="10"/>
                    </a:lnTo>
                    <a:lnTo>
                      <a:pt x="3839" y="10"/>
                    </a:lnTo>
                    <a:lnTo>
                      <a:pt x="3639" y="631"/>
                    </a:lnTo>
                    <a:lnTo>
                      <a:pt x="3756" y="631"/>
                    </a:lnTo>
                    <a:lnTo>
                      <a:pt x="3809" y="456"/>
                    </a:lnTo>
                    <a:lnTo>
                      <a:pt x="4006" y="456"/>
                    </a:lnTo>
                    <a:close/>
                    <a:moveTo>
                      <a:pt x="3389" y="631"/>
                    </a:moveTo>
                    <a:lnTo>
                      <a:pt x="3502" y="631"/>
                    </a:lnTo>
                    <a:lnTo>
                      <a:pt x="3502" y="105"/>
                    </a:lnTo>
                    <a:lnTo>
                      <a:pt x="3680" y="105"/>
                    </a:lnTo>
                    <a:lnTo>
                      <a:pt x="3680" y="10"/>
                    </a:lnTo>
                    <a:lnTo>
                      <a:pt x="3211" y="10"/>
                    </a:lnTo>
                    <a:lnTo>
                      <a:pt x="3211" y="105"/>
                    </a:lnTo>
                    <a:lnTo>
                      <a:pt x="3389" y="105"/>
                    </a:lnTo>
                    <a:lnTo>
                      <a:pt x="3389" y="631"/>
                    </a:lnTo>
                    <a:close/>
                    <a:moveTo>
                      <a:pt x="2906" y="631"/>
                    </a:moveTo>
                    <a:lnTo>
                      <a:pt x="3275" y="631"/>
                    </a:lnTo>
                    <a:lnTo>
                      <a:pt x="3275" y="536"/>
                    </a:lnTo>
                    <a:lnTo>
                      <a:pt x="3020" y="536"/>
                    </a:lnTo>
                    <a:lnTo>
                      <a:pt x="3020" y="10"/>
                    </a:lnTo>
                    <a:lnTo>
                      <a:pt x="2906" y="10"/>
                    </a:lnTo>
                    <a:lnTo>
                      <a:pt x="2906" y="631"/>
                    </a:lnTo>
                    <a:close/>
                    <a:moveTo>
                      <a:pt x="2293" y="10"/>
                    </a:moveTo>
                    <a:lnTo>
                      <a:pt x="2293" y="365"/>
                    </a:lnTo>
                    <a:lnTo>
                      <a:pt x="2293" y="383"/>
                    </a:lnTo>
                    <a:lnTo>
                      <a:pt x="2294" y="400"/>
                    </a:lnTo>
                    <a:lnTo>
                      <a:pt x="2295" y="417"/>
                    </a:lnTo>
                    <a:lnTo>
                      <a:pt x="2297" y="433"/>
                    </a:lnTo>
                    <a:lnTo>
                      <a:pt x="2299" y="449"/>
                    </a:lnTo>
                    <a:lnTo>
                      <a:pt x="2303" y="463"/>
                    </a:lnTo>
                    <a:lnTo>
                      <a:pt x="2306" y="477"/>
                    </a:lnTo>
                    <a:lnTo>
                      <a:pt x="2310" y="491"/>
                    </a:lnTo>
                    <a:lnTo>
                      <a:pt x="2314" y="503"/>
                    </a:lnTo>
                    <a:lnTo>
                      <a:pt x="2319" y="515"/>
                    </a:lnTo>
                    <a:lnTo>
                      <a:pt x="2324" y="528"/>
                    </a:lnTo>
                    <a:lnTo>
                      <a:pt x="2330" y="538"/>
                    </a:lnTo>
                    <a:lnTo>
                      <a:pt x="2336" y="548"/>
                    </a:lnTo>
                    <a:lnTo>
                      <a:pt x="2343" y="559"/>
                    </a:lnTo>
                    <a:lnTo>
                      <a:pt x="2350" y="568"/>
                    </a:lnTo>
                    <a:lnTo>
                      <a:pt x="2357" y="576"/>
                    </a:lnTo>
                    <a:lnTo>
                      <a:pt x="2365" y="584"/>
                    </a:lnTo>
                    <a:lnTo>
                      <a:pt x="2373" y="592"/>
                    </a:lnTo>
                    <a:lnTo>
                      <a:pt x="2383" y="599"/>
                    </a:lnTo>
                    <a:lnTo>
                      <a:pt x="2392" y="605"/>
                    </a:lnTo>
                    <a:lnTo>
                      <a:pt x="2401" y="611"/>
                    </a:lnTo>
                    <a:lnTo>
                      <a:pt x="2411" y="616"/>
                    </a:lnTo>
                    <a:lnTo>
                      <a:pt x="2422" y="621"/>
                    </a:lnTo>
                    <a:lnTo>
                      <a:pt x="2432" y="625"/>
                    </a:lnTo>
                    <a:lnTo>
                      <a:pt x="2443" y="629"/>
                    </a:lnTo>
                    <a:lnTo>
                      <a:pt x="2455" y="633"/>
                    </a:lnTo>
                    <a:lnTo>
                      <a:pt x="2466" y="635"/>
                    </a:lnTo>
                    <a:lnTo>
                      <a:pt x="2478" y="637"/>
                    </a:lnTo>
                    <a:lnTo>
                      <a:pt x="2503" y="640"/>
                    </a:lnTo>
                    <a:lnTo>
                      <a:pt x="2530" y="641"/>
                    </a:lnTo>
                    <a:lnTo>
                      <a:pt x="2543" y="641"/>
                    </a:lnTo>
                    <a:lnTo>
                      <a:pt x="2556" y="640"/>
                    </a:lnTo>
                    <a:lnTo>
                      <a:pt x="2570" y="639"/>
                    </a:lnTo>
                    <a:lnTo>
                      <a:pt x="2583" y="637"/>
                    </a:lnTo>
                    <a:lnTo>
                      <a:pt x="2595" y="635"/>
                    </a:lnTo>
                    <a:lnTo>
                      <a:pt x="2608" y="632"/>
                    </a:lnTo>
                    <a:lnTo>
                      <a:pt x="2619" y="629"/>
                    </a:lnTo>
                    <a:lnTo>
                      <a:pt x="2631" y="624"/>
                    </a:lnTo>
                    <a:lnTo>
                      <a:pt x="2643" y="620"/>
                    </a:lnTo>
                    <a:lnTo>
                      <a:pt x="2653" y="615"/>
                    </a:lnTo>
                    <a:lnTo>
                      <a:pt x="2663" y="610"/>
                    </a:lnTo>
                    <a:lnTo>
                      <a:pt x="2673" y="604"/>
                    </a:lnTo>
                    <a:lnTo>
                      <a:pt x="2683" y="598"/>
                    </a:lnTo>
                    <a:lnTo>
                      <a:pt x="2692" y="591"/>
                    </a:lnTo>
                    <a:lnTo>
                      <a:pt x="2701" y="582"/>
                    </a:lnTo>
                    <a:lnTo>
                      <a:pt x="2709" y="574"/>
                    </a:lnTo>
                    <a:lnTo>
                      <a:pt x="2718" y="566"/>
                    </a:lnTo>
                    <a:lnTo>
                      <a:pt x="2725" y="557"/>
                    </a:lnTo>
                    <a:lnTo>
                      <a:pt x="2732" y="546"/>
                    </a:lnTo>
                    <a:lnTo>
                      <a:pt x="2738" y="536"/>
                    </a:lnTo>
                    <a:lnTo>
                      <a:pt x="2744" y="525"/>
                    </a:lnTo>
                    <a:lnTo>
                      <a:pt x="2750" y="513"/>
                    </a:lnTo>
                    <a:lnTo>
                      <a:pt x="2755" y="501"/>
                    </a:lnTo>
                    <a:lnTo>
                      <a:pt x="2760" y="489"/>
                    </a:lnTo>
                    <a:lnTo>
                      <a:pt x="2764" y="475"/>
                    </a:lnTo>
                    <a:lnTo>
                      <a:pt x="2767" y="461"/>
                    </a:lnTo>
                    <a:lnTo>
                      <a:pt x="2770" y="446"/>
                    </a:lnTo>
                    <a:lnTo>
                      <a:pt x="2772" y="431"/>
                    </a:lnTo>
                    <a:lnTo>
                      <a:pt x="2774" y="416"/>
                    </a:lnTo>
                    <a:lnTo>
                      <a:pt x="2776" y="399"/>
                    </a:lnTo>
                    <a:lnTo>
                      <a:pt x="2777" y="383"/>
                    </a:lnTo>
                    <a:lnTo>
                      <a:pt x="2777" y="364"/>
                    </a:lnTo>
                    <a:lnTo>
                      <a:pt x="2777" y="10"/>
                    </a:lnTo>
                    <a:lnTo>
                      <a:pt x="2664" y="10"/>
                    </a:lnTo>
                    <a:lnTo>
                      <a:pt x="2664" y="372"/>
                    </a:lnTo>
                    <a:lnTo>
                      <a:pt x="2663" y="394"/>
                    </a:lnTo>
                    <a:lnTo>
                      <a:pt x="2661" y="415"/>
                    </a:lnTo>
                    <a:lnTo>
                      <a:pt x="2659" y="433"/>
                    </a:lnTo>
                    <a:lnTo>
                      <a:pt x="2655" y="451"/>
                    </a:lnTo>
                    <a:lnTo>
                      <a:pt x="2650" y="467"/>
                    </a:lnTo>
                    <a:lnTo>
                      <a:pt x="2644" y="481"/>
                    </a:lnTo>
                    <a:lnTo>
                      <a:pt x="2638" y="495"/>
                    </a:lnTo>
                    <a:lnTo>
                      <a:pt x="2629" y="506"/>
                    </a:lnTo>
                    <a:lnTo>
                      <a:pt x="2620" y="516"/>
                    </a:lnTo>
                    <a:lnTo>
                      <a:pt x="2611" y="526"/>
                    </a:lnTo>
                    <a:lnTo>
                      <a:pt x="2600" y="533"/>
                    </a:lnTo>
                    <a:lnTo>
                      <a:pt x="2588" y="539"/>
                    </a:lnTo>
                    <a:lnTo>
                      <a:pt x="2576" y="544"/>
                    </a:lnTo>
                    <a:lnTo>
                      <a:pt x="2563" y="547"/>
                    </a:lnTo>
                    <a:lnTo>
                      <a:pt x="2548" y="549"/>
                    </a:lnTo>
                    <a:lnTo>
                      <a:pt x="2534" y="549"/>
                    </a:lnTo>
                    <a:lnTo>
                      <a:pt x="2519" y="549"/>
                    </a:lnTo>
                    <a:lnTo>
                      <a:pt x="2506" y="547"/>
                    </a:lnTo>
                    <a:lnTo>
                      <a:pt x="2493" y="543"/>
                    </a:lnTo>
                    <a:lnTo>
                      <a:pt x="2481" y="539"/>
                    </a:lnTo>
                    <a:lnTo>
                      <a:pt x="2470" y="533"/>
                    </a:lnTo>
                    <a:lnTo>
                      <a:pt x="2460" y="526"/>
                    </a:lnTo>
                    <a:lnTo>
                      <a:pt x="2449" y="516"/>
                    </a:lnTo>
                    <a:lnTo>
                      <a:pt x="2441" y="506"/>
                    </a:lnTo>
                    <a:lnTo>
                      <a:pt x="2433" y="495"/>
                    </a:lnTo>
                    <a:lnTo>
                      <a:pt x="2426" y="481"/>
                    </a:lnTo>
                    <a:lnTo>
                      <a:pt x="2421" y="467"/>
                    </a:lnTo>
                    <a:lnTo>
                      <a:pt x="2416" y="451"/>
                    </a:lnTo>
                    <a:lnTo>
                      <a:pt x="2411" y="433"/>
                    </a:lnTo>
                    <a:lnTo>
                      <a:pt x="2408" y="415"/>
                    </a:lnTo>
                    <a:lnTo>
                      <a:pt x="2406" y="394"/>
                    </a:lnTo>
                    <a:lnTo>
                      <a:pt x="2406" y="372"/>
                    </a:lnTo>
                    <a:lnTo>
                      <a:pt x="2406" y="10"/>
                    </a:lnTo>
                    <a:lnTo>
                      <a:pt x="2293" y="10"/>
                    </a:lnTo>
                    <a:close/>
                    <a:moveTo>
                      <a:pt x="1789" y="601"/>
                    </a:moveTo>
                    <a:lnTo>
                      <a:pt x="1803" y="609"/>
                    </a:lnTo>
                    <a:lnTo>
                      <a:pt x="1821" y="616"/>
                    </a:lnTo>
                    <a:lnTo>
                      <a:pt x="1840" y="622"/>
                    </a:lnTo>
                    <a:lnTo>
                      <a:pt x="1861" y="629"/>
                    </a:lnTo>
                    <a:lnTo>
                      <a:pt x="1883" y="634"/>
                    </a:lnTo>
                    <a:lnTo>
                      <a:pt x="1908" y="637"/>
                    </a:lnTo>
                    <a:lnTo>
                      <a:pt x="1932" y="640"/>
                    </a:lnTo>
                    <a:lnTo>
                      <a:pt x="1956" y="641"/>
                    </a:lnTo>
                    <a:lnTo>
                      <a:pt x="1986" y="640"/>
                    </a:lnTo>
                    <a:lnTo>
                      <a:pt x="2013" y="637"/>
                    </a:lnTo>
                    <a:lnTo>
                      <a:pt x="2025" y="635"/>
                    </a:lnTo>
                    <a:lnTo>
                      <a:pt x="2037" y="632"/>
                    </a:lnTo>
                    <a:lnTo>
                      <a:pt x="2050" y="629"/>
                    </a:lnTo>
                    <a:lnTo>
                      <a:pt x="2061" y="625"/>
                    </a:lnTo>
                    <a:lnTo>
                      <a:pt x="2071" y="621"/>
                    </a:lnTo>
                    <a:lnTo>
                      <a:pt x="2082" y="617"/>
                    </a:lnTo>
                    <a:lnTo>
                      <a:pt x="2092" y="613"/>
                    </a:lnTo>
                    <a:lnTo>
                      <a:pt x="2101" y="608"/>
                    </a:lnTo>
                    <a:lnTo>
                      <a:pt x="2110" y="603"/>
                    </a:lnTo>
                    <a:lnTo>
                      <a:pt x="2119" y="597"/>
                    </a:lnTo>
                    <a:lnTo>
                      <a:pt x="2127" y="591"/>
                    </a:lnTo>
                    <a:lnTo>
                      <a:pt x="2134" y="584"/>
                    </a:lnTo>
                    <a:lnTo>
                      <a:pt x="2141" y="578"/>
                    </a:lnTo>
                    <a:lnTo>
                      <a:pt x="2147" y="571"/>
                    </a:lnTo>
                    <a:lnTo>
                      <a:pt x="2154" y="564"/>
                    </a:lnTo>
                    <a:lnTo>
                      <a:pt x="2160" y="557"/>
                    </a:lnTo>
                    <a:lnTo>
                      <a:pt x="2170" y="541"/>
                    </a:lnTo>
                    <a:lnTo>
                      <a:pt x="2177" y="526"/>
                    </a:lnTo>
                    <a:lnTo>
                      <a:pt x="2183" y="508"/>
                    </a:lnTo>
                    <a:lnTo>
                      <a:pt x="2189" y="491"/>
                    </a:lnTo>
                    <a:lnTo>
                      <a:pt x="2191" y="472"/>
                    </a:lnTo>
                    <a:lnTo>
                      <a:pt x="2192" y="454"/>
                    </a:lnTo>
                    <a:lnTo>
                      <a:pt x="2192" y="437"/>
                    </a:lnTo>
                    <a:lnTo>
                      <a:pt x="2190" y="422"/>
                    </a:lnTo>
                    <a:lnTo>
                      <a:pt x="2186" y="407"/>
                    </a:lnTo>
                    <a:lnTo>
                      <a:pt x="2182" y="393"/>
                    </a:lnTo>
                    <a:lnTo>
                      <a:pt x="2176" y="380"/>
                    </a:lnTo>
                    <a:lnTo>
                      <a:pt x="2170" y="367"/>
                    </a:lnTo>
                    <a:lnTo>
                      <a:pt x="2162" y="355"/>
                    </a:lnTo>
                    <a:lnTo>
                      <a:pt x="2153" y="344"/>
                    </a:lnTo>
                    <a:lnTo>
                      <a:pt x="2142" y="332"/>
                    </a:lnTo>
                    <a:lnTo>
                      <a:pt x="2130" y="322"/>
                    </a:lnTo>
                    <a:lnTo>
                      <a:pt x="2117" y="313"/>
                    </a:lnTo>
                    <a:lnTo>
                      <a:pt x="2102" y="303"/>
                    </a:lnTo>
                    <a:lnTo>
                      <a:pt x="2087" y="294"/>
                    </a:lnTo>
                    <a:lnTo>
                      <a:pt x="2070" y="286"/>
                    </a:lnTo>
                    <a:lnTo>
                      <a:pt x="2052" y="278"/>
                    </a:lnTo>
                    <a:lnTo>
                      <a:pt x="2032" y="270"/>
                    </a:lnTo>
                    <a:lnTo>
                      <a:pt x="2004" y="258"/>
                    </a:lnTo>
                    <a:lnTo>
                      <a:pt x="1979" y="247"/>
                    </a:lnTo>
                    <a:lnTo>
                      <a:pt x="1969" y="242"/>
                    </a:lnTo>
                    <a:lnTo>
                      <a:pt x="1958" y="236"/>
                    </a:lnTo>
                    <a:lnTo>
                      <a:pt x="1950" y="230"/>
                    </a:lnTo>
                    <a:lnTo>
                      <a:pt x="1942" y="224"/>
                    </a:lnTo>
                    <a:lnTo>
                      <a:pt x="1936" y="219"/>
                    </a:lnTo>
                    <a:lnTo>
                      <a:pt x="1930" y="213"/>
                    </a:lnTo>
                    <a:lnTo>
                      <a:pt x="1924" y="206"/>
                    </a:lnTo>
                    <a:lnTo>
                      <a:pt x="1920" y="200"/>
                    </a:lnTo>
                    <a:lnTo>
                      <a:pt x="1917" y="192"/>
                    </a:lnTo>
                    <a:lnTo>
                      <a:pt x="1915" y="184"/>
                    </a:lnTo>
                    <a:lnTo>
                      <a:pt x="1914" y="177"/>
                    </a:lnTo>
                    <a:lnTo>
                      <a:pt x="1914" y="168"/>
                    </a:lnTo>
                    <a:lnTo>
                      <a:pt x="1914" y="162"/>
                    </a:lnTo>
                    <a:lnTo>
                      <a:pt x="1915" y="154"/>
                    </a:lnTo>
                    <a:lnTo>
                      <a:pt x="1917" y="147"/>
                    </a:lnTo>
                    <a:lnTo>
                      <a:pt x="1919" y="141"/>
                    </a:lnTo>
                    <a:lnTo>
                      <a:pt x="1923" y="135"/>
                    </a:lnTo>
                    <a:lnTo>
                      <a:pt x="1928" y="129"/>
                    </a:lnTo>
                    <a:lnTo>
                      <a:pt x="1933" y="122"/>
                    </a:lnTo>
                    <a:lnTo>
                      <a:pt x="1938" y="117"/>
                    </a:lnTo>
                    <a:lnTo>
                      <a:pt x="1945" y="112"/>
                    </a:lnTo>
                    <a:lnTo>
                      <a:pt x="1952" y="107"/>
                    </a:lnTo>
                    <a:lnTo>
                      <a:pt x="1960" y="103"/>
                    </a:lnTo>
                    <a:lnTo>
                      <a:pt x="1970" y="100"/>
                    </a:lnTo>
                    <a:lnTo>
                      <a:pt x="1980" y="97"/>
                    </a:lnTo>
                    <a:lnTo>
                      <a:pt x="1991" y="95"/>
                    </a:lnTo>
                    <a:lnTo>
                      <a:pt x="2004" y="94"/>
                    </a:lnTo>
                    <a:lnTo>
                      <a:pt x="2016" y="94"/>
                    </a:lnTo>
                    <a:lnTo>
                      <a:pt x="2037" y="94"/>
                    </a:lnTo>
                    <a:lnTo>
                      <a:pt x="2057" y="96"/>
                    </a:lnTo>
                    <a:lnTo>
                      <a:pt x="2075" y="100"/>
                    </a:lnTo>
                    <a:lnTo>
                      <a:pt x="2092" y="104"/>
                    </a:lnTo>
                    <a:lnTo>
                      <a:pt x="2106" y="108"/>
                    </a:lnTo>
                    <a:lnTo>
                      <a:pt x="2120" y="113"/>
                    </a:lnTo>
                    <a:lnTo>
                      <a:pt x="2131" y="118"/>
                    </a:lnTo>
                    <a:lnTo>
                      <a:pt x="2140" y="122"/>
                    </a:lnTo>
                    <a:lnTo>
                      <a:pt x="2167" y="31"/>
                    </a:lnTo>
                    <a:lnTo>
                      <a:pt x="2155" y="25"/>
                    </a:lnTo>
                    <a:lnTo>
                      <a:pt x="2139" y="20"/>
                    </a:lnTo>
                    <a:lnTo>
                      <a:pt x="2124" y="14"/>
                    </a:lnTo>
                    <a:lnTo>
                      <a:pt x="2106" y="9"/>
                    </a:lnTo>
                    <a:lnTo>
                      <a:pt x="2087" y="6"/>
                    </a:lnTo>
                    <a:lnTo>
                      <a:pt x="2065" y="3"/>
                    </a:lnTo>
                    <a:lnTo>
                      <a:pt x="2043" y="1"/>
                    </a:lnTo>
                    <a:lnTo>
                      <a:pt x="2019" y="0"/>
                    </a:lnTo>
                    <a:lnTo>
                      <a:pt x="1994" y="1"/>
                    </a:lnTo>
                    <a:lnTo>
                      <a:pt x="1971" y="4"/>
                    </a:lnTo>
                    <a:lnTo>
                      <a:pt x="1948" y="8"/>
                    </a:lnTo>
                    <a:lnTo>
                      <a:pt x="1928" y="14"/>
                    </a:lnTo>
                    <a:lnTo>
                      <a:pt x="1908" y="22"/>
                    </a:lnTo>
                    <a:lnTo>
                      <a:pt x="1890" y="30"/>
                    </a:lnTo>
                    <a:lnTo>
                      <a:pt x="1873" y="40"/>
                    </a:lnTo>
                    <a:lnTo>
                      <a:pt x="1859" y="51"/>
                    </a:lnTo>
                    <a:lnTo>
                      <a:pt x="1845" y="64"/>
                    </a:lnTo>
                    <a:lnTo>
                      <a:pt x="1833" y="77"/>
                    </a:lnTo>
                    <a:lnTo>
                      <a:pt x="1823" y="93"/>
                    </a:lnTo>
                    <a:lnTo>
                      <a:pt x="1815" y="108"/>
                    </a:lnTo>
                    <a:lnTo>
                      <a:pt x="1808" y="124"/>
                    </a:lnTo>
                    <a:lnTo>
                      <a:pt x="1803" y="142"/>
                    </a:lnTo>
                    <a:lnTo>
                      <a:pt x="1800" y="159"/>
                    </a:lnTo>
                    <a:lnTo>
                      <a:pt x="1799" y="179"/>
                    </a:lnTo>
                    <a:lnTo>
                      <a:pt x="1800" y="194"/>
                    </a:lnTo>
                    <a:lnTo>
                      <a:pt x="1802" y="211"/>
                    </a:lnTo>
                    <a:lnTo>
                      <a:pt x="1806" y="225"/>
                    </a:lnTo>
                    <a:lnTo>
                      <a:pt x="1811" y="240"/>
                    </a:lnTo>
                    <a:lnTo>
                      <a:pt x="1818" y="253"/>
                    </a:lnTo>
                    <a:lnTo>
                      <a:pt x="1825" y="265"/>
                    </a:lnTo>
                    <a:lnTo>
                      <a:pt x="1834" y="277"/>
                    </a:lnTo>
                    <a:lnTo>
                      <a:pt x="1844" y="288"/>
                    </a:lnTo>
                    <a:lnTo>
                      <a:pt x="1857" y="299"/>
                    </a:lnTo>
                    <a:lnTo>
                      <a:pt x="1869" y="310"/>
                    </a:lnTo>
                    <a:lnTo>
                      <a:pt x="1882" y="319"/>
                    </a:lnTo>
                    <a:lnTo>
                      <a:pt x="1898" y="328"/>
                    </a:lnTo>
                    <a:lnTo>
                      <a:pt x="1913" y="336"/>
                    </a:lnTo>
                    <a:lnTo>
                      <a:pt x="1931" y="345"/>
                    </a:lnTo>
                    <a:lnTo>
                      <a:pt x="1948" y="352"/>
                    </a:lnTo>
                    <a:lnTo>
                      <a:pt x="1967" y="359"/>
                    </a:lnTo>
                    <a:lnTo>
                      <a:pt x="1994" y="369"/>
                    </a:lnTo>
                    <a:lnTo>
                      <a:pt x="2017" y="381"/>
                    </a:lnTo>
                    <a:lnTo>
                      <a:pt x="2027" y="386"/>
                    </a:lnTo>
                    <a:lnTo>
                      <a:pt x="2036" y="392"/>
                    </a:lnTo>
                    <a:lnTo>
                      <a:pt x="2044" y="397"/>
                    </a:lnTo>
                    <a:lnTo>
                      <a:pt x="2051" y="403"/>
                    </a:lnTo>
                    <a:lnTo>
                      <a:pt x="2057" y="409"/>
                    </a:lnTo>
                    <a:lnTo>
                      <a:pt x="2062" y="417"/>
                    </a:lnTo>
                    <a:lnTo>
                      <a:pt x="2067" y="423"/>
                    </a:lnTo>
                    <a:lnTo>
                      <a:pt x="2070" y="430"/>
                    </a:lnTo>
                    <a:lnTo>
                      <a:pt x="2073" y="437"/>
                    </a:lnTo>
                    <a:lnTo>
                      <a:pt x="2075" y="445"/>
                    </a:lnTo>
                    <a:lnTo>
                      <a:pt x="2077" y="454"/>
                    </a:lnTo>
                    <a:lnTo>
                      <a:pt x="2077" y="462"/>
                    </a:lnTo>
                    <a:lnTo>
                      <a:pt x="2077" y="471"/>
                    </a:lnTo>
                    <a:lnTo>
                      <a:pt x="2074" y="480"/>
                    </a:lnTo>
                    <a:lnTo>
                      <a:pt x="2072" y="489"/>
                    </a:lnTo>
                    <a:lnTo>
                      <a:pt x="2069" y="497"/>
                    </a:lnTo>
                    <a:lnTo>
                      <a:pt x="2065" y="504"/>
                    </a:lnTo>
                    <a:lnTo>
                      <a:pt x="2060" y="511"/>
                    </a:lnTo>
                    <a:lnTo>
                      <a:pt x="2054" y="517"/>
                    </a:lnTo>
                    <a:lnTo>
                      <a:pt x="2048" y="524"/>
                    </a:lnTo>
                    <a:lnTo>
                      <a:pt x="2040" y="529"/>
                    </a:lnTo>
                    <a:lnTo>
                      <a:pt x="2031" y="533"/>
                    </a:lnTo>
                    <a:lnTo>
                      <a:pt x="2022" y="537"/>
                    </a:lnTo>
                    <a:lnTo>
                      <a:pt x="2012" y="540"/>
                    </a:lnTo>
                    <a:lnTo>
                      <a:pt x="2002" y="543"/>
                    </a:lnTo>
                    <a:lnTo>
                      <a:pt x="1989" y="545"/>
                    </a:lnTo>
                    <a:lnTo>
                      <a:pt x="1977" y="546"/>
                    </a:lnTo>
                    <a:lnTo>
                      <a:pt x="1965" y="546"/>
                    </a:lnTo>
                    <a:lnTo>
                      <a:pt x="1943" y="546"/>
                    </a:lnTo>
                    <a:lnTo>
                      <a:pt x="1921" y="543"/>
                    </a:lnTo>
                    <a:lnTo>
                      <a:pt x="1901" y="540"/>
                    </a:lnTo>
                    <a:lnTo>
                      <a:pt x="1881" y="535"/>
                    </a:lnTo>
                    <a:lnTo>
                      <a:pt x="1863" y="529"/>
                    </a:lnTo>
                    <a:lnTo>
                      <a:pt x="1845" y="523"/>
                    </a:lnTo>
                    <a:lnTo>
                      <a:pt x="1829" y="514"/>
                    </a:lnTo>
                    <a:lnTo>
                      <a:pt x="1815" y="507"/>
                    </a:lnTo>
                    <a:lnTo>
                      <a:pt x="1789" y="601"/>
                    </a:lnTo>
                    <a:close/>
                    <a:moveTo>
                      <a:pt x="1300" y="631"/>
                    </a:moveTo>
                    <a:lnTo>
                      <a:pt x="1300" y="408"/>
                    </a:lnTo>
                    <a:lnTo>
                      <a:pt x="1300" y="371"/>
                    </a:lnTo>
                    <a:lnTo>
                      <a:pt x="1299" y="335"/>
                    </a:lnTo>
                    <a:lnTo>
                      <a:pt x="1299" y="301"/>
                    </a:lnTo>
                    <a:lnTo>
                      <a:pt x="1298" y="269"/>
                    </a:lnTo>
                    <a:lnTo>
                      <a:pt x="1298" y="237"/>
                    </a:lnTo>
                    <a:lnTo>
                      <a:pt x="1297" y="205"/>
                    </a:lnTo>
                    <a:lnTo>
                      <a:pt x="1295" y="175"/>
                    </a:lnTo>
                    <a:lnTo>
                      <a:pt x="1294" y="144"/>
                    </a:lnTo>
                    <a:lnTo>
                      <a:pt x="1297" y="144"/>
                    </a:lnTo>
                    <a:lnTo>
                      <a:pt x="1308" y="170"/>
                    </a:lnTo>
                    <a:lnTo>
                      <a:pt x="1321" y="198"/>
                    </a:lnTo>
                    <a:lnTo>
                      <a:pt x="1335" y="224"/>
                    </a:lnTo>
                    <a:lnTo>
                      <a:pt x="1348" y="251"/>
                    </a:lnTo>
                    <a:lnTo>
                      <a:pt x="1362" y="279"/>
                    </a:lnTo>
                    <a:lnTo>
                      <a:pt x="1378" y="306"/>
                    </a:lnTo>
                    <a:lnTo>
                      <a:pt x="1392" y="332"/>
                    </a:lnTo>
                    <a:lnTo>
                      <a:pt x="1408" y="358"/>
                    </a:lnTo>
                    <a:lnTo>
                      <a:pt x="1569" y="631"/>
                    </a:lnTo>
                    <a:lnTo>
                      <a:pt x="1686" y="631"/>
                    </a:lnTo>
                    <a:lnTo>
                      <a:pt x="1686" y="10"/>
                    </a:lnTo>
                    <a:lnTo>
                      <a:pt x="1582" y="10"/>
                    </a:lnTo>
                    <a:lnTo>
                      <a:pt x="1582" y="226"/>
                    </a:lnTo>
                    <a:lnTo>
                      <a:pt x="1582" y="261"/>
                    </a:lnTo>
                    <a:lnTo>
                      <a:pt x="1582" y="295"/>
                    </a:lnTo>
                    <a:lnTo>
                      <a:pt x="1583" y="328"/>
                    </a:lnTo>
                    <a:lnTo>
                      <a:pt x="1584" y="360"/>
                    </a:lnTo>
                    <a:lnTo>
                      <a:pt x="1585" y="391"/>
                    </a:lnTo>
                    <a:lnTo>
                      <a:pt x="1587" y="422"/>
                    </a:lnTo>
                    <a:lnTo>
                      <a:pt x="1589" y="453"/>
                    </a:lnTo>
                    <a:lnTo>
                      <a:pt x="1592" y="484"/>
                    </a:lnTo>
                    <a:lnTo>
                      <a:pt x="1589" y="485"/>
                    </a:lnTo>
                    <a:lnTo>
                      <a:pt x="1578" y="459"/>
                    </a:lnTo>
                    <a:lnTo>
                      <a:pt x="1567" y="433"/>
                    </a:lnTo>
                    <a:lnTo>
                      <a:pt x="1555" y="407"/>
                    </a:lnTo>
                    <a:lnTo>
                      <a:pt x="1541" y="381"/>
                    </a:lnTo>
                    <a:lnTo>
                      <a:pt x="1528" y="355"/>
                    </a:lnTo>
                    <a:lnTo>
                      <a:pt x="1513" y="328"/>
                    </a:lnTo>
                    <a:lnTo>
                      <a:pt x="1499" y="302"/>
                    </a:lnTo>
                    <a:lnTo>
                      <a:pt x="1484" y="277"/>
                    </a:lnTo>
                    <a:lnTo>
                      <a:pt x="1324" y="10"/>
                    </a:lnTo>
                    <a:lnTo>
                      <a:pt x="1195" y="10"/>
                    </a:lnTo>
                    <a:lnTo>
                      <a:pt x="1195" y="631"/>
                    </a:lnTo>
                    <a:lnTo>
                      <a:pt x="1300" y="631"/>
                    </a:lnTo>
                    <a:close/>
                    <a:moveTo>
                      <a:pt x="804" y="550"/>
                    </a:moveTo>
                    <a:lnTo>
                      <a:pt x="795" y="549"/>
                    </a:lnTo>
                    <a:lnTo>
                      <a:pt x="785" y="549"/>
                    </a:lnTo>
                    <a:lnTo>
                      <a:pt x="776" y="547"/>
                    </a:lnTo>
                    <a:lnTo>
                      <a:pt x="766" y="545"/>
                    </a:lnTo>
                    <a:lnTo>
                      <a:pt x="757" y="543"/>
                    </a:lnTo>
                    <a:lnTo>
                      <a:pt x="749" y="540"/>
                    </a:lnTo>
                    <a:lnTo>
                      <a:pt x="741" y="536"/>
                    </a:lnTo>
                    <a:lnTo>
                      <a:pt x="733" y="532"/>
                    </a:lnTo>
                    <a:lnTo>
                      <a:pt x="724" y="527"/>
                    </a:lnTo>
                    <a:lnTo>
                      <a:pt x="717" y="523"/>
                    </a:lnTo>
                    <a:lnTo>
                      <a:pt x="710" y="516"/>
                    </a:lnTo>
                    <a:lnTo>
                      <a:pt x="703" y="510"/>
                    </a:lnTo>
                    <a:lnTo>
                      <a:pt x="690" y="497"/>
                    </a:lnTo>
                    <a:lnTo>
                      <a:pt x="679" y="482"/>
                    </a:lnTo>
                    <a:lnTo>
                      <a:pt x="668" y="466"/>
                    </a:lnTo>
                    <a:lnTo>
                      <a:pt x="660" y="449"/>
                    </a:lnTo>
                    <a:lnTo>
                      <a:pt x="651" y="430"/>
                    </a:lnTo>
                    <a:lnTo>
                      <a:pt x="645" y="410"/>
                    </a:lnTo>
                    <a:lnTo>
                      <a:pt x="640" y="389"/>
                    </a:lnTo>
                    <a:lnTo>
                      <a:pt x="637" y="367"/>
                    </a:lnTo>
                    <a:lnTo>
                      <a:pt x="634" y="346"/>
                    </a:lnTo>
                    <a:lnTo>
                      <a:pt x="634" y="322"/>
                    </a:lnTo>
                    <a:lnTo>
                      <a:pt x="634" y="299"/>
                    </a:lnTo>
                    <a:lnTo>
                      <a:pt x="636" y="277"/>
                    </a:lnTo>
                    <a:lnTo>
                      <a:pt x="640" y="255"/>
                    </a:lnTo>
                    <a:lnTo>
                      <a:pt x="645" y="235"/>
                    </a:lnTo>
                    <a:lnTo>
                      <a:pt x="651" y="214"/>
                    </a:lnTo>
                    <a:lnTo>
                      <a:pt x="659" y="194"/>
                    </a:lnTo>
                    <a:lnTo>
                      <a:pt x="668" y="177"/>
                    </a:lnTo>
                    <a:lnTo>
                      <a:pt x="677" y="160"/>
                    </a:lnTo>
                    <a:lnTo>
                      <a:pt x="689" y="145"/>
                    </a:lnTo>
                    <a:lnTo>
                      <a:pt x="702" y="132"/>
                    </a:lnTo>
                    <a:lnTo>
                      <a:pt x="709" y="126"/>
                    </a:lnTo>
                    <a:lnTo>
                      <a:pt x="716" y="119"/>
                    </a:lnTo>
                    <a:lnTo>
                      <a:pt x="723" y="114"/>
                    </a:lnTo>
                    <a:lnTo>
                      <a:pt x="732" y="109"/>
                    </a:lnTo>
                    <a:lnTo>
                      <a:pt x="740" y="105"/>
                    </a:lnTo>
                    <a:lnTo>
                      <a:pt x="748" y="102"/>
                    </a:lnTo>
                    <a:lnTo>
                      <a:pt x="757" y="99"/>
                    </a:lnTo>
                    <a:lnTo>
                      <a:pt x="766" y="96"/>
                    </a:lnTo>
                    <a:lnTo>
                      <a:pt x="776" y="94"/>
                    </a:lnTo>
                    <a:lnTo>
                      <a:pt x="786" y="92"/>
                    </a:lnTo>
                    <a:lnTo>
                      <a:pt x="795" y="91"/>
                    </a:lnTo>
                    <a:lnTo>
                      <a:pt x="807" y="91"/>
                    </a:lnTo>
                    <a:lnTo>
                      <a:pt x="817" y="91"/>
                    </a:lnTo>
                    <a:lnTo>
                      <a:pt x="827" y="92"/>
                    </a:lnTo>
                    <a:lnTo>
                      <a:pt x="836" y="94"/>
                    </a:lnTo>
                    <a:lnTo>
                      <a:pt x="846" y="96"/>
                    </a:lnTo>
                    <a:lnTo>
                      <a:pt x="855" y="99"/>
                    </a:lnTo>
                    <a:lnTo>
                      <a:pt x="864" y="102"/>
                    </a:lnTo>
                    <a:lnTo>
                      <a:pt x="872" y="106"/>
                    </a:lnTo>
                    <a:lnTo>
                      <a:pt x="881" y="110"/>
                    </a:lnTo>
                    <a:lnTo>
                      <a:pt x="889" y="114"/>
                    </a:lnTo>
                    <a:lnTo>
                      <a:pt x="896" y="120"/>
                    </a:lnTo>
                    <a:lnTo>
                      <a:pt x="903" y="126"/>
                    </a:lnTo>
                    <a:lnTo>
                      <a:pt x="910" y="132"/>
                    </a:lnTo>
                    <a:lnTo>
                      <a:pt x="923" y="145"/>
                    </a:lnTo>
                    <a:lnTo>
                      <a:pt x="934" y="160"/>
                    </a:lnTo>
                    <a:lnTo>
                      <a:pt x="944" y="177"/>
                    </a:lnTo>
                    <a:lnTo>
                      <a:pt x="952" y="194"/>
                    </a:lnTo>
                    <a:lnTo>
                      <a:pt x="961" y="214"/>
                    </a:lnTo>
                    <a:lnTo>
                      <a:pt x="967" y="234"/>
                    </a:lnTo>
                    <a:lnTo>
                      <a:pt x="971" y="254"/>
                    </a:lnTo>
                    <a:lnTo>
                      <a:pt x="974" y="275"/>
                    </a:lnTo>
                    <a:lnTo>
                      <a:pt x="976" y="296"/>
                    </a:lnTo>
                    <a:lnTo>
                      <a:pt x="977" y="318"/>
                    </a:lnTo>
                    <a:lnTo>
                      <a:pt x="976" y="343"/>
                    </a:lnTo>
                    <a:lnTo>
                      <a:pt x="974" y="365"/>
                    </a:lnTo>
                    <a:lnTo>
                      <a:pt x="971" y="388"/>
                    </a:lnTo>
                    <a:lnTo>
                      <a:pt x="966" y="409"/>
                    </a:lnTo>
                    <a:lnTo>
                      <a:pt x="960" y="430"/>
                    </a:lnTo>
                    <a:lnTo>
                      <a:pt x="951" y="449"/>
                    </a:lnTo>
                    <a:lnTo>
                      <a:pt x="943" y="467"/>
                    </a:lnTo>
                    <a:lnTo>
                      <a:pt x="933" y="482"/>
                    </a:lnTo>
                    <a:lnTo>
                      <a:pt x="921" y="498"/>
                    </a:lnTo>
                    <a:lnTo>
                      <a:pt x="908" y="511"/>
                    </a:lnTo>
                    <a:lnTo>
                      <a:pt x="901" y="517"/>
                    </a:lnTo>
                    <a:lnTo>
                      <a:pt x="894" y="523"/>
                    </a:lnTo>
                    <a:lnTo>
                      <a:pt x="887" y="528"/>
                    </a:lnTo>
                    <a:lnTo>
                      <a:pt x="878" y="532"/>
                    </a:lnTo>
                    <a:lnTo>
                      <a:pt x="870" y="536"/>
                    </a:lnTo>
                    <a:lnTo>
                      <a:pt x="862" y="540"/>
                    </a:lnTo>
                    <a:lnTo>
                      <a:pt x="854" y="543"/>
                    </a:lnTo>
                    <a:lnTo>
                      <a:pt x="845" y="545"/>
                    </a:lnTo>
                    <a:lnTo>
                      <a:pt x="835" y="547"/>
                    </a:lnTo>
                    <a:lnTo>
                      <a:pt x="826" y="549"/>
                    </a:lnTo>
                    <a:lnTo>
                      <a:pt x="816" y="549"/>
                    </a:lnTo>
                    <a:lnTo>
                      <a:pt x="805" y="550"/>
                    </a:lnTo>
                    <a:lnTo>
                      <a:pt x="804" y="550"/>
                    </a:lnTo>
                    <a:close/>
                    <a:moveTo>
                      <a:pt x="802" y="641"/>
                    </a:moveTo>
                    <a:lnTo>
                      <a:pt x="818" y="641"/>
                    </a:lnTo>
                    <a:lnTo>
                      <a:pt x="833" y="640"/>
                    </a:lnTo>
                    <a:lnTo>
                      <a:pt x="849" y="638"/>
                    </a:lnTo>
                    <a:lnTo>
                      <a:pt x="863" y="636"/>
                    </a:lnTo>
                    <a:lnTo>
                      <a:pt x="878" y="633"/>
                    </a:lnTo>
                    <a:lnTo>
                      <a:pt x="893" y="629"/>
                    </a:lnTo>
                    <a:lnTo>
                      <a:pt x="906" y="624"/>
                    </a:lnTo>
                    <a:lnTo>
                      <a:pt x="920" y="619"/>
                    </a:lnTo>
                    <a:lnTo>
                      <a:pt x="933" y="613"/>
                    </a:lnTo>
                    <a:lnTo>
                      <a:pt x="946" y="607"/>
                    </a:lnTo>
                    <a:lnTo>
                      <a:pt x="959" y="600"/>
                    </a:lnTo>
                    <a:lnTo>
                      <a:pt x="970" y="593"/>
                    </a:lnTo>
                    <a:lnTo>
                      <a:pt x="982" y="584"/>
                    </a:lnTo>
                    <a:lnTo>
                      <a:pt x="993" y="575"/>
                    </a:lnTo>
                    <a:lnTo>
                      <a:pt x="1004" y="566"/>
                    </a:lnTo>
                    <a:lnTo>
                      <a:pt x="1013" y="556"/>
                    </a:lnTo>
                    <a:lnTo>
                      <a:pt x="1023" y="545"/>
                    </a:lnTo>
                    <a:lnTo>
                      <a:pt x="1033" y="533"/>
                    </a:lnTo>
                    <a:lnTo>
                      <a:pt x="1041" y="522"/>
                    </a:lnTo>
                    <a:lnTo>
                      <a:pt x="1049" y="509"/>
                    </a:lnTo>
                    <a:lnTo>
                      <a:pt x="1056" y="496"/>
                    </a:lnTo>
                    <a:lnTo>
                      <a:pt x="1063" y="482"/>
                    </a:lnTo>
                    <a:lnTo>
                      <a:pt x="1070" y="468"/>
                    </a:lnTo>
                    <a:lnTo>
                      <a:pt x="1076" y="453"/>
                    </a:lnTo>
                    <a:lnTo>
                      <a:pt x="1081" y="437"/>
                    </a:lnTo>
                    <a:lnTo>
                      <a:pt x="1085" y="422"/>
                    </a:lnTo>
                    <a:lnTo>
                      <a:pt x="1089" y="405"/>
                    </a:lnTo>
                    <a:lnTo>
                      <a:pt x="1092" y="388"/>
                    </a:lnTo>
                    <a:lnTo>
                      <a:pt x="1094" y="370"/>
                    </a:lnTo>
                    <a:lnTo>
                      <a:pt x="1096" y="352"/>
                    </a:lnTo>
                    <a:lnTo>
                      <a:pt x="1097" y="333"/>
                    </a:lnTo>
                    <a:lnTo>
                      <a:pt x="1097" y="314"/>
                    </a:lnTo>
                    <a:lnTo>
                      <a:pt x="1097" y="297"/>
                    </a:lnTo>
                    <a:lnTo>
                      <a:pt x="1096" y="281"/>
                    </a:lnTo>
                    <a:lnTo>
                      <a:pt x="1095" y="265"/>
                    </a:lnTo>
                    <a:lnTo>
                      <a:pt x="1093" y="250"/>
                    </a:lnTo>
                    <a:lnTo>
                      <a:pt x="1090" y="235"/>
                    </a:lnTo>
                    <a:lnTo>
                      <a:pt x="1087" y="219"/>
                    </a:lnTo>
                    <a:lnTo>
                      <a:pt x="1083" y="205"/>
                    </a:lnTo>
                    <a:lnTo>
                      <a:pt x="1078" y="190"/>
                    </a:lnTo>
                    <a:lnTo>
                      <a:pt x="1073" y="176"/>
                    </a:lnTo>
                    <a:lnTo>
                      <a:pt x="1068" y="163"/>
                    </a:lnTo>
                    <a:lnTo>
                      <a:pt x="1061" y="149"/>
                    </a:lnTo>
                    <a:lnTo>
                      <a:pt x="1054" y="137"/>
                    </a:lnTo>
                    <a:lnTo>
                      <a:pt x="1047" y="124"/>
                    </a:lnTo>
                    <a:lnTo>
                      <a:pt x="1039" y="113"/>
                    </a:lnTo>
                    <a:lnTo>
                      <a:pt x="1031" y="102"/>
                    </a:lnTo>
                    <a:lnTo>
                      <a:pt x="1021" y="91"/>
                    </a:lnTo>
                    <a:lnTo>
                      <a:pt x="1012" y="80"/>
                    </a:lnTo>
                    <a:lnTo>
                      <a:pt x="1002" y="71"/>
                    </a:lnTo>
                    <a:lnTo>
                      <a:pt x="991" y="62"/>
                    </a:lnTo>
                    <a:lnTo>
                      <a:pt x="980" y="52"/>
                    </a:lnTo>
                    <a:lnTo>
                      <a:pt x="969" y="44"/>
                    </a:lnTo>
                    <a:lnTo>
                      <a:pt x="957" y="37"/>
                    </a:lnTo>
                    <a:lnTo>
                      <a:pt x="944" y="30"/>
                    </a:lnTo>
                    <a:lnTo>
                      <a:pt x="932" y="24"/>
                    </a:lnTo>
                    <a:lnTo>
                      <a:pt x="917" y="19"/>
                    </a:lnTo>
                    <a:lnTo>
                      <a:pt x="904" y="13"/>
                    </a:lnTo>
                    <a:lnTo>
                      <a:pt x="890" y="9"/>
                    </a:lnTo>
                    <a:lnTo>
                      <a:pt x="874" y="6"/>
                    </a:lnTo>
                    <a:lnTo>
                      <a:pt x="859" y="3"/>
                    </a:lnTo>
                    <a:lnTo>
                      <a:pt x="844" y="2"/>
                    </a:lnTo>
                    <a:lnTo>
                      <a:pt x="827" y="0"/>
                    </a:lnTo>
                    <a:lnTo>
                      <a:pt x="811" y="0"/>
                    </a:lnTo>
                    <a:lnTo>
                      <a:pt x="794" y="0"/>
                    </a:lnTo>
                    <a:lnTo>
                      <a:pt x="778" y="2"/>
                    </a:lnTo>
                    <a:lnTo>
                      <a:pt x="762" y="3"/>
                    </a:lnTo>
                    <a:lnTo>
                      <a:pt x="747" y="6"/>
                    </a:lnTo>
                    <a:lnTo>
                      <a:pt x="733" y="9"/>
                    </a:lnTo>
                    <a:lnTo>
                      <a:pt x="718" y="13"/>
                    </a:lnTo>
                    <a:lnTo>
                      <a:pt x="704" y="19"/>
                    </a:lnTo>
                    <a:lnTo>
                      <a:pt x="690" y="24"/>
                    </a:lnTo>
                    <a:lnTo>
                      <a:pt x="677" y="30"/>
                    </a:lnTo>
                    <a:lnTo>
                      <a:pt x="665" y="37"/>
                    </a:lnTo>
                    <a:lnTo>
                      <a:pt x="652" y="44"/>
                    </a:lnTo>
                    <a:lnTo>
                      <a:pt x="640" y="52"/>
                    </a:lnTo>
                    <a:lnTo>
                      <a:pt x="629" y="62"/>
                    </a:lnTo>
                    <a:lnTo>
                      <a:pt x="617" y="71"/>
                    </a:lnTo>
                    <a:lnTo>
                      <a:pt x="607" y="80"/>
                    </a:lnTo>
                    <a:lnTo>
                      <a:pt x="597" y="92"/>
                    </a:lnTo>
                    <a:lnTo>
                      <a:pt x="588" y="102"/>
                    </a:lnTo>
                    <a:lnTo>
                      <a:pt x="578" y="114"/>
                    </a:lnTo>
                    <a:lnTo>
                      <a:pt x="570" y="126"/>
                    </a:lnTo>
                    <a:lnTo>
                      <a:pt x="562" y="139"/>
                    </a:lnTo>
                    <a:lnTo>
                      <a:pt x="555" y="151"/>
                    </a:lnTo>
                    <a:lnTo>
                      <a:pt x="549" y="166"/>
                    </a:lnTo>
                    <a:lnTo>
                      <a:pt x="542" y="179"/>
                    </a:lnTo>
                    <a:lnTo>
                      <a:pt x="536" y="194"/>
                    </a:lnTo>
                    <a:lnTo>
                      <a:pt x="531" y="209"/>
                    </a:lnTo>
                    <a:lnTo>
                      <a:pt x="527" y="224"/>
                    </a:lnTo>
                    <a:lnTo>
                      <a:pt x="524" y="241"/>
                    </a:lnTo>
                    <a:lnTo>
                      <a:pt x="521" y="256"/>
                    </a:lnTo>
                    <a:lnTo>
                      <a:pt x="518" y="273"/>
                    </a:lnTo>
                    <a:lnTo>
                      <a:pt x="517" y="290"/>
                    </a:lnTo>
                    <a:lnTo>
                      <a:pt x="516" y="308"/>
                    </a:lnTo>
                    <a:lnTo>
                      <a:pt x="515" y="325"/>
                    </a:lnTo>
                    <a:lnTo>
                      <a:pt x="516" y="342"/>
                    </a:lnTo>
                    <a:lnTo>
                      <a:pt x="517" y="359"/>
                    </a:lnTo>
                    <a:lnTo>
                      <a:pt x="518" y="374"/>
                    </a:lnTo>
                    <a:lnTo>
                      <a:pt x="520" y="391"/>
                    </a:lnTo>
                    <a:lnTo>
                      <a:pt x="523" y="406"/>
                    </a:lnTo>
                    <a:lnTo>
                      <a:pt x="526" y="422"/>
                    </a:lnTo>
                    <a:lnTo>
                      <a:pt x="530" y="436"/>
                    </a:lnTo>
                    <a:lnTo>
                      <a:pt x="535" y="452"/>
                    </a:lnTo>
                    <a:lnTo>
                      <a:pt x="540" y="465"/>
                    </a:lnTo>
                    <a:lnTo>
                      <a:pt x="547" y="479"/>
                    </a:lnTo>
                    <a:lnTo>
                      <a:pt x="553" y="492"/>
                    </a:lnTo>
                    <a:lnTo>
                      <a:pt x="559" y="505"/>
                    </a:lnTo>
                    <a:lnTo>
                      <a:pt x="567" y="517"/>
                    </a:lnTo>
                    <a:lnTo>
                      <a:pt x="575" y="529"/>
                    </a:lnTo>
                    <a:lnTo>
                      <a:pt x="584" y="540"/>
                    </a:lnTo>
                    <a:lnTo>
                      <a:pt x="593" y="551"/>
                    </a:lnTo>
                    <a:lnTo>
                      <a:pt x="602" y="562"/>
                    </a:lnTo>
                    <a:lnTo>
                      <a:pt x="612" y="571"/>
                    </a:lnTo>
                    <a:lnTo>
                      <a:pt x="623" y="580"/>
                    </a:lnTo>
                    <a:lnTo>
                      <a:pt x="634" y="588"/>
                    </a:lnTo>
                    <a:lnTo>
                      <a:pt x="645" y="597"/>
                    </a:lnTo>
                    <a:lnTo>
                      <a:pt x="658" y="604"/>
                    </a:lnTo>
                    <a:lnTo>
                      <a:pt x="670" y="611"/>
                    </a:lnTo>
                    <a:lnTo>
                      <a:pt x="682" y="617"/>
                    </a:lnTo>
                    <a:lnTo>
                      <a:pt x="696" y="622"/>
                    </a:lnTo>
                    <a:lnTo>
                      <a:pt x="710" y="628"/>
                    </a:lnTo>
                    <a:lnTo>
                      <a:pt x="724" y="632"/>
                    </a:lnTo>
                    <a:lnTo>
                      <a:pt x="739" y="635"/>
                    </a:lnTo>
                    <a:lnTo>
                      <a:pt x="753" y="638"/>
                    </a:lnTo>
                    <a:lnTo>
                      <a:pt x="769" y="640"/>
                    </a:lnTo>
                    <a:lnTo>
                      <a:pt x="785" y="641"/>
                    </a:lnTo>
                    <a:lnTo>
                      <a:pt x="801" y="641"/>
                    </a:lnTo>
                    <a:lnTo>
                      <a:pt x="802" y="641"/>
                    </a:lnTo>
                    <a:close/>
                    <a:moveTo>
                      <a:pt x="458" y="523"/>
                    </a:moveTo>
                    <a:lnTo>
                      <a:pt x="447" y="528"/>
                    </a:lnTo>
                    <a:lnTo>
                      <a:pt x="434" y="532"/>
                    </a:lnTo>
                    <a:lnTo>
                      <a:pt x="418" y="536"/>
                    </a:lnTo>
                    <a:lnTo>
                      <a:pt x="403" y="539"/>
                    </a:lnTo>
                    <a:lnTo>
                      <a:pt x="386" y="542"/>
                    </a:lnTo>
                    <a:lnTo>
                      <a:pt x="370" y="544"/>
                    </a:lnTo>
                    <a:lnTo>
                      <a:pt x="352" y="545"/>
                    </a:lnTo>
                    <a:lnTo>
                      <a:pt x="335" y="545"/>
                    </a:lnTo>
                    <a:lnTo>
                      <a:pt x="323" y="545"/>
                    </a:lnTo>
                    <a:lnTo>
                      <a:pt x="310" y="544"/>
                    </a:lnTo>
                    <a:lnTo>
                      <a:pt x="298" y="543"/>
                    </a:lnTo>
                    <a:lnTo>
                      <a:pt x="287" y="541"/>
                    </a:lnTo>
                    <a:lnTo>
                      <a:pt x="275" y="539"/>
                    </a:lnTo>
                    <a:lnTo>
                      <a:pt x="265" y="537"/>
                    </a:lnTo>
                    <a:lnTo>
                      <a:pt x="254" y="534"/>
                    </a:lnTo>
                    <a:lnTo>
                      <a:pt x="243" y="530"/>
                    </a:lnTo>
                    <a:lnTo>
                      <a:pt x="234" y="526"/>
                    </a:lnTo>
                    <a:lnTo>
                      <a:pt x="225" y="522"/>
                    </a:lnTo>
                    <a:lnTo>
                      <a:pt x="216" y="516"/>
                    </a:lnTo>
                    <a:lnTo>
                      <a:pt x="207" y="511"/>
                    </a:lnTo>
                    <a:lnTo>
                      <a:pt x="198" y="505"/>
                    </a:lnTo>
                    <a:lnTo>
                      <a:pt x="191" y="499"/>
                    </a:lnTo>
                    <a:lnTo>
                      <a:pt x="183" y="492"/>
                    </a:lnTo>
                    <a:lnTo>
                      <a:pt x="177" y="486"/>
                    </a:lnTo>
                    <a:lnTo>
                      <a:pt x="169" y="477"/>
                    </a:lnTo>
                    <a:lnTo>
                      <a:pt x="163" y="470"/>
                    </a:lnTo>
                    <a:lnTo>
                      <a:pt x="157" y="462"/>
                    </a:lnTo>
                    <a:lnTo>
                      <a:pt x="152" y="453"/>
                    </a:lnTo>
                    <a:lnTo>
                      <a:pt x="147" y="443"/>
                    </a:lnTo>
                    <a:lnTo>
                      <a:pt x="142" y="434"/>
                    </a:lnTo>
                    <a:lnTo>
                      <a:pt x="138" y="425"/>
                    </a:lnTo>
                    <a:lnTo>
                      <a:pt x="134" y="415"/>
                    </a:lnTo>
                    <a:lnTo>
                      <a:pt x="127" y="393"/>
                    </a:lnTo>
                    <a:lnTo>
                      <a:pt x="123" y="371"/>
                    </a:lnTo>
                    <a:lnTo>
                      <a:pt x="120" y="347"/>
                    </a:lnTo>
                    <a:lnTo>
                      <a:pt x="119" y="322"/>
                    </a:lnTo>
                    <a:lnTo>
                      <a:pt x="119" y="309"/>
                    </a:lnTo>
                    <a:lnTo>
                      <a:pt x="120" y="295"/>
                    </a:lnTo>
                    <a:lnTo>
                      <a:pt x="122" y="282"/>
                    </a:lnTo>
                    <a:lnTo>
                      <a:pt x="123" y="270"/>
                    </a:lnTo>
                    <a:lnTo>
                      <a:pt x="125" y="257"/>
                    </a:lnTo>
                    <a:lnTo>
                      <a:pt x="128" y="246"/>
                    </a:lnTo>
                    <a:lnTo>
                      <a:pt x="131" y="235"/>
                    </a:lnTo>
                    <a:lnTo>
                      <a:pt x="136" y="223"/>
                    </a:lnTo>
                    <a:lnTo>
                      <a:pt x="140" y="213"/>
                    </a:lnTo>
                    <a:lnTo>
                      <a:pt x="145" y="203"/>
                    </a:lnTo>
                    <a:lnTo>
                      <a:pt x="149" y="193"/>
                    </a:lnTo>
                    <a:lnTo>
                      <a:pt x="155" y="184"/>
                    </a:lnTo>
                    <a:lnTo>
                      <a:pt x="160" y="176"/>
                    </a:lnTo>
                    <a:lnTo>
                      <a:pt x="167" y="168"/>
                    </a:lnTo>
                    <a:lnTo>
                      <a:pt x="174" y="159"/>
                    </a:lnTo>
                    <a:lnTo>
                      <a:pt x="181" y="152"/>
                    </a:lnTo>
                    <a:lnTo>
                      <a:pt x="188" y="145"/>
                    </a:lnTo>
                    <a:lnTo>
                      <a:pt x="196" y="139"/>
                    </a:lnTo>
                    <a:lnTo>
                      <a:pt x="204" y="133"/>
                    </a:lnTo>
                    <a:lnTo>
                      <a:pt x="213" y="127"/>
                    </a:lnTo>
                    <a:lnTo>
                      <a:pt x="221" y="121"/>
                    </a:lnTo>
                    <a:lnTo>
                      <a:pt x="230" y="117"/>
                    </a:lnTo>
                    <a:lnTo>
                      <a:pt x="239" y="112"/>
                    </a:lnTo>
                    <a:lnTo>
                      <a:pt x="250" y="109"/>
                    </a:lnTo>
                    <a:lnTo>
                      <a:pt x="270" y="102"/>
                    </a:lnTo>
                    <a:lnTo>
                      <a:pt x="291" y="98"/>
                    </a:lnTo>
                    <a:lnTo>
                      <a:pt x="313" y="95"/>
                    </a:lnTo>
                    <a:lnTo>
                      <a:pt x="337" y="94"/>
                    </a:lnTo>
                    <a:lnTo>
                      <a:pt x="355" y="95"/>
                    </a:lnTo>
                    <a:lnTo>
                      <a:pt x="373" y="96"/>
                    </a:lnTo>
                    <a:lnTo>
                      <a:pt x="389" y="98"/>
                    </a:lnTo>
                    <a:lnTo>
                      <a:pt x="405" y="101"/>
                    </a:lnTo>
                    <a:lnTo>
                      <a:pt x="420" y="105"/>
                    </a:lnTo>
                    <a:lnTo>
                      <a:pt x="434" y="109"/>
                    </a:lnTo>
                    <a:lnTo>
                      <a:pt x="446" y="113"/>
                    </a:lnTo>
                    <a:lnTo>
                      <a:pt x="457" y="118"/>
                    </a:lnTo>
                    <a:lnTo>
                      <a:pt x="482" y="28"/>
                    </a:lnTo>
                    <a:lnTo>
                      <a:pt x="473" y="24"/>
                    </a:lnTo>
                    <a:lnTo>
                      <a:pt x="459" y="19"/>
                    </a:lnTo>
                    <a:lnTo>
                      <a:pt x="444" y="13"/>
                    </a:lnTo>
                    <a:lnTo>
                      <a:pt x="426" y="9"/>
                    </a:lnTo>
                    <a:lnTo>
                      <a:pt x="406" y="6"/>
                    </a:lnTo>
                    <a:lnTo>
                      <a:pt x="383" y="3"/>
                    </a:lnTo>
                    <a:lnTo>
                      <a:pt x="359" y="1"/>
                    </a:lnTo>
                    <a:lnTo>
                      <a:pt x="332" y="0"/>
                    </a:lnTo>
                    <a:lnTo>
                      <a:pt x="314" y="1"/>
                    </a:lnTo>
                    <a:lnTo>
                      <a:pt x="297" y="2"/>
                    </a:lnTo>
                    <a:lnTo>
                      <a:pt x="280" y="4"/>
                    </a:lnTo>
                    <a:lnTo>
                      <a:pt x="263" y="6"/>
                    </a:lnTo>
                    <a:lnTo>
                      <a:pt x="247" y="9"/>
                    </a:lnTo>
                    <a:lnTo>
                      <a:pt x="231" y="13"/>
                    </a:lnTo>
                    <a:lnTo>
                      <a:pt x="216" y="17"/>
                    </a:lnTo>
                    <a:lnTo>
                      <a:pt x="200" y="23"/>
                    </a:lnTo>
                    <a:lnTo>
                      <a:pt x="185" y="29"/>
                    </a:lnTo>
                    <a:lnTo>
                      <a:pt x="172" y="35"/>
                    </a:lnTo>
                    <a:lnTo>
                      <a:pt x="157" y="42"/>
                    </a:lnTo>
                    <a:lnTo>
                      <a:pt x="144" y="50"/>
                    </a:lnTo>
                    <a:lnTo>
                      <a:pt x="130" y="59"/>
                    </a:lnTo>
                    <a:lnTo>
                      <a:pt x="118" y="68"/>
                    </a:lnTo>
                    <a:lnTo>
                      <a:pt x="107" y="77"/>
                    </a:lnTo>
                    <a:lnTo>
                      <a:pt x="94" y="87"/>
                    </a:lnTo>
                    <a:lnTo>
                      <a:pt x="84" y="99"/>
                    </a:lnTo>
                    <a:lnTo>
                      <a:pt x="74" y="110"/>
                    </a:lnTo>
                    <a:lnTo>
                      <a:pt x="65" y="122"/>
                    </a:lnTo>
                    <a:lnTo>
                      <a:pt x="55" y="135"/>
                    </a:lnTo>
                    <a:lnTo>
                      <a:pt x="47" y="148"/>
                    </a:lnTo>
                    <a:lnTo>
                      <a:pt x="39" y="162"/>
                    </a:lnTo>
                    <a:lnTo>
                      <a:pt x="32" y="176"/>
                    </a:lnTo>
                    <a:lnTo>
                      <a:pt x="26" y="190"/>
                    </a:lnTo>
                    <a:lnTo>
                      <a:pt x="19" y="206"/>
                    </a:lnTo>
                    <a:lnTo>
                      <a:pt x="14" y="222"/>
                    </a:lnTo>
                    <a:lnTo>
                      <a:pt x="10" y="239"/>
                    </a:lnTo>
                    <a:lnTo>
                      <a:pt x="6" y="255"/>
                    </a:lnTo>
                    <a:lnTo>
                      <a:pt x="4" y="273"/>
                    </a:lnTo>
                    <a:lnTo>
                      <a:pt x="2" y="290"/>
                    </a:lnTo>
                    <a:lnTo>
                      <a:pt x="1" y="309"/>
                    </a:lnTo>
                    <a:lnTo>
                      <a:pt x="0" y="328"/>
                    </a:lnTo>
                    <a:lnTo>
                      <a:pt x="1" y="346"/>
                    </a:lnTo>
                    <a:lnTo>
                      <a:pt x="2" y="362"/>
                    </a:lnTo>
                    <a:lnTo>
                      <a:pt x="3" y="380"/>
                    </a:lnTo>
                    <a:lnTo>
                      <a:pt x="6" y="395"/>
                    </a:lnTo>
                    <a:lnTo>
                      <a:pt x="9" y="412"/>
                    </a:lnTo>
                    <a:lnTo>
                      <a:pt x="12" y="427"/>
                    </a:lnTo>
                    <a:lnTo>
                      <a:pt x="16" y="441"/>
                    </a:lnTo>
                    <a:lnTo>
                      <a:pt x="22" y="457"/>
                    </a:lnTo>
                    <a:lnTo>
                      <a:pt x="28" y="470"/>
                    </a:lnTo>
                    <a:lnTo>
                      <a:pt x="34" y="484"/>
                    </a:lnTo>
                    <a:lnTo>
                      <a:pt x="41" y="497"/>
                    </a:lnTo>
                    <a:lnTo>
                      <a:pt x="48" y="509"/>
                    </a:lnTo>
                    <a:lnTo>
                      <a:pt x="56" y="522"/>
                    </a:lnTo>
                    <a:lnTo>
                      <a:pt x="66" y="534"/>
                    </a:lnTo>
                    <a:lnTo>
                      <a:pt x="75" y="544"/>
                    </a:lnTo>
                    <a:lnTo>
                      <a:pt x="84" y="555"/>
                    </a:lnTo>
                    <a:lnTo>
                      <a:pt x="95" y="565"/>
                    </a:lnTo>
                    <a:lnTo>
                      <a:pt x="106" y="574"/>
                    </a:lnTo>
                    <a:lnTo>
                      <a:pt x="118" y="583"/>
                    </a:lnTo>
                    <a:lnTo>
                      <a:pt x="130" y="592"/>
                    </a:lnTo>
                    <a:lnTo>
                      <a:pt x="143" y="599"/>
                    </a:lnTo>
                    <a:lnTo>
                      <a:pt x="156" y="606"/>
                    </a:lnTo>
                    <a:lnTo>
                      <a:pt x="169" y="612"/>
                    </a:lnTo>
                    <a:lnTo>
                      <a:pt x="184" y="618"/>
                    </a:lnTo>
                    <a:lnTo>
                      <a:pt x="199" y="623"/>
                    </a:lnTo>
                    <a:lnTo>
                      <a:pt x="215" y="628"/>
                    </a:lnTo>
                    <a:lnTo>
                      <a:pt x="230" y="632"/>
                    </a:lnTo>
                    <a:lnTo>
                      <a:pt x="247" y="635"/>
                    </a:lnTo>
                    <a:lnTo>
                      <a:pt x="263" y="637"/>
                    </a:lnTo>
                    <a:lnTo>
                      <a:pt x="280" y="639"/>
                    </a:lnTo>
                    <a:lnTo>
                      <a:pt x="298" y="640"/>
                    </a:lnTo>
                    <a:lnTo>
                      <a:pt x="316" y="641"/>
                    </a:lnTo>
                    <a:lnTo>
                      <a:pt x="344" y="640"/>
                    </a:lnTo>
                    <a:lnTo>
                      <a:pt x="370" y="638"/>
                    </a:lnTo>
                    <a:lnTo>
                      <a:pt x="393" y="635"/>
                    </a:lnTo>
                    <a:lnTo>
                      <a:pt x="415" y="632"/>
                    </a:lnTo>
                    <a:lnTo>
                      <a:pt x="435" y="628"/>
                    </a:lnTo>
                    <a:lnTo>
                      <a:pt x="451" y="622"/>
                    </a:lnTo>
                    <a:lnTo>
                      <a:pt x="465" y="617"/>
                    </a:lnTo>
                    <a:lnTo>
                      <a:pt x="478" y="612"/>
                    </a:lnTo>
                    <a:lnTo>
                      <a:pt x="458" y="52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bg1"/>
                  </a:solidFill>
                  <a:latin typeface="Myriad Pro"/>
                </a:endParaRPr>
              </a:p>
            </p:txBody>
          </p:sp>
          <p:sp>
            <p:nvSpPr>
              <p:cNvPr id="31" name="Freeform 30"/>
              <p:cNvSpPr>
                <a:spLocks noEditPoints="1"/>
              </p:cNvSpPr>
              <p:nvPr/>
            </p:nvSpPr>
            <p:spPr bwMode="auto">
              <a:xfrm>
                <a:off x="68096" y="6652068"/>
                <a:ext cx="493712" cy="123825"/>
              </a:xfrm>
              <a:custGeom>
                <a:avLst/>
                <a:gdLst/>
                <a:ahLst/>
                <a:cxnLst>
                  <a:cxn ang="0">
                    <a:pos x="598" y="179"/>
                  </a:cxn>
                  <a:cxn ang="0">
                    <a:pos x="598" y="0"/>
                  </a:cxn>
                  <a:cxn ang="0">
                    <a:pos x="524" y="0"/>
                  </a:cxn>
                  <a:cxn ang="0">
                    <a:pos x="449" y="0"/>
                  </a:cxn>
                  <a:cxn ang="0">
                    <a:pos x="374" y="0"/>
                  </a:cxn>
                  <a:cxn ang="0">
                    <a:pos x="299" y="0"/>
                  </a:cxn>
                  <a:cxn ang="0">
                    <a:pos x="224" y="0"/>
                  </a:cxn>
                  <a:cxn ang="0">
                    <a:pos x="150" y="0"/>
                  </a:cxn>
                  <a:cxn ang="0">
                    <a:pos x="75" y="0"/>
                  </a:cxn>
                  <a:cxn ang="0">
                    <a:pos x="0" y="0"/>
                  </a:cxn>
                  <a:cxn ang="0">
                    <a:pos x="0" y="179"/>
                  </a:cxn>
                  <a:cxn ang="0">
                    <a:pos x="176" y="179"/>
                  </a:cxn>
                  <a:cxn ang="0">
                    <a:pos x="176" y="621"/>
                  </a:cxn>
                  <a:cxn ang="0">
                    <a:pos x="423" y="621"/>
                  </a:cxn>
                  <a:cxn ang="0">
                    <a:pos x="423" y="179"/>
                  </a:cxn>
                  <a:cxn ang="0">
                    <a:pos x="598" y="179"/>
                  </a:cxn>
                  <a:cxn ang="0">
                    <a:pos x="907" y="250"/>
                  </a:cxn>
                  <a:cxn ang="0">
                    <a:pos x="781" y="621"/>
                  </a:cxn>
                  <a:cxn ang="0">
                    <a:pos x="539" y="621"/>
                  </a:cxn>
                  <a:cxn ang="0">
                    <a:pos x="776" y="0"/>
                  </a:cxn>
                  <a:cxn ang="0">
                    <a:pos x="809" y="0"/>
                  </a:cxn>
                  <a:cxn ang="0">
                    <a:pos x="842" y="0"/>
                  </a:cxn>
                  <a:cxn ang="0">
                    <a:pos x="874" y="0"/>
                  </a:cxn>
                  <a:cxn ang="0">
                    <a:pos x="907" y="0"/>
                  </a:cxn>
                  <a:cxn ang="0">
                    <a:pos x="939" y="0"/>
                  </a:cxn>
                  <a:cxn ang="0">
                    <a:pos x="972" y="0"/>
                  </a:cxn>
                  <a:cxn ang="0">
                    <a:pos x="1005" y="0"/>
                  </a:cxn>
                  <a:cxn ang="0">
                    <a:pos x="1038" y="0"/>
                  </a:cxn>
                  <a:cxn ang="0">
                    <a:pos x="1275" y="621"/>
                  </a:cxn>
                  <a:cxn ang="0">
                    <a:pos x="1033" y="621"/>
                  </a:cxn>
                  <a:cxn ang="0">
                    <a:pos x="907" y="250"/>
                  </a:cxn>
                  <a:cxn ang="0">
                    <a:pos x="1814" y="179"/>
                  </a:cxn>
                  <a:cxn ang="0">
                    <a:pos x="1814" y="0"/>
                  </a:cxn>
                  <a:cxn ang="0">
                    <a:pos x="1740" y="0"/>
                  </a:cxn>
                  <a:cxn ang="0">
                    <a:pos x="1665" y="0"/>
                  </a:cxn>
                  <a:cxn ang="0">
                    <a:pos x="1590" y="0"/>
                  </a:cxn>
                  <a:cxn ang="0">
                    <a:pos x="1515" y="0"/>
                  </a:cxn>
                  <a:cxn ang="0">
                    <a:pos x="1440" y="0"/>
                  </a:cxn>
                  <a:cxn ang="0">
                    <a:pos x="1366" y="0"/>
                  </a:cxn>
                  <a:cxn ang="0">
                    <a:pos x="1291" y="0"/>
                  </a:cxn>
                  <a:cxn ang="0">
                    <a:pos x="1216" y="0"/>
                  </a:cxn>
                  <a:cxn ang="0">
                    <a:pos x="1216" y="179"/>
                  </a:cxn>
                  <a:cxn ang="0">
                    <a:pos x="1391" y="179"/>
                  </a:cxn>
                  <a:cxn ang="0">
                    <a:pos x="1391" y="621"/>
                  </a:cxn>
                  <a:cxn ang="0">
                    <a:pos x="1639" y="621"/>
                  </a:cxn>
                  <a:cxn ang="0">
                    <a:pos x="1639" y="179"/>
                  </a:cxn>
                  <a:cxn ang="0">
                    <a:pos x="1814" y="179"/>
                  </a:cxn>
                  <a:cxn ang="0">
                    <a:pos x="2123" y="250"/>
                  </a:cxn>
                  <a:cxn ang="0">
                    <a:pos x="1996" y="621"/>
                  </a:cxn>
                  <a:cxn ang="0">
                    <a:pos x="1754" y="621"/>
                  </a:cxn>
                  <a:cxn ang="0">
                    <a:pos x="1991" y="0"/>
                  </a:cxn>
                  <a:cxn ang="0">
                    <a:pos x="2024" y="0"/>
                  </a:cxn>
                  <a:cxn ang="0">
                    <a:pos x="2057" y="0"/>
                  </a:cxn>
                  <a:cxn ang="0">
                    <a:pos x="2090" y="0"/>
                  </a:cxn>
                  <a:cxn ang="0">
                    <a:pos x="2123" y="0"/>
                  </a:cxn>
                  <a:cxn ang="0">
                    <a:pos x="2155" y="0"/>
                  </a:cxn>
                  <a:cxn ang="0">
                    <a:pos x="2188" y="0"/>
                  </a:cxn>
                  <a:cxn ang="0">
                    <a:pos x="2220" y="0"/>
                  </a:cxn>
                  <a:cxn ang="0">
                    <a:pos x="2253" y="0"/>
                  </a:cxn>
                  <a:cxn ang="0">
                    <a:pos x="2491" y="621"/>
                  </a:cxn>
                  <a:cxn ang="0">
                    <a:pos x="2248" y="621"/>
                  </a:cxn>
                  <a:cxn ang="0">
                    <a:pos x="2123" y="250"/>
                  </a:cxn>
                </a:cxnLst>
                <a:rect l="0" t="0" r="r" b="b"/>
                <a:pathLst>
                  <a:path w="2491" h="621">
                    <a:moveTo>
                      <a:pt x="598" y="179"/>
                    </a:moveTo>
                    <a:lnTo>
                      <a:pt x="598" y="0"/>
                    </a:lnTo>
                    <a:lnTo>
                      <a:pt x="524" y="0"/>
                    </a:lnTo>
                    <a:lnTo>
                      <a:pt x="449" y="0"/>
                    </a:lnTo>
                    <a:lnTo>
                      <a:pt x="374" y="0"/>
                    </a:lnTo>
                    <a:lnTo>
                      <a:pt x="299" y="0"/>
                    </a:lnTo>
                    <a:lnTo>
                      <a:pt x="224" y="0"/>
                    </a:lnTo>
                    <a:lnTo>
                      <a:pt x="150" y="0"/>
                    </a:lnTo>
                    <a:lnTo>
                      <a:pt x="75" y="0"/>
                    </a:lnTo>
                    <a:lnTo>
                      <a:pt x="0" y="0"/>
                    </a:lnTo>
                    <a:lnTo>
                      <a:pt x="0" y="179"/>
                    </a:lnTo>
                    <a:lnTo>
                      <a:pt x="176" y="179"/>
                    </a:lnTo>
                    <a:lnTo>
                      <a:pt x="176" y="621"/>
                    </a:lnTo>
                    <a:lnTo>
                      <a:pt x="423" y="621"/>
                    </a:lnTo>
                    <a:lnTo>
                      <a:pt x="423" y="179"/>
                    </a:lnTo>
                    <a:lnTo>
                      <a:pt x="598" y="179"/>
                    </a:lnTo>
                    <a:close/>
                    <a:moveTo>
                      <a:pt x="907" y="250"/>
                    </a:moveTo>
                    <a:lnTo>
                      <a:pt x="781" y="621"/>
                    </a:lnTo>
                    <a:lnTo>
                      <a:pt x="539" y="621"/>
                    </a:lnTo>
                    <a:lnTo>
                      <a:pt x="776" y="0"/>
                    </a:lnTo>
                    <a:lnTo>
                      <a:pt x="809" y="0"/>
                    </a:lnTo>
                    <a:lnTo>
                      <a:pt x="842" y="0"/>
                    </a:lnTo>
                    <a:lnTo>
                      <a:pt x="874" y="0"/>
                    </a:lnTo>
                    <a:lnTo>
                      <a:pt x="907" y="0"/>
                    </a:lnTo>
                    <a:lnTo>
                      <a:pt x="939" y="0"/>
                    </a:lnTo>
                    <a:lnTo>
                      <a:pt x="972" y="0"/>
                    </a:lnTo>
                    <a:lnTo>
                      <a:pt x="1005" y="0"/>
                    </a:lnTo>
                    <a:lnTo>
                      <a:pt x="1038" y="0"/>
                    </a:lnTo>
                    <a:lnTo>
                      <a:pt x="1275" y="621"/>
                    </a:lnTo>
                    <a:lnTo>
                      <a:pt x="1033" y="621"/>
                    </a:lnTo>
                    <a:lnTo>
                      <a:pt x="907" y="250"/>
                    </a:lnTo>
                    <a:close/>
                    <a:moveTo>
                      <a:pt x="1814" y="179"/>
                    </a:moveTo>
                    <a:lnTo>
                      <a:pt x="1814" y="0"/>
                    </a:lnTo>
                    <a:lnTo>
                      <a:pt x="1740" y="0"/>
                    </a:lnTo>
                    <a:lnTo>
                      <a:pt x="1665" y="0"/>
                    </a:lnTo>
                    <a:lnTo>
                      <a:pt x="1590" y="0"/>
                    </a:lnTo>
                    <a:lnTo>
                      <a:pt x="1515" y="0"/>
                    </a:lnTo>
                    <a:lnTo>
                      <a:pt x="1440" y="0"/>
                    </a:lnTo>
                    <a:lnTo>
                      <a:pt x="1366" y="0"/>
                    </a:lnTo>
                    <a:lnTo>
                      <a:pt x="1291" y="0"/>
                    </a:lnTo>
                    <a:lnTo>
                      <a:pt x="1216" y="0"/>
                    </a:lnTo>
                    <a:lnTo>
                      <a:pt x="1216" y="179"/>
                    </a:lnTo>
                    <a:lnTo>
                      <a:pt x="1391" y="179"/>
                    </a:lnTo>
                    <a:lnTo>
                      <a:pt x="1391" y="621"/>
                    </a:lnTo>
                    <a:lnTo>
                      <a:pt x="1639" y="621"/>
                    </a:lnTo>
                    <a:lnTo>
                      <a:pt x="1639" y="179"/>
                    </a:lnTo>
                    <a:lnTo>
                      <a:pt x="1814" y="179"/>
                    </a:lnTo>
                    <a:close/>
                    <a:moveTo>
                      <a:pt x="2123" y="250"/>
                    </a:moveTo>
                    <a:lnTo>
                      <a:pt x="1996" y="621"/>
                    </a:lnTo>
                    <a:lnTo>
                      <a:pt x="1754" y="621"/>
                    </a:lnTo>
                    <a:lnTo>
                      <a:pt x="1991" y="0"/>
                    </a:lnTo>
                    <a:lnTo>
                      <a:pt x="2024" y="0"/>
                    </a:lnTo>
                    <a:lnTo>
                      <a:pt x="2057" y="0"/>
                    </a:lnTo>
                    <a:lnTo>
                      <a:pt x="2090" y="0"/>
                    </a:lnTo>
                    <a:lnTo>
                      <a:pt x="2123" y="0"/>
                    </a:lnTo>
                    <a:lnTo>
                      <a:pt x="2155" y="0"/>
                    </a:lnTo>
                    <a:lnTo>
                      <a:pt x="2188" y="0"/>
                    </a:lnTo>
                    <a:lnTo>
                      <a:pt x="2220" y="0"/>
                    </a:lnTo>
                    <a:lnTo>
                      <a:pt x="2253" y="0"/>
                    </a:lnTo>
                    <a:lnTo>
                      <a:pt x="2491" y="621"/>
                    </a:lnTo>
                    <a:lnTo>
                      <a:pt x="2248" y="621"/>
                    </a:lnTo>
                    <a:lnTo>
                      <a:pt x="2123" y="25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bg1"/>
                  </a:solidFill>
                  <a:latin typeface="Myriad Pro"/>
                </a:endParaRPr>
              </a:p>
            </p:txBody>
          </p:sp>
        </p:grpSp>
        <p:sp>
          <p:nvSpPr>
            <p:cNvPr id="23" name="Freeform 22"/>
            <p:cNvSpPr>
              <a:spLocks noEditPoints="1"/>
            </p:cNvSpPr>
            <p:nvPr/>
          </p:nvSpPr>
          <p:spPr bwMode="auto">
            <a:xfrm>
              <a:off x="1409510" y="392855"/>
              <a:ext cx="878871" cy="92839"/>
            </a:xfrm>
            <a:custGeom>
              <a:avLst/>
              <a:gdLst/>
              <a:ahLst/>
              <a:cxnLst>
                <a:cxn ang="0">
                  <a:pos x="805" y="637"/>
                </a:cxn>
                <a:cxn ang="0">
                  <a:pos x="996" y="219"/>
                </a:cxn>
                <a:cxn ang="0">
                  <a:pos x="1304" y="357"/>
                </a:cxn>
                <a:cxn ang="0">
                  <a:pos x="1069" y="644"/>
                </a:cxn>
                <a:cxn ang="0">
                  <a:pos x="1040" y="573"/>
                </a:cxn>
                <a:cxn ang="0">
                  <a:pos x="1182" y="280"/>
                </a:cxn>
                <a:cxn ang="0">
                  <a:pos x="1457" y="426"/>
                </a:cxn>
                <a:cxn ang="0">
                  <a:pos x="1680" y="639"/>
                </a:cxn>
                <a:cxn ang="0">
                  <a:pos x="1384" y="480"/>
                </a:cxn>
                <a:cxn ang="0">
                  <a:pos x="1565" y="178"/>
                </a:cxn>
                <a:cxn ang="0">
                  <a:pos x="1772" y="419"/>
                </a:cxn>
                <a:cxn ang="0">
                  <a:pos x="1479" y="300"/>
                </a:cxn>
                <a:cxn ang="0">
                  <a:pos x="2054" y="179"/>
                </a:cxn>
                <a:cxn ang="0">
                  <a:pos x="2260" y="188"/>
                </a:cxn>
                <a:cxn ang="0">
                  <a:pos x="2257" y="15"/>
                </a:cxn>
                <a:cxn ang="0">
                  <a:pos x="2523" y="568"/>
                </a:cxn>
                <a:cxn ang="0">
                  <a:pos x="2483" y="627"/>
                </a:cxn>
                <a:cxn ang="0">
                  <a:pos x="2395" y="282"/>
                </a:cxn>
                <a:cxn ang="0">
                  <a:pos x="2669" y="201"/>
                </a:cxn>
                <a:cxn ang="0">
                  <a:pos x="2657" y="282"/>
                </a:cxn>
                <a:cxn ang="0">
                  <a:pos x="2858" y="220"/>
                </a:cxn>
                <a:cxn ang="0">
                  <a:pos x="3192" y="222"/>
                </a:cxn>
                <a:cxn ang="0">
                  <a:pos x="3092" y="249"/>
                </a:cxn>
                <a:cxn ang="0">
                  <a:pos x="3666" y="632"/>
                </a:cxn>
                <a:cxn ang="0">
                  <a:pos x="3354" y="500"/>
                </a:cxn>
                <a:cxn ang="0">
                  <a:pos x="3484" y="195"/>
                </a:cxn>
                <a:cxn ang="0">
                  <a:pos x="3516" y="256"/>
                </a:cxn>
                <a:cxn ang="0">
                  <a:pos x="3592" y="581"/>
                </a:cxn>
                <a:cxn ang="0">
                  <a:pos x="4055" y="577"/>
                </a:cxn>
                <a:cxn ang="0">
                  <a:pos x="3803" y="567"/>
                </a:cxn>
                <a:cxn ang="0">
                  <a:pos x="3854" y="210"/>
                </a:cxn>
                <a:cxn ang="0">
                  <a:pos x="4132" y="281"/>
                </a:cxn>
                <a:cxn ang="0">
                  <a:pos x="3947" y="237"/>
                </a:cxn>
                <a:cxn ang="0">
                  <a:pos x="4571" y="638"/>
                </a:cxn>
                <a:cxn ang="0">
                  <a:pos x="4425" y="355"/>
                </a:cxn>
                <a:cxn ang="0">
                  <a:pos x="4692" y="179"/>
                </a:cxn>
                <a:cxn ang="0">
                  <a:pos x="4503" y="378"/>
                </a:cxn>
                <a:cxn ang="0">
                  <a:pos x="4914" y="445"/>
                </a:cxn>
                <a:cxn ang="0">
                  <a:pos x="5116" y="642"/>
                </a:cxn>
                <a:cxn ang="0">
                  <a:pos x="4837" y="469"/>
                </a:cxn>
                <a:cxn ang="0">
                  <a:pos x="5032" y="177"/>
                </a:cxn>
                <a:cxn ang="0">
                  <a:pos x="5225" y="427"/>
                </a:cxn>
                <a:cxn ang="0">
                  <a:pos x="4929" y="310"/>
                </a:cxn>
                <a:cxn ang="0">
                  <a:pos x="5520" y="177"/>
                </a:cxn>
                <a:cxn ang="0">
                  <a:pos x="5849" y="249"/>
                </a:cxn>
                <a:cxn ang="0">
                  <a:pos x="5745" y="644"/>
                </a:cxn>
                <a:cxn ang="0">
                  <a:pos x="6173" y="588"/>
                </a:cxn>
                <a:cxn ang="0">
                  <a:pos x="5907" y="543"/>
                </a:cxn>
                <a:cxn ang="0">
                  <a:pos x="6173" y="317"/>
                </a:cxn>
                <a:cxn ang="0">
                  <a:pos x="6044" y="179"/>
                </a:cxn>
                <a:cxn ang="0">
                  <a:pos x="6022" y="438"/>
                </a:cxn>
                <a:cxn ang="0">
                  <a:pos x="6118" y="573"/>
                </a:cxn>
                <a:cxn ang="0">
                  <a:pos x="6379" y="72"/>
                </a:cxn>
                <a:cxn ang="0">
                  <a:pos x="6454" y="99"/>
                </a:cxn>
                <a:cxn ang="0">
                  <a:pos x="6815" y="177"/>
                </a:cxn>
                <a:cxn ang="0">
                  <a:pos x="6901" y="333"/>
                </a:cxn>
                <a:cxn ang="0">
                  <a:pos x="6691" y="329"/>
                </a:cxn>
                <a:cxn ang="0">
                  <a:pos x="7278" y="580"/>
                </a:cxn>
                <a:cxn ang="0">
                  <a:pos x="7137" y="188"/>
                </a:cxn>
                <a:cxn ang="0">
                  <a:pos x="7541" y="759"/>
                </a:cxn>
                <a:cxn ang="0">
                  <a:pos x="7366" y="188"/>
                </a:cxn>
                <a:cxn ang="0">
                  <a:pos x="7881" y="532"/>
                </a:cxn>
                <a:cxn ang="0">
                  <a:pos x="7920" y="642"/>
                </a:cxn>
              </a:cxnLst>
              <a:rect l="0" t="0" r="r" b="b"/>
              <a:pathLst>
                <a:path w="7953" h="842">
                  <a:moveTo>
                    <a:pt x="324" y="277"/>
                  </a:moveTo>
                  <a:lnTo>
                    <a:pt x="324" y="344"/>
                  </a:lnTo>
                  <a:lnTo>
                    <a:pt x="81" y="344"/>
                  </a:lnTo>
                  <a:lnTo>
                    <a:pt x="81" y="569"/>
                  </a:lnTo>
                  <a:lnTo>
                    <a:pt x="352" y="569"/>
                  </a:lnTo>
                  <a:lnTo>
                    <a:pt x="352" y="637"/>
                  </a:lnTo>
                  <a:lnTo>
                    <a:pt x="0" y="637"/>
                  </a:lnTo>
                  <a:lnTo>
                    <a:pt x="0" y="11"/>
                  </a:lnTo>
                  <a:lnTo>
                    <a:pt x="338" y="11"/>
                  </a:lnTo>
                  <a:lnTo>
                    <a:pt x="338" y="79"/>
                  </a:lnTo>
                  <a:lnTo>
                    <a:pt x="81" y="79"/>
                  </a:lnTo>
                  <a:lnTo>
                    <a:pt x="81" y="277"/>
                  </a:lnTo>
                  <a:lnTo>
                    <a:pt x="324" y="277"/>
                  </a:lnTo>
                  <a:close/>
                  <a:moveTo>
                    <a:pt x="401" y="188"/>
                  </a:moveTo>
                  <a:lnTo>
                    <a:pt x="492" y="188"/>
                  </a:lnTo>
                  <a:lnTo>
                    <a:pt x="556" y="284"/>
                  </a:lnTo>
                  <a:lnTo>
                    <a:pt x="566" y="300"/>
                  </a:lnTo>
                  <a:lnTo>
                    <a:pt x="578" y="317"/>
                  </a:lnTo>
                  <a:lnTo>
                    <a:pt x="589" y="337"/>
                  </a:lnTo>
                  <a:lnTo>
                    <a:pt x="601" y="357"/>
                  </a:lnTo>
                  <a:lnTo>
                    <a:pt x="604" y="357"/>
                  </a:lnTo>
                  <a:lnTo>
                    <a:pt x="614" y="340"/>
                  </a:lnTo>
                  <a:lnTo>
                    <a:pt x="625" y="321"/>
                  </a:lnTo>
                  <a:lnTo>
                    <a:pt x="636" y="303"/>
                  </a:lnTo>
                  <a:lnTo>
                    <a:pt x="649" y="283"/>
                  </a:lnTo>
                  <a:lnTo>
                    <a:pt x="712" y="188"/>
                  </a:lnTo>
                  <a:lnTo>
                    <a:pt x="800" y="188"/>
                  </a:lnTo>
                  <a:lnTo>
                    <a:pt x="646" y="405"/>
                  </a:lnTo>
                  <a:lnTo>
                    <a:pt x="805" y="637"/>
                  </a:lnTo>
                  <a:lnTo>
                    <a:pt x="712" y="637"/>
                  </a:lnTo>
                  <a:lnTo>
                    <a:pt x="646" y="535"/>
                  </a:lnTo>
                  <a:lnTo>
                    <a:pt x="635" y="520"/>
                  </a:lnTo>
                  <a:lnTo>
                    <a:pt x="624" y="501"/>
                  </a:lnTo>
                  <a:lnTo>
                    <a:pt x="612" y="481"/>
                  </a:lnTo>
                  <a:lnTo>
                    <a:pt x="598" y="457"/>
                  </a:lnTo>
                  <a:lnTo>
                    <a:pt x="596" y="457"/>
                  </a:lnTo>
                  <a:lnTo>
                    <a:pt x="588" y="472"/>
                  </a:lnTo>
                  <a:lnTo>
                    <a:pt x="578" y="490"/>
                  </a:lnTo>
                  <a:lnTo>
                    <a:pt x="564" y="511"/>
                  </a:lnTo>
                  <a:lnTo>
                    <a:pt x="549" y="535"/>
                  </a:lnTo>
                  <a:lnTo>
                    <a:pt x="484" y="637"/>
                  </a:lnTo>
                  <a:lnTo>
                    <a:pt x="394" y="637"/>
                  </a:lnTo>
                  <a:lnTo>
                    <a:pt x="553" y="408"/>
                  </a:lnTo>
                  <a:lnTo>
                    <a:pt x="401" y="188"/>
                  </a:lnTo>
                  <a:close/>
                  <a:moveTo>
                    <a:pt x="883" y="820"/>
                  </a:moveTo>
                  <a:lnTo>
                    <a:pt x="883" y="334"/>
                  </a:lnTo>
                  <a:lnTo>
                    <a:pt x="883" y="298"/>
                  </a:lnTo>
                  <a:lnTo>
                    <a:pt x="882" y="261"/>
                  </a:lnTo>
                  <a:lnTo>
                    <a:pt x="881" y="224"/>
                  </a:lnTo>
                  <a:lnTo>
                    <a:pt x="880" y="188"/>
                  </a:lnTo>
                  <a:lnTo>
                    <a:pt x="953" y="188"/>
                  </a:lnTo>
                  <a:lnTo>
                    <a:pt x="957" y="265"/>
                  </a:lnTo>
                  <a:lnTo>
                    <a:pt x="958" y="265"/>
                  </a:lnTo>
                  <a:lnTo>
                    <a:pt x="965" y="255"/>
                  </a:lnTo>
                  <a:lnTo>
                    <a:pt x="972" y="244"/>
                  </a:lnTo>
                  <a:lnTo>
                    <a:pt x="979" y="235"/>
                  </a:lnTo>
                  <a:lnTo>
                    <a:pt x="988" y="227"/>
                  </a:lnTo>
                  <a:lnTo>
                    <a:pt x="996" y="219"/>
                  </a:lnTo>
                  <a:lnTo>
                    <a:pt x="1005" y="211"/>
                  </a:lnTo>
                  <a:lnTo>
                    <a:pt x="1014" y="205"/>
                  </a:lnTo>
                  <a:lnTo>
                    <a:pt x="1024" y="199"/>
                  </a:lnTo>
                  <a:lnTo>
                    <a:pt x="1034" y="194"/>
                  </a:lnTo>
                  <a:lnTo>
                    <a:pt x="1045" y="190"/>
                  </a:lnTo>
                  <a:lnTo>
                    <a:pt x="1055" y="186"/>
                  </a:lnTo>
                  <a:lnTo>
                    <a:pt x="1068" y="183"/>
                  </a:lnTo>
                  <a:lnTo>
                    <a:pt x="1079" y="181"/>
                  </a:lnTo>
                  <a:lnTo>
                    <a:pt x="1091" y="178"/>
                  </a:lnTo>
                  <a:lnTo>
                    <a:pt x="1105" y="177"/>
                  </a:lnTo>
                  <a:lnTo>
                    <a:pt x="1118" y="177"/>
                  </a:lnTo>
                  <a:lnTo>
                    <a:pt x="1138" y="178"/>
                  </a:lnTo>
                  <a:lnTo>
                    <a:pt x="1157" y="182"/>
                  </a:lnTo>
                  <a:lnTo>
                    <a:pt x="1166" y="184"/>
                  </a:lnTo>
                  <a:lnTo>
                    <a:pt x="1176" y="187"/>
                  </a:lnTo>
                  <a:lnTo>
                    <a:pt x="1185" y="190"/>
                  </a:lnTo>
                  <a:lnTo>
                    <a:pt x="1193" y="193"/>
                  </a:lnTo>
                  <a:lnTo>
                    <a:pt x="1201" y="198"/>
                  </a:lnTo>
                  <a:lnTo>
                    <a:pt x="1210" y="202"/>
                  </a:lnTo>
                  <a:lnTo>
                    <a:pt x="1218" y="207"/>
                  </a:lnTo>
                  <a:lnTo>
                    <a:pt x="1225" y="213"/>
                  </a:lnTo>
                  <a:lnTo>
                    <a:pt x="1240" y="226"/>
                  </a:lnTo>
                  <a:lnTo>
                    <a:pt x="1254" y="241"/>
                  </a:lnTo>
                  <a:lnTo>
                    <a:pt x="1266" y="258"/>
                  </a:lnTo>
                  <a:lnTo>
                    <a:pt x="1277" y="275"/>
                  </a:lnTo>
                  <a:lnTo>
                    <a:pt x="1287" y="294"/>
                  </a:lnTo>
                  <a:lnTo>
                    <a:pt x="1294" y="314"/>
                  </a:lnTo>
                  <a:lnTo>
                    <a:pt x="1300" y="335"/>
                  </a:lnTo>
                  <a:lnTo>
                    <a:pt x="1304" y="357"/>
                  </a:lnTo>
                  <a:lnTo>
                    <a:pt x="1307" y="381"/>
                  </a:lnTo>
                  <a:lnTo>
                    <a:pt x="1308" y="406"/>
                  </a:lnTo>
                  <a:lnTo>
                    <a:pt x="1307" y="434"/>
                  </a:lnTo>
                  <a:lnTo>
                    <a:pt x="1304" y="460"/>
                  </a:lnTo>
                  <a:lnTo>
                    <a:pt x="1302" y="473"/>
                  </a:lnTo>
                  <a:lnTo>
                    <a:pt x="1299" y="485"/>
                  </a:lnTo>
                  <a:lnTo>
                    <a:pt x="1296" y="497"/>
                  </a:lnTo>
                  <a:lnTo>
                    <a:pt x="1292" y="509"/>
                  </a:lnTo>
                  <a:lnTo>
                    <a:pt x="1288" y="520"/>
                  </a:lnTo>
                  <a:lnTo>
                    <a:pt x="1283" y="530"/>
                  </a:lnTo>
                  <a:lnTo>
                    <a:pt x="1278" y="541"/>
                  </a:lnTo>
                  <a:lnTo>
                    <a:pt x="1272" y="551"/>
                  </a:lnTo>
                  <a:lnTo>
                    <a:pt x="1266" y="560"/>
                  </a:lnTo>
                  <a:lnTo>
                    <a:pt x="1260" y="569"/>
                  </a:lnTo>
                  <a:lnTo>
                    <a:pt x="1253" y="579"/>
                  </a:lnTo>
                  <a:lnTo>
                    <a:pt x="1245" y="587"/>
                  </a:lnTo>
                  <a:lnTo>
                    <a:pt x="1231" y="601"/>
                  </a:lnTo>
                  <a:lnTo>
                    <a:pt x="1215" y="614"/>
                  </a:lnTo>
                  <a:lnTo>
                    <a:pt x="1207" y="619"/>
                  </a:lnTo>
                  <a:lnTo>
                    <a:pt x="1198" y="624"/>
                  </a:lnTo>
                  <a:lnTo>
                    <a:pt x="1190" y="628"/>
                  </a:lnTo>
                  <a:lnTo>
                    <a:pt x="1181" y="632"/>
                  </a:lnTo>
                  <a:lnTo>
                    <a:pt x="1163" y="638"/>
                  </a:lnTo>
                  <a:lnTo>
                    <a:pt x="1144" y="643"/>
                  </a:lnTo>
                  <a:lnTo>
                    <a:pt x="1123" y="647"/>
                  </a:lnTo>
                  <a:lnTo>
                    <a:pt x="1103" y="648"/>
                  </a:lnTo>
                  <a:lnTo>
                    <a:pt x="1091" y="647"/>
                  </a:lnTo>
                  <a:lnTo>
                    <a:pt x="1079" y="646"/>
                  </a:lnTo>
                  <a:lnTo>
                    <a:pt x="1069" y="644"/>
                  </a:lnTo>
                  <a:lnTo>
                    <a:pt x="1058" y="642"/>
                  </a:lnTo>
                  <a:lnTo>
                    <a:pt x="1048" y="640"/>
                  </a:lnTo>
                  <a:lnTo>
                    <a:pt x="1038" y="637"/>
                  </a:lnTo>
                  <a:lnTo>
                    <a:pt x="1029" y="633"/>
                  </a:lnTo>
                  <a:lnTo>
                    <a:pt x="1019" y="629"/>
                  </a:lnTo>
                  <a:lnTo>
                    <a:pt x="1011" y="625"/>
                  </a:lnTo>
                  <a:lnTo>
                    <a:pt x="1003" y="620"/>
                  </a:lnTo>
                  <a:lnTo>
                    <a:pt x="996" y="614"/>
                  </a:lnTo>
                  <a:lnTo>
                    <a:pt x="989" y="607"/>
                  </a:lnTo>
                  <a:lnTo>
                    <a:pt x="981" y="600"/>
                  </a:lnTo>
                  <a:lnTo>
                    <a:pt x="975" y="593"/>
                  </a:lnTo>
                  <a:lnTo>
                    <a:pt x="969" y="585"/>
                  </a:lnTo>
                  <a:lnTo>
                    <a:pt x="964" y="577"/>
                  </a:lnTo>
                  <a:lnTo>
                    <a:pt x="964" y="820"/>
                  </a:lnTo>
                  <a:lnTo>
                    <a:pt x="883" y="820"/>
                  </a:lnTo>
                  <a:close/>
                  <a:moveTo>
                    <a:pt x="964" y="377"/>
                  </a:moveTo>
                  <a:lnTo>
                    <a:pt x="964" y="454"/>
                  </a:lnTo>
                  <a:lnTo>
                    <a:pt x="964" y="468"/>
                  </a:lnTo>
                  <a:lnTo>
                    <a:pt x="966" y="480"/>
                  </a:lnTo>
                  <a:lnTo>
                    <a:pt x="969" y="492"/>
                  </a:lnTo>
                  <a:lnTo>
                    <a:pt x="972" y="504"/>
                  </a:lnTo>
                  <a:lnTo>
                    <a:pt x="977" y="515"/>
                  </a:lnTo>
                  <a:lnTo>
                    <a:pt x="983" y="525"/>
                  </a:lnTo>
                  <a:lnTo>
                    <a:pt x="991" y="535"/>
                  </a:lnTo>
                  <a:lnTo>
                    <a:pt x="1000" y="546"/>
                  </a:lnTo>
                  <a:lnTo>
                    <a:pt x="1009" y="554"/>
                  </a:lnTo>
                  <a:lnTo>
                    <a:pt x="1018" y="562"/>
                  </a:lnTo>
                  <a:lnTo>
                    <a:pt x="1029" y="568"/>
                  </a:lnTo>
                  <a:lnTo>
                    <a:pt x="1040" y="573"/>
                  </a:lnTo>
                  <a:lnTo>
                    <a:pt x="1051" y="578"/>
                  </a:lnTo>
                  <a:lnTo>
                    <a:pt x="1064" y="581"/>
                  </a:lnTo>
                  <a:lnTo>
                    <a:pt x="1077" y="583"/>
                  </a:lnTo>
                  <a:lnTo>
                    <a:pt x="1090" y="583"/>
                  </a:lnTo>
                  <a:lnTo>
                    <a:pt x="1106" y="583"/>
                  </a:lnTo>
                  <a:lnTo>
                    <a:pt x="1120" y="580"/>
                  </a:lnTo>
                  <a:lnTo>
                    <a:pt x="1133" y="577"/>
                  </a:lnTo>
                  <a:lnTo>
                    <a:pt x="1147" y="571"/>
                  </a:lnTo>
                  <a:lnTo>
                    <a:pt x="1159" y="564"/>
                  </a:lnTo>
                  <a:lnTo>
                    <a:pt x="1170" y="556"/>
                  </a:lnTo>
                  <a:lnTo>
                    <a:pt x="1181" y="547"/>
                  </a:lnTo>
                  <a:lnTo>
                    <a:pt x="1190" y="535"/>
                  </a:lnTo>
                  <a:lnTo>
                    <a:pt x="1198" y="523"/>
                  </a:lnTo>
                  <a:lnTo>
                    <a:pt x="1205" y="510"/>
                  </a:lnTo>
                  <a:lnTo>
                    <a:pt x="1212" y="495"/>
                  </a:lnTo>
                  <a:lnTo>
                    <a:pt x="1217" y="480"/>
                  </a:lnTo>
                  <a:lnTo>
                    <a:pt x="1221" y="463"/>
                  </a:lnTo>
                  <a:lnTo>
                    <a:pt x="1224" y="447"/>
                  </a:lnTo>
                  <a:lnTo>
                    <a:pt x="1226" y="428"/>
                  </a:lnTo>
                  <a:lnTo>
                    <a:pt x="1226" y="410"/>
                  </a:lnTo>
                  <a:lnTo>
                    <a:pt x="1226" y="392"/>
                  </a:lnTo>
                  <a:lnTo>
                    <a:pt x="1224" y="376"/>
                  </a:lnTo>
                  <a:lnTo>
                    <a:pt x="1221" y="360"/>
                  </a:lnTo>
                  <a:lnTo>
                    <a:pt x="1218" y="345"/>
                  </a:lnTo>
                  <a:lnTo>
                    <a:pt x="1213" y="331"/>
                  </a:lnTo>
                  <a:lnTo>
                    <a:pt x="1206" y="317"/>
                  </a:lnTo>
                  <a:lnTo>
                    <a:pt x="1200" y="305"/>
                  </a:lnTo>
                  <a:lnTo>
                    <a:pt x="1192" y="293"/>
                  </a:lnTo>
                  <a:lnTo>
                    <a:pt x="1182" y="280"/>
                  </a:lnTo>
                  <a:lnTo>
                    <a:pt x="1172" y="271"/>
                  </a:lnTo>
                  <a:lnTo>
                    <a:pt x="1160" y="262"/>
                  </a:lnTo>
                  <a:lnTo>
                    <a:pt x="1149" y="255"/>
                  </a:lnTo>
                  <a:lnTo>
                    <a:pt x="1136" y="249"/>
                  </a:lnTo>
                  <a:lnTo>
                    <a:pt x="1122" y="245"/>
                  </a:lnTo>
                  <a:lnTo>
                    <a:pt x="1108" y="243"/>
                  </a:lnTo>
                  <a:lnTo>
                    <a:pt x="1092" y="242"/>
                  </a:lnTo>
                  <a:lnTo>
                    <a:pt x="1082" y="243"/>
                  </a:lnTo>
                  <a:lnTo>
                    <a:pt x="1072" y="244"/>
                  </a:lnTo>
                  <a:lnTo>
                    <a:pt x="1062" y="246"/>
                  </a:lnTo>
                  <a:lnTo>
                    <a:pt x="1052" y="249"/>
                  </a:lnTo>
                  <a:lnTo>
                    <a:pt x="1042" y="254"/>
                  </a:lnTo>
                  <a:lnTo>
                    <a:pt x="1033" y="258"/>
                  </a:lnTo>
                  <a:lnTo>
                    <a:pt x="1024" y="264"/>
                  </a:lnTo>
                  <a:lnTo>
                    <a:pt x="1015" y="270"/>
                  </a:lnTo>
                  <a:lnTo>
                    <a:pt x="1007" y="277"/>
                  </a:lnTo>
                  <a:lnTo>
                    <a:pt x="999" y="285"/>
                  </a:lnTo>
                  <a:lnTo>
                    <a:pt x="993" y="294"/>
                  </a:lnTo>
                  <a:lnTo>
                    <a:pt x="987" y="303"/>
                  </a:lnTo>
                  <a:lnTo>
                    <a:pt x="981" y="312"/>
                  </a:lnTo>
                  <a:lnTo>
                    <a:pt x="976" y="321"/>
                  </a:lnTo>
                  <a:lnTo>
                    <a:pt x="972" y="333"/>
                  </a:lnTo>
                  <a:lnTo>
                    <a:pt x="969" y="344"/>
                  </a:lnTo>
                  <a:lnTo>
                    <a:pt x="967" y="353"/>
                  </a:lnTo>
                  <a:lnTo>
                    <a:pt x="965" y="363"/>
                  </a:lnTo>
                  <a:lnTo>
                    <a:pt x="964" y="370"/>
                  </a:lnTo>
                  <a:lnTo>
                    <a:pt x="964" y="377"/>
                  </a:lnTo>
                  <a:close/>
                  <a:moveTo>
                    <a:pt x="1771" y="427"/>
                  </a:moveTo>
                  <a:lnTo>
                    <a:pt x="1457" y="426"/>
                  </a:lnTo>
                  <a:lnTo>
                    <a:pt x="1458" y="445"/>
                  </a:lnTo>
                  <a:lnTo>
                    <a:pt x="1460" y="463"/>
                  </a:lnTo>
                  <a:lnTo>
                    <a:pt x="1464" y="480"/>
                  </a:lnTo>
                  <a:lnTo>
                    <a:pt x="1469" y="495"/>
                  </a:lnTo>
                  <a:lnTo>
                    <a:pt x="1477" y="510"/>
                  </a:lnTo>
                  <a:lnTo>
                    <a:pt x="1484" y="523"/>
                  </a:lnTo>
                  <a:lnTo>
                    <a:pt x="1493" y="535"/>
                  </a:lnTo>
                  <a:lnTo>
                    <a:pt x="1504" y="546"/>
                  </a:lnTo>
                  <a:lnTo>
                    <a:pt x="1515" y="554"/>
                  </a:lnTo>
                  <a:lnTo>
                    <a:pt x="1526" y="562"/>
                  </a:lnTo>
                  <a:lnTo>
                    <a:pt x="1537" y="568"/>
                  </a:lnTo>
                  <a:lnTo>
                    <a:pt x="1551" y="573"/>
                  </a:lnTo>
                  <a:lnTo>
                    <a:pt x="1564" y="577"/>
                  </a:lnTo>
                  <a:lnTo>
                    <a:pt x="1578" y="580"/>
                  </a:lnTo>
                  <a:lnTo>
                    <a:pt x="1594" y="582"/>
                  </a:lnTo>
                  <a:lnTo>
                    <a:pt x="1610" y="582"/>
                  </a:lnTo>
                  <a:lnTo>
                    <a:pt x="1628" y="582"/>
                  </a:lnTo>
                  <a:lnTo>
                    <a:pt x="1644" y="581"/>
                  </a:lnTo>
                  <a:lnTo>
                    <a:pt x="1660" y="579"/>
                  </a:lnTo>
                  <a:lnTo>
                    <a:pt x="1676" y="577"/>
                  </a:lnTo>
                  <a:lnTo>
                    <a:pt x="1690" y="573"/>
                  </a:lnTo>
                  <a:lnTo>
                    <a:pt x="1706" y="569"/>
                  </a:lnTo>
                  <a:lnTo>
                    <a:pt x="1720" y="564"/>
                  </a:lnTo>
                  <a:lnTo>
                    <a:pt x="1735" y="559"/>
                  </a:lnTo>
                  <a:lnTo>
                    <a:pt x="1748" y="618"/>
                  </a:lnTo>
                  <a:lnTo>
                    <a:pt x="1733" y="624"/>
                  </a:lnTo>
                  <a:lnTo>
                    <a:pt x="1715" y="630"/>
                  </a:lnTo>
                  <a:lnTo>
                    <a:pt x="1698" y="635"/>
                  </a:lnTo>
                  <a:lnTo>
                    <a:pt x="1680" y="639"/>
                  </a:lnTo>
                  <a:lnTo>
                    <a:pt x="1661" y="642"/>
                  </a:lnTo>
                  <a:lnTo>
                    <a:pt x="1641" y="644"/>
                  </a:lnTo>
                  <a:lnTo>
                    <a:pt x="1621" y="646"/>
                  </a:lnTo>
                  <a:lnTo>
                    <a:pt x="1599" y="647"/>
                  </a:lnTo>
                  <a:lnTo>
                    <a:pt x="1574" y="646"/>
                  </a:lnTo>
                  <a:lnTo>
                    <a:pt x="1551" y="642"/>
                  </a:lnTo>
                  <a:lnTo>
                    <a:pt x="1539" y="640"/>
                  </a:lnTo>
                  <a:lnTo>
                    <a:pt x="1528" y="637"/>
                  </a:lnTo>
                  <a:lnTo>
                    <a:pt x="1518" y="634"/>
                  </a:lnTo>
                  <a:lnTo>
                    <a:pt x="1507" y="631"/>
                  </a:lnTo>
                  <a:lnTo>
                    <a:pt x="1497" y="627"/>
                  </a:lnTo>
                  <a:lnTo>
                    <a:pt x="1488" y="622"/>
                  </a:lnTo>
                  <a:lnTo>
                    <a:pt x="1479" y="617"/>
                  </a:lnTo>
                  <a:lnTo>
                    <a:pt x="1469" y="612"/>
                  </a:lnTo>
                  <a:lnTo>
                    <a:pt x="1461" y="605"/>
                  </a:lnTo>
                  <a:lnTo>
                    <a:pt x="1453" y="598"/>
                  </a:lnTo>
                  <a:lnTo>
                    <a:pt x="1445" y="592"/>
                  </a:lnTo>
                  <a:lnTo>
                    <a:pt x="1438" y="584"/>
                  </a:lnTo>
                  <a:lnTo>
                    <a:pt x="1430" y="576"/>
                  </a:lnTo>
                  <a:lnTo>
                    <a:pt x="1423" y="567"/>
                  </a:lnTo>
                  <a:lnTo>
                    <a:pt x="1417" y="559"/>
                  </a:lnTo>
                  <a:lnTo>
                    <a:pt x="1412" y="551"/>
                  </a:lnTo>
                  <a:lnTo>
                    <a:pt x="1406" y="542"/>
                  </a:lnTo>
                  <a:lnTo>
                    <a:pt x="1402" y="531"/>
                  </a:lnTo>
                  <a:lnTo>
                    <a:pt x="1397" y="522"/>
                  </a:lnTo>
                  <a:lnTo>
                    <a:pt x="1393" y="512"/>
                  </a:lnTo>
                  <a:lnTo>
                    <a:pt x="1389" y="501"/>
                  </a:lnTo>
                  <a:lnTo>
                    <a:pt x="1386" y="490"/>
                  </a:lnTo>
                  <a:lnTo>
                    <a:pt x="1384" y="480"/>
                  </a:lnTo>
                  <a:lnTo>
                    <a:pt x="1382" y="469"/>
                  </a:lnTo>
                  <a:lnTo>
                    <a:pt x="1379" y="445"/>
                  </a:lnTo>
                  <a:lnTo>
                    <a:pt x="1378" y="419"/>
                  </a:lnTo>
                  <a:lnTo>
                    <a:pt x="1379" y="394"/>
                  </a:lnTo>
                  <a:lnTo>
                    <a:pt x="1382" y="370"/>
                  </a:lnTo>
                  <a:lnTo>
                    <a:pt x="1386" y="346"/>
                  </a:lnTo>
                  <a:lnTo>
                    <a:pt x="1392" y="324"/>
                  </a:lnTo>
                  <a:lnTo>
                    <a:pt x="1397" y="313"/>
                  </a:lnTo>
                  <a:lnTo>
                    <a:pt x="1401" y="303"/>
                  </a:lnTo>
                  <a:lnTo>
                    <a:pt x="1406" y="293"/>
                  </a:lnTo>
                  <a:lnTo>
                    <a:pt x="1411" y="282"/>
                  </a:lnTo>
                  <a:lnTo>
                    <a:pt x="1416" y="273"/>
                  </a:lnTo>
                  <a:lnTo>
                    <a:pt x="1422" y="264"/>
                  </a:lnTo>
                  <a:lnTo>
                    <a:pt x="1428" y="255"/>
                  </a:lnTo>
                  <a:lnTo>
                    <a:pt x="1436" y="246"/>
                  </a:lnTo>
                  <a:lnTo>
                    <a:pt x="1443" y="238"/>
                  </a:lnTo>
                  <a:lnTo>
                    <a:pt x="1451" y="230"/>
                  </a:lnTo>
                  <a:lnTo>
                    <a:pt x="1458" y="223"/>
                  </a:lnTo>
                  <a:lnTo>
                    <a:pt x="1466" y="217"/>
                  </a:lnTo>
                  <a:lnTo>
                    <a:pt x="1476" y="210"/>
                  </a:lnTo>
                  <a:lnTo>
                    <a:pt x="1484" y="204"/>
                  </a:lnTo>
                  <a:lnTo>
                    <a:pt x="1493" y="199"/>
                  </a:lnTo>
                  <a:lnTo>
                    <a:pt x="1502" y="195"/>
                  </a:lnTo>
                  <a:lnTo>
                    <a:pt x="1513" y="191"/>
                  </a:lnTo>
                  <a:lnTo>
                    <a:pt x="1522" y="187"/>
                  </a:lnTo>
                  <a:lnTo>
                    <a:pt x="1532" y="185"/>
                  </a:lnTo>
                  <a:lnTo>
                    <a:pt x="1543" y="182"/>
                  </a:lnTo>
                  <a:lnTo>
                    <a:pt x="1554" y="179"/>
                  </a:lnTo>
                  <a:lnTo>
                    <a:pt x="1565" y="178"/>
                  </a:lnTo>
                  <a:lnTo>
                    <a:pt x="1576" y="177"/>
                  </a:lnTo>
                  <a:lnTo>
                    <a:pt x="1589" y="177"/>
                  </a:lnTo>
                  <a:lnTo>
                    <a:pt x="1601" y="177"/>
                  </a:lnTo>
                  <a:lnTo>
                    <a:pt x="1612" y="178"/>
                  </a:lnTo>
                  <a:lnTo>
                    <a:pt x="1624" y="181"/>
                  </a:lnTo>
                  <a:lnTo>
                    <a:pt x="1635" y="183"/>
                  </a:lnTo>
                  <a:lnTo>
                    <a:pt x="1645" y="185"/>
                  </a:lnTo>
                  <a:lnTo>
                    <a:pt x="1655" y="188"/>
                  </a:lnTo>
                  <a:lnTo>
                    <a:pt x="1665" y="192"/>
                  </a:lnTo>
                  <a:lnTo>
                    <a:pt x="1675" y="196"/>
                  </a:lnTo>
                  <a:lnTo>
                    <a:pt x="1683" y="201"/>
                  </a:lnTo>
                  <a:lnTo>
                    <a:pt x="1692" y="206"/>
                  </a:lnTo>
                  <a:lnTo>
                    <a:pt x="1701" y="212"/>
                  </a:lnTo>
                  <a:lnTo>
                    <a:pt x="1708" y="220"/>
                  </a:lnTo>
                  <a:lnTo>
                    <a:pt x="1716" y="227"/>
                  </a:lnTo>
                  <a:lnTo>
                    <a:pt x="1723" y="234"/>
                  </a:lnTo>
                  <a:lnTo>
                    <a:pt x="1729" y="242"/>
                  </a:lnTo>
                  <a:lnTo>
                    <a:pt x="1736" y="251"/>
                  </a:lnTo>
                  <a:lnTo>
                    <a:pt x="1745" y="266"/>
                  </a:lnTo>
                  <a:lnTo>
                    <a:pt x="1753" y="281"/>
                  </a:lnTo>
                  <a:lnTo>
                    <a:pt x="1759" y="298"/>
                  </a:lnTo>
                  <a:lnTo>
                    <a:pt x="1764" y="314"/>
                  </a:lnTo>
                  <a:lnTo>
                    <a:pt x="1768" y="332"/>
                  </a:lnTo>
                  <a:lnTo>
                    <a:pt x="1772" y="349"/>
                  </a:lnTo>
                  <a:lnTo>
                    <a:pt x="1774" y="369"/>
                  </a:lnTo>
                  <a:lnTo>
                    <a:pt x="1774" y="388"/>
                  </a:lnTo>
                  <a:lnTo>
                    <a:pt x="1774" y="400"/>
                  </a:lnTo>
                  <a:lnTo>
                    <a:pt x="1773" y="410"/>
                  </a:lnTo>
                  <a:lnTo>
                    <a:pt x="1772" y="419"/>
                  </a:lnTo>
                  <a:lnTo>
                    <a:pt x="1771" y="427"/>
                  </a:lnTo>
                  <a:close/>
                  <a:moveTo>
                    <a:pt x="1457" y="368"/>
                  </a:moveTo>
                  <a:lnTo>
                    <a:pt x="1696" y="368"/>
                  </a:lnTo>
                  <a:lnTo>
                    <a:pt x="1696" y="355"/>
                  </a:lnTo>
                  <a:lnTo>
                    <a:pt x="1694" y="344"/>
                  </a:lnTo>
                  <a:lnTo>
                    <a:pt x="1692" y="332"/>
                  </a:lnTo>
                  <a:lnTo>
                    <a:pt x="1690" y="321"/>
                  </a:lnTo>
                  <a:lnTo>
                    <a:pt x="1687" y="311"/>
                  </a:lnTo>
                  <a:lnTo>
                    <a:pt x="1683" y="301"/>
                  </a:lnTo>
                  <a:lnTo>
                    <a:pt x="1678" y="292"/>
                  </a:lnTo>
                  <a:lnTo>
                    <a:pt x="1673" y="282"/>
                  </a:lnTo>
                  <a:lnTo>
                    <a:pt x="1666" y="271"/>
                  </a:lnTo>
                  <a:lnTo>
                    <a:pt x="1656" y="262"/>
                  </a:lnTo>
                  <a:lnTo>
                    <a:pt x="1646" y="254"/>
                  </a:lnTo>
                  <a:lnTo>
                    <a:pt x="1636" y="247"/>
                  </a:lnTo>
                  <a:lnTo>
                    <a:pt x="1624" y="242"/>
                  </a:lnTo>
                  <a:lnTo>
                    <a:pt x="1611" y="239"/>
                  </a:lnTo>
                  <a:lnTo>
                    <a:pt x="1597" y="237"/>
                  </a:lnTo>
                  <a:lnTo>
                    <a:pt x="1583" y="236"/>
                  </a:lnTo>
                  <a:lnTo>
                    <a:pt x="1568" y="237"/>
                  </a:lnTo>
                  <a:lnTo>
                    <a:pt x="1555" y="239"/>
                  </a:lnTo>
                  <a:lnTo>
                    <a:pt x="1542" y="242"/>
                  </a:lnTo>
                  <a:lnTo>
                    <a:pt x="1531" y="247"/>
                  </a:lnTo>
                  <a:lnTo>
                    <a:pt x="1520" y="254"/>
                  </a:lnTo>
                  <a:lnTo>
                    <a:pt x="1510" y="261"/>
                  </a:lnTo>
                  <a:lnTo>
                    <a:pt x="1500" y="270"/>
                  </a:lnTo>
                  <a:lnTo>
                    <a:pt x="1491" y="280"/>
                  </a:lnTo>
                  <a:lnTo>
                    <a:pt x="1485" y="290"/>
                  </a:lnTo>
                  <a:lnTo>
                    <a:pt x="1479" y="300"/>
                  </a:lnTo>
                  <a:lnTo>
                    <a:pt x="1474" y="310"/>
                  </a:lnTo>
                  <a:lnTo>
                    <a:pt x="1468" y="320"/>
                  </a:lnTo>
                  <a:lnTo>
                    <a:pt x="1464" y="332"/>
                  </a:lnTo>
                  <a:lnTo>
                    <a:pt x="1461" y="343"/>
                  </a:lnTo>
                  <a:lnTo>
                    <a:pt x="1459" y="355"/>
                  </a:lnTo>
                  <a:lnTo>
                    <a:pt x="1457" y="368"/>
                  </a:lnTo>
                  <a:close/>
                  <a:moveTo>
                    <a:pt x="1875" y="637"/>
                  </a:moveTo>
                  <a:lnTo>
                    <a:pt x="1875" y="328"/>
                  </a:lnTo>
                  <a:lnTo>
                    <a:pt x="1875" y="291"/>
                  </a:lnTo>
                  <a:lnTo>
                    <a:pt x="1874" y="256"/>
                  </a:lnTo>
                  <a:lnTo>
                    <a:pt x="1873" y="221"/>
                  </a:lnTo>
                  <a:lnTo>
                    <a:pt x="1872" y="188"/>
                  </a:lnTo>
                  <a:lnTo>
                    <a:pt x="1944" y="188"/>
                  </a:lnTo>
                  <a:lnTo>
                    <a:pt x="1946" y="276"/>
                  </a:lnTo>
                  <a:lnTo>
                    <a:pt x="1950" y="276"/>
                  </a:lnTo>
                  <a:lnTo>
                    <a:pt x="1954" y="265"/>
                  </a:lnTo>
                  <a:lnTo>
                    <a:pt x="1959" y="255"/>
                  </a:lnTo>
                  <a:lnTo>
                    <a:pt x="1964" y="245"/>
                  </a:lnTo>
                  <a:lnTo>
                    <a:pt x="1970" y="236"/>
                  </a:lnTo>
                  <a:lnTo>
                    <a:pt x="1976" y="227"/>
                  </a:lnTo>
                  <a:lnTo>
                    <a:pt x="1983" y="219"/>
                  </a:lnTo>
                  <a:lnTo>
                    <a:pt x="1991" y="211"/>
                  </a:lnTo>
                  <a:lnTo>
                    <a:pt x="2000" y="204"/>
                  </a:lnTo>
                  <a:lnTo>
                    <a:pt x="2008" y="198"/>
                  </a:lnTo>
                  <a:lnTo>
                    <a:pt x="2017" y="193"/>
                  </a:lnTo>
                  <a:lnTo>
                    <a:pt x="2026" y="188"/>
                  </a:lnTo>
                  <a:lnTo>
                    <a:pt x="2036" y="185"/>
                  </a:lnTo>
                  <a:lnTo>
                    <a:pt x="2045" y="182"/>
                  </a:lnTo>
                  <a:lnTo>
                    <a:pt x="2054" y="179"/>
                  </a:lnTo>
                  <a:lnTo>
                    <a:pt x="2064" y="177"/>
                  </a:lnTo>
                  <a:lnTo>
                    <a:pt x="2075" y="177"/>
                  </a:lnTo>
                  <a:lnTo>
                    <a:pt x="2087" y="178"/>
                  </a:lnTo>
                  <a:lnTo>
                    <a:pt x="2097" y="181"/>
                  </a:lnTo>
                  <a:lnTo>
                    <a:pt x="2097" y="258"/>
                  </a:lnTo>
                  <a:lnTo>
                    <a:pt x="2084" y="256"/>
                  </a:lnTo>
                  <a:lnTo>
                    <a:pt x="2069" y="255"/>
                  </a:lnTo>
                  <a:lnTo>
                    <a:pt x="2055" y="256"/>
                  </a:lnTo>
                  <a:lnTo>
                    <a:pt x="2043" y="258"/>
                  </a:lnTo>
                  <a:lnTo>
                    <a:pt x="2032" y="261"/>
                  </a:lnTo>
                  <a:lnTo>
                    <a:pt x="2020" y="266"/>
                  </a:lnTo>
                  <a:lnTo>
                    <a:pt x="2010" y="272"/>
                  </a:lnTo>
                  <a:lnTo>
                    <a:pt x="2000" y="280"/>
                  </a:lnTo>
                  <a:lnTo>
                    <a:pt x="1990" y="290"/>
                  </a:lnTo>
                  <a:lnTo>
                    <a:pt x="1982" y="300"/>
                  </a:lnTo>
                  <a:lnTo>
                    <a:pt x="1976" y="310"/>
                  </a:lnTo>
                  <a:lnTo>
                    <a:pt x="1971" y="321"/>
                  </a:lnTo>
                  <a:lnTo>
                    <a:pt x="1966" y="333"/>
                  </a:lnTo>
                  <a:lnTo>
                    <a:pt x="1963" y="344"/>
                  </a:lnTo>
                  <a:lnTo>
                    <a:pt x="1960" y="356"/>
                  </a:lnTo>
                  <a:lnTo>
                    <a:pt x="1958" y="370"/>
                  </a:lnTo>
                  <a:lnTo>
                    <a:pt x="1957" y="383"/>
                  </a:lnTo>
                  <a:lnTo>
                    <a:pt x="1955" y="398"/>
                  </a:lnTo>
                  <a:lnTo>
                    <a:pt x="1955" y="637"/>
                  </a:lnTo>
                  <a:lnTo>
                    <a:pt x="1875" y="637"/>
                  </a:lnTo>
                  <a:close/>
                  <a:moveTo>
                    <a:pt x="2260" y="637"/>
                  </a:moveTo>
                  <a:lnTo>
                    <a:pt x="2178" y="637"/>
                  </a:lnTo>
                  <a:lnTo>
                    <a:pt x="2178" y="188"/>
                  </a:lnTo>
                  <a:lnTo>
                    <a:pt x="2260" y="188"/>
                  </a:lnTo>
                  <a:lnTo>
                    <a:pt x="2260" y="637"/>
                  </a:lnTo>
                  <a:close/>
                  <a:moveTo>
                    <a:pt x="2219" y="105"/>
                  </a:moveTo>
                  <a:lnTo>
                    <a:pt x="2217" y="105"/>
                  </a:lnTo>
                  <a:lnTo>
                    <a:pt x="2206" y="104"/>
                  </a:lnTo>
                  <a:lnTo>
                    <a:pt x="2197" y="101"/>
                  </a:lnTo>
                  <a:lnTo>
                    <a:pt x="2193" y="99"/>
                  </a:lnTo>
                  <a:lnTo>
                    <a:pt x="2189" y="96"/>
                  </a:lnTo>
                  <a:lnTo>
                    <a:pt x="2185" y="93"/>
                  </a:lnTo>
                  <a:lnTo>
                    <a:pt x="2181" y="90"/>
                  </a:lnTo>
                  <a:lnTo>
                    <a:pt x="2174" y="82"/>
                  </a:lnTo>
                  <a:lnTo>
                    <a:pt x="2170" y="72"/>
                  </a:lnTo>
                  <a:lnTo>
                    <a:pt x="2167" y="63"/>
                  </a:lnTo>
                  <a:lnTo>
                    <a:pt x="2166" y="52"/>
                  </a:lnTo>
                  <a:lnTo>
                    <a:pt x="2167" y="42"/>
                  </a:lnTo>
                  <a:lnTo>
                    <a:pt x="2170" y="32"/>
                  </a:lnTo>
                  <a:lnTo>
                    <a:pt x="2174" y="23"/>
                  </a:lnTo>
                  <a:lnTo>
                    <a:pt x="2182" y="16"/>
                  </a:lnTo>
                  <a:lnTo>
                    <a:pt x="2185" y="12"/>
                  </a:lnTo>
                  <a:lnTo>
                    <a:pt x="2189" y="9"/>
                  </a:lnTo>
                  <a:lnTo>
                    <a:pt x="2194" y="6"/>
                  </a:lnTo>
                  <a:lnTo>
                    <a:pt x="2198" y="4"/>
                  </a:lnTo>
                  <a:lnTo>
                    <a:pt x="2208" y="2"/>
                  </a:lnTo>
                  <a:lnTo>
                    <a:pt x="2220" y="0"/>
                  </a:lnTo>
                  <a:lnTo>
                    <a:pt x="2230" y="2"/>
                  </a:lnTo>
                  <a:lnTo>
                    <a:pt x="2240" y="4"/>
                  </a:lnTo>
                  <a:lnTo>
                    <a:pt x="2244" y="6"/>
                  </a:lnTo>
                  <a:lnTo>
                    <a:pt x="2249" y="9"/>
                  </a:lnTo>
                  <a:lnTo>
                    <a:pt x="2253" y="12"/>
                  </a:lnTo>
                  <a:lnTo>
                    <a:pt x="2257" y="15"/>
                  </a:lnTo>
                  <a:lnTo>
                    <a:pt x="2263" y="23"/>
                  </a:lnTo>
                  <a:lnTo>
                    <a:pt x="2268" y="31"/>
                  </a:lnTo>
                  <a:lnTo>
                    <a:pt x="2270" y="42"/>
                  </a:lnTo>
                  <a:lnTo>
                    <a:pt x="2271" y="52"/>
                  </a:lnTo>
                  <a:lnTo>
                    <a:pt x="2270" y="63"/>
                  </a:lnTo>
                  <a:lnTo>
                    <a:pt x="2268" y="72"/>
                  </a:lnTo>
                  <a:lnTo>
                    <a:pt x="2263" y="82"/>
                  </a:lnTo>
                  <a:lnTo>
                    <a:pt x="2257" y="90"/>
                  </a:lnTo>
                  <a:lnTo>
                    <a:pt x="2253" y="93"/>
                  </a:lnTo>
                  <a:lnTo>
                    <a:pt x="2249" y="96"/>
                  </a:lnTo>
                  <a:lnTo>
                    <a:pt x="2244" y="99"/>
                  </a:lnTo>
                  <a:lnTo>
                    <a:pt x="2240" y="101"/>
                  </a:lnTo>
                  <a:lnTo>
                    <a:pt x="2235" y="103"/>
                  </a:lnTo>
                  <a:lnTo>
                    <a:pt x="2230" y="104"/>
                  </a:lnTo>
                  <a:lnTo>
                    <a:pt x="2224" y="104"/>
                  </a:lnTo>
                  <a:lnTo>
                    <a:pt x="2219" y="105"/>
                  </a:lnTo>
                  <a:close/>
                  <a:moveTo>
                    <a:pt x="2755" y="427"/>
                  </a:moveTo>
                  <a:lnTo>
                    <a:pt x="2441" y="426"/>
                  </a:lnTo>
                  <a:lnTo>
                    <a:pt x="2443" y="445"/>
                  </a:lnTo>
                  <a:lnTo>
                    <a:pt x="2446" y="463"/>
                  </a:lnTo>
                  <a:lnTo>
                    <a:pt x="2449" y="480"/>
                  </a:lnTo>
                  <a:lnTo>
                    <a:pt x="2454" y="495"/>
                  </a:lnTo>
                  <a:lnTo>
                    <a:pt x="2461" y="510"/>
                  </a:lnTo>
                  <a:lnTo>
                    <a:pt x="2469" y="523"/>
                  </a:lnTo>
                  <a:lnTo>
                    <a:pt x="2478" y="535"/>
                  </a:lnTo>
                  <a:lnTo>
                    <a:pt x="2489" y="546"/>
                  </a:lnTo>
                  <a:lnTo>
                    <a:pt x="2499" y="554"/>
                  </a:lnTo>
                  <a:lnTo>
                    <a:pt x="2510" y="562"/>
                  </a:lnTo>
                  <a:lnTo>
                    <a:pt x="2523" y="568"/>
                  </a:lnTo>
                  <a:lnTo>
                    <a:pt x="2535" y="573"/>
                  </a:lnTo>
                  <a:lnTo>
                    <a:pt x="2548" y="577"/>
                  </a:lnTo>
                  <a:lnTo>
                    <a:pt x="2564" y="580"/>
                  </a:lnTo>
                  <a:lnTo>
                    <a:pt x="2579" y="582"/>
                  </a:lnTo>
                  <a:lnTo>
                    <a:pt x="2595" y="582"/>
                  </a:lnTo>
                  <a:lnTo>
                    <a:pt x="2612" y="582"/>
                  </a:lnTo>
                  <a:lnTo>
                    <a:pt x="2628" y="581"/>
                  </a:lnTo>
                  <a:lnTo>
                    <a:pt x="2644" y="579"/>
                  </a:lnTo>
                  <a:lnTo>
                    <a:pt x="2660" y="577"/>
                  </a:lnTo>
                  <a:lnTo>
                    <a:pt x="2676" y="573"/>
                  </a:lnTo>
                  <a:lnTo>
                    <a:pt x="2690" y="569"/>
                  </a:lnTo>
                  <a:lnTo>
                    <a:pt x="2705" y="564"/>
                  </a:lnTo>
                  <a:lnTo>
                    <a:pt x="2719" y="559"/>
                  </a:lnTo>
                  <a:lnTo>
                    <a:pt x="2732" y="618"/>
                  </a:lnTo>
                  <a:lnTo>
                    <a:pt x="2717" y="624"/>
                  </a:lnTo>
                  <a:lnTo>
                    <a:pt x="2700" y="630"/>
                  </a:lnTo>
                  <a:lnTo>
                    <a:pt x="2683" y="635"/>
                  </a:lnTo>
                  <a:lnTo>
                    <a:pt x="2664" y="639"/>
                  </a:lnTo>
                  <a:lnTo>
                    <a:pt x="2645" y="642"/>
                  </a:lnTo>
                  <a:lnTo>
                    <a:pt x="2625" y="644"/>
                  </a:lnTo>
                  <a:lnTo>
                    <a:pt x="2605" y="646"/>
                  </a:lnTo>
                  <a:lnTo>
                    <a:pt x="2583" y="647"/>
                  </a:lnTo>
                  <a:lnTo>
                    <a:pt x="2559" y="646"/>
                  </a:lnTo>
                  <a:lnTo>
                    <a:pt x="2535" y="642"/>
                  </a:lnTo>
                  <a:lnTo>
                    <a:pt x="2524" y="640"/>
                  </a:lnTo>
                  <a:lnTo>
                    <a:pt x="2512" y="637"/>
                  </a:lnTo>
                  <a:lnTo>
                    <a:pt x="2502" y="634"/>
                  </a:lnTo>
                  <a:lnTo>
                    <a:pt x="2492" y="631"/>
                  </a:lnTo>
                  <a:lnTo>
                    <a:pt x="2483" y="627"/>
                  </a:lnTo>
                  <a:lnTo>
                    <a:pt x="2472" y="622"/>
                  </a:lnTo>
                  <a:lnTo>
                    <a:pt x="2463" y="617"/>
                  </a:lnTo>
                  <a:lnTo>
                    <a:pt x="2455" y="612"/>
                  </a:lnTo>
                  <a:lnTo>
                    <a:pt x="2446" y="605"/>
                  </a:lnTo>
                  <a:lnTo>
                    <a:pt x="2437" y="598"/>
                  </a:lnTo>
                  <a:lnTo>
                    <a:pt x="2429" y="592"/>
                  </a:lnTo>
                  <a:lnTo>
                    <a:pt x="2422" y="584"/>
                  </a:lnTo>
                  <a:lnTo>
                    <a:pt x="2415" y="576"/>
                  </a:lnTo>
                  <a:lnTo>
                    <a:pt x="2409" y="567"/>
                  </a:lnTo>
                  <a:lnTo>
                    <a:pt x="2401" y="559"/>
                  </a:lnTo>
                  <a:lnTo>
                    <a:pt x="2396" y="551"/>
                  </a:lnTo>
                  <a:lnTo>
                    <a:pt x="2391" y="542"/>
                  </a:lnTo>
                  <a:lnTo>
                    <a:pt x="2386" y="531"/>
                  </a:lnTo>
                  <a:lnTo>
                    <a:pt x="2382" y="522"/>
                  </a:lnTo>
                  <a:lnTo>
                    <a:pt x="2378" y="512"/>
                  </a:lnTo>
                  <a:lnTo>
                    <a:pt x="2374" y="501"/>
                  </a:lnTo>
                  <a:lnTo>
                    <a:pt x="2371" y="490"/>
                  </a:lnTo>
                  <a:lnTo>
                    <a:pt x="2369" y="480"/>
                  </a:lnTo>
                  <a:lnTo>
                    <a:pt x="2366" y="469"/>
                  </a:lnTo>
                  <a:lnTo>
                    <a:pt x="2363" y="445"/>
                  </a:lnTo>
                  <a:lnTo>
                    <a:pt x="2362" y="419"/>
                  </a:lnTo>
                  <a:lnTo>
                    <a:pt x="2363" y="394"/>
                  </a:lnTo>
                  <a:lnTo>
                    <a:pt x="2366" y="370"/>
                  </a:lnTo>
                  <a:lnTo>
                    <a:pt x="2371" y="346"/>
                  </a:lnTo>
                  <a:lnTo>
                    <a:pt x="2377" y="324"/>
                  </a:lnTo>
                  <a:lnTo>
                    <a:pt x="2381" y="313"/>
                  </a:lnTo>
                  <a:lnTo>
                    <a:pt x="2385" y="303"/>
                  </a:lnTo>
                  <a:lnTo>
                    <a:pt x="2390" y="293"/>
                  </a:lnTo>
                  <a:lnTo>
                    <a:pt x="2395" y="282"/>
                  </a:lnTo>
                  <a:lnTo>
                    <a:pt x="2400" y="273"/>
                  </a:lnTo>
                  <a:lnTo>
                    <a:pt x="2407" y="264"/>
                  </a:lnTo>
                  <a:lnTo>
                    <a:pt x="2414" y="255"/>
                  </a:lnTo>
                  <a:lnTo>
                    <a:pt x="2420" y="246"/>
                  </a:lnTo>
                  <a:lnTo>
                    <a:pt x="2427" y="238"/>
                  </a:lnTo>
                  <a:lnTo>
                    <a:pt x="2435" y="230"/>
                  </a:lnTo>
                  <a:lnTo>
                    <a:pt x="2444" y="223"/>
                  </a:lnTo>
                  <a:lnTo>
                    <a:pt x="2452" y="217"/>
                  </a:lnTo>
                  <a:lnTo>
                    <a:pt x="2460" y="210"/>
                  </a:lnTo>
                  <a:lnTo>
                    <a:pt x="2468" y="204"/>
                  </a:lnTo>
                  <a:lnTo>
                    <a:pt x="2477" y="199"/>
                  </a:lnTo>
                  <a:lnTo>
                    <a:pt x="2487" y="195"/>
                  </a:lnTo>
                  <a:lnTo>
                    <a:pt x="2497" y="191"/>
                  </a:lnTo>
                  <a:lnTo>
                    <a:pt x="2507" y="187"/>
                  </a:lnTo>
                  <a:lnTo>
                    <a:pt x="2518" y="185"/>
                  </a:lnTo>
                  <a:lnTo>
                    <a:pt x="2528" y="182"/>
                  </a:lnTo>
                  <a:lnTo>
                    <a:pt x="2539" y="179"/>
                  </a:lnTo>
                  <a:lnTo>
                    <a:pt x="2549" y="178"/>
                  </a:lnTo>
                  <a:lnTo>
                    <a:pt x="2562" y="177"/>
                  </a:lnTo>
                  <a:lnTo>
                    <a:pt x="2573" y="177"/>
                  </a:lnTo>
                  <a:lnTo>
                    <a:pt x="2585" y="177"/>
                  </a:lnTo>
                  <a:lnTo>
                    <a:pt x="2597" y="178"/>
                  </a:lnTo>
                  <a:lnTo>
                    <a:pt x="2608" y="181"/>
                  </a:lnTo>
                  <a:lnTo>
                    <a:pt x="2619" y="183"/>
                  </a:lnTo>
                  <a:lnTo>
                    <a:pt x="2630" y="185"/>
                  </a:lnTo>
                  <a:lnTo>
                    <a:pt x="2640" y="188"/>
                  </a:lnTo>
                  <a:lnTo>
                    <a:pt x="2650" y="192"/>
                  </a:lnTo>
                  <a:lnTo>
                    <a:pt x="2659" y="196"/>
                  </a:lnTo>
                  <a:lnTo>
                    <a:pt x="2669" y="201"/>
                  </a:lnTo>
                  <a:lnTo>
                    <a:pt x="2677" y="206"/>
                  </a:lnTo>
                  <a:lnTo>
                    <a:pt x="2685" y="212"/>
                  </a:lnTo>
                  <a:lnTo>
                    <a:pt x="2693" y="220"/>
                  </a:lnTo>
                  <a:lnTo>
                    <a:pt x="2700" y="227"/>
                  </a:lnTo>
                  <a:lnTo>
                    <a:pt x="2708" y="234"/>
                  </a:lnTo>
                  <a:lnTo>
                    <a:pt x="2714" y="242"/>
                  </a:lnTo>
                  <a:lnTo>
                    <a:pt x="2721" y="251"/>
                  </a:lnTo>
                  <a:lnTo>
                    <a:pt x="2729" y="266"/>
                  </a:lnTo>
                  <a:lnTo>
                    <a:pt x="2737" y="281"/>
                  </a:lnTo>
                  <a:lnTo>
                    <a:pt x="2744" y="298"/>
                  </a:lnTo>
                  <a:lnTo>
                    <a:pt x="2749" y="314"/>
                  </a:lnTo>
                  <a:lnTo>
                    <a:pt x="2753" y="332"/>
                  </a:lnTo>
                  <a:lnTo>
                    <a:pt x="2756" y="349"/>
                  </a:lnTo>
                  <a:lnTo>
                    <a:pt x="2758" y="369"/>
                  </a:lnTo>
                  <a:lnTo>
                    <a:pt x="2759" y="388"/>
                  </a:lnTo>
                  <a:lnTo>
                    <a:pt x="2758" y="400"/>
                  </a:lnTo>
                  <a:lnTo>
                    <a:pt x="2758" y="410"/>
                  </a:lnTo>
                  <a:lnTo>
                    <a:pt x="2757" y="419"/>
                  </a:lnTo>
                  <a:lnTo>
                    <a:pt x="2755" y="427"/>
                  </a:lnTo>
                  <a:close/>
                  <a:moveTo>
                    <a:pt x="2441" y="368"/>
                  </a:moveTo>
                  <a:lnTo>
                    <a:pt x="2680" y="368"/>
                  </a:lnTo>
                  <a:lnTo>
                    <a:pt x="2680" y="355"/>
                  </a:lnTo>
                  <a:lnTo>
                    <a:pt x="2679" y="344"/>
                  </a:lnTo>
                  <a:lnTo>
                    <a:pt x="2677" y="332"/>
                  </a:lnTo>
                  <a:lnTo>
                    <a:pt x="2675" y="321"/>
                  </a:lnTo>
                  <a:lnTo>
                    <a:pt x="2672" y="311"/>
                  </a:lnTo>
                  <a:lnTo>
                    <a:pt x="2668" y="301"/>
                  </a:lnTo>
                  <a:lnTo>
                    <a:pt x="2663" y="292"/>
                  </a:lnTo>
                  <a:lnTo>
                    <a:pt x="2657" y="282"/>
                  </a:lnTo>
                  <a:lnTo>
                    <a:pt x="2650" y="271"/>
                  </a:lnTo>
                  <a:lnTo>
                    <a:pt x="2641" y="262"/>
                  </a:lnTo>
                  <a:lnTo>
                    <a:pt x="2632" y="254"/>
                  </a:lnTo>
                  <a:lnTo>
                    <a:pt x="2620" y="247"/>
                  </a:lnTo>
                  <a:lnTo>
                    <a:pt x="2609" y="242"/>
                  </a:lnTo>
                  <a:lnTo>
                    <a:pt x="2596" y="239"/>
                  </a:lnTo>
                  <a:lnTo>
                    <a:pt x="2581" y="237"/>
                  </a:lnTo>
                  <a:lnTo>
                    <a:pt x="2567" y="236"/>
                  </a:lnTo>
                  <a:lnTo>
                    <a:pt x="2552" y="237"/>
                  </a:lnTo>
                  <a:lnTo>
                    <a:pt x="2540" y="239"/>
                  </a:lnTo>
                  <a:lnTo>
                    <a:pt x="2528" y="242"/>
                  </a:lnTo>
                  <a:lnTo>
                    <a:pt x="2515" y="247"/>
                  </a:lnTo>
                  <a:lnTo>
                    <a:pt x="2504" y="254"/>
                  </a:lnTo>
                  <a:lnTo>
                    <a:pt x="2494" y="261"/>
                  </a:lnTo>
                  <a:lnTo>
                    <a:pt x="2485" y="270"/>
                  </a:lnTo>
                  <a:lnTo>
                    <a:pt x="2475" y="280"/>
                  </a:lnTo>
                  <a:lnTo>
                    <a:pt x="2469" y="290"/>
                  </a:lnTo>
                  <a:lnTo>
                    <a:pt x="2463" y="300"/>
                  </a:lnTo>
                  <a:lnTo>
                    <a:pt x="2458" y="310"/>
                  </a:lnTo>
                  <a:lnTo>
                    <a:pt x="2454" y="320"/>
                  </a:lnTo>
                  <a:lnTo>
                    <a:pt x="2450" y="332"/>
                  </a:lnTo>
                  <a:lnTo>
                    <a:pt x="2446" y="343"/>
                  </a:lnTo>
                  <a:lnTo>
                    <a:pt x="2444" y="355"/>
                  </a:lnTo>
                  <a:lnTo>
                    <a:pt x="2441" y="368"/>
                  </a:lnTo>
                  <a:close/>
                  <a:moveTo>
                    <a:pt x="2860" y="637"/>
                  </a:moveTo>
                  <a:lnTo>
                    <a:pt x="2860" y="309"/>
                  </a:lnTo>
                  <a:lnTo>
                    <a:pt x="2860" y="280"/>
                  </a:lnTo>
                  <a:lnTo>
                    <a:pt x="2859" y="250"/>
                  </a:lnTo>
                  <a:lnTo>
                    <a:pt x="2858" y="220"/>
                  </a:lnTo>
                  <a:lnTo>
                    <a:pt x="2856" y="188"/>
                  </a:lnTo>
                  <a:lnTo>
                    <a:pt x="2929" y="188"/>
                  </a:lnTo>
                  <a:lnTo>
                    <a:pt x="2933" y="262"/>
                  </a:lnTo>
                  <a:lnTo>
                    <a:pt x="2935" y="262"/>
                  </a:lnTo>
                  <a:lnTo>
                    <a:pt x="2940" y="254"/>
                  </a:lnTo>
                  <a:lnTo>
                    <a:pt x="2945" y="245"/>
                  </a:lnTo>
                  <a:lnTo>
                    <a:pt x="2951" y="237"/>
                  </a:lnTo>
                  <a:lnTo>
                    <a:pt x="2958" y="230"/>
                  </a:lnTo>
                  <a:lnTo>
                    <a:pt x="2964" y="223"/>
                  </a:lnTo>
                  <a:lnTo>
                    <a:pt x="2973" y="217"/>
                  </a:lnTo>
                  <a:lnTo>
                    <a:pt x="2981" y="210"/>
                  </a:lnTo>
                  <a:lnTo>
                    <a:pt x="2989" y="204"/>
                  </a:lnTo>
                  <a:lnTo>
                    <a:pt x="3000" y="198"/>
                  </a:lnTo>
                  <a:lnTo>
                    <a:pt x="3011" y="193"/>
                  </a:lnTo>
                  <a:lnTo>
                    <a:pt x="3022" y="188"/>
                  </a:lnTo>
                  <a:lnTo>
                    <a:pt x="3033" y="185"/>
                  </a:lnTo>
                  <a:lnTo>
                    <a:pt x="3046" y="182"/>
                  </a:lnTo>
                  <a:lnTo>
                    <a:pt x="3058" y="179"/>
                  </a:lnTo>
                  <a:lnTo>
                    <a:pt x="3070" y="177"/>
                  </a:lnTo>
                  <a:lnTo>
                    <a:pt x="3084" y="177"/>
                  </a:lnTo>
                  <a:lnTo>
                    <a:pt x="3098" y="178"/>
                  </a:lnTo>
                  <a:lnTo>
                    <a:pt x="3112" y="179"/>
                  </a:lnTo>
                  <a:lnTo>
                    <a:pt x="3126" y="183"/>
                  </a:lnTo>
                  <a:lnTo>
                    <a:pt x="3139" y="187"/>
                  </a:lnTo>
                  <a:lnTo>
                    <a:pt x="3151" y="192"/>
                  </a:lnTo>
                  <a:lnTo>
                    <a:pt x="3163" y="199"/>
                  </a:lnTo>
                  <a:lnTo>
                    <a:pt x="3174" y="206"/>
                  </a:lnTo>
                  <a:lnTo>
                    <a:pt x="3185" y="215"/>
                  </a:lnTo>
                  <a:lnTo>
                    <a:pt x="3192" y="222"/>
                  </a:lnTo>
                  <a:lnTo>
                    <a:pt x="3199" y="229"/>
                  </a:lnTo>
                  <a:lnTo>
                    <a:pt x="3205" y="236"/>
                  </a:lnTo>
                  <a:lnTo>
                    <a:pt x="3210" y="244"/>
                  </a:lnTo>
                  <a:lnTo>
                    <a:pt x="3215" y="251"/>
                  </a:lnTo>
                  <a:lnTo>
                    <a:pt x="3219" y="261"/>
                  </a:lnTo>
                  <a:lnTo>
                    <a:pt x="3223" y="269"/>
                  </a:lnTo>
                  <a:lnTo>
                    <a:pt x="3228" y="279"/>
                  </a:lnTo>
                  <a:lnTo>
                    <a:pt x="3231" y="289"/>
                  </a:lnTo>
                  <a:lnTo>
                    <a:pt x="3234" y="299"/>
                  </a:lnTo>
                  <a:lnTo>
                    <a:pt x="3236" y="309"/>
                  </a:lnTo>
                  <a:lnTo>
                    <a:pt x="3238" y="320"/>
                  </a:lnTo>
                  <a:lnTo>
                    <a:pt x="3241" y="344"/>
                  </a:lnTo>
                  <a:lnTo>
                    <a:pt x="3242" y="369"/>
                  </a:lnTo>
                  <a:lnTo>
                    <a:pt x="3242" y="637"/>
                  </a:lnTo>
                  <a:lnTo>
                    <a:pt x="3160" y="637"/>
                  </a:lnTo>
                  <a:lnTo>
                    <a:pt x="3160" y="378"/>
                  </a:lnTo>
                  <a:lnTo>
                    <a:pt x="3160" y="362"/>
                  </a:lnTo>
                  <a:lnTo>
                    <a:pt x="3159" y="346"/>
                  </a:lnTo>
                  <a:lnTo>
                    <a:pt x="3157" y="333"/>
                  </a:lnTo>
                  <a:lnTo>
                    <a:pt x="3154" y="319"/>
                  </a:lnTo>
                  <a:lnTo>
                    <a:pt x="3150" y="307"/>
                  </a:lnTo>
                  <a:lnTo>
                    <a:pt x="3145" y="297"/>
                  </a:lnTo>
                  <a:lnTo>
                    <a:pt x="3140" y="286"/>
                  </a:lnTo>
                  <a:lnTo>
                    <a:pt x="3134" y="277"/>
                  </a:lnTo>
                  <a:lnTo>
                    <a:pt x="3127" y="270"/>
                  </a:lnTo>
                  <a:lnTo>
                    <a:pt x="3120" y="263"/>
                  </a:lnTo>
                  <a:lnTo>
                    <a:pt x="3111" y="258"/>
                  </a:lnTo>
                  <a:lnTo>
                    <a:pt x="3102" y="253"/>
                  </a:lnTo>
                  <a:lnTo>
                    <a:pt x="3092" y="249"/>
                  </a:lnTo>
                  <a:lnTo>
                    <a:pt x="3081" y="246"/>
                  </a:lnTo>
                  <a:lnTo>
                    <a:pt x="3069" y="244"/>
                  </a:lnTo>
                  <a:lnTo>
                    <a:pt x="3056" y="244"/>
                  </a:lnTo>
                  <a:lnTo>
                    <a:pt x="3047" y="244"/>
                  </a:lnTo>
                  <a:lnTo>
                    <a:pt x="3037" y="245"/>
                  </a:lnTo>
                  <a:lnTo>
                    <a:pt x="3028" y="247"/>
                  </a:lnTo>
                  <a:lnTo>
                    <a:pt x="3020" y="250"/>
                  </a:lnTo>
                  <a:lnTo>
                    <a:pt x="3012" y="254"/>
                  </a:lnTo>
                  <a:lnTo>
                    <a:pt x="3004" y="258"/>
                  </a:lnTo>
                  <a:lnTo>
                    <a:pt x="2995" y="263"/>
                  </a:lnTo>
                  <a:lnTo>
                    <a:pt x="2988" y="268"/>
                  </a:lnTo>
                  <a:lnTo>
                    <a:pt x="2981" y="274"/>
                  </a:lnTo>
                  <a:lnTo>
                    <a:pt x="2974" y="281"/>
                  </a:lnTo>
                  <a:lnTo>
                    <a:pt x="2968" y="289"/>
                  </a:lnTo>
                  <a:lnTo>
                    <a:pt x="2962" y="296"/>
                  </a:lnTo>
                  <a:lnTo>
                    <a:pt x="2958" y="303"/>
                  </a:lnTo>
                  <a:lnTo>
                    <a:pt x="2953" y="311"/>
                  </a:lnTo>
                  <a:lnTo>
                    <a:pt x="2950" y="319"/>
                  </a:lnTo>
                  <a:lnTo>
                    <a:pt x="2947" y="329"/>
                  </a:lnTo>
                  <a:lnTo>
                    <a:pt x="2945" y="337"/>
                  </a:lnTo>
                  <a:lnTo>
                    <a:pt x="2943" y="346"/>
                  </a:lnTo>
                  <a:lnTo>
                    <a:pt x="2942" y="356"/>
                  </a:lnTo>
                  <a:lnTo>
                    <a:pt x="2942" y="367"/>
                  </a:lnTo>
                  <a:lnTo>
                    <a:pt x="2942" y="637"/>
                  </a:lnTo>
                  <a:lnTo>
                    <a:pt x="2860" y="637"/>
                  </a:lnTo>
                  <a:close/>
                  <a:moveTo>
                    <a:pt x="3680" y="559"/>
                  </a:moveTo>
                  <a:lnTo>
                    <a:pt x="3694" y="620"/>
                  </a:lnTo>
                  <a:lnTo>
                    <a:pt x="3681" y="627"/>
                  </a:lnTo>
                  <a:lnTo>
                    <a:pt x="3666" y="632"/>
                  </a:lnTo>
                  <a:lnTo>
                    <a:pt x="3651" y="636"/>
                  </a:lnTo>
                  <a:lnTo>
                    <a:pt x="3635" y="640"/>
                  </a:lnTo>
                  <a:lnTo>
                    <a:pt x="3619" y="643"/>
                  </a:lnTo>
                  <a:lnTo>
                    <a:pt x="3602" y="646"/>
                  </a:lnTo>
                  <a:lnTo>
                    <a:pt x="3584" y="647"/>
                  </a:lnTo>
                  <a:lnTo>
                    <a:pt x="3566" y="648"/>
                  </a:lnTo>
                  <a:lnTo>
                    <a:pt x="3541" y="647"/>
                  </a:lnTo>
                  <a:lnTo>
                    <a:pt x="3517" y="643"/>
                  </a:lnTo>
                  <a:lnTo>
                    <a:pt x="3506" y="641"/>
                  </a:lnTo>
                  <a:lnTo>
                    <a:pt x="3495" y="638"/>
                  </a:lnTo>
                  <a:lnTo>
                    <a:pt x="3484" y="635"/>
                  </a:lnTo>
                  <a:lnTo>
                    <a:pt x="3474" y="631"/>
                  </a:lnTo>
                  <a:lnTo>
                    <a:pt x="3464" y="627"/>
                  </a:lnTo>
                  <a:lnTo>
                    <a:pt x="3455" y="623"/>
                  </a:lnTo>
                  <a:lnTo>
                    <a:pt x="3445" y="618"/>
                  </a:lnTo>
                  <a:lnTo>
                    <a:pt x="3436" y="612"/>
                  </a:lnTo>
                  <a:lnTo>
                    <a:pt x="3427" y="605"/>
                  </a:lnTo>
                  <a:lnTo>
                    <a:pt x="3419" y="599"/>
                  </a:lnTo>
                  <a:lnTo>
                    <a:pt x="3410" y="592"/>
                  </a:lnTo>
                  <a:lnTo>
                    <a:pt x="3403" y="584"/>
                  </a:lnTo>
                  <a:lnTo>
                    <a:pt x="3395" y="576"/>
                  </a:lnTo>
                  <a:lnTo>
                    <a:pt x="3389" y="567"/>
                  </a:lnTo>
                  <a:lnTo>
                    <a:pt x="3382" y="559"/>
                  </a:lnTo>
                  <a:lnTo>
                    <a:pt x="3377" y="550"/>
                  </a:lnTo>
                  <a:lnTo>
                    <a:pt x="3370" y="541"/>
                  </a:lnTo>
                  <a:lnTo>
                    <a:pt x="3365" y="531"/>
                  </a:lnTo>
                  <a:lnTo>
                    <a:pt x="3361" y="521"/>
                  </a:lnTo>
                  <a:lnTo>
                    <a:pt x="3357" y="511"/>
                  </a:lnTo>
                  <a:lnTo>
                    <a:pt x="3354" y="500"/>
                  </a:lnTo>
                  <a:lnTo>
                    <a:pt x="3351" y="489"/>
                  </a:lnTo>
                  <a:lnTo>
                    <a:pt x="3348" y="478"/>
                  </a:lnTo>
                  <a:lnTo>
                    <a:pt x="3346" y="467"/>
                  </a:lnTo>
                  <a:lnTo>
                    <a:pt x="3343" y="442"/>
                  </a:lnTo>
                  <a:lnTo>
                    <a:pt x="3342" y="417"/>
                  </a:lnTo>
                  <a:lnTo>
                    <a:pt x="3342" y="404"/>
                  </a:lnTo>
                  <a:lnTo>
                    <a:pt x="3343" y="391"/>
                  </a:lnTo>
                  <a:lnTo>
                    <a:pt x="3344" y="379"/>
                  </a:lnTo>
                  <a:lnTo>
                    <a:pt x="3346" y="367"/>
                  </a:lnTo>
                  <a:lnTo>
                    <a:pt x="3348" y="355"/>
                  </a:lnTo>
                  <a:lnTo>
                    <a:pt x="3351" y="344"/>
                  </a:lnTo>
                  <a:lnTo>
                    <a:pt x="3354" y="333"/>
                  </a:lnTo>
                  <a:lnTo>
                    <a:pt x="3358" y="321"/>
                  </a:lnTo>
                  <a:lnTo>
                    <a:pt x="3363" y="311"/>
                  </a:lnTo>
                  <a:lnTo>
                    <a:pt x="3367" y="301"/>
                  </a:lnTo>
                  <a:lnTo>
                    <a:pt x="3373" y="291"/>
                  </a:lnTo>
                  <a:lnTo>
                    <a:pt x="3379" y="281"/>
                  </a:lnTo>
                  <a:lnTo>
                    <a:pt x="3386" y="272"/>
                  </a:lnTo>
                  <a:lnTo>
                    <a:pt x="3393" y="263"/>
                  </a:lnTo>
                  <a:lnTo>
                    <a:pt x="3400" y="254"/>
                  </a:lnTo>
                  <a:lnTo>
                    <a:pt x="3408" y="245"/>
                  </a:lnTo>
                  <a:lnTo>
                    <a:pt x="3417" y="237"/>
                  </a:lnTo>
                  <a:lnTo>
                    <a:pt x="3425" y="230"/>
                  </a:lnTo>
                  <a:lnTo>
                    <a:pt x="3434" y="223"/>
                  </a:lnTo>
                  <a:lnTo>
                    <a:pt x="3443" y="215"/>
                  </a:lnTo>
                  <a:lnTo>
                    <a:pt x="3454" y="210"/>
                  </a:lnTo>
                  <a:lnTo>
                    <a:pt x="3464" y="204"/>
                  </a:lnTo>
                  <a:lnTo>
                    <a:pt x="3474" y="199"/>
                  </a:lnTo>
                  <a:lnTo>
                    <a:pt x="3484" y="195"/>
                  </a:lnTo>
                  <a:lnTo>
                    <a:pt x="3496" y="191"/>
                  </a:lnTo>
                  <a:lnTo>
                    <a:pt x="3507" y="188"/>
                  </a:lnTo>
                  <a:lnTo>
                    <a:pt x="3519" y="185"/>
                  </a:lnTo>
                  <a:lnTo>
                    <a:pt x="3532" y="183"/>
                  </a:lnTo>
                  <a:lnTo>
                    <a:pt x="3544" y="181"/>
                  </a:lnTo>
                  <a:lnTo>
                    <a:pt x="3556" y="179"/>
                  </a:lnTo>
                  <a:lnTo>
                    <a:pt x="3570" y="178"/>
                  </a:lnTo>
                  <a:lnTo>
                    <a:pt x="3583" y="178"/>
                  </a:lnTo>
                  <a:lnTo>
                    <a:pt x="3599" y="178"/>
                  </a:lnTo>
                  <a:lnTo>
                    <a:pt x="3616" y="179"/>
                  </a:lnTo>
                  <a:lnTo>
                    <a:pt x="3631" y="182"/>
                  </a:lnTo>
                  <a:lnTo>
                    <a:pt x="3646" y="185"/>
                  </a:lnTo>
                  <a:lnTo>
                    <a:pt x="3659" y="188"/>
                  </a:lnTo>
                  <a:lnTo>
                    <a:pt x="3672" y="192"/>
                  </a:lnTo>
                  <a:lnTo>
                    <a:pt x="3685" y="196"/>
                  </a:lnTo>
                  <a:lnTo>
                    <a:pt x="3696" y="201"/>
                  </a:lnTo>
                  <a:lnTo>
                    <a:pt x="3678" y="265"/>
                  </a:lnTo>
                  <a:lnTo>
                    <a:pt x="3667" y="260"/>
                  </a:lnTo>
                  <a:lnTo>
                    <a:pt x="3656" y="256"/>
                  </a:lnTo>
                  <a:lnTo>
                    <a:pt x="3646" y="251"/>
                  </a:lnTo>
                  <a:lnTo>
                    <a:pt x="3633" y="248"/>
                  </a:lnTo>
                  <a:lnTo>
                    <a:pt x="3622" y="246"/>
                  </a:lnTo>
                  <a:lnTo>
                    <a:pt x="3609" y="244"/>
                  </a:lnTo>
                  <a:lnTo>
                    <a:pt x="3596" y="243"/>
                  </a:lnTo>
                  <a:lnTo>
                    <a:pt x="3583" y="243"/>
                  </a:lnTo>
                  <a:lnTo>
                    <a:pt x="3565" y="244"/>
                  </a:lnTo>
                  <a:lnTo>
                    <a:pt x="3548" y="246"/>
                  </a:lnTo>
                  <a:lnTo>
                    <a:pt x="3532" y="250"/>
                  </a:lnTo>
                  <a:lnTo>
                    <a:pt x="3516" y="256"/>
                  </a:lnTo>
                  <a:lnTo>
                    <a:pt x="3502" y="263"/>
                  </a:lnTo>
                  <a:lnTo>
                    <a:pt x="3489" y="271"/>
                  </a:lnTo>
                  <a:lnTo>
                    <a:pt x="3476" y="281"/>
                  </a:lnTo>
                  <a:lnTo>
                    <a:pt x="3465" y="294"/>
                  </a:lnTo>
                  <a:lnTo>
                    <a:pt x="3456" y="305"/>
                  </a:lnTo>
                  <a:lnTo>
                    <a:pt x="3447" y="318"/>
                  </a:lnTo>
                  <a:lnTo>
                    <a:pt x="3440" y="332"/>
                  </a:lnTo>
                  <a:lnTo>
                    <a:pt x="3434" y="346"/>
                  </a:lnTo>
                  <a:lnTo>
                    <a:pt x="3430" y="362"/>
                  </a:lnTo>
                  <a:lnTo>
                    <a:pt x="3427" y="378"/>
                  </a:lnTo>
                  <a:lnTo>
                    <a:pt x="3425" y="396"/>
                  </a:lnTo>
                  <a:lnTo>
                    <a:pt x="3424" y="413"/>
                  </a:lnTo>
                  <a:lnTo>
                    <a:pt x="3425" y="432"/>
                  </a:lnTo>
                  <a:lnTo>
                    <a:pt x="3427" y="449"/>
                  </a:lnTo>
                  <a:lnTo>
                    <a:pt x="3430" y="467"/>
                  </a:lnTo>
                  <a:lnTo>
                    <a:pt x="3435" y="482"/>
                  </a:lnTo>
                  <a:lnTo>
                    <a:pt x="3441" y="496"/>
                  </a:lnTo>
                  <a:lnTo>
                    <a:pt x="3449" y="511"/>
                  </a:lnTo>
                  <a:lnTo>
                    <a:pt x="3458" y="523"/>
                  </a:lnTo>
                  <a:lnTo>
                    <a:pt x="3468" y="535"/>
                  </a:lnTo>
                  <a:lnTo>
                    <a:pt x="3479" y="546"/>
                  </a:lnTo>
                  <a:lnTo>
                    <a:pt x="3492" y="555"/>
                  </a:lnTo>
                  <a:lnTo>
                    <a:pt x="3505" y="563"/>
                  </a:lnTo>
                  <a:lnTo>
                    <a:pt x="3518" y="569"/>
                  </a:lnTo>
                  <a:lnTo>
                    <a:pt x="3533" y="575"/>
                  </a:lnTo>
                  <a:lnTo>
                    <a:pt x="3548" y="579"/>
                  </a:lnTo>
                  <a:lnTo>
                    <a:pt x="3564" y="581"/>
                  </a:lnTo>
                  <a:lnTo>
                    <a:pt x="3580" y="581"/>
                  </a:lnTo>
                  <a:lnTo>
                    <a:pt x="3592" y="581"/>
                  </a:lnTo>
                  <a:lnTo>
                    <a:pt x="3605" y="580"/>
                  </a:lnTo>
                  <a:lnTo>
                    <a:pt x="3618" y="578"/>
                  </a:lnTo>
                  <a:lnTo>
                    <a:pt x="3630" y="576"/>
                  </a:lnTo>
                  <a:lnTo>
                    <a:pt x="3643" y="572"/>
                  </a:lnTo>
                  <a:lnTo>
                    <a:pt x="3655" y="568"/>
                  </a:lnTo>
                  <a:lnTo>
                    <a:pt x="3667" y="564"/>
                  </a:lnTo>
                  <a:lnTo>
                    <a:pt x="3680" y="559"/>
                  </a:lnTo>
                  <a:close/>
                  <a:moveTo>
                    <a:pt x="4149" y="427"/>
                  </a:moveTo>
                  <a:lnTo>
                    <a:pt x="3836" y="426"/>
                  </a:lnTo>
                  <a:lnTo>
                    <a:pt x="3837" y="445"/>
                  </a:lnTo>
                  <a:lnTo>
                    <a:pt x="3840" y="463"/>
                  </a:lnTo>
                  <a:lnTo>
                    <a:pt x="3843" y="480"/>
                  </a:lnTo>
                  <a:lnTo>
                    <a:pt x="3848" y="495"/>
                  </a:lnTo>
                  <a:lnTo>
                    <a:pt x="3855" y="510"/>
                  </a:lnTo>
                  <a:lnTo>
                    <a:pt x="3864" y="523"/>
                  </a:lnTo>
                  <a:lnTo>
                    <a:pt x="3873" y="535"/>
                  </a:lnTo>
                  <a:lnTo>
                    <a:pt x="3883" y="546"/>
                  </a:lnTo>
                  <a:lnTo>
                    <a:pt x="3893" y="554"/>
                  </a:lnTo>
                  <a:lnTo>
                    <a:pt x="3905" y="562"/>
                  </a:lnTo>
                  <a:lnTo>
                    <a:pt x="3917" y="568"/>
                  </a:lnTo>
                  <a:lnTo>
                    <a:pt x="3929" y="573"/>
                  </a:lnTo>
                  <a:lnTo>
                    <a:pt x="3943" y="577"/>
                  </a:lnTo>
                  <a:lnTo>
                    <a:pt x="3958" y="580"/>
                  </a:lnTo>
                  <a:lnTo>
                    <a:pt x="3973" y="582"/>
                  </a:lnTo>
                  <a:lnTo>
                    <a:pt x="3989" y="582"/>
                  </a:lnTo>
                  <a:lnTo>
                    <a:pt x="4006" y="582"/>
                  </a:lnTo>
                  <a:lnTo>
                    <a:pt x="4023" y="581"/>
                  </a:lnTo>
                  <a:lnTo>
                    <a:pt x="4038" y="579"/>
                  </a:lnTo>
                  <a:lnTo>
                    <a:pt x="4055" y="577"/>
                  </a:lnTo>
                  <a:lnTo>
                    <a:pt x="4070" y="573"/>
                  </a:lnTo>
                  <a:lnTo>
                    <a:pt x="4084" y="569"/>
                  </a:lnTo>
                  <a:lnTo>
                    <a:pt x="4099" y="564"/>
                  </a:lnTo>
                  <a:lnTo>
                    <a:pt x="4113" y="559"/>
                  </a:lnTo>
                  <a:lnTo>
                    <a:pt x="4127" y="618"/>
                  </a:lnTo>
                  <a:lnTo>
                    <a:pt x="4111" y="624"/>
                  </a:lnTo>
                  <a:lnTo>
                    <a:pt x="4095" y="630"/>
                  </a:lnTo>
                  <a:lnTo>
                    <a:pt x="4077" y="635"/>
                  </a:lnTo>
                  <a:lnTo>
                    <a:pt x="4059" y="639"/>
                  </a:lnTo>
                  <a:lnTo>
                    <a:pt x="4039" y="642"/>
                  </a:lnTo>
                  <a:lnTo>
                    <a:pt x="4020" y="644"/>
                  </a:lnTo>
                  <a:lnTo>
                    <a:pt x="3999" y="646"/>
                  </a:lnTo>
                  <a:lnTo>
                    <a:pt x="3978" y="647"/>
                  </a:lnTo>
                  <a:lnTo>
                    <a:pt x="3953" y="646"/>
                  </a:lnTo>
                  <a:lnTo>
                    <a:pt x="3929" y="642"/>
                  </a:lnTo>
                  <a:lnTo>
                    <a:pt x="3918" y="640"/>
                  </a:lnTo>
                  <a:lnTo>
                    <a:pt x="3907" y="637"/>
                  </a:lnTo>
                  <a:lnTo>
                    <a:pt x="3896" y="634"/>
                  </a:lnTo>
                  <a:lnTo>
                    <a:pt x="3886" y="631"/>
                  </a:lnTo>
                  <a:lnTo>
                    <a:pt x="3877" y="627"/>
                  </a:lnTo>
                  <a:lnTo>
                    <a:pt x="3867" y="622"/>
                  </a:lnTo>
                  <a:lnTo>
                    <a:pt x="3857" y="617"/>
                  </a:lnTo>
                  <a:lnTo>
                    <a:pt x="3849" y="612"/>
                  </a:lnTo>
                  <a:lnTo>
                    <a:pt x="3840" y="605"/>
                  </a:lnTo>
                  <a:lnTo>
                    <a:pt x="3832" y="598"/>
                  </a:lnTo>
                  <a:lnTo>
                    <a:pt x="3823" y="592"/>
                  </a:lnTo>
                  <a:lnTo>
                    <a:pt x="3816" y="584"/>
                  </a:lnTo>
                  <a:lnTo>
                    <a:pt x="3809" y="576"/>
                  </a:lnTo>
                  <a:lnTo>
                    <a:pt x="3803" y="567"/>
                  </a:lnTo>
                  <a:lnTo>
                    <a:pt x="3796" y="559"/>
                  </a:lnTo>
                  <a:lnTo>
                    <a:pt x="3791" y="551"/>
                  </a:lnTo>
                  <a:lnTo>
                    <a:pt x="3785" y="542"/>
                  </a:lnTo>
                  <a:lnTo>
                    <a:pt x="3780" y="531"/>
                  </a:lnTo>
                  <a:lnTo>
                    <a:pt x="3776" y="522"/>
                  </a:lnTo>
                  <a:lnTo>
                    <a:pt x="3772" y="512"/>
                  </a:lnTo>
                  <a:lnTo>
                    <a:pt x="3768" y="501"/>
                  </a:lnTo>
                  <a:lnTo>
                    <a:pt x="3765" y="490"/>
                  </a:lnTo>
                  <a:lnTo>
                    <a:pt x="3763" y="480"/>
                  </a:lnTo>
                  <a:lnTo>
                    <a:pt x="3761" y="469"/>
                  </a:lnTo>
                  <a:lnTo>
                    <a:pt x="3758" y="445"/>
                  </a:lnTo>
                  <a:lnTo>
                    <a:pt x="3757" y="419"/>
                  </a:lnTo>
                  <a:lnTo>
                    <a:pt x="3758" y="394"/>
                  </a:lnTo>
                  <a:lnTo>
                    <a:pt x="3761" y="370"/>
                  </a:lnTo>
                  <a:lnTo>
                    <a:pt x="3765" y="346"/>
                  </a:lnTo>
                  <a:lnTo>
                    <a:pt x="3771" y="324"/>
                  </a:lnTo>
                  <a:lnTo>
                    <a:pt x="3775" y="313"/>
                  </a:lnTo>
                  <a:lnTo>
                    <a:pt x="3779" y="303"/>
                  </a:lnTo>
                  <a:lnTo>
                    <a:pt x="3784" y="293"/>
                  </a:lnTo>
                  <a:lnTo>
                    <a:pt x="3790" y="282"/>
                  </a:lnTo>
                  <a:lnTo>
                    <a:pt x="3795" y="273"/>
                  </a:lnTo>
                  <a:lnTo>
                    <a:pt x="3801" y="264"/>
                  </a:lnTo>
                  <a:lnTo>
                    <a:pt x="3808" y="255"/>
                  </a:lnTo>
                  <a:lnTo>
                    <a:pt x="3814" y="246"/>
                  </a:lnTo>
                  <a:lnTo>
                    <a:pt x="3821" y="238"/>
                  </a:lnTo>
                  <a:lnTo>
                    <a:pt x="3830" y="230"/>
                  </a:lnTo>
                  <a:lnTo>
                    <a:pt x="3838" y="223"/>
                  </a:lnTo>
                  <a:lnTo>
                    <a:pt x="3846" y="217"/>
                  </a:lnTo>
                  <a:lnTo>
                    <a:pt x="3854" y="210"/>
                  </a:lnTo>
                  <a:lnTo>
                    <a:pt x="3863" y="204"/>
                  </a:lnTo>
                  <a:lnTo>
                    <a:pt x="3872" y="199"/>
                  </a:lnTo>
                  <a:lnTo>
                    <a:pt x="3881" y="195"/>
                  </a:lnTo>
                  <a:lnTo>
                    <a:pt x="3891" y="191"/>
                  </a:lnTo>
                  <a:lnTo>
                    <a:pt x="3902" y="187"/>
                  </a:lnTo>
                  <a:lnTo>
                    <a:pt x="3912" y="185"/>
                  </a:lnTo>
                  <a:lnTo>
                    <a:pt x="3922" y="182"/>
                  </a:lnTo>
                  <a:lnTo>
                    <a:pt x="3933" y="179"/>
                  </a:lnTo>
                  <a:lnTo>
                    <a:pt x="3944" y="178"/>
                  </a:lnTo>
                  <a:lnTo>
                    <a:pt x="3956" y="177"/>
                  </a:lnTo>
                  <a:lnTo>
                    <a:pt x="3967" y="177"/>
                  </a:lnTo>
                  <a:lnTo>
                    <a:pt x="3980" y="177"/>
                  </a:lnTo>
                  <a:lnTo>
                    <a:pt x="3991" y="178"/>
                  </a:lnTo>
                  <a:lnTo>
                    <a:pt x="4002" y="181"/>
                  </a:lnTo>
                  <a:lnTo>
                    <a:pt x="4014" y="183"/>
                  </a:lnTo>
                  <a:lnTo>
                    <a:pt x="4024" y="185"/>
                  </a:lnTo>
                  <a:lnTo>
                    <a:pt x="4034" y="188"/>
                  </a:lnTo>
                  <a:lnTo>
                    <a:pt x="4044" y="192"/>
                  </a:lnTo>
                  <a:lnTo>
                    <a:pt x="4054" y="196"/>
                  </a:lnTo>
                  <a:lnTo>
                    <a:pt x="4063" y="201"/>
                  </a:lnTo>
                  <a:lnTo>
                    <a:pt x="4071" y="206"/>
                  </a:lnTo>
                  <a:lnTo>
                    <a:pt x="4079" y="212"/>
                  </a:lnTo>
                  <a:lnTo>
                    <a:pt x="4088" y="220"/>
                  </a:lnTo>
                  <a:lnTo>
                    <a:pt x="4095" y="227"/>
                  </a:lnTo>
                  <a:lnTo>
                    <a:pt x="4102" y="234"/>
                  </a:lnTo>
                  <a:lnTo>
                    <a:pt x="4108" y="242"/>
                  </a:lnTo>
                  <a:lnTo>
                    <a:pt x="4115" y="251"/>
                  </a:lnTo>
                  <a:lnTo>
                    <a:pt x="4124" y="266"/>
                  </a:lnTo>
                  <a:lnTo>
                    <a:pt x="4132" y="281"/>
                  </a:lnTo>
                  <a:lnTo>
                    <a:pt x="4138" y="298"/>
                  </a:lnTo>
                  <a:lnTo>
                    <a:pt x="4143" y="314"/>
                  </a:lnTo>
                  <a:lnTo>
                    <a:pt x="4147" y="332"/>
                  </a:lnTo>
                  <a:lnTo>
                    <a:pt x="4150" y="349"/>
                  </a:lnTo>
                  <a:lnTo>
                    <a:pt x="4152" y="369"/>
                  </a:lnTo>
                  <a:lnTo>
                    <a:pt x="4153" y="388"/>
                  </a:lnTo>
                  <a:lnTo>
                    <a:pt x="4152" y="400"/>
                  </a:lnTo>
                  <a:lnTo>
                    <a:pt x="4152" y="410"/>
                  </a:lnTo>
                  <a:lnTo>
                    <a:pt x="4151" y="419"/>
                  </a:lnTo>
                  <a:lnTo>
                    <a:pt x="4149" y="427"/>
                  </a:lnTo>
                  <a:close/>
                  <a:moveTo>
                    <a:pt x="3836" y="368"/>
                  </a:moveTo>
                  <a:lnTo>
                    <a:pt x="4074" y="368"/>
                  </a:lnTo>
                  <a:lnTo>
                    <a:pt x="4074" y="355"/>
                  </a:lnTo>
                  <a:lnTo>
                    <a:pt x="4073" y="344"/>
                  </a:lnTo>
                  <a:lnTo>
                    <a:pt x="4071" y="332"/>
                  </a:lnTo>
                  <a:lnTo>
                    <a:pt x="4069" y="321"/>
                  </a:lnTo>
                  <a:lnTo>
                    <a:pt x="4066" y="311"/>
                  </a:lnTo>
                  <a:lnTo>
                    <a:pt x="4062" y="301"/>
                  </a:lnTo>
                  <a:lnTo>
                    <a:pt x="4058" y="292"/>
                  </a:lnTo>
                  <a:lnTo>
                    <a:pt x="4052" y="282"/>
                  </a:lnTo>
                  <a:lnTo>
                    <a:pt x="4044" y="271"/>
                  </a:lnTo>
                  <a:lnTo>
                    <a:pt x="4035" y="262"/>
                  </a:lnTo>
                  <a:lnTo>
                    <a:pt x="4026" y="254"/>
                  </a:lnTo>
                  <a:lnTo>
                    <a:pt x="4015" y="247"/>
                  </a:lnTo>
                  <a:lnTo>
                    <a:pt x="4003" y="242"/>
                  </a:lnTo>
                  <a:lnTo>
                    <a:pt x="3990" y="239"/>
                  </a:lnTo>
                  <a:lnTo>
                    <a:pt x="3976" y="237"/>
                  </a:lnTo>
                  <a:lnTo>
                    <a:pt x="3961" y="236"/>
                  </a:lnTo>
                  <a:lnTo>
                    <a:pt x="3947" y="237"/>
                  </a:lnTo>
                  <a:lnTo>
                    <a:pt x="3934" y="239"/>
                  </a:lnTo>
                  <a:lnTo>
                    <a:pt x="3922" y="242"/>
                  </a:lnTo>
                  <a:lnTo>
                    <a:pt x="3910" y="247"/>
                  </a:lnTo>
                  <a:lnTo>
                    <a:pt x="3900" y="254"/>
                  </a:lnTo>
                  <a:lnTo>
                    <a:pt x="3888" y="261"/>
                  </a:lnTo>
                  <a:lnTo>
                    <a:pt x="3879" y="270"/>
                  </a:lnTo>
                  <a:lnTo>
                    <a:pt x="3870" y="280"/>
                  </a:lnTo>
                  <a:lnTo>
                    <a:pt x="3864" y="290"/>
                  </a:lnTo>
                  <a:lnTo>
                    <a:pt x="3857" y="300"/>
                  </a:lnTo>
                  <a:lnTo>
                    <a:pt x="3852" y="310"/>
                  </a:lnTo>
                  <a:lnTo>
                    <a:pt x="3848" y="320"/>
                  </a:lnTo>
                  <a:lnTo>
                    <a:pt x="3844" y="332"/>
                  </a:lnTo>
                  <a:lnTo>
                    <a:pt x="3840" y="343"/>
                  </a:lnTo>
                  <a:lnTo>
                    <a:pt x="3838" y="355"/>
                  </a:lnTo>
                  <a:lnTo>
                    <a:pt x="3836" y="368"/>
                  </a:lnTo>
                  <a:close/>
                  <a:moveTo>
                    <a:pt x="4756" y="559"/>
                  </a:moveTo>
                  <a:lnTo>
                    <a:pt x="4771" y="620"/>
                  </a:lnTo>
                  <a:lnTo>
                    <a:pt x="4756" y="627"/>
                  </a:lnTo>
                  <a:lnTo>
                    <a:pt x="4742" y="632"/>
                  </a:lnTo>
                  <a:lnTo>
                    <a:pt x="4728" y="636"/>
                  </a:lnTo>
                  <a:lnTo>
                    <a:pt x="4711" y="640"/>
                  </a:lnTo>
                  <a:lnTo>
                    <a:pt x="4695" y="643"/>
                  </a:lnTo>
                  <a:lnTo>
                    <a:pt x="4678" y="646"/>
                  </a:lnTo>
                  <a:lnTo>
                    <a:pt x="4660" y="647"/>
                  </a:lnTo>
                  <a:lnTo>
                    <a:pt x="4641" y="648"/>
                  </a:lnTo>
                  <a:lnTo>
                    <a:pt x="4617" y="647"/>
                  </a:lnTo>
                  <a:lnTo>
                    <a:pt x="4593" y="643"/>
                  </a:lnTo>
                  <a:lnTo>
                    <a:pt x="4582" y="641"/>
                  </a:lnTo>
                  <a:lnTo>
                    <a:pt x="4571" y="638"/>
                  </a:lnTo>
                  <a:lnTo>
                    <a:pt x="4560" y="635"/>
                  </a:lnTo>
                  <a:lnTo>
                    <a:pt x="4550" y="631"/>
                  </a:lnTo>
                  <a:lnTo>
                    <a:pt x="4541" y="627"/>
                  </a:lnTo>
                  <a:lnTo>
                    <a:pt x="4530" y="623"/>
                  </a:lnTo>
                  <a:lnTo>
                    <a:pt x="4521" y="618"/>
                  </a:lnTo>
                  <a:lnTo>
                    <a:pt x="4512" y="612"/>
                  </a:lnTo>
                  <a:lnTo>
                    <a:pt x="4504" y="605"/>
                  </a:lnTo>
                  <a:lnTo>
                    <a:pt x="4495" y="599"/>
                  </a:lnTo>
                  <a:lnTo>
                    <a:pt x="4487" y="592"/>
                  </a:lnTo>
                  <a:lnTo>
                    <a:pt x="4479" y="584"/>
                  </a:lnTo>
                  <a:lnTo>
                    <a:pt x="4472" y="576"/>
                  </a:lnTo>
                  <a:lnTo>
                    <a:pt x="4465" y="567"/>
                  </a:lnTo>
                  <a:lnTo>
                    <a:pt x="4458" y="559"/>
                  </a:lnTo>
                  <a:lnTo>
                    <a:pt x="4452" y="550"/>
                  </a:lnTo>
                  <a:lnTo>
                    <a:pt x="4447" y="541"/>
                  </a:lnTo>
                  <a:lnTo>
                    <a:pt x="4442" y="531"/>
                  </a:lnTo>
                  <a:lnTo>
                    <a:pt x="4437" y="521"/>
                  </a:lnTo>
                  <a:lnTo>
                    <a:pt x="4434" y="511"/>
                  </a:lnTo>
                  <a:lnTo>
                    <a:pt x="4430" y="500"/>
                  </a:lnTo>
                  <a:lnTo>
                    <a:pt x="4427" y="489"/>
                  </a:lnTo>
                  <a:lnTo>
                    <a:pt x="4424" y="478"/>
                  </a:lnTo>
                  <a:lnTo>
                    <a:pt x="4421" y="467"/>
                  </a:lnTo>
                  <a:lnTo>
                    <a:pt x="4419" y="442"/>
                  </a:lnTo>
                  <a:lnTo>
                    <a:pt x="4418" y="417"/>
                  </a:lnTo>
                  <a:lnTo>
                    <a:pt x="4418" y="404"/>
                  </a:lnTo>
                  <a:lnTo>
                    <a:pt x="4419" y="391"/>
                  </a:lnTo>
                  <a:lnTo>
                    <a:pt x="4420" y="379"/>
                  </a:lnTo>
                  <a:lnTo>
                    <a:pt x="4423" y="367"/>
                  </a:lnTo>
                  <a:lnTo>
                    <a:pt x="4425" y="355"/>
                  </a:lnTo>
                  <a:lnTo>
                    <a:pt x="4428" y="344"/>
                  </a:lnTo>
                  <a:lnTo>
                    <a:pt x="4431" y="333"/>
                  </a:lnTo>
                  <a:lnTo>
                    <a:pt x="4435" y="321"/>
                  </a:lnTo>
                  <a:lnTo>
                    <a:pt x="4439" y="311"/>
                  </a:lnTo>
                  <a:lnTo>
                    <a:pt x="4444" y="301"/>
                  </a:lnTo>
                  <a:lnTo>
                    <a:pt x="4449" y="291"/>
                  </a:lnTo>
                  <a:lnTo>
                    <a:pt x="4455" y="281"/>
                  </a:lnTo>
                  <a:lnTo>
                    <a:pt x="4462" y="272"/>
                  </a:lnTo>
                  <a:lnTo>
                    <a:pt x="4469" y="263"/>
                  </a:lnTo>
                  <a:lnTo>
                    <a:pt x="4476" y="254"/>
                  </a:lnTo>
                  <a:lnTo>
                    <a:pt x="4484" y="245"/>
                  </a:lnTo>
                  <a:lnTo>
                    <a:pt x="4492" y="237"/>
                  </a:lnTo>
                  <a:lnTo>
                    <a:pt x="4502" y="230"/>
                  </a:lnTo>
                  <a:lnTo>
                    <a:pt x="4511" y="223"/>
                  </a:lnTo>
                  <a:lnTo>
                    <a:pt x="4520" y="215"/>
                  </a:lnTo>
                  <a:lnTo>
                    <a:pt x="4529" y="210"/>
                  </a:lnTo>
                  <a:lnTo>
                    <a:pt x="4540" y="204"/>
                  </a:lnTo>
                  <a:lnTo>
                    <a:pt x="4550" y="199"/>
                  </a:lnTo>
                  <a:lnTo>
                    <a:pt x="4561" y="195"/>
                  </a:lnTo>
                  <a:lnTo>
                    <a:pt x="4573" y="191"/>
                  </a:lnTo>
                  <a:lnTo>
                    <a:pt x="4584" y="188"/>
                  </a:lnTo>
                  <a:lnTo>
                    <a:pt x="4595" y="185"/>
                  </a:lnTo>
                  <a:lnTo>
                    <a:pt x="4607" y="183"/>
                  </a:lnTo>
                  <a:lnTo>
                    <a:pt x="4620" y="181"/>
                  </a:lnTo>
                  <a:lnTo>
                    <a:pt x="4632" y="179"/>
                  </a:lnTo>
                  <a:lnTo>
                    <a:pt x="4645" y="178"/>
                  </a:lnTo>
                  <a:lnTo>
                    <a:pt x="4659" y="178"/>
                  </a:lnTo>
                  <a:lnTo>
                    <a:pt x="4676" y="178"/>
                  </a:lnTo>
                  <a:lnTo>
                    <a:pt x="4692" y="179"/>
                  </a:lnTo>
                  <a:lnTo>
                    <a:pt x="4707" y="182"/>
                  </a:lnTo>
                  <a:lnTo>
                    <a:pt x="4722" y="185"/>
                  </a:lnTo>
                  <a:lnTo>
                    <a:pt x="4736" y="188"/>
                  </a:lnTo>
                  <a:lnTo>
                    <a:pt x="4748" y="192"/>
                  </a:lnTo>
                  <a:lnTo>
                    <a:pt x="4761" y="196"/>
                  </a:lnTo>
                  <a:lnTo>
                    <a:pt x="4772" y="201"/>
                  </a:lnTo>
                  <a:lnTo>
                    <a:pt x="4753" y="265"/>
                  </a:lnTo>
                  <a:lnTo>
                    <a:pt x="4743" y="260"/>
                  </a:lnTo>
                  <a:lnTo>
                    <a:pt x="4733" y="256"/>
                  </a:lnTo>
                  <a:lnTo>
                    <a:pt x="4722" y="251"/>
                  </a:lnTo>
                  <a:lnTo>
                    <a:pt x="4710" y="248"/>
                  </a:lnTo>
                  <a:lnTo>
                    <a:pt x="4698" y="246"/>
                  </a:lnTo>
                  <a:lnTo>
                    <a:pt x="4686" y="244"/>
                  </a:lnTo>
                  <a:lnTo>
                    <a:pt x="4672" y="243"/>
                  </a:lnTo>
                  <a:lnTo>
                    <a:pt x="4659" y="243"/>
                  </a:lnTo>
                  <a:lnTo>
                    <a:pt x="4641" y="244"/>
                  </a:lnTo>
                  <a:lnTo>
                    <a:pt x="4624" y="246"/>
                  </a:lnTo>
                  <a:lnTo>
                    <a:pt x="4607" y="250"/>
                  </a:lnTo>
                  <a:lnTo>
                    <a:pt x="4593" y="256"/>
                  </a:lnTo>
                  <a:lnTo>
                    <a:pt x="4579" y="263"/>
                  </a:lnTo>
                  <a:lnTo>
                    <a:pt x="4565" y="271"/>
                  </a:lnTo>
                  <a:lnTo>
                    <a:pt x="4553" y="281"/>
                  </a:lnTo>
                  <a:lnTo>
                    <a:pt x="4542" y="294"/>
                  </a:lnTo>
                  <a:lnTo>
                    <a:pt x="4531" y="305"/>
                  </a:lnTo>
                  <a:lnTo>
                    <a:pt x="4523" y="318"/>
                  </a:lnTo>
                  <a:lnTo>
                    <a:pt x="4516" y="332"/>
                  </a:lnTo>
                  <a:lnTo>
                    <a:pt x="4511" y="346"/>
                  </a:lnTo>
                  <a:lnTo>
                    <a:pt x="4507" y="362"/>
                  </a:lnTo>
                  <a:lnTo>
                    <a:pt x="4503" y="378"/>
                  </a:lnTo>
                  <a:lnTo>
                    <a:pt x="4502" y="396"/>
                  </a:lnTo>
                  <a:lnTo>
                    <a:pt x="4501" y="413"/>
                  </a:lnTo>
                  <a:lnTo>
                    <a:pt x="4502" y="432"/>
                  </a:lnTo>
                  <a:lnTo>
                    <a:pt x="4504" y="449"/>
                  </a:lnTo>
                  <a:lnTo>
                    <a:pt x="4507" y="467"/>
                  </a:lnTo>
                  <a:lnTo>
                    <a:pt x="4512" y="482"/>
                  </a:lnTo>
                  <a:lnTo>
                    <a:pt x="4518" y="496"/>
                  </a:lnTo>
                  <a:lnTo>
                    <a:pt x="4525" y="511"/>
                  </a:lnTo>
                  <a:lnTo>
                    <a:pt x="4535" y="523"/>
                  </a:lnTo>
                  <a:lnTo>
                    <a:pt x="4545" y="535"/>
                  </a:lnTo>
                  <a:lnTo>
                    <a:pt x="4556" y="546"/>
                  </a:lnTo>
                  <a:lnTo>
                    <a:pt x="4568" y="555"/>
                  </a:lnTo>
                  <a:lnTo>
                    <a:pt x="4581" y="563"/>
                  </a:lnTo>
                  <a:lnTo>
                    <a:pt x="4594" y="569"/>
                  </a:lnTo>
                  <a:lnTo>
                    <a:pt x="4608" y="575"/>
                  </a:lnTo>
                  <a:lnTo>
                    <a:pt x="4624" y="579"/>
                  </a:lnTo>
                  <a:lnTo>
                    <a:pt x="4639" y="581"/>
                  </a:lnTo>
                  <a:lnTo>
                    <a:pt x="4657" y="581"/>
                  </a:lnTo>
                  <a:lnTo>
                    <a:pt x="4669" y="581"/>
                  </a:lnTo>
                  <a:lnTo>
                    <a:pt x="4681" y="580"/>
                  </a:lnTo>
                  <a:lnTo>
                    <a:pt x="4694" y="578"/>
                  </a:lnTo>
                  <a:lnTo>
                    <a:pt x="4706" y="576"/>
                  </a:lnTo>
                  <a:lnTo>
                    <a:pt x="4718" y="572"/>
                  </a:lnTo>
                  <a:lnTo>
                    <a:pt x="4732" y="568"/>
                  </a:lnTo>
                  <a:lnTo>
                    <a:pt x="4744" y="564"/>
                  </a:lnTo>
                  <a:lnTo>
                    <a:pt x="4756" y="559"/>
                  </a:lnTo>
                  <a:close/>
                  <a:moveTo>
                    <a:pt x="5225" y="427"/>
                  </a:moveTo>
                  <a:lnTo>
                    <a:pt x="4913" y="426"/>
                  </a:lnTo>
                  <a:lnTo>
                    <a:pt x="4914" y="445"/>
                  </a:lnTo>
                  <a:lnTo>
                    <a:pt x="4916" y="463"/>
                  </a:lnTo>
                  <a:lnTo>
                    <a:pt x="4920" y="480"/>
                  </a:lnTo>
                  <a:lnTo>
                    <a:pt x="4925" y="495"/>
                  </a:lnTo>
                  <a:lnTo>
                    <a:pt x="4931" y="510"/>
                  </a:lnTo>
                  <a:lnTo>
                    <a:pt x="4939" y="523"/>
                  </a:lnTo>
                  <a:lnTo>
                    <a:pt x="4949" y="535"/>
                  </a:lnTo>
                  <a:lnTo>
                    <a:pt x="4959" y="546"/>
                  </a:lnTo>
                  <a:lnTo>
                    <a:pt x="4969" y="554"/>
                  </a:lnTo>
                  <a:lnTo>
                    <a:pt x="4980" y="562"/>
                  </a:lnTo>
                  <a:lnTo>
                    <a:pt x="4993" y="568"/>
                  </a:lnTo>
                  <a:lnTo>
                    <a:pt x="5006" y="573"/>
                  </a:lnTo>
                  <a:lnTo>
                    <a:pt x="5019" y="577"/>
                  </a:lnTo>
                  <a:lnTo>
                    <a:pt x="5034" y="580"/>
                  </a:lnTo>
                  <a:lnTo>
                    <a:pt x="5049" y="582"/>
                  </a:lnTo>
                  <a:lnTo>
                    <a:pt x="5066" y="582"/>
                  </a:lnTo>
                  <a:lnTo>
                    <a:pt x="5082" y="582"/>
                  </a:lnTo>
                  <a:lnTo>
                    <a:pt x="5099" y="581"/>
                  </a:lnTo>
                  <a:lnTo>
                    <a:pt x="5115" y="579"/>
                  </a:lnTo>
                  <a:lnTo>
                    <a:pt x="5130" y="577"/>
                  </a:lnTo>
                  <a:lnTo>
                    <a:pt x="5146" y="573"/>
                  </a:lnTo>
                  <a:lnTo>
                    <a:pt x="5161" y="569"/>
                  </a:lnTo>
                  <a:lnTo>
                    <a:pt x="5176" y="564"/>
                  </a:lnTo>
                  <a:lnTo>
                    <a:pt x="5189" y="559"/>
                  </a:lnTo>
                  <a:lnTo>
                    <a:pt x="5203" y="618"/>
                  </a:lnTo>
                  <a:lnTo>
                    <a:pt x="5187" y="624"/>
                  </a:lnTo>
                  <a:lnTo>
                    <a:pt x="5171" y="630"/>
                  </a:lnTo>
                  <a:lnTo>
                    <a:pt x="5153" y="635"/>
                  </a:lnTo>
                  <a:lnTo>
                    <a:pt x="5135" y="639"/>
                  </a:lnTo>
                  <a:lnTo>
                    <a:pt x="5116" y="642"/>
                  </a:lnTo>
                  <a:lnTo>
                    <a:pt x="5096" y="644"/>
                  </a:lnTo>
                  <a:lnTo>
                    <a:pt x="5075" y="646"/>
                  </a:lnTo>
                  <a:lnTo>
                    <a:pt x="5054" y="647"/>
                  </a:lnTo>
                  <a:lnTo>
                    <a:pt x="5029" y="646"/>
                  </a:lnTo>
                  <a:lnTo>
                    <a:pt x="5006" y="642"/>
                  </a:lnTo>
                  <a:lnTo>
                    <a:pt x="4995" y="640"/>
                  </a:lnTo>
                  <a:lnTo>
                    <a:pt x="4984" y="637"/>
                  </a:lnTo>
                  <a:lnTo>
                    <a:pt x="4973" y="634"/>
                  </a:lnTo>
                  <a:lnTo>
                    <a:pt x="4963" y="631"/>
                  </a:lnTo>
                  <a:lnTo>
                    <a:pt x="4953" y="627"/>
                  </a:lnTo>
                  <a:lnTo>
                    <a:pt x="4943" y="622"/>
                  </a:lnTo>
                  <a:lnTo>
                    <a:pt x="4934" y="617"/>
                  </a:lnTo>
                  <a:lnTo>
                    <a:pt x="4925" y="612"/>
                  </a:lnTo>
                  <a:lnTo>
                    <a:pt x="4917" y="605"/>
                  </a:lnTo>
                  <a:lnTo>
                    <a:pt x="4909" y="598"/>
                  </a:lnTo>
                  <a:lnTo>
                    <a:pt x="4900" y="592"/>
                  </a:lnTo>
                  <a:lnTo>
                    <a:pt x="4893" y="584"/>
                  </a:lnTo>
                  <a:lnTo>
                    <a:pt x="4886" y="576"/>
                  </a:lnTo>
                  <a:lnTo>
                    <a:pt x="4879" y="567"/>
                  </a:lnTo>
                  <a:lnTo>
                    <a:pt x="4873" y="559"/>
                  </a:lnTo>
                  <a:lnTo>
                    <a:pt x="4866" y="551"/>
                  </a:lnTo>
                  <a:lnTo>
                    <a:pt x="4861" y="542"/>
                  </a:lnTo>
                  <a:lnTo>
                    <a:pt x="4856" y="531"/>
                  </a:lnTo>
                  <a:lnTo>
                    <a:pt x="4852" y="522"/>
                  </a:lnTo>
                  <a:lnTo>
                    <a:pt x="4848" y="512"/>
                  </a:lnTo>
                  <a:lnTo>
                    <a:pt x="4845" y="501"/>
                  </a:lnTo>
                  <a:lnTo>
                    <a:pt x="4842" y="490"/>
                  </a:lnTo>
                  <a:lnTo>
                    <a:pt x="4840" y="480"/>
                  </a:lnTo>
                  <a:lnTo>
                    <a:pt x="4837" y="469"/>
                  </a:lnTo>
                  <a:lnTo>
                    <a:pt x="4835" y="445"/>
                  </a:lnTo>
                  <a:lnTo>
                    <a:pt x="4834" y="419"/>
                  </a:lnTo>
                  <a:lnTo>
                    <a:pt x="4835" y="394"/>
                  </a:lnTo>
                  <a:lnTo>
                    <a:pt x="4837" y="370"/>
                  </a:lnTo>
                  <a:lnTo>
                    <a:pt x="4842" y="346"/>
                  </a:lnTo>
                  <a:lnTo>
                    <a:pt x="4848" y="324"/>
                  </a:lnTo>
                  <a:lnTo>
                    <a:pt x="4852" y="313"/>
                  </a:lnTo>
                  <a:lnTo>
                    <a:pt x="4856" y="303"/>
                  </a:lnTo>
                  <a:lnTo>
                    <a:pt x="4860" y="293"/>
                  </a:lnTo>
                  <a:lnTo>
                    <a:pt x="4865" y="282"/>
                  </a:lnTo>
                  <a:lnTo>
                    <a:pt x="4872" y="273"/>
                  </a:lnTo>
                  <a:lnTo>
                    <a:pt x="4878" y="264"/>
                  </a:lnTo>
                  <a:lnTo>
                    <a:pt x="4884" y="255"/>
                  </a:lnTo>
                  <a:lnTo>
                    <a:pt x="4891" y="246"/>
                  </a:lnTo>
                  <a:lnTo>
                    <a:pt x="4898" y="238"/>
                  </a:lnTo>
                  <a:lnTo>
                    <a:pt x="4905" y="230"/>
                  </a:lnTo>
                  <a:lnTo>
                    <a:pt x="4914" y="223"/>
                  </a:lnTo>
                  <a:lnTo>
                    <a:pt x="4922" y="217"/>
                  </a:lnTo>
                  <a:lnTo>
                    <a:pt x="4930" y="210"/>
                  </a:lnTo>
                  <a:lnTo>
                    <a:pt x="4939" y="204"/>
                  </a:lnTo>
                  <a:lnTo>
                    <a:pt x="4949" y="199"/>
                  </a:lnTo>
                  <a:lnTo>
                    <a:pt x="4958" y="195"/>
                  </a:lnTo>
                  <a:lnTo>
                    <a:pt x="4967" y="191"/>
                  </a:lnTo>
                  <a:lnTo>
                    <a:pt x="4977" y="187"/>
                  </a:lnTo>
                  <a:lnTo>
                    <a:pt x="4988" y="185"/>
                  </a:lnTo>
                  <a:lnTo>
                    <a:pt x="4999" y="182"/>
                  </a:lnTo>
                  <a:lnTo>
                    <a:pt x="5009" y="179"/>
                  </a:lnTo>
                  <a:lnTo>
                    <a:pt x="5021" y="178"/>
                  </a:lnTo>
                  <a:lnTo>
                    <a:pt x="5032" y="177"/>
                  </a:lnTo>
                  <a:lnTo>
                    <a:pt x="5044" y="177"/>
                  </a:lnTo>
                  <a:lnTo>
                    <a:pt x="5055" y="177"/>
                  </a:lnTo>
                  <a:lnTo>
                    <a:pt x="5068" y="178"/>
                  </a:lnTo>
                  <a:lnTo>
                    <a:pt x="5079" y="181"/>
                  </a:lnTo>
                  <a:lnTo>
                    <a:pt x="5090" y="183"/>
                  </a:lnTo>
                  <a:lnTo>
                    <a:pt x="5101" y="185"/>
                  </a:lnTo>
                  <a:lnTo>
                    <a:pt x="5111" y="188"/>
                  </a:lnTo>
                  <a:lnTo>
                    <a:pt x="5120" y="192"/>
                  </a:lnTo>
                  <a:lnTo>
                    <a:pt x="5129" y="196"/>
                  </a:lnTo>
                  <a:lnTo>
                    <a:pt x="5139" y="201"/>
                  </a:lnTo>
                  <a:lnTo>
                    <a:pt x="5148" y="206"/>
                  </a:lnTo>
                  <a:lnTo>
                    <a:pt x="5156" y="212"/>
                  </a:lnTo>
                  <a:lnTo>
                    <a:pt x="5163" y="220"/>
                  </a:lnTo>
                  <a:lnTo>
                    <a:pt x="5172" y="227"/>
                  </a:lnTo>
                  <a:lnTo>
                    <a:pt x="5178" y="234"/>
                  </a:lnTo>
                  <a:lnTo>
                    <a:pt x="5185" y="242"/>
                  </a:lnTo>
                  <a:lnTo>
                    <a:pt x="5191" y="251"/>
                  </a:lnTo>
                  <a:lnTo>
                    <a:pt x="5200" y="266"/>
                  </a:lnTo>
                  <a:lnTo>
                    <a:pt x="5208" y="281"/>
                  </a:lnTo>
                  <a:lnTo>
                    <a:pt x="5215" y="298"/>
                  </a:lnTo>
                  <a:lnTo>
                    <a:pt x="5220" y="314"/>
                  </a:lnTo>
                  <a:lnTo>
                    <a:pt x="5224" y="332"/>
                  </a:lnTo>
                  <a:lnTo>
                    <a:pt x="5227" y="349"/>
                  </a:lnTo>
                  <a:lnTo>
                    <a:pt x="5229" y="369"/>
                  </a:lnTo>
                  <a:lnTo>
                    <a:pt x="5229" y="388"/>
                  </a:lnTo>
                  <a:lnTo>
                    <a:pt x="5229" y="400"/>
                  </a:lnTo>
                  <a:lnTo>
                    <a:pt x="5228" y="410"/>
                  </a:lnTo>
                  <a:lnTo>
                    <a:pt x="5227" y="419"/>
                  </a:lnTo>
                  <a:lnTo>
                    <a:pt x="5225" y="427"/>
                  </a:lnTo>
                  <a:close/>
                  <a:moveTo>
                    <a:pt x="4913" y="368"/>
                  </a:moveTo>
                  <a:lnTo>
                    <a:pt x="5150" y="368"/>
                  </a:lnTo>
                  <a:lnTo>
                    <a:pt x="5150" y="355"/>
                  </a:lnTo>
                  <a:lnTo>
                    <a:pt x="5149" y="344"/>
                  </a:lnTo>
                  <a:lnTo>
                    <a:pt x="5148" y="332"/>
                  </a:lnTo>
                  <a:lnTo>
                    <a:pt x="5145" y="321"/>
                  </a:lnTo>
                  <a:lnTo>
                    <a:pt x="5142" y="311"/>
                  </a:lnTo>
                  <a:lnTo>
                    <a:pt x="5139" y="301"/>
                  </a:lnTo>
                  <a:lnTo>
                    <a:pt x="5134" y="292"/>
                  </a:lnTo>
                  <a:lnTo>
                    <a:pt x="5128" y="282"/>
                  </a:lnTo>
                  <a:lnTo>
                    <a:pt x="5120" y="271"/>
                  </a:lnTo>
                  <a:lnTo>
                    <a:pt x="5112" y="262"/>
                  </a:lnTo>
                  <a:lnTo>
                    <a:pt x="5102" y="254"/>
                  </a:lnTo>
                  <a:lnTo>
                    <a:pt x="5091" y="247"/>
                  </a:lnTo>
                  <a:lnTo>
                    <a:pt x="5079" y="242"/>
                  </a:lnTo>
                  <a:lnTo>
                    <a:pt x="5067" y="239"/>
                  </a:lnTo>
                  <a:lnTo>
                    <a:pt x="5052" y="237"/>
                  </a:lnTo>
                  <a:lnTo>
                    <a:pt x="5037" y="236"/>
                  </a:lnTo>
                  <a:lnTo>
                    <a:pt x="5024" y="237"/>
                  </a:lnTo>
                  <a:lnTo>
                    <a:pt x="5010" y="239"/>
                  </a:lnTo>
                  <a:lnTo>
                    <a:pt x="4998" y="242"/>
                  </a:lnTo>
                  <a:lnTo>
                    <a:pt x="4987" y="247"/>
                  </a:lnTo>
                  <a:lnTo>
                    <a:pt x="4975" y="254"/>
                  </a:lnTo>
                  <a:lnTo>
                    <a:pt x="4965" y="261"/>
                  </a:lnTo>
                  <a:lnTo>
                    <a:pt x="4956" y="270"/>
                  </a:lnTo>
                  <a:lnTo>
                    <a:pt x="4947" y="280"/>
                  </a:lnTo>
                  <a:lnTo>
                    <a:pt x="4940" y="290"/>
                  </a:lnTo>
                  <a:lnTo>
                    <a:pt x="4934" y="300"/>
                  </a:lnTo>
                  <a:lnTo>
                    <a:pt x="4929" y="310"/>
                  </a:lnTo>
                  <a:lnTo>
                    <a:pt x="4924" y="320"/>
                  </a:lnTo>
                  <a:lnTo>
                    <a:pt x="4920" y="332"/>
                  </a:lnTo>
                  <a:lnTo>
                    <a:pt x="4917" y="343"/>
                  </a:lnTo>
                  <a:lnTo>
                    <a:pt x="4914" y="355"/>
                  </a:lnTo>
                  <a:lnTo>
                    <a:pt x="4913" y="368"/>
                  </a:lnTo>
                  <a:close/>
                  <a:moveTo>
                    <a:pt x="5330" y="637"/>
                  </a:moveTo>
                  <a:lnTo>
                    <a:pt x="5330" y="328"/>
                  </a:lnTo>
                  <a:lnTo>
                    <a:pt x="5330" y="291"/>
                  </a:lnTo>
                  <a:lnTo>
                    <a:pt x="5330" y="256"/>
                  </a:lnTo>
                  <a:lnTo>
                    <a:pt x="5329" y="221"/>
                  </a:lnTo>
                  <a:lnTo>
                    <a:pt x="5328" y="188"/>
                  </a:lnTo>
                  <a:lnTo>
                    <a:pt x="5399" y="188"/>
                  </a:lnTo>
                  <a:lnTo>
                    <a:pt x="5402" y="276"/>
                  </a:lnTo>
                  <a:lnTo>
                    <a:pt x="5406" y="276"/>
                  </a:lnTo>
                  <a:lnTo>
                    <a:pt x="5409" y="265"/>
                  </a:lnTo>
                  <a:lnTo>
                    <a:pt x="5414" y="255"/>
                  </a:lnTo>
                  <a:lnTo>
                    <a:pt x="5419" y="245"/>
                  </a:lnTo>
                  <a:lnTo>
                    <a:pt x="5425" y="236"/>
                  </a:lnTo>
                  <a:lnTo>
                    <a:pt x="5432" y="227"/>
                  </a:lnTo>
                  <a:lnTo>
                    <a:pt x="5439" y="219"/>
                  </a:lnTo>
                  <a:lnTo>
                    <a:pt x="5446" y="211"/>
                  </a:lnTo>
                  <a:lnTo>
                    <a:pt x="5454" y="204"/>
                  </a:lnTo>
                  <a:lnTo>
                    <a:pt x="5463" y="198"/>
                  </a:lnTo>
                  <a:lnTo>
                    <a:pt x="5472" y="193"/>
                  </a:lnTo>
                  <a:lnTo>
                    <a:pt x="5481" y="188"/>
                  </a:lnTo>
                  <a:lnTo>
                    <a:pt x="5490" y="185"/>
                  </a:lnTo>
                  <a:lnTo>
                    <a:pt x="5500" y="182"/>
                  </a:lnTo>
                  <a:lnTo>
                    <a:pt x="5510" y="179"/>
                  </a:lnTo>
                  <a:lnTo>
                    <a:pt x="5520" y="177"/>
                  </a:lnTo>
                  <a:lnTo>
                    <a:pt x="5529" y="177"/>
                  </a:lnTo>
                  <a:lnTo>
                    <a:pt x="5541" y="178"/>
                  </a:lnTo>
                  <a:lnTo>
                    <a:pt x="5553" y="181"/>
                  </a:lnTo>
                  <a:lnTo>
                    <a:pt x="5553" y="258"/>
                  </a:lnTo>
                  <a:lnTo>
                    <a:pt x="5539" y="256"/>
                  </a:lnTo>
                  <a:lnTo>
                    <a:pt x="5524" y="255"/>
                  </a:lnTo>
                  <a:lnTo>
                    <a:pt x="5511" y="256"/>
                  </a:lnTo>
                  <a:lnTo>
                    <a:pt x="5498" y="258"/>
                  </a:lnTo>
                  <a:lnTo>
                    <a:pt x="5486" y="261"/>
                  </a:lnTo>
                  <a:lnTo>
                    <a:pt x="5475" y="266"/>
                  </a:lnTo>
                  <a:lnTo>
                    <a:pt x="5464" y="272"/>
                  </a:lnTo>
                  <a:lnTo>
                    <a:pt x="5455" y="280"/>
                  </a:lnTo>
                  <a:lnTo>
                    <a:pt x="5446" y="290"/>
                  </a:lnTo>
                  <a:lnTo>
                    <a:pt x="5438" y="300"/>
                  </a:lnTo>
                  <a:lnTo>
                    <a:pt x="5432" y="310"/>
                  </a:lnTo>
                  <a:lnTo>
                    <a:pt x="5426" y="321"/>
                  </a:lnTo>
                  <a:lnTo>
                    <a:pt x="5421" y="333"/>
                  </a:lnTo>
                  <a:lnTo>
                    <a:pt x="5418" y="344"/>
                  </a:lnTo>
                  <a:lnTo>
                    <a:pt x="5415" y="356"/>
                  </a:lnTo>
                  <a:lnTo>
                    <a:pt x="5413" y="370"/>
                  </a:lnTo>
                  <a:lnTo>
                    <a:pt x="5411" y="383"/>
                  </a:lnTo>
                  <a:lnTo>
                    <a:pt x="5411" y="398"/>
                  </a:lnTo>
                  <a:lnTo>
                    <a:pt x="5411" y="637"/>
                  </a:lnTo>
                  <a:lnTo>
                    <a:pt x="5330" y="637"/>
                  </a:lnTo>
                  <a:close/>
                  <a:moveTo>
                    <a:pt x="5652" y="105"/>
                  </a:moveTo>
                  <a:lnTo>
                    <a:pt x="5732" y="80"/>
                  </a:lnTo>
                  <a:lnTo>
                    <a:pt x="5732" y="188"/>
                  </a:lnTo>
                  <a:lnTo>
                    <a:pt x="5849" y="188"/>
                  </a:lnTo>
                  <a:lnTo>
                    <a:pt x="5849" y="249"/>
                  </a:lnTo>
                  <a:lnTo>
                    <a:pt x="5732" y="249"/>
                  </a:lnTo>
                  <a:lnTo>
                    <a:pt x="5732" y="492"/>
                  </a:lnTo>
                  <a:lnTo>
                    <a:pt x="5733" y="503"/>
                  </a:lnTo>
                  <a:lnTo>
                    <a:pt x="5733" y="513"/>
                  </a:lnTo>
                  <a:lnTo>
                    <a:pt x="5734" y="522"/>
                  </a:lnTo>
                  <a:lnTo>
                    <a:pt x="5736" y="530"/>
                  </a:lnTo>
                  <a:lnTo>
                    <a:pt x="5738" y="539"/>
                  </a:lnTo>
                  <a:lnTo>
                    <a:pt x="5741" y="546"/>
                  </a:lnTo>
                  <a:lnTo>
                    <a:pt x="5744" y="552"/>
                  </a:lnTo>
                  <a:lnTo>
                    <a:pt x="5747" y="557"/>
                  </a:lnTo>
                  <a:lnTo>
                    <a:pt x="5751" y="562"/>
                  </a:lnTo>
                  <a:lnTo>
                    <a:pt x="5756" y="567"/>
                  </a:lnTo>
                  <a:lnTo>
                    <a:pt x="5760" y="570"/>
                  </a:lnTo>
                  <a:lnTo>
                    <a:pt x="5766" y="573"/>
                  </a:lnTo>
                  <a:lnTo>
                    <a:pt x="5773" y="577"/>
                  </a:lnTo>
                  <a:lnTo>
                    <a:pt x="5779" y="578"/>
                  </a:lnTo>
                  <a:lnTo>
                    <a:pt x="5786" y="579"/>
                  </a:lnTo>
                  <a:lnTo>
                    <a:pt x="5793" y="580"/>
                  </a:lnTo>
                  <a:lnTo>
                    <a:pt x="5807" y="579"/>
                  </a:lnTo>
                  <a:lnTo>
                    <a:pt x="5819" y="578"/>
                  </a:lnTo>
                  <a:lnTo>
                    <a:pt x="5830" y="577"/>
                  </a:lnTo>
                  <a:lnTo>
                    <a:pt x="5840" y="573"/>
                  </a:lnTo>
                  <a:lnTo>
                    <a:pt x="5844" y="635"/>
                  </a:lnTo>
                  <a:lnTo>
                    <a:pt x="5829" y="640"/>
                  </a:lnTo>
                  <a:lnTo>
                    <a:pt x="5812" y="644"/>
                  </a:lnTo>
                  <a:lnTo>
                    <a:pt x="5792" y="647"/>
                  </a:lnTo>
                  <a:lnTo>
                    <a:pt x="5772" y="648"/>
                  </a:lnTo>
                  <a:lnTo>
                    <a:pt x="5758" y="647"/>
                  </a:lnTo>
                  <a:lnTo>
                    <a:pt x="5745" y="644"/>
                  </a:lnTo>
                  <a:lnTo>
                    <a:pt x="5733" y="642"/>
                  </a:lnTo>
                  <a:lnTo>
                    <a:pt x="5721" y="638"/>
                  </a:lnTo>
                  <a:lnTo>
                    <a:pt x="5710" y="633"/>
                  </a:lnTo>
                  <a:lnTo>
                    <a:pt x="5701" y="627"/>
                  </a:lnTo>
                  <a:lnTo>
                    <a:pt x="5691" y="620"/>
                  </a:lnTo>
                  <a:lnTo>
                    <a:pt x="5683" y="612"/>
                  </a:lnTo>
                  <a:lnTo>
                    <a:pt x="5676" y="602"/>
                  </a:lnTo>
                  <a:lnTo>
                    <a:pt x="5670" y="591"/>
                  </a:lnTo>
                  <a:lnTo>
                    <a:pt x="5665" y="579"/>
                  </a:lnTo>
                  <a:lnTo>
                    <a:pt x="5660" y="565"/>
                  </a:lnTo>
                  <a:lnTo>
                    <a:pt x="5657" y="550"/>
                  </a:lnTo>
                  <a:lnTo>
                    <a:pt x="5654" y="532"/>
                  </a:lnTo>
                  <a:lnTo>
                    <a:pt x="5652" y="515"/>
                  </a:lnTo>
                  <a:lnTo>
                    <a:pt x="5652" y="495"/>
                  </a:lnTo>
                  <a:lnTo>
                    <a:pt x="5652" y="249"/>
                  </a:lnTo>
                  <a:lnTo>
                    <a:pt x="5583" y="249"/>
                  </a:lnTo>
                  <a:lnTo>
                    <a:pt x="5583" y="188"/>
                  </a:lnTo>
                  <a:lnTo>
                    <a:pt x="5652" y="188"/>
                  </a:lnTo>
                  <a:lnTo>
                    <a:pt x="5652" y="105"/>
                  </a:lnTo>
                  <a:close/>
                  <a:moveTo>
                    <a:pt x="6256" y="362"/>
                  </a:moveTo>
                  <a:lnTo>
                    <a:pt x="6256" y="529"/>
                  </a:lnTo>
                  <a:lnTo>
                    <a:pt x="6257" y="561"/>
                  </a:lnTo>
                  <a:lnTo>
                    <a:pt x="6258" y="589"/>
                  </a:lnTo>
                  <a:lnTo>
                    <a:pt x="6260" y="615"/>
                  </a:lnTo>
                  <a:lnTo>
                    <a:pt x="6263" y="637"/>
                  </a:lnTo>
                  <a:lnTo>
                    <a:pt x="6189" y="637"/>
                  </a:lnTo>
                  <a:lnTo>
                    <a:pt x="6183" y="581"/>
                  </a:lnTo>
                  <a:lnTo>
                    <a:pt x="6180" y="581"/>
                  </a:lnTo>
                  <a:lnTo>
                    <a:pt x="6173" y="588"/>
                  </a:lnTo>
                  <a:lnTo>
                    <a:pt x="6167" y="596"/>
                  </a:lnTo>
                  <a:lnTo>
                    <a:pt x="6160" y="603"/>
                  </a:lnTo>
                  <a:lnTo>
                    <a:pt x="6154" y="610"/>
                  </a:lnTo>
                  <a:lnTo>
                    <a:pt x="6146" y="616"/>
                  </a:lnTo>
                  <a:lnTo>
                    <a:pt x="6138" y="621"/>
                  </a:lnTo>
                  <a:lnTo>
                    <a:pt x="6130" y="626"/>
                  </a:lnTo>
                  <a:lnTo>
                    <a:pt x="6122" y="630"/>
                  </a:lnTo>
                  <a:lnTo>
                    <a:pt x="6113" y="634"/>
                  </a:lnTo>
                  <a:lnTo>
                    <a:pt x="6104" y="637"/>
                  </a:lnTo>
                  <a:lnTo>
                    <a:pt x="6094" y="640"/>
                  </a:lnTo>
                  <a:lnTo>
                    <a:pt x="6085" y="642"/>
                  </a:lnTo>
                  <a:lnTo>
                    <a:pt x="6075" y="644"/>
                  </a:lnTo>
                  <a:lnTo>
                    <a:pt x="6064" y="647"/>
                  </a:lnTo>
                  <a:lnTo>
                    <a:pt x="6053" y="647"/>
                  </a:lnTo>
                  <a:lnTo>
                    <a:pt x="6043" y="648"/>
                  </a:lnTo>
                  <a:lnTo>
                    <a:pt x="6026" y="647"/>
                  </a:lnTo>
                  <a:lnTo>
                    <a:pt x="6012" y="644"/>
                  </a:lnTo>
                  <a:lnTo>
                    <a:pt x="5998" y="641"/>
                  </a:lnTo>
                  <a:lnTo>
                    <a:pt x="5984" y="637"/>
                  </a:lnTo>
                  <a:lnTo>
                    <a:pt x="5972" y="631"/>
                  </a:lnTo>
                  <a:lnTo>
                    <a:pt x="5961" y="625"/>
                  </a:lnTo>
                  <a:lnTo>
                    <a:pt x="5949" y="617"/>
                  </a:lnTo>
                  <a:lnTo>
                    <a:pt x="5939" y="607"/>
                  </a:lnTo>
                  <a:lnTo>
                    <a:pt x="5932" y="598"/>
                  </a:lnTo>
                  <a:lnTo>
                    <a:pt x="5925" y="588"/>
                  </a:lnTo>
                  <a:lnTo>
                    <a:pt x="5919" y="578"/>
                  </a:lnTo>
                  <a:lnTo>
                    <a:pt x="5913" y="566"/>
                  </a:lnTo>
                  <a:lnTo>
                    <a:pt x="5910" y="555"/>
                  </a:lnTo>
                  <a:lnTo>
                    <a:pt x="5907" y="543"/>
                  </a:lnTo>
                  <a:lnTo>
                    <a:pt x="5906" y="531"/>
                  </a:lnTo>
                  <a:lnTo>
                    <a:pt x="5905" y="518"/>
                  </a:lnTo>
                  <a:lnTo>
                    <a:pt x="5905" y="508"/>
                  </a:lnTo>
                  <a:lnTo>
                    <a:pt x="5906" y="498"/>
                  </a:lnTo>
                  <a:lnTo>
                    <a:pt x="5907" y="489"/>
                  </a:lnTo>
                  <a:lnTo>
                    <a:pt x="5909" y="480"/>
                  </a:lnTo>
                  <a:lnTo>
                    <a:pt x="5912" y="471"/>
                  </a:lnTo>
                  <a:lnTo>
                    <a:pt x="5915" y="462"/>
                  </a:lnTo>
                  <a:lnTo>
                    <a:pt x="5919" y="454"/>
                  </a:lnTo>
                  <a:lnTo>
                    <a:pt x="5923" y="446"/>
                  </a:lnTo>
                  <a:lnTo>
                    <a:pt x="5928" y="439"/>
                  </a:lnTo>
                  <a:lnTo>
                    <a:pt x="5933" y="432"/>
                  </a:lnTo>
                  <a:lnTo>
                    <a:pt x="5938" y="424"/>
                  </a:lnTo>
                  <a:lnTo>
                    <a:pt x="5944" y="417"/>
                  </a:lnTo>
                  <a:lnTo>
                    <a:pt x="5951" y="411"/>
                  </a:lnTo>
                  <a:lnTo>
                    <a:pt x="5959" y="405"/>
                  </a:lnTo>
                  <a:lnTo>
                    <a:pt x="5967" y="399"/>
                  </a:lnTo>
                  <a:lnTo>
                    <a:pt x="5975" y="393"/>
                  </a:lnTo>
                  <a:lnTo>
                    <a:pt x="5994" y="383"/>
                  </a:lnTo>
                  <a:lnTo>
                    <a:pt x="6014" y="374"/>
                  </a:lnTo>
                  <a:lnTo>
                    <a:pt x="6036" y="367"/>
                  </a:lnTo>
                  <a:lnTo>
                    <a:pt x="6060" y="362"/>
                  </a:lnTo>
                  <a:lnTo>
                    <a:pt x="6086" y="356"/>
                  </a:lnTo>
                  <a:lnTo>
                    <a:pt x="6114" y="353"/>
                  </a:lnTo>
                  <a:lnTo>
                    <a:pt x="6144" y="351"/>
                  </a:lnTo>
                  <a:lnTo>
                    <a:pt x="6175" y="351"/>
                  </a:lnTo>
                  <a:lnTo>
                    <a:pt x="6175" y="342"/>
                  </a:lnTo>
                  <a:lnTo>
                    <a:pt x="6174" y="329"/>
                  </a:lnTo>
                  <a:lnTo>
                    <a:pt x="6173" y="317"/>
                  </a:lnTo>
                  <a:lnTo>
                    <a:pt x="6171" y="306"/>
                  </a:lnTo>
                  <a:lnTo>
                    <a:pt x="6168" y="296"/>
                  </a:lnTo>
                  <a:lnTo>
                    <a:pt x="6165" y="286"/>
                  </a:lnTo>
                  <a:lnTo>
                    <a:pt x="6161" y="278"/>
                  </a:lnTo>
                  <a:lnTo>
                    <a:pt x="6156" y="271"/>
                  </a:lnTo>
                  <a:lnTo>
                    <a:pt x="6150" y="264"/>
                  </a:lnTo>
                  <a:lnTo>
                    <a:pt x="6143" y="258"/>
                  </a:lnTo>
                  <a:lnTo>
                    <a:pt x="6135" y="253"/>
                  </a:lnTo>
                  <a:lnTo>
                    <a:pt x="6127" y="248"/>
                  </a:lnTo>
                  <a:lnTo>
                    <a:pt x="6118" y="244"/>
                  </a:lnTo>
                  <a:lnTo>
                    <a:pt x="6108" y="241"/>
                  </a:lnTo>
                  <a:lnTo>
                    <a:pt x="6097" y="239"/>
                  </a:lnTo>
                  <a:lnTo>
                    <a:pt x="6085" y="238"/>
                  </a:lnTo>
                  <a:lnTo>
                    <a:pt x="6073" y="238"/>
                  </a:lnTo>
                  <a:lnTo>
                    <a:pt x="6056" y="238"/>
                  </a:lnTo>
                  <a:lnTo>
                    <a:pt x="6041" y="240"/>
                  </a:lnTo>
                  <a:lnTo>
                    <a:pt x="6025" y="242"/>
                  </a:lnTo>
                  <a:lnTo>
                    <a:pt x="6010" y="246"/>
                  </a:lnTo>
                  <a:lnTo>
                    <a:pt x="5996" y="250"/>
                  </a:lnTo>
                  <a:lnTo>
                    <a:pt x="5982" y="257"/>
                  </a:lnTo>
                  <a:lnTo>
                    <a:pt x="5969" y="264"/>
                  </a:lnTo>
                  <a:lnTo>
                    <a:pt x="5957" y="271"/>
                  </a:lnTo>
                  <a:lnTo>
                    <a:pt x="5938" y="218"/>
                  </a:lnTo>
                  <a:lnTo>
                    <a:pt x="5953" y="208"/>
                  </a:lnTo>
                  <a:lnTo>
                    <a:pt x="5970" y="200"/>
                  </a:lnTo>
                  <a:lnTo>
                    <a:pt x="5987" y="193"/>
                  </a:lnTo>
                  <a:lnTo>
                    <a:pt x="6005" y="188"/>
                  </a:lnTo>
                  <a:lnTo>
                    <a:pt x="6024" y="183"/>
                  </a:lnTo>
                  <a:lnTo>
                    <a:pt x="6044" y="179"/>
                  </a:lnTo>
                  <a:lnTo>
                    <a:pt x="6063" y="178"/>
                  </a:lnTo>
                  <a:lnTo>
                    <a:pt x="6085" y="177"/>
                  </a:lnTo>
                  <a:lnTo>
                    <a:pt x="6106" y="178"/>
                  </a:lnTo>
                  <a:lnTo>
                    <a:pt x="6125" y="181"/>
                  </a:lnTo>
                  <a:lnTo>
                    <a:pt x="6143" y="184"/>
                  </a:lnTo>
                  <a:lnTo>
                    <a:pt x="6160" y="189"/>
                  </a:lnTo>
                  <a:lnTo>
                    <a:pt x="6175" y="195"/>
                  </a:lnTo>
                  <a:lnTo>
                    <a:pt x="6189" y="203"/>
                  </a:lnTo>
                  <a:lnTo>
                    <a:pt x="6202" y="212"/>
                  </a:lnTo>
                  <a:lnTo>
                    <a:pt x="6213" y="224"/>
                  </a:lnTo>
                  <a:lnTo>
                    <a:pt x="6223" y="236"/>
                  </a:lnTo>
                  <a:lnTo>
                    <a:pt x="6232" y="249"/>
                  </a:lnTo>
                  <a:lnTo>
                    <a:pt x="6239" y="264"/>
                  </a:lnTo>
                  <a:lnTo>
                    <a:pt x="6245" y="280"/>
                  </a:lnTo>
                  <a:lnTo>
                    <a:pt x="6249" y="299"/>
                  </a:lnTo>
                  <a:lnTo>
                    <a:pt x="6254" y="318"/>
                  </a:lnTo>
                  <a:lnTo>
                    <a:pt x="6255" y="339"/>
                  </a:lnTo>
                  <a:lnTo>
                    <a:pt x="6256" y="362"/>
                  </a:lnTo>
                  <a:close/>
                  <a:moveTo>
                    <a:pt x="6175" y="486"/>
                  </a:moveTo>
                  <a:lnTo>
                    <a:pt x="6175" y="408"/>
                  </a:lnTo>
                  <a:lnTo>
                    <a:pt x="6152" y="408"/>
                  </a:lnTo>
                  <a:lnTo>
                    <a:pt x="6131" y="409"/>
                  </a:lnTo>
                  <a:lnTo>
                    <a:pt x="6111" y="410"/>
                  </a:lnTo>
                  <a:lnTo>
                    <a:pt x="6092" y="413"/>
                  </a:lnTo>
                  <a:lnTo>
                    <a:pt x="6076" y="416"/>
                  </a:lnTo>
                  <a:lnTo>
                    <a:pt x="6060" y="420"/>
                  </a:lnTo>
                  <a:lnTo>
                    <a:pt x="6046" y="425"/>
                  </a:lnTo>
                  <a:lnTo>
                    <a:pt x="6034" y="432"/>
                  </a:lnTo>
                  <a:lnTo>
                    <a:pt x="6022" y="438"/>
                  </a:lnTo>
                  <a:lnTo>
                    <a:pt x="6013" y="445"/>
                  </a:lnTo>
                  <a:lnTo>
                    <a:pt x="6005" y="454"/>
                  </a:lnTo>
                  <a:lnTo>
                    <a:pt x="5999" y="463"/>
                  </a:lnTo>
                  <a:lnTo>
                    <a:pt x="5994" y="474"/>
                  </a:lnTo>
                  <a:lnTo>
                    <a:pt x="5989" y="484"/>
                  </a:lnTo>
                  <a:lnTo>
                    <a:pt x="5987" y="496"/>
                  </a:lnTo>
                  <a:lnTo>
                    <a:pt x="5986" y="509"/>
                  </a:lnTo>
                  <a:lnTo>
                    <a:pt x="5987" y="518"/>
                  </a:lnTo>
                  <a:lnTo>
                    <a:pt x="5988" y="527"/>
                  </a:lnTo>
                  <a:lnTo>
                    <a:pt x="5990" y="534"/>
                  </a:lnTo>
                  <a:lnTo>
                    <a:pt x="5993" y="543"/>
                  </a:lnTo>
                  <a:lnTo>
                    <a:pt x="5996" y="550"/>
                  </a:lnTo>
                  <a:lnTo>
                    <a:pt x="6000" y="556"/>
                  </a:lnTo>
                  <a:lnTo>
                    <a:pt x="6005" y="562"/>
                  </a:lnTo>
                  <a:lnTo>
                    <a:pt x="6010" y="567"/>
                  </a:lnTo>
                  <a:lnTo>
                    <a:pt x="6015" y="571"/>
                  </a:lnTo>
                  <a:lnTo>
                    <a:pt x="6020" y="576"/>
                  </a:lnTo>
                  <a:lnTo>
                    <a:pt x="6026" y="579"/>
                  </a:lnTo>
                  <a:lnTo>
                    <a:pt x="6034" y="582"/>
                  </a:lnTo>
                  <a:lnTo>
                    <a:pt x="6040" y="584"/>
                  </a:lnTo>
                  <a:lnTo>
                    <a:pt x="6047" y="586"/>
                  </a:lnTo>
                  <a:lnTo>
                    <a:pt x="6055" y="587"/>
                  </a:lnTo>
                  <a:lnTo>
                    <a:pt x="6063" y="587"/>
                  </a:lnTo>
                  <a:lnTo>
                    <a:pt x="6073" y="587"/>
                  </a:lnTo>
                  <a:lnTo>
                    <a:pt x="6083" y="585"/>
                  </a:lnTo>
                  <a:lnTo>
                    <a:pt x="6092" y="584"/>
                  </a:lnTo>
                  <a:lnTo>
                    <a:pt x="6100" y="581"/>
                  </a:lnTo>
                  <a:lnTo>
                    <a:pt x="6110" y="578"/>
                  </a:lnTo>
                  <a:lnTo>
                    <a:pt x="6118" y="573"/>
                  </a:lnTo>
                  <a:lnTo>
                    <a:pt x="6126" y="569"/>
                  </a:lnTo>
                  <a:lnTo>
                    <a:pt x="6133" y="563"/>
                  </a:lnTo>
                  <a:lnTo>
                    <a:pt x="6140" y="558"/>
                  </a:lnTo>
                  <a:lnTo>
                    <a:pt x="6146" y="553"/>
                  </a:lnTo>
                  <a:lnTo>
                    <a:pt x="6152" y="547"/>
                  </a:lnTo>
                  <a:lnTo>
                    <a:pt x="6156" y="541"/>
                  </a:lnTo>
                  <a:lnTo>
                    <a:pt x="6161" y="533"/>
                  </a:lnTo>
                  <a:lnTo>
                    <a:pt x="6164" y="526"/>
                  </a:lnTo>
                  <a:lnTo>
                    <a:pt x="6167" y="519"/>
                  </a:lnTo>
                  <a:lnTo>
                    <a:pt x="6170" y="512"/>
                  </a:lnTo>
                  <a:lnTo>
                    <a:pt x="6172" y="506"/>
                  </a:lnTo>
                  <a:lnTo>
                    <a:pt x="6173" y="499"/>
                  </a:lnTo>
                  <a:lnTo>
                    <a:pt x="6174" y="493"/>
                  </a:lnTo>
                  <a:lnTo>
                    <a:pt x="6175" y="486"/>
                  </a:lnTo>
                  <a:close/>
                  <a:moveTo>
                    <a:pt x="6469" y="637"/>
                  </a:moveTo>
                  <a:lnTo>
                    <a:pt x="6387" y="637"/>
                  </a:lnTo>
                  <a:lnTo>
                    <a:pt x="6387" y="188"/>
                  </a:lnTo>
                  <a:lnTo>
                    <a:pt x="6469" y="188"/>
                  </a:lnTo>
                  <a:lnTo>
                    <a:pt x="6469" y="637"/>
                  </a:lnTo>
                  <a:close/>
                  <a:moveTo>
                    <a:pt x="6427" y="105"/>
                  </a:moveTo>
                  <a:lnTo>
                    <a:pt x="6426" y="105"/>
                  </a:lnTo>
                  <a:lnTo>
                    <a:pt x="6416" y="104"/>
                  </a:lnTo>
                  <a:lnTo>
                    <a:pt x="6406" y="101"/>
                  </a:lnTo>
                  <a:lnTo>
                    <a:pt x="6401" y="99"/>
                  </a:lnTo>
                  <a:lnTo>
                    <a:pt x="6397" y="96"/>
                  </a:lnTo>
                  <a:lnTo>
                    <a:pt x="6393" y="93"/>
                  </a:lnTo>
                  <a:lnTo>
                    <a:pt x="6389" y="90"/>
                  </a:lnTo>
                  <a:lnTo>
                    <a:pt x="6383" y="82"/>
                  </a:lnTo>
                  <a:lnTo>
                    <a:pt x="6379" y="72"/>
                  </a:lnTo>
                  <a:lnTo>
                    <a:pt x="6376" y="63"/>
                  </a:lnTo>
                  <a:lnTo>
                    <a:pt x="6375" y="52"/>
                  </a:lnTo>
                  <a:lnTo>
                    <a:pt x="6376" y="42"/>
                  </a:lnTo>
                  <a:lnTo>
                    <a:pt x="6379" y="32"/>
                  </a:lnTo>
                  <a:lnTo>
                    <a:pt x="6384" y="23"/>
                  </a:lnTo>
                  <a:lnTo>
                    <a:pt x="6390" y="16"/>
                  </a:lnTo>
                  <a:lnTo>
                    <a:pt x="6394" y="12"/>
                  </a:lnTo>
                  <a:lnTo>
                    <a:pt x="6398" y="9"/>
                  </a:lnTo>
                  <a:lnTo>
                    <a:pt x="6403" y="6"/>
                  </a:lnTo>
                  <a:lnTo>
                    <a:pt x="6407" y="4"/>
                  </a:lnTo>
                  <a:lnTo>
                    <a:pt x="6417" y="2"/>
                  </a:lnTo>
                  <a:lnTo>
                    <a:pt x="6428" y="0"/>
                  </a:lnTo>
                  <a:lnTo>
                    <a:pt x="6439" y="2"/>
                  </a:lnTo>
                  <a:lnTo>
                    <a:pt x="6449" y="4"/>
                  </a:lnTo>
                  <a:lnTo>
                    <a:pt x="6454" y="6"/>
                  </a:lnTo>
                  <a:lnTo>
                    <a:pt x="6458" y="9"/>
                  </a:lnTo>
                  <a:lnTo>
                    <a:pt x="6462" y="12"/>
                  </a:lnTo>
                  <a:lnTo>
                    <a:pt x="6465" y="15"/>
                  </a:lnTo>
                  <a:lnTo>
                    <a:pt x="6472" y="23"/>
                  </a:lnTo>
                  <a:lnTo>
                    <a:pt x="6476" y="31"/>
                  </a:lnTo>
                  <a:lnTo>
                    <a:pt x="6480" y="42"/>
                  </a:lnTo>
                  <a:lnTo>
                    <a:pt x="6480" y="52"/>
                  </a:lnTo>
                  <a:lnTo>
                    <a:pt x="6480" y="63"/>
                  </a:lnTo>
                  <a:lnTo>
                    <a:pt x="6476" y="72"/>
                  </a:lnTo>
                  <a:lnTo>
                    <a:pt x="6472" y="82"/>
                  </a:lnTo>
                  <a:lnTo>
                    <a:pt x="6465" y="90"/>
                  </a:lnTo>
                  <a:lnTo>
                    <a:pt x="6462" y="93"/>
                  </a:lnTo>
                  <a:lnTo>
                    <a:pt x="6458" y="96"/>
                  </a:lnTo>
                  <a:lnTo>
                    <a:pt x="6454" y="99"/>
                  </a:lnTo>
                  <a:lnTo>
                    <a:pt x="6449" y="101"/>
                  </a:lnTo>
                  <a:lnTo>
                    <a:pt x="6444" y="103"/>
                  </a:lnTo>
                  <a:lnTo>
                    <a:pt x="6438" y="104"/>
                  </a:lnTo>
                  <a:lnTo>
                    <a:pt x="6433" y="104"/>
                  </a:lnTo>
                  <a:lnTo>
                    <a:pt x="6427" y="105"/>
                  </a:lnTo>
                  <a:close/>
                  <a:moveTo>
                    <a:pt x="6604" y="637"/>
                  </a:moveTo>
                  <a:lnTo>
                    <a:pt x="6604" y="309"/>
                  </a:lnTo>
                  <a:lnTo>
                    <a:pt x="6604" y="280"/>
                  </a:lnTo>
                  <a:lnTo>
                    <a:pt x="6603" y="250"/>
                  </a:lnTo>
                  <a:lnTo>
                    <a:pt x="6602" y="220"/>
                  </a:lnTo>
                  <a:lnTo>
                    <a:pt x="6601" y="188"/>
                  </a:lnTo>
                  <a:lnTo>
                    <a:pt x="6673" y="188"/>
                  </a:lnTo>
                  <a:lnTo>
                    <a:pt x="6678" y="262"/>
                  </a:lnTo>
                  <a:lnTo>
                    <a:pt x="6679" y="262"/>
                  </a:lnTo>
                  <a:lnTo>
                    <a:pt x="6684" y="254"/>
                  </a:lnTo>
                  <a:lnTo>
                    <a:pt x="6690" y="245"/>
                  </a:lnTo>
                  <a:lnTo>
                    <a:pt x="6695" y="237"/>
                  </a:lnTo>
                  <a:lnTo>
                    <a:pt x="6703" y="230"/>
                  </a:lnTo>
                  <a:lnTo>
                    <a:pt x="6710" y="223"/>
                  </a:lnTo>
                  <a:lnTo>
                    <a:pt x="6717" y="217"/>
                  </a:lnTo>
                  <a:lnTo>
                    <a:pt x="6725" y="210"/>
                  </a:lnTo>
                  <a:lnTo>
                    <a:pt x="6734" y="204"/>
                  </a:lnTo>
                  <a:lnTo>
                    <a:pt x="6745" y="198"/>
                  </a:lnTo>
                  <a:lnTo>
                    <a:pt x="6756" y="193"/>
                  </a:lnTo>
                  <a:lnTo>
                    <a:pt x="6767" y="188"/>
                  </a:lnTo>
                  <a:lnTo>
                    <a:pt x="6779" y="185"/>
                  </a:lnTo>
                  <a:lnTo>
                    <a:pt x="6790" y="182"/>
                  </a:lnTo>
                  <a:lnTo>
                    <a:pt x="6802" y="179"/>
                  </a:lnTo>
                  <a:lnTo>
                    <a:pt x="6815" y="177"/>
                  </a:lnTo>
                  <a:lnTo>
                    <a:pt x="6828" y="177"/>
                  </a:lnTo>
                  <a:lnTo>
                    <a:pt x="6842" y="178"/>
                  </a:lnTo>
                  <a:lnTo>
                    <a:pt x="6857" y="179"/>
                  </a:lnTo>
                  <a:lnTo>
                    <a:pt x="6870" y="183"/>
                  </a:lnTo>
                  <a:lnTo>
                    <a:pt x="6883" y="187"/>
                  </a:lnTo>
                  <a:lnTo>
                    <a:pt x="6896" y="192"/>
                  </a:lnTo>
                  <a:lnTo>
                    <a:pt x="6908" y="199"/>
                  </a:lnTo>
                  <a:lnTo>
                    <a:pt x="6919" y="206"/>
                  </a:lnTo>
                  <a:lnTo>
                    <a:pt x="6930" y="215"/>
                  </a:lnTo>
                  <a:lnTo>
                    <a:pt x="6937" y="222"/>
                  </a:lnTo>
                  <a:lnTo>
                    <a:pt x="6943" y="229"/>
                  </a:lnTo>
                  <a:lnTo>
                    <a:pt x="6949" y="236"/>
                  </a:lnTo>
                  <a:lnTo>
                    <a:pt x="6954" y="244"/>
                  </a:lnTo>
                  <a:lnTo>
                    <a:pt x="6959" y="251"/>
                  </a:lnTo>
                  <a:lnTo>
                    <a:pt x="6965" y="261"/>
                  </a:lnTo>
                  <a:lnTo>
                    <a:pt x="6969" y="269"/>
                  </a:lnTo>
                  <a:lnTo>
                    <a:pt x="6972" y="279"/>
                  </a:lnTo>
                  <a:lnTo>
                    <a:pt x="6976" y="289"/>
                  </a:lnTo>
                  <a:lnTo>
                    <a:pt x="6978" y="299"/>
                  </a:lnTo>
                  <a:lnTo>
                    <a:pt x="6981" y="309"/>
                  </a:lnTo>
                  <a:lnTo>
                    <a:pt x="6983" y="320"/>
                  </a:lnTo>
                  <a:lnTo>
                    <a:pt x="6985" y="344"/>
                  </a:lnTo>
                  <a:lnTo>
                    <a:pt x="6986" y="369"/>
                  </a:lnTo>
                  <a:lnTo>
                    <a:pt x="6986" y="637"/>
                  </a:lnTo>
                  <a:lnTo>
                    <a:pt x="6905" y="637"/>
                  </a:lnTo>
                  <a:lnTo>
                    <a:pt x="6905" y="378"/>
                  </a:lnTo>
                  <a:lnTo>
                    <a:pt x="6904" y="362"/>
                  </a:lnTo>
                  <a:lnTo>
                    <a:pt x="6903" y="346"/>
                  </a:lnTo>
                  <a:lnTo>
                    <a:pt x="6901" y="333"/>
                  </a:lnTo>
                  <a:lnTo>
                    <a:pt x="6898" y="319"/>
                  </a:lnTo>
                  <a:lnTo>
                    <a:pt x="6895" y="307"/>
                  </a:lnTo>
                  <a:lnTo>
                    <a:pt x="6890" y="297"/>
                  </a:lnTo>
                  <a:lnTo>
                    <a:pt x="6884" y="286"/>
                  </a:lnTo>
                  <a:lnTo>
                    <a:pt x="6878" y="277"/>
                  </a:lnTo>
                  <a:lnTo>
                    <a:pt x="6872" y="270"/>
                  </a:lnTo>
                  <a:lnTo>
                    <a:pt x="6864" y="263"/>
                  </a:lnTo>
                  <a:lnTo>
                    <a:pt x="6856" y="258"/>
                  </a:lnTo>
                  <a:lnTo>
                    <a:pt x="6846" y="253"/>
                  </a:lnTo>
                  <a:lnTo>
                    <a:pt x="6836" y="249"/>
                  </a:lnTo>
                  <a:lnTo>
                    <a:pt x="6825" y="246"/>
                  </a:lnTo>
                  <a:lnTo>
                    <a:pt x="6814" y="244"/>
                  </a:lnTo>
                  <a:lnTo>
                    <a:pt x="6801" y="244"/>
                  </a:lnTo>
                  <a:lnTo>
                    <a:pt x="6791" y="244"/>
                  </a:lnTo>
                  <a:lnTo>
                    <a:pt x="6782" y="245"/>
                  </a:lnTo>
                  <a:lnTo>
                    <a:pt x="6772" y="247"/>
                  </a:lnTo>
                  <a:lnTo>
                    <a:pt x="6764" y="250"/>
                  </a:lnTo>
                  <a:lnTo>
                    <a:pt x="6756" y="254"/>
                  </a:lnTo>
                  <a:lnTo>
                    <a:pt x="6748" y="258"/>
                  </a:lnTo>
                  <a:lnTo>
                    <a:pt x="6740" y="263"/>
                  </a:lnTo>
                  <a:lnTo>
                    <a:pt x="6732" y="268"/>
                  </a:lnTo>
                  <a:lnTo>
                    <a:pt x="6725" y="274"/>
                  </a:lnTo>
                  <a:lnTo>
                    <a:pt x="6719" y="281"/>
                  </a:lnTo>
                  <a:lnTo>
                    <a:pt x="6713" y="289"/>
                  </a:lnTo>
                  <a:lnTo>
                    <a:pt x="6707" y="296"/>
                  </a:lnTo>
                  <a:lnTo>
                    <a:pt x="6703" y="303"/>
                  </a:lnTo>
                  <a:lnTo>
                    <a:pt x="6698" y="311"/>
                  </a:lnTo>
                  <a:lnTo>
                    <a:pt x="6694" y="319"/>
                  </a:lnTo>
                  <a:lnTo>
                    <a:pt x="6691" y="329"/>
                  </a:lnTo>
                  <a:lnTo>
                    <a:pt x="6689" y="337"/>
                  </a:lnTo>
                  <a:lnTo>
                    <a:pt x="6687" y="346"/>
                  </a:lnTo>
                  <a:lnTo>
                    <a:pt x="6686" y="356"/>
                  </a:lnTo>
                  <a:lnTo>
                    <a:pt x="6686" y="367"/>
                  </a:lnTo>
                  <a:lnTo>
                    <a:pt x="6686" y="637"/>
                  </a:lnTo>
                  <a:lnTo>
                    <a:pt x="6604" y="637"/>
                  </a:lnTo>
                  <a:close/>
                  <a:moveTo>
                    <a:pt x="7137" y="105"/>
                  </a:moveTo>
                  <a:lnTo>
                    <a:pt x="7217" y="80"/>
                  </a:lnTo>
                  <a:lnTo>
                    <a:pt x="7217" y="188"/>
                  </a:lnTo>
                  <a:lnTo>
                    <a:pt x="7333" y="188"/>
                  </a:lnTo>
                  <a:lnTo>
                    <a:pt x="7333" y="249"/>
                  </a:lnTo>
                  <a:lnTo>
                    <a:pt x="7217" y="249"/>
                  </a:lnTo>
                  <a:lnTo>
                    <a:pt x="7217" y="492"/>
                  </a:lnTo>
                  <a:lnTo>
                    <a:pt x="7217" y="503"/>
                  </a:lnTo>
                  <a:lnTo>
                    <a:pt x="7218" y="513"/>
                  </a:lnTo>
                  <a:lnTo>
                    <a:pt x="7219" y="522"/>
                  </a:lnTo>
                  <a:lnTo>
                    <a:pt x="7220" y="530"/>
                  </a:lnTo>
                  <a:lnTo>
                    <a:pt x="7223" y="539"/>
                  </a:lnTo>
                  <a:lnTo>
                    <a:pt x="7226" y="546"/>
                  </a:lnTo>
                  <a:lnTo>
                    <a:pt x="7229" y="552"/>
                  </a:lnTo>
                  <a:lnTo>
                    <a:pt x="7233" y="557"/>
                  </a:lnTo>
                  <a:lnTo>
                    <a:pt x="7237" y="562"/>
                  </a:lnTo>
                  <a:lnTo>
                    <a:pt x="7241" y="567"/>
                  </a:lnTo>
                  <a:lnTo>
                    <a:pt x="7246" y="570"/>
                  </a:lnTo>
                  <a:lnTo>
                    <a:pt x="7251" y="573"/>
                  </a:lnTo>
                  <a:lnTo>
                    <a:pt x="7257" y="577"/>
                  </a:lnTo>
                  <a:lnTo>
                    <a:pt x="7264" y="578"/>
                  </a:lnTo>
                  <a:lnTo>
                    <a:pt x="7271" y="579"/>
                  </a:lnTo>
                  <a:lnTo>
                    <a:pt x="7278" y="580"/>
                  </a:lnTo>
                  <a:lnTo>
                    <a:pt x="7291" y="579"/>
                  </a:lnTo>
                  <a:lnTo>
                    <a:pt x="7304" y="578"/>
                  </a:lnTo>
                  <a:lnTo>
                    <a:pt x="7315" y="577"/>
                  </a:lnTo>
                  <a:lnTo>
                    <a:pt x="7325" y="573"/>
                  </a:lnTo>
                  <a:lnTo>
                    <a:pt x="7329" y="635"/>
                  </a:lnTo>
                  <a:lnTo>
                    <a:pt x="7314" y="640"/>
                  </a:lnTo>
                  <a:lnTo>
                    <a:pt x="7296" y="644"/>
                  </a:lnTo>
                  <a:lnTo>
                    <a:pt x="7278" y="647"/>
                  </a:lnTo>
                  <a:lnTo>
                    <a:pt x="7257" y="648"/>
                  </a:lnTo>
                  <a:lnTo>
                    <a:pt x="7243" y="647"/>
                  </a:lnTo>
                  <a:lnTo>
                    <a:pt x="7230" y="644"/>
                  </a:lnTo>
                  <a:lnTo>
                    <a:pt x="7217" y="642"/>
                  </a:lnTo>
                  <a:lnTo>
                    <a:pt x="7206" y="638"/>
                  </a:lnTo>
                  <a:lnTo>
                    <a:pt x="7196" y="633"/>
                  </a:lnTo>
                  <a:lnTo>
                    <a:pt x="7185" y="627"/>
                  </a:lnTo>
                  <a:lnTo>
                    <a:pt x="7176" y="620"/>
                  </a:lnTo>
                  <a:lnTo>
                    <a:pt x="7168" y="612"/>
                  </a:lnTo>
                  <a:lnTo>
                    <a:pt x="7161" y="602"/>
                  </a:lnTo>
                  <a:lnTo>
                    <a:pt x="7155" y="591"/>
                  </a:lnTo>
                  <a:lnTo>
                    <a:pt x="7149" y="579"/>
                  </a:lnTo>
                  <a:lnTo>
                    <a:pt x="7145" y="565"/>
                  </a:lnTo>
                  <a:lnTo>
                    <a:pt x="7141" y="550"/>
                  </a:lnTo>
                  <a:lnTo>
                    <a:pt x="7139" y="532"/>
                  </a:lnTo>
                  <a:lnTo>
                    <a:pt x="7138" y="515"/>
                  </a:lnTo>
                  <a:lnTo>
                    <a:pt x="7137" y="495"/>
                  </a:lnTo>
                  <a:lnTo>
                    <a:pt x="7137" y="249"/>
                  </a:lnTo>
                  <a:lnTo>
                    <a:pt x="7068" y="249"/>
                  </a:lnTo>
                  <a:lnTo>
                    <a:pt x="7068" y="188"/>
                  </a:lnTo>
                  <a:lnTo>
                    <a:pt x="7137" y="188"/>
                  </a:lnTo>
                  <a:lnTo>
                    <a:pt x="7137" y="105"/>
                  </a:lnTo>
                  <a:close/>
                  <a:moveTo>
                    <a:pt x="7366" y="188"/>
                  </a:moveTo>
                  <a:lnTo>
                    <a:pt x="7455" y="188"/>
                  </a:lnTo>
                  <a:lnTo>
                    <a:pt x="7553" y="453"/>
                  </a:lnTo>
                  <a:lnTo>
                    <a:pt x="7560" y="474"/>
                  </a:lnTo>
                  <a:lnTo>
                    <a:pt x="7568" y="495"/>
                  </a:lnTo>
                  <a:lnTo>
                    <a:pt x="7575" y="519"/>
                  </a:lnTo>
                  <a:lnTo>
                    <a:pt x="7582" y="545"/>
                  </a:lnTo>
                  <a:lnTo>
                    <a:pt x="7584" y="545"/>
                  </a:lnTo>
                  <a:lnTo>
                    <a:pt x="7589" y="527"/>
                  </a:lnTo>
                  <a:lnTo>
                    <a:pt x="7595" y="507"/>
                  </a:lnTo>
                  <a:lnTo>
                    <a:pt x="7604" y="481"/>
                  </a:lnTo>
                  <a:lnTo>
                    <a:pt x="7613" y="451"/>
                  </a:lnTo>
                  <a:lnTo>
                    <a:pt x="7701" y="188"/>
                  </a:lnTo>
                  <a:lnTo>
                    <a:pt x="7788" y="188"/>
                  </a:lnTo>
                  <a:lnTo>
                    <a:pt x="7665" y="508"/>
                  </a:lnTo>
                  <a:lnTo>
                    <a:pt x="7654" y="537"/>
                  </a:lnTo>
                  <a:lnTo>
                    <a:pt x="7644" y="564"/>
                  </a:lnTo>
                  <a:lnTo>
                    <a:pt x="7632" y="590"/>
                  </a:lnTo>
                  <a:lnTo>
                    <a:pt x="7623" y="614"/>
                  </a:lnTo>
                  <a:lnTo>
                    <a:pt x="7613" y="635"/>
                  </a:lnTo>
                  <a:lnTo>
                    <a:pt x="7604" y="655"/>
                  </a:lnTo>
                  <a:lnTo>
                    <a:pt x="7595" y="672"/>
                  </a:lnTo>
                  <a:lnTo>
                    <a:pt x="7587" y="688"/>
                  </a:lnTo>
                  <a:lnTo>
                    <a:pt x="7578" y="704"/>
                  </a:lnTo>
                  <a:lnTo>
                    <a:pt x="7569" y="719"/>
                  </a:lnTo>
                  <a:lnTo>
                    <a:pt x="7559" y="733"/>
                  </a:lnTo>
                  <a:lnTo>
                    <a:pt x="7550" y="746"/>
                  </a:lnTo>
                  <a:lnTo>
                    <a:pt x="7541" y="759"/>
                  </a:lnTo>
                  <a:lnTo>
                    <a:pt x="7532" y="770"/>
                  </a:lnTo>
                  <a:lnTo>
                    <a:pt x="7521" y="780"/>
                  </a:lnTo>
                  <a:lnTo>
                    <a:pt x="7512" y="790"/>
                  </a:lnTo>
                  <a:lnTo>
                    <a:pt x="7500" y="800"/>
                  </a:lnTo>
                  <a:lnTo>
                    <a:pt x="7487" y="809"/>
                  </a:lnTo>
                  <a:lnTo>
                    <a:pt x="7474" y="817"/>
                  </a:lnTo>
                  <a:lnTo>
                    <a:pt x="7462" y="825"/>
                  </a:lnTo>
                  <a:lnTo>
                    <a:pt x="7450" y="831"/>
                  </a:lnTo>
                  <a:lnTo>
                    <a:pt x="7437" y="835"/>
                  </a:lnTo>
                  <a:lnTo>
                    <a:pt x="7424" y="839"/>
                  </a:lnTo>
                  <a:lnTo>
                    <a:pt x="7412" y="842"/>
                  </a:lnTo>
                  <a:lnTo>
                    <a:pt x="7391" y="773"/>
                  </a:lnTo>
                  <a:lnTo>
                    <a:pt x="7409" y="766"/>
                  </a:lnTo>
                  <a:lnTo>
                    <a:pt x="7428" y="758"/>
                  </a:lnTo>
                  <a:lnTo>
                    <a:pt x="7445" y="746"/>
                  </a:lnTo>
                  <a:lnTo>
                    <a:pt x="7463" y="733"/>
                  </a:lnTo>
                  <a:lnTo>
                    <a:pt x="7473" y="725"/>
                  </a:lnTo>
                  <a:lnTo>
                    <a:pt x="7482" y="714"/>
                  </a:lnTo>
                  <a:lnTo>
                    <a:pt x="7493" y="704"/>
                  </a:lnTo>
                  <a:lnTo>
                    <a:pt x="7501" y="693"/>
                  </a:lnTo>
                  <a:lnTo>
                    <a:pt x="7509" y="682"/>
                  </a:lnTo>
                  <a:lnTo>
                    <a:pt x="7517" y="669"/>
                  </a:lnTo>
                  <a:lnTo>
                    <a:pt x="7525" y="656"/>
                  </a:lnTo>
                  <a:lnTo>
                    <a:pt x="7531" y="642"/>
                  </a:lnTo>
                  <a:lnTo>
                    <a:pt x="7536" y="631"/>
                  </a:lnTo>
                  <a:lnTo>
                    <a:pt x="7538" y="623"/>
                  </a:lnTo>
                  <a:lnTo>
                    <a:pt x="7536" y="615"/>
                  </a:lnTo>
                  <a:lnTo>
                    <a:pt x="7532" y="601"/>
                  </a:lnTo>
                  <a:lnTo>
                    <a:pt x="7366" y="188"/>
                  </a:lnTo>
                  <a:close/>
                  <a:moveTo>
                    <a:pt x="7898" y="648"/>
                  </a:moveTo>
                  <a:lnTo>
                    <a:pt x="7896" y="648"/>
                  </a:lnTo>
                  <a:lnTo>
                    <a:pt x="7890" y="647"/>
                  </a:lnTo>
                  <a:lnTo>
                    <a:pt x="7885" y="647"/>
                  </a:lnTo>
                  <a:lnTo>
                    <a:pt x="7880" y="644"/>
                  </a:lnTo>
                  <a:lnTo>
                    <a:pt x="7875" y="642"/>
                  </a:lnTo>
                  <a:lnTo>
                    <a:pt x="7871" y="640"/>
                  </a:lnTo>
                  <a:lnTo>
                    <a:pt x="7866" y="637"/>
                  </a:lnTo>
                  <a:lnTo>
                    <a:pt x="7862" y="634"/>
                  </a:lnTo>
                  <a:lnTo>
                    <a:pt x="7857" y="630"/>
                  </a:lnTo>
                  <a:lnTo>
                    <a:pt x="7854" y="626"/>
                  </a:lnTo>
                  <a:lnTo>
                    <a:pt x="7851" y="622"/>
                  </a:lnTo>
                  <a:lnTo>
                    <a:pt x="7848" y="617"/>
                  </a:lnTo>
                  <a:lnTo>
                    <a:pt x="7846" y="612"/>
                  </a:lnTo>
                  <a:lnTo>
                    <a:pt x="7844" y="600"/>
                  </a:lnTo>
                  <a:lnTo>
                    <a:pt x="7843" y="589"/>
                  </a:lnTo>
                  <a:lnTo>
                    <a:pt x="7843" y="583"/>
                  </a:lnTo>
                  <a:lnTo>
                    <a:pt x="7844" y="577"/>
                  </a:lnTo>
                  <a:lnTo>
                    <a:pt x="7845" y="571"/>
                  </a:lnTo>
                  <a:lnTo>
                    <a:pt x="7846" y="565"/>
                  </a:lnTo>
                  <a:lnTo>
                    <a:pt x="7849" y="560"/>
                  </a:lnTo>
                  <a:lnTo>
                    <a:pt x="7851" y="556"/>
                  </a:lnTo>
                  <a:lnTo>
                    <a:pt x="7854" y="551"/>
                  </a:lnTo>
                  <a:lnTo>
                    <a:pt x="7858" y="547"/>
                  </a:lnTo>
                  <a:lnTo>
                    <a:pt x="7863" y="543"/>
                  </a:lnTo>
                  <a:lnTo>
                    <a:pt x="7867" y="540"/>
                  </a:lnTo>
                  <a:lnTo>
                    <a:pt x="7872" y="536"/>
                  </a:lnTo>
                  <a:lnTo>
                    <a:pt x="7876" y="534"/>
                  </a:lnTo>
                  <a:lnTo>
                    <a:pt x="7881" y="532"/>
                  </a:lnTo>
                  <a:lnTo>
                    <a:pt x="7887" y="531"/>
                  </a:lnTo>
                  <a:lnTo>
                    <a:pt x="7892" y="530"/>
                  </a:lnTo>
                  <a:lnTo>
                    <a:pt x="7899" y="530"/>
                  </a:lnTo>
                  <a:lnTo>
                    <a:pt x="7905" y="530"/>
                  </a:lnTo>
                  <a:lnTo>
                    <a:pt x="7910" y="531"/>
                  </a:lnTo>
                  <a:lnTo>
                    <a:pt x="7915" y="532"/>
                  </a:lnTo>
                  <a:lnTo>
                    <a:pt x="7920" y="534"/>
                  </a:lnTo>
                  <a:lnTo>
                    <a:pt x="7925" y="536"/>
                  </a:lnTo>
                  <a:lnTo>
                    <a:pt x="7929" y="540"/>
                  </a:lnTo>
                  <a:lnTo>
                    <a:pt x="7933" y="543"/>
                  </a:lnTo>
                  <a:lnTo>
                    <a:pt x="7938" y="547"/>
                  </a:lnTo>
                  <a:lnTo>
                    <a:pt x="7942" y="551"/>
                  </a:lnTo>
                  <a:lnTo>
                    <a:pt x="7945" y="555"/>
                  </a:lnTo>
                  <a:lnTo>
                    <a:pt x="7947" y="560"/>
                  </a:lnTo>
                  <a:lnTo>
                    <a:pt x="7949" y="565"/>
                  </a:lnTo>
                  <a:lnTo>
                    <a:pt x="7951" y="570"/>
                  </a:lnTo>
                  <a:lnTo>
                    <a:pt x="7952" y="577"/>
                  </a:lnTo>
                  <a:lnTo>
                    <a:pt x="7953" y="583"/>
                  </a:lnTo>
                  <a:lnTo>
                    <a:pt x="7953" y="589"/>
                  </a:lnTo>
                  <a:lnTo>
                    <a:pt x="7952" y="600"/>
                  </a:lnTo>
                  <a:lnTo>
                    <a:pt x="7949" y="612"/>
                  </a:lnTo>
                  <a:lnTo>
                    <a:pt x="7947" y="617"/>
                  </a:lnTo>
                  <a:lnTo>
                    <a:pt x="7945" y="622"/>
                  </a:lnTo>
                  <a:lnTo>
                    <a:pt x="7942" y="626"/>
                  </a:lnTo>
                  <a:lnTo>
                    <a:pt x="7938" y="630"/>
                  </a:lnTo>
                  <a:lnTo>
                    <a:pt x="7933" y="634"/>
                  </a:lnTo>
                  <a:lnTo>
                    <a:pt x="7929" y="637"/>
                  </a:lnTo>
                  <a:lnTo>
                    <a:pt x="7925" y="640"/>
                  </a:lnTo>
                  <a:lnTo>
                    <a:pt x="7920" y="642"/>
                  </a:lnTo>
                  <a:lnTo>
                    <a:pt x="7915" y="644"/>
                  </a:lnTo>
                  <a:lnTo>
                    <a:pt x="7909" y="647"/>
                  </a:lnTo>
                  <a:lnTo>
                    <a:pt x="7904" y="647"/>
                  </a:lnTo>
                  <a:lnTo>
                    <a:pt x="7898" y="648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yriad Pr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1110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spcBef>
          <a:spcPct val="0"/>
        </a:spcBef>
        <a:buNone/>
        <a:defRPr sz="18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Clr>
          <a:srgbClr val="4E84C4"/>
        </a:buClr>
        <a:buFont typeface="Wingdings" pitchFamily="2" charset="2"/>
        <a:buChar char="§"/>
        <a:defRPr sz="15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57213" indent="-214313" algn="l" defTabSz="685800" rtl="0" eaLnBrk="1" latinLnBrk="0" hangingPunct="1">
        <a:spcBef>
          <a:spcPct val="20000"/>
        </a:spcBef>
        <a:buClr>
          <a:srgbClr val="4E84C4"/>
        </a:buClr>
        <a:buFont typeface="Myriad Pro" pitchFamily="34" charset="0"/>
        <a:buChar char="–"/>
        <a:defRPr sz="15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857250" indent="-171450" algn="l" defTabSz="685800" rtl="0" eaLnBrk="1" latinLnBrk="0" hangingPunct="1">
        <a:spcBef>
          <a:spcPct val="20000"/>
        </a:spcBef>
        <a:buClr>
          <a:srgbClr val="4E84C4"/>
        </a:buClr>
        <a:buFont typeface="Courier New" pitchFamily="49" charset="0"/>
        <a:buChar char="o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200150" indent="-171450" algn="l" defTabSz="685800" rtl="0" eaLnBrk="1" latinLnBrk="0" hangingPunct="1">
        <a:spcBef>
          <a:spcPct val="20000"/>
        </a:spcBef>
        <a:buClr>
          <a:srgbClr val="4E84C4"/>
        </a:buClr>
        <a:buFont typeface="Arial" pitchFamily="34" charset="0"/>
        <a:buChar char="•"/>
        <a:defRPr sz="120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-9731" y="-17765"/>
            <a:ext cx="9144000" cy="5143500"/>
          </a:xfrm>
          <a:prstGeom prst="rect">
            <a:avLst/>
          </a:prstGeom>
          <a:gradFill flip="none" rotWithShape="1">
            <a:gsLst>
              <a:gs pos="0">
                <a:srgbClr val="F1A434">
                  <a:shade val="30000"/>
                  <a:satMod val="115000"/>
                </a:srgbClr>
              </a:gs>
              <a:gs pos="50000">
                <a:srgbClr val="F1A434">
                  <a:shade val="67500"/>
                  <a:satMod val="115000"/>
                </a:srgbClr>
              </a:gs>
              <a:gs pos="100000">
                <a:srgbClr val="F1A434">
                  <a:shade val="100000"/>
                  <a:satMod val="115000"/>
                </a:srgbClr>
              </a:gs>
            </a:gsLst>
            <a:lin ang="1080000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lIns="68580" tIns="34290" rIns="68580" bIns="34290"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1027" name="AutoShape 3"/>
          <p:cNvSpPr>
            <a:spLocks noChangeAspect="1" noChangeArrowheads="1" noTextEdit="1"/>
          </p:cNvSpPr>
          <p:nvPr/>
        </p:nvSpPr>
        <p:spPr bwMode="auto">
          <a:xfrm>
            <a:off x="0" y="2857501"/>
            <a:ext cx="9144000" cy="792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400">
              <a:latin typeface="Calibri" panose="020F0502020204030204" pitchFamily="34" charset="0"/>
            </a:endParaRPr>
          </a:p>
        </p:txBody>
      </p:sp>
      <p:sp>
        <p:nvSpPr>
          <p:cNvPr id="35" name="Rectangle 71"/>
          <p:cNvSpPr txBox="1">
            <a:spLocks noChangeArrowheads="1"/>
          </p:cNvSpPr>
          <p:nvPr/>
        </p:nvSpPr>
        <p:spPr bwMode="auto">
          <a:xfrm>
            <a:off x="4343401" y="4855464"/>
            <a:ext cx="663575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4E84C4"/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B55AB4-0D57-4FBE-946B-A81E4A9D2A4C}" type="slidenum">
              <a:rPr lang="en-US" sz="800" b="1" kern="1200" noProof="0" smtClean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Arial" pitchFamily="34" charset="0"/>
              </a:rPr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US" sz="800" b="1" kern="1200" noProof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Arial" pitchFamily="34" charset="0"/>
              </a:rPr>
              <a:t> </a:t>
            </a:r>
          </a:p>
        </p:txBody>
      </p:sp>
      <p:sp>
        <p:nvSpPr>
          <p:cNvPr id="27" name="Rectangle 26"/>
          <p:cNvSpPr/>
          <p:nvPr/>
        </p:nvSpPr>
        <p:spPr>
          <a:xfrm flipH="1">
            <a:off x="-9728" y="4286251"/>
            <a:ext cx="9153728" cy="891540"/>
          </a:xfrm>
          <a:prstGeom prst="rect">
            <a:avLst/>
          </a:prstGeom>
          <a:solidFill>
            <a:srgbClr val="B9AFA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1400" dirty="0">
              <a:latin typeface="Calibri" panose="020F0502020204030204" pitchFamily="34" charset="0"/>
            </a:endParaRP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381003" y="2027113"/>
            <a:ext cx="6172200" cy="565206"/>
          </a:xfrm>
          <a:prstGeom prst="rect">
            <a:avLst/>
          </a:prstGeom>
        </p:spPr>
        <p:txBody>
          <a:bodyPr lIns="68580" tIns="34290" rIns="68580" bIns="3429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300" dirty="0">
                <a:latin typeface="Calibri" panose="020F0502020204030204" pitchFamily="34" charset="0"/>
              </a:rPr>
              <a:t>Click to edit Master title style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03123" y="3853137"/>
            <a:ext cx="1840877" cy="843880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285753" y="192882"/>
            <a:ext cx="8630823" cy="318254"/>
            <a:chOff x="285753" y="192882"/>
            <a:chExt cx="8630823" cy="318254"/>
          </a:xfrm>
        </p:grpSpPr>
        <p:sp>
          <p:nvSpPr>
            <p:cNvPr id="18" name="Freeform 9"/>
            <p:cNvSpPr>
              <a:spLocks noEditPoints="1"/>
            </p:cNvSpPr>
            <p:nvPr/>
          </p:nvSpPr>
          <p:spPr bwMode="auto">
            <a:xfrm>
              <a:off x="8552482" y="192882"/>
              <a:ext cx="364094" cy="318254"/>
            </a:xfrm>
            <a:custGeom>
              <a:avLst/>
              <a:gdLst/>
              <a:ahLst/>
              <a:cxnLst>
                <a:cxn ang="0">
                  <a:pos x="491" y="5"/>
                </a:cxn>
                <a:cxn ang="0">
                  <a:pos x="581" y="30"/>
                </a:cxn>
                <a:cxn ang="0">
                  <a:pos x="653" y="71"/>
                </a:cxn>
                <a:cxn ang="0">
                  <a:pos x="705" y="124"/>
                </a:cxn>
                <a:cxn ang="0">
                  <a:pos x="602" y="117"/>
                </a:cxn>
                <a:cxn ang="0">
                  <a:pos x="478" y="104"/>
                </a:cxn>
                <a:cxn ang="0">
                  <a:pos x="444" y="106"/>
                </a:cxn>
                <a:cxn ang="0">
                  <a:pos x="432" y="119"/>
                </a:cxn>
                <a:cxn ang="0">
                  <a:pos x="403" y="415"/>
                </a:cxn>
                <a:cxn ang="0">
                  <a:pos x="402" y="115"/>
                </a:cxn>
                <a:cxn ang="0">
                  <a:pos x="388" y="105"/>
                </a:cxn>
                <a:cxn ang="0">
                  <a:pos x="331" y="106"/>
                </a:cxn>
                <a:cxn ang="0">
                  <a:pos x="195" y="124"/>
                </a:cxn>
                <a:cxn ang="0">
                  <a:pos x="140" y="110"/>
                </a:cxn>
                <a:cxn ang="0">
                  <a:pos x="197" y="59"/>
                </a:cxn>
                <a:cxn ang="0">
                  <a:pos x="274" y="22"/>
                </a:cxn>
                <a:cxn ang="0">
                  <a:pos x="367" y="2"/>
                </a:cxn>
                <a:cxn ang="0">
                  <a:pos x="201" y="519"/>
                </a:cxn>
                <a:cxn ang="0">
                  <a:pos x="100" y="519"/>
                </a:cxn>
                <a:cxn ang="0">
                  <a:pos x="0" y="519"/>
                </a:cxn>
                <a:cxn ang="0">
                  <a:pos x="141" y="727"/>
                </a:cxn>
                <a:cxn ang="0">
                  <a:pos x="261" y="727"/>
                </a:cxn>
                <a:cxn ang="0">
                  <a:pos x="303" y="519"/>
                </a:cxn>
                <a:cxn ang="0">
                  <a:pos x="346" y="727"/>
                </a:cxn>
                <a:cxn ang="0">
                  <a:pos x="583" y="519"/>
                </a:cxn>
                <a:cxn ang="0">
                  <a:pos x="483" y="519"/>
                </a:cxn>
                <a:cxn ang="0">
                  <a:pos x="407" y="579"/>
                </a:cxn>
                <a:cxn ang="0">
                  <a:pos x="548" y="579"/>
                </a:cxn>
                <a:cxn ang="0">
                  <a:pos x="587" y="727"/>
                </a:cxn>
                <a:cxn ang="0">
                  <a:pos x="733" y="519"/>
                </a:cxn>
                <a:cxn ang="0">
                  <a:pos x="712" y="602"/>
                </a:cxn>
                <a:cxn ang="0">
                  <a:pos x="731" y="198"/>
                </a:cxn>
                <a:cxn ang="0">
                  <a:pos x="722" y="257"/>
                </a:cxn>
                <a:cxn ang="0">
                  <a:pos x="685" y="316"/>
                </a:cxn>
                <a:cxn ang="0">
                  <a:pos x="622" y="365"/>
                </a:cxn>
                <a:cxn ang="0">
                  <a:pos x="541" y="398"/>
                </a:cxn>
                <a:cxn ang="0">
                  <a:pos x="474" y="183"/>
                </a:cxn>
                <a:cxn ang="0">
                  <a:pos x="477" y="158"/>
                </a:cxn>
                <a:cxn ang="0">
                  <a:pos x="489" y="146"/>
                </a:cxn>
                <a:cxn ang="0">
                  <a:pos x="556" y="148"/>
                </a:cxn>
                <a:cxn ang="0">
                  <a:pos x="669" y="163"/>
                </a:cxn>
                <a:cxn ang="0">
                  <a:pos x="295" y="399"/>
                </a:cxn>
                <a:cxn ang="0">
                  <a:pos x="213" y="365"/>
                </a:cxn>
                <a:cxn ang="0">
                  <a:pos x="150" y="316"/>
                </a:cxn>
                <a:cxn ang="0">
                  <a:pos x="112" y="257"/>
                </a:cxn>
                <a:cxn ang="0">
                  <a:pos x="103" y="198"/>
                </a:cxn>
                <a:cxn ang="0">
                  <a:pos x="136" y="168"/>
                </a:cxn>
                <a:cxn ang="0">
                  <a:pos x="250" y="151"/>
                </a:cxn>
                <a:cxn ang="0">
                  <a:pos x="342" y="144"/>
                </a:cxn>
                <a:cxn ang="0">
                  <a:pos x="357" y="153"/>
                </a:cxn>
                <a:cxn ang="0">
                  <a:pos x="362" y="175"/>
                </a:cxn>
                <a:cxn ang="0">
                  <a:pos x="317" y="405"/>
                </a:cxn>
              </a:cxnLst>
              <a:rect l="0" t="0" r="r" b="b"/>
              <a:pathLst>
                <a:path w="835" h="727">
                  <a:moveTo>
                    <a:pt x="417" y="0"/>
                  </a:moveTo>
                  <a:lnTo>
                    <a:pt x="443" y="0"/>
                  </a:lnTo>
                  <a:lnTo>
                    <a:pt x="467" y="2"/>
                  </a:lnTo>
                  <a:lnTo>
                    <a:pt x="491" y="5"/>
                  </a:lnTo>
                  <a:lnTo>
                    <a:pt x="515" y="9"/>
                  </a:lnTo>
                  <a:lnTo>
                    <a:pt x="538" y="16"/>
                  </a:lnTo>
                  <a:lnTo>
                    <a:pt x="559" y="22"/>
                  </a:lnTo>
                  <a:lnTo>
                    <a:pt x="581" y="30"/>
                  </a:lnTo>
                  <a:lnTo>
                    <a:pt x="600" y="38"/>
                  </a:lnTo>
                  <a:lnTo>
                    <a:pt x="620" y="48"/>
                  </a:lnTo>
                  <a:lnTo>
                    <a:pt x="637" y="59"/>
                  </a:lnTo>
                  <a:lnTo>
                    <a:pt x="653" y="71"/>
                  </a:lnTo>
                  <a:lnTo>
                    <a:pt x="668" y="83"/>
                  </a:lnTo>
                  <a:lnTo>
                    <a:pt x="682" y="96"/>
                  </a:lnTo>
                  <a:lnTo>
                    <a:pt x="694" y="110"/>
                  </a:lnTo>
                  <a:lnTo>
                    <a:pt x="705" y="124"/>
                  </a:lnTo>
                  <a:lnTo>
                    <a:pt x="714" y="139"/>
                  </a:lnTo>
                  <a:lnTo>
                    <a:pt x="676" y="131"/>
                  </a:lnTo>
                  <a:lnTo>
                    <a:pt x="639" y="124"/>
                  </a:lnTo>
                  <a:lnTo>
                    <a:pt x="602" y="117"/>
                  </a:lnTo>
                  <a:lnTo>
                    <a:pt x="567" y="113"/>
                  </a:lnTo>
                  <a:lnTo>
                    <a:pt x="534" y="109"/>
                  </a:lnTo>
                  <a:lnTo>
                    <a:pt x="504" y="106"/>
                  </a:lnTo>
                  <a:lnTo>
                    <a:pt x="478" y="104"/>
                  </a:lnTo>
                  <a:lnTo>
                    <a:pt x="458" y="104"/>
                  </a:lnTo>
                  <a:lnTo>
                    <a:pt x="453" y="104"/>
                  </a:lnTo>
                  <a:lnTo>
                    <a:pt x="448" y="105"/>
                  </a:lnTo>
                  <a:lnTo>
                    <a:pt x="444" y="106"/>
                  </a:lnTo>
                  <a:lnTo>
                    <a:pt x="440" y="109"/>
                  </a:lnTo>
                  <a:lnTo>
                    <a:pt x="436" y="112"/>
                  </a:lnTo>
                  <a:lnTo>
                    <a:pt x="434" y="115"/>
                  </a:lnTo>
                  <a:lnTo>
                    <a:pt x="432" y="119"/>
                  </a:lnTo>
                  <a:lnTo>
                    <a:pt x="432" y="124"/>
                  </a:lnTo>
                  <a:lnTo>
                    <a:pt x="432" y="133"/>
                  </a:lnTo>
                  <a:lnTo>
                    <a:pt x="432" y="415"/>
                  </a:lnTo>
                  <a:lnTo>
                    <a:pt x="403" y="415"/>
                  </a:lnTo>
                  <a:lnTo>
                    <a:pt x="404" y="133"/>
                  </a:lnTo>
                  <a:lnTo>
                    <a:pt x="404" y="124"/>
                  </a:lnTo>
                  <a:lnTo>
                    <a:pt x="403" y="119"/>
                  </a:lnTo>
                  <a:lnTo>
                    <a:pt x="402" y="115"/>
                  </a:lnTo>
                  <a:lnTo>
                    <a:pt x="398" y="112"/>
                  </a:lnTo>
                  <a:lnTo>
                    <a:pt x="395" y="109"/>
                  </a:lnTo>
                  <a:lnTo>
                    <a:pt x="392" y="106"/>
                  </a:lnTo>
                  <a:lnTo>
                    <a:pt x="388" y="105"/>
                  </a:lnTo>
                  <a:lnTo>
                    <a:pt x="382" y="104"/>
                  </a:lnTo>
                  <a:lnTo>
                    <a:pt x="378" y="104"/>
                  </a:lnTo>
                  <a:lnTo>
                    <a:pt x="356" y="104"/>
                  </a:lnTo>
                  <a:lnTo>
                    <a:pt x="331" y="106"/>
                  </a:lnTo>
                  <a:lnTo>
                    <a:pt x="301" y="109"/>
                  </a:lnTo>
                  <a:lnTo>
                    <a:pt x="268" y="113"/>
                  </a:lnTo>
                  <a:lnTo>
                    <a:pt x="232" y="118"/>
                  </a:lnTo>
                  <a:lnTo>
                    <a:pt x="195" y="124"/>
                  </a:lnTo>
                  <a:lnTo>
                    <a:pt x="157" y="131"/>
                  </a:lnTo>
                  <a:lnTo>
                    <a:pt x="121" y="139"/>
                  </a:lnTo>
                  <a:lnTo>
                    <a:pt x="129" y="125"/>
                  </a:lnTo>
                  <a:lnTo>
                    <a:pt x="140" y="110"/>
                  </a:lnTo>
                  <a:lnTo>
                    <a:pt x="152" y="96"/>
                  </a:lnTo>
                  <a:lnTo>
                    <a:pt x="166" y="83"/>
                  </a:lnTo>
                  <a:lnTo>
                    <a:pt x="180" y="71"/>
                  </a:lnTo>
                  <a:lnTo>
                    <a:pt x="197" y="59"/>
                  </a:lnTo>
                  <a:lnTo>
                    <a:pt x="215" y="48"/>
                  </a:lnTo>
                  <a:lnTo>
                    <a:pt x="233" y="38"/>
                  </a:lnTo>
                  <a:lnTo>
                    <a:pt x="254" y="30"/>
                  </a:lnTo>
                  <a:lnTo>
                    <a:pt x="274" y="22"/>
                  </a:lnTo>
                  <a:lnTo>
                    <a:pt x="296" y="16"/>
                  </a:lnTo>
                  <a:lnTo>
                    <a:pt x="319" y="9"/>
                  </a:lnTo>
                  <a:lnTo>
                    <a:pt x="342" y="5"/>
                  </a:lnTo>
                  <a:lnTo>
                    <a:pt x="367" y="2"/>
                  </a:lnTo>
                  <a:lnTo>
                    <a:pt x="392" y="0"/>
                  </a:lnTo>
                  <a:lnTo>
                    <a:pt x="417" y="0"/>
                  </a:lnTo>
                  <a:close/>
                  <a:moveTo>
                    <a:pt x="201" y="579"/>
                  </a:moveTo>
                  <a:lnTo>
                    <a:pt x="201" y="519"/>
                  </a:lnTo>
                  <a:lnTo>
                    <a:pt x="175" y="519"/>
                  </a:lnTo>
                  <a:lnTo>
                    <a:pt x="150" y="519"/>
                  </a:lnTo>
                  <a:lnTo>
                    <a:pt x="125" y="519"/>
                  </a:lnTo>
                  <a:lnTo>
                    <a:pt x="100" y="519"/>
                  </a:lnTo>
                  <a:lnTo>
                    <a:pt x="75" y="519"/>
                  </a:lnTo>
                  <a:lnTo>
                    <a:pt x="49" y="519"/>
                  </a:lnTo>
                  <a:lnTo>
                    <a:pt x="25" y="519"/>
                  </a:lnTo>
                  <a:lnTo>
                    <a:pt x="0" y="519"/>
                  </a:lnTo>
                  <a:lnTo>
                    <a:pt x="0" y="579"/>
                  </a:lnTo>
                  <a:lnTo>
                    <a:pt x="58" y="579"/>
                  </a:lnTo>
                  <a:lnTo>
                    <a:pt x="58" y="727"/>
                  </a:lnTo>
                  <a:lnTo>
                    <a:pt x="141" y="727"/>
                  </a:lnTo>
                  <a:lnTo>
                    <a:pt x="141" y="579"/>
                  </a:lnTo>
                  <a:lnTo>
                    <a:pt x="201" y="579"/>
                  </a:lnTo>
                  <a:close/>
                  <a:moveTo>
                    <a:pt x="303" y="602"/>
                  </a:moveTo>
                  <a:lnTo>
                    <a:pt x="261" y="727"/>
                  </a:lnTo>
                  <a:lnTo>
                    <a:pt x="180" y="727"/>
                  </a:lnTo>
                  <a:lnTo>
                    <a:pt x="260" y="519"/>
                  </a:lnTo>
                  <a:lnTo>
                    <a:pt x="282" y="519"/>
                  </a:lnTo>
                  <a:lnTo>
                    <a:pt x="303" y="519"/>
                  </a:lnTo>
                  <a:lnTo>
                    <a:pt x="326" y="519"/>
                  </a:lnTo>
                  <a:lnTo>
                    <a:pt x="348" y="519"/>
                  </a:lnTo>
                  <a:lnTo>
                    <a:pt x="427" y="727"/>
                  </a:lnTo>
                  <a:lnTo>
                    <a:pt x="346" y="727"/>
                  </a:lnTo>
                  <a:lnTo>
                    <a:pt x="303" y="602"/>
                  </a:lnTo>
                  <a:close/>
                  <a:moveTo>
                    <a:pt x="608" y="579"/>
                  </a:moveTo>
                  <a:lnTo>
                    <a:pt x="608" y="519"/>
                  </a:lnTo>
                  <a:lnTo>
                    <a:pt x="583" y="519"/>
                  </a:lnTo>
                  <a:lnTo>
                    <a:pt x="557" y="519"/>
                  </a:lnTo>
                  <a:lnTo>
                    <a:pt x="532" y="519"/>
                  </a:lnTo>
                  <a:lnTo>
                    <a:pt x="507" y="519"/>
                  </a:lnTo>
                  <a:lnTo>
                    <a:pt x="483" y="519"/>
                  </a:lnTo>
                  <a:lnTo>
                    <a:pt x="458" y="519"/>
                  </a:lnTo>
                  <a:lnTo>
                    <a:pt x="432" y="519"/>
                  </a:lnTo>
                  <a:lnTo>
                    <a:pt x="407" y="519"/>
                  </a:lnTo>
                  <a:lnTo>
                    <a:pt x="407" y="579"/>
                  </a:lnTo>
                  <a:lnTo>
                    <a:pt x="466" y="579"/>
                  </a:lnTo>
                  <a:lnTo>
                    <a:pt x="466" y="727"/>
                  </a:lnTo>
                  <a:lnTo>
                    <a:pt x="548" y="727"/>
                  </a:lnTo>
                  <a:lnTo>
                    <a:pt x="548" y="579"/>
                  </a:lnTo>
                  <a:lnTo>
                    <a:pt x="608" y="579"/>
                  </a:lnTo>
                  <a:close/>
                  <a:moveTo>
                    <a:pt x="712" y="602"/>
                  </a:moveTo>
                  <a:lnTo>
                    <a:pt x="669" y="727"/>
                  </a:lnTo>
                  <a:lnTo>
                    <a:pt x="587" y="727"/>
                  </a:lnTo>
                  <a:lnTo>
                    <a:pt x="667" y="519"/>
                  </a:lnTo>
                  <a:lnTo>
                    <a:pt x="689" y="519"/>
                  </a:lnTo>
                  <a:lnTo>
                    <a:pt x="712" y="519"/>
                  </a:lnTo>
                  <a:lnTo>
                    <a:pt x="733" y="519"/>
                  </a:lnTo>
                  <a:lnTo>
                    <a:pt x="755" y="519"/>
                  </a:lnTo>
                  <a:lnTo>
                    <a:pt x="835" y="727"/>
                  </a:lnTo>
                  <a:lnTo>
                    <a:pt x="754" y="727"/>
                  </a:lnTo>
                  <a:lnTo>
                    <a:pt x="712" y="602"/>
                  </a:lnTo>
                  <a:close/>
                  <a:moveTo>
                    <a:pt x="727" y="172"/>
                  </a:moveTo>
                  <a:lnTo>
                    <a:pt x="729" y="181"/>
                  </a:lnTo>
                  <a:lnTo>
                    <a:pt x="730" y="190"/>
                  </a:lnTo>
                  <a:lnTo>
                    <a:pt x="731" y="198"/>
                  </a:lnTo>
                  <a:lnTo>
                    <a:pt x="731" y="207"/>
                  </a:lnTo>
                  <a:lnTo>
                    <a:pt x="730" y="224"/>
                  </a:lnTo>
                  <a:lnTo>
                    <a:pt x="727" y="240"/>
                  </a:lnTo>
                  <a:lnTo>
                    <a:pt x="722" y="257"/>
                  </a:lnTo>
                  <a:lnTo>
                    <a:pt x="715" y="273"/>
                  </a:lnTo>
                  <a:lnTo>
                    <a:pt x="706" y="288"/>
                  </a:lnTo>
                  <a:lnTo>
                    <a:pt x="696" y="302"/>
                  </a:lnTo>
                  <a:lnTo>
                    <a:pt x="685" y="316"/>
                  </a:lnTo>
                  <a:lnTo>
                    <a:pt x="670" y="329"/>
                  </a:lnTo>
                  <a:lnTo>
                    <a:pt x="656" y="342"/>
                  </a:lnTo>
                  <a:lnTo>
                    <a:pt x="640" y="354"/>
                  </a:lnTo>
                  <a:lnTo>
                    <a:pt x="622" y="365"/>
                  </a:lnTo>
                  <a:lnTo>
                    <a:pt x="604" y="374"/>
                  </a:lnTo>
                  <a:lnTo>
                    <a:pt x="584" y="383"/>
                  </a:lnTo>
                  <a:lnTo>
                    <a:pt x="562" y="392"/>
                  </a:lnTo>
                  <a:lnTo>
                    <a:pt x="541" y="398"/>
                  </a:lnTo>
                  <a:lnTo>
                    <a:pt x="518" y="405"/>
                  </a:lnTo>
                  <a:lnTo>
                    <a:pt x="476" y="202"/>
                  </a:lnTo>
                  <a:lnTo>
                    <a:pt x="475" y="193"/>
                  </a:lnTo>
                  <a:lnTo>
                    <a:pt x="474" y="183"/>
                  </a:lnTo>
                  <a:lnTo>
                    <a:pt x="474" y="175"/>
                  </a:lnTo>
                  <a:lnTo>
                    <a:pt x="474" y="166"/>
                  </a:lnTo>
                  <a:lnTo>
                    <a:pt x="475" y="162"/>
                  </a:lnTo>
                  <a:lnTo>
                    <a:pt x="477" y="158"/>
                  </a:lnTo>
                  <a:lnTo>
                    <a:pt x="479" y="155"/>
                  </a:lnTo>
                  <a:lnTo>
                    <a:pt x="481" y="152"/>
                  </a:lnTo>
                  <a:lnTo>
                    <a:pt x="485" y="149"/>
                  </a:lnTo>
                  <a:lnTo>
                    <a:pt x="489" y="146"/>
                  </a:lnTo>
                  <a:lnTo>
                    <a:pt x="493" y="145"/>
                  </a:lnTo>
                  <a:lnTo>
                    <a:pt x="499" y="144"/>
                  </a:lnTo>
                  <a:lnTo>
                    <a:pt x="528" y="145"/>
                  </a:lnTo>
                  <a:lnTo>
                    <a:pt x="556" y="148"/>
                  </a:lnTo>
                  <a:lnTo>
                    <a:pt x="584" y="151"/>
                  </a:lnTo>
                  <a:lnTo>
                    <a:pt x="613" y="154"/>
                  </a:lnTo>
                  <a:lnTo>
                    <a:pt x="641" y="158"/>
                  </a:lnTo>
                  <a:lnTo>
                    <a:pt x="669" y="163"/>
                  </a:lnTo>
                  <a:lnTo>
                    <a:pt x="699" y="167"/>
                  </a:lnTo>
                  <a:lnTo>
                    <a:pt x="727" y="172"/>
                  </a:lnTo>
                  <a:close/>
                  <a:moveTo>
                    <a:pt x="317" y="405"/>
                  </a:moveTo>
                  <a:lnTo>
                    <a:pt x="295" y="399"/>
                  </a:lnTo>
                  <a:lnTo>
                    <a:pt x="272" y="392"/>
                  </a:lnTo>
                  <a:lnTo>
                    <a:pt x="251" y="384"/>
                  </a:lnTo>
                  <a:lnTo>
                    <a:pt x="231" y="374"/>
                  </a:lnTo>
                  <a:lnTo>
                    <a:pt x="213" y="365"/>
                  </a:lnTo>
                  <a:lnTo>
                    <a:pt x="195" y="354"/>
                  </a:lnTo>
                  <a:lnTo>
                    <a:pt x="179" y="342"/>
                  </a:lnTo>
                  <a:lnTo>
                    <a:pt x="164" y="330"/>
                  </a:lnTo>
                  <a:lnTo>
                    <a:pt x="150" y="316"/>
                  </a:lnTo>
                  <a:lnTo>
                    <a:pt x="138" y="303"/>
                  </a:lnTo>
                  <a:lnTo>
                    <a:pt x="128" y="288"/>
                  </a:lnTo>
                  <a:lnTo>
                    <a:pt x="120" y="273"/>
                  </a:lnTo>
                  <a:lnTo>
                    <a:pt x="112" y="257"/>
                  </a:lnTo>
                  <a:lnTo>
                    <a:pt x="108" y="240"/>
                  </a:lnTo>
                  <a:lnTo>
                    <a:pt x="105" y="224"/>
                  </a:lnTo>
                  <a:lnTo>
                    <a:pt x="103" y="207"/>
                  </a:lnTo>
                  <a:lnTo>
                    <a:pt x="103" y="198"/>
                  </a:lnTo>
                  <a:lnTo>
                    <a:pt x="105" y="190"/>
                  </a:lnTo>
                  <a:lnTo>
                    <a:pt x="106" y="181"/>
                  </a:lnTo>
                  <a:lnTo>
                    <a:pt x="108" y="172"/>
                  </a:lnTo>
                  <a:lnTo>
                    <a:pt x="136" y="168"/>
                  </a:lnTo>
                  <a:lnTo>
                    <a:pt x="165" y="163"/>
                  </a:lnTo>
                  <a:lnTo>
                    <a:pt x="193" y="158"/>
                  </a:lnTo>
                  <a:lnTo>
                    <a:pt x="222" y="154"/>
                  </a:lnTo>
                  <a:lnTo>
                    <a:pt x="250" y="151"/>
                  </a:lnTo>
                  <a:lnTo>
                    <a:pt x="280" y="148"/>
                  </a:lnTo>
                  <a:lnTo>
                    <a:pt x="308" y="145"/>
                  </a:lnTo>
                  <a:lnTo>
                    <a:pt x="337" y="144"/>
                  </a:lnTo>
                  <a:lnTo>
                    <a:pt x="342" y="144"/>
                  </a:lnTo>
                  <a:lnTo>
                    <a:pt x="348" y="145"/>
                  </a:lnTo>
                  <a:lnTo>
                    <a:pt x="351" y="146"/>
                  </a:lnTo>
                  <a:lnTo>
                    <a:pt x="354" y="150"/>
                  </a:lnTo>
                  <a:lnTo>
                    <a:pt x="357" y="153"/>
                  </a:lnTo>
                  <a:lnTo>
                    <a:pt x="358" y="156"/>
                  </a:lnTo>
                  <a:lnTo>
                    <a:pt x="361" y="161"/>
                  </a:lnTo>
                  <a:lnTo>
                    <a:pt x="362" y="165"/>
                  </a:lnTo>
                  <a:lnTo>
                    <a:pt x="362" y="175"/>
                  </a:lnTo>
                  <a:lnTo>
                    <a:pt x="362" y="184"/>
                  </a:lnTo>
                  <a:lnTo>
                    <a:pt x="361" y="194"/>
                  </a:lnTo>
                  <a:lnTo>
                    <a:pt x="359" y="202"/>
                  </a:lnTo>
                  <a:lnTo>
                    <a:pt x="317" y="405"/>
                  </a:lnTo>
                  <a:close/>
                </a:path>
              </a:pathLst>
            </a:custGeom>
            <a:solidFill>
              <a:srgbClr val="FEFEF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yriad Pro"/>
              </a:endParaRPr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285753" y="250031"/>
              <a:ext cx="1670572" cy="84203"/>
              <a:chOff x="68096" y="6650480"/>
              <a:chExt cx="2503487" cy="127000"/>
            </a:xfrm>
            <a:solidFill>
              <a:schemeClr val="bg1"/>
            </a:solidFill>
          </p:grpSpPr>
          <p:sp>
            <p:nvSpPr>
              <p:cNvPr id="25" name="Freeform 24"/>
              <p:cNvSpPr>
                <a:spLocks noEditPoints="1"/>
              </p:cNvSpPr>
              <p:nvPr/>
            </p:nvSpPr>
            <p:spPr bwMode="auto">
              <a:xfrm>
                <a:off x="1838158" y="6650480"/>
                <a:ext cx="733425" cy="127000"/>
              </a:xfrm>
              <a:custGeom>
                <a:avLst/>
                <a:gdLst/>
                <a:ahLst/>
                <a:cxnLst>
                  <a:cxn ang="0">
                    <a:pos x="3511" y="637"/>
                  </a:cxn>
                  <a:cxn ang="0">
                    <a:pos x="3625" y="591"/>
                  </a:cxn>
                  <a:cxn ang="0">
                    <a:pos x="3691" y="454"/>
                  </a:cxn>
                  <a:cxn ang="0">
                    <a:pos x="3616" y="313"/>
                  </a:cxn>
                  <a:cxn ang="0">
                    <a:pos x="3441" y="224"/>
                  </a:cxn>
                  <a:cxn ang="0">
                    <a:pos x="3415" y="147"/>
                  </a:cxn>
                  <a:cxn ang="0">
                    <a:pos x="3489" y="95"/>
                  </a:cxn>
                  <a:cxn ang="0">
                    <a:pos x="3666" y="31"/>
                  </a:cxn>
                  <a:cxn ang="0">
                    <a:pos x="3447" y="8"/>
                  </a:cxn>
                  <a:cxn ang="0">
                    <a:pos x="3301" y="142"/>
                  </a:cxn>
                  <a:cxn ang="0">
                    <a:pos x="3355" y="299"/>
                  </a:cxn>
                  <a:cxn ang="0">
                    <a:pos x="3534" y="392"/>
                  </a:cxn>
                  <a:cxn ang="0">
                    <a:pos x="3575" y="471"/>
                  </a:cxn>
                  <a:cxn ang="0">
                    <a:pos x="3511" y="540"/>
                  </a:cxn>
                  <a:cxn ang="0">
                    <a:pos x="3327" y="514"/>
                  </a:cxn>
                  <a:cxn ang="0">
                    <a:pos x="3216" y="537"/>
                  </a:cxn>
                  <a:cxn ang="0">
                    <a:pos x="2637" y="544"/>
                  </a:cxn>
                  <a:cxn ang="0">
                    <a:pos x="2502" y="526"/>
                  </a:cxn>
                  <a:cxn ang="0">
                    <a:pos x="2420" y="453"/>
                  </a:cxn>
                  <a:cxn ang="0">
                    <a:pos x="2390" y="282"/>
                  </a:cxn>
                  <a:cxn ang="0">
                    <a:pos x="2435" y="168"/>
                  </a:cxn>
                  <a:cxn ang="0">
                    <a:pos x="2538" y="102"/>
                  </a:cxn>
                  <a:cxn ang="0">
                    <a:pos x="2726" y="118"/>
                  </a:cxn>
                  <a:cxn ang="0">
                    <a:pos x="2566" y="2"/>
                  </a:cxn>
                  <a:cxn ang="0">
                    <a:pos x="2399" y="59"/>
                  </a:cxn>
                  <a:cxn ang="0">
                    <a:pos x="2293" y="190"/>
                  </a:cxn>
                  <a:cxn ang="0">
                    <a:pos x="2272" y="380"/>
                  </a:cxn>
                  <a:cxn ang="0">
                    <a:pos x="2333" y="534"/>
                  </a:cxn>
                  <a:cxn ang="0">
                    <a:pos x="2467" y="623"/>
                  </a:cxn>
                  <a:cxn ang="0">
                    <a:pos x="2684" y="632"/>
                  </a:cxn>
                  <a:cxn ang="0">
                    <a:pos x="1776" y="631"/>
                  </a:cxn>
                  <a:cxn ang="0">
                    <a:pos x="1717" y="518"/>
                  </a:cxn>
                  <a:cxn ang="0">
                    <a:pos x="1447" y="10"/>
                  </a:cxn>
                  <a:cxn ang="0">
                    <a:pos x="1210" y="97"/>
                  </a:cxn>
                  <a:cxn ang="0">
                    <a:pos x="1281" y="178"/>
                  </a:cxn>
                  <a:cxn ang="0">
                    <a:pos x="1231" y="277"/>
                  </a:cxn>
                  <a:cxn ang="0">
                    <a:pos x="1090" y="375"/>
                  </a:cxn>
                  <a:cxn ang="0">
                    <a:pos x="1233" y="415"/>
                  </a:cxn>
                  <a:cxn ang="0">
                    <a:pos x="1297" y="622"/>
                  </a:cxn>
                  <a:cxn ang="0">
                    <a:pos x="1362" y="436"/>
                  </a:cxn>
                  <a:cxn ang="0">
                    <a:pos x="1282" y="337"/>
                  </a:cxn>
                  <a:cxn ang="0">
                    <a:pos x="1374" y="258"/>
                  </a:cxn>
                  <a:cxn ang="0">
                    <a:pos x="1373" y="94"/>
                  </a:cxn>
                  <a:cxn ang="0">
                    <a:pos x="1263" y="17"/>
                  </a:cxn>
                  <a:cxn ang="0">
                    <a:pos x="995" y="15"/>
                  </a:cxn>
                  <a:cxn ang="0">
                    <a:pos x="879" y="537"/>
                  </a:cxn>
                  <a:cxn ang="0">
                    <a:pos x="118" y="637"/>
                  </a:cxn>
                  <a:cxn ang="0">
                    <a:pos x="303" y="613"/>
                  </a:cxn>
                  <a:cxn ang="0">
                    <a:pos x="388" y="526"/>
                  </a:cxn>
                  <a:cxn ang="0">
                    <a:pos x="373" y="355"/>
                  </a:cxn>
                  <a:cxn ang="0">
                    <a:pos x="190" y="247"/>
                  </a:cxn>
                  <a:cxn ang="0">
                    <a:pos x="125" y="177"/>
                  </a:cxn>
                  <a:cxn ang="0">
                    <a:pos x="163" y="107"/>
                  </a:cxn>
                  <a:cxn ang="0">
                    <a:pos x="317" y="108"/>
                  </a:cxn>
                  <a:cxn ang="0">
                    <a:pos x="254" y="1"/>
                  </a:cxn>
                  <a:cxn ang="0">
                    <a:pos x="44" y="77"/>
                  </a:cxn>
                  <a:cxn ang="0">
                    <a:pos x="29" y="253"/>
                  </a:cxn>
                  <a:cxn ang="0">
                    <a:pos x="178" y="359"/>
                  </a:cxn>
                  <a:cxn ang="0">
                    <a:pos x="284" y="437"/>
                  </a:cxn>
                  <a:cxn ang="0">
                    <a:pos x="259" y="524"/>
                  </a:cxn>
                  <a:cxn ang="0">
                    <a:pos x="112" y="540"/>
                  </a:cxn>
                </a:cxnLst>
                <a:rect l="0" t="0" r="r" b="b"/>
                <a:pathLst>
                  <a:path w="3691" h="641">
                    <a:moveTo>
                      <a:pt x="3288" y="601"/>
                    </a:moveTo>
                    <a:lnTo>
                      <a:pt x="3302" y="609"/>
                    </a:lnTo>
                    <a:lnTo>
                      <a:pt x="3319" y="616"/>
                    </a:lnTo>
                    <a:lnTo>
                      <a:pt x="3338" y="622"/>
                    </a:lnTo>
                    <a:lnTo>
                      <a:pt x="3360" y="629"/>
                    </a:lnTo>
                    <a:lnTo>
                      <a:pt x="3382" y="634"/>
                    </a:lnTo>
                    <a:lnTo>
                      <a:pt x="3406" y="637"/>
                    </a:lnTo>
                    <a:lnTo>
                      <a:pt x="3431" y="640"/>
                    </a:lnTo>
                    <a:lnTo>
                      <a:pt x="3455" y="641"/>
                    </a:lnTo>
                    <a:lnTo>
                      <a:pt x="3484" y="640"/>
                    </a:lnTo>
                    <a:lnTo>
                      <a:pt x="3511" y="637"/>
                    </a:lnTo>
                    <a:lnTo>
                      <a:pt x="3524" y="635"/>
                    </a:lnTo>
                    <a:lnTo>
                      <a:pt x="3536" y="632"/>
                    </a:lnTo>
                    <a:lnTo>
                      <a:pt x="3548" y="629"/>
                    </a:lnTo>
                    <a:lnTo>
                      <a:pt x="3559" y="625"/>
                    </a:lnTo>
                    <a:lnTo>
                      <a:pt x="3570" y="621"/>
                    </a:lnTo>
                    <a:lnTo>
                      <a:pt x="3581" y="617"/>
                    </a:lnTo>
                    <a:lnTo>
                      <a:pt x="3590" y="613"/>
                    </a:lnTo>
                    <a:lnTo>
                      <a:pt x="3600" y="608"/>
                    </a:lnTo>
                    <a:lnTo>
                      <a:pt x="3608" y="603"/>
                    </a:lnTo>
                    <a:lnTo>
                      <a:pt x="3618" y="597"/>
                    </a:lnTo>
                    <a:lnTo>
                      <a:pt x="3625" y="591"/>
                    </a:lnTo>
                    <a:lnTo>
                      <a:pt x="3633" y="584"/>
                    </a:lnTo>
                    <a:lnTo>
                      <a:pt x="3639" y="578"/>
                    </a:lnTo>
                    <a:lnTo>
                      <a:pt x="3646" y="571"/>
                    </a:lnTo>
                    <a:lnTo>
                      <a:pt x="3653" y="564"/>
                    </a:lnTo>
                    <a:lnTo>
                      <a:pt x="3658" y="557"/>
                    </a:lnTo>
                    <a:lnTo>
                      <a:pt x="3668" y="541"/>
                    </a:lnTo>
                    <a:lnTo>
                      <a:pt x="3676" y="526"/>
                    </a:lnTo>
                    <a:lnTo>
                      <a:pt x="3682" y="508"/>
                    </a:lnTo>
                    <a:lnTo>
                      <a:pt x="3687" y="491"/>
                    </a:lnTo>
                    <a:lnTo>
                      <a:pt x="3690" y="472"/>
                    </a:lnTo>
                    <a:lnTo>
                      <a:pt x="3691" y="454"/>
                    </a:lnTo>
                    <a:lnTo>
                      <a:pt x="3690" y="437"/>
                    </a:lnTo>
                    <a:lnTo>
                      <a:pt x="3688" y="422"/>
                    </a:lnTo>
                    <a:lnTo>
                      <a:pt x="3684" y="407"/>
                    </a:lnTo>
                    <a:lnTo>
                      <a:pt x="3680" y="393"/>
                    </a:lnTo>
                    <a:lnTo>
                      <a:pt x="3675" y="380"/>
                    </a:lnTo>
                    <a:lnTo>
                      <a:pt x="3668" y="367"/>
                    </a:lnTo>
                    <a:lnTo>
                      <a:pt x="3660" y="355"/>
                    </a:lnTo>
                    <a:lnTo>
                      <a:pt x="3651" y="344"/>
                    </a:lnTo>
                    <a:lnTo>
                      <a:pt x="3640" y="332"/>
                    </a:lnTo>
                    <a:lnTo>
                      <a:pt x="3629" y="322"/>
                    </a:lnTo>
                    <a:lnTo>
                      <a:pt x="3616" y="313"/>
                    </a:lnTo>
                    <a:lnTo>
                      <a:pt x="3601" y="303"/>
                    </a:lnTo>
                    <a:lnTo>
                      <a:pt x="3586" y="294"/>
                    </a:lnTo>
                    <a:lnTo>
                      <a:pt x="3568" y="286"/>
                    </a:lnTo>
                    <a:lnTo>
                      <a:pt x="3550" y="278"/>
                    </a:lnTo>
                    <a:lnTo>
                      <a:pt x="3530" y="270"/>
                    </a:lnTo>
                    <a:lnTo>
                      <a:pt x="3502" y="258"/>
                    </a:lnTo>
                    <a:lnTo>
                      <a:pt x="3477" y="247"/>
                    </a:lnTo>
                    <a:lnTo>
                      <a:pt x="3467" y="242"/>
                    </a:lnTo>
                    <a:lnTo>
                      <a:pt x="3457" y="236"/>
                    </a:lnTo>
                    <a:lnTo>
                      <a:pt x="3448" y="230"/>
                    </a:lnTo>
                    <a:lnTo>
                      <a:pt x="3441" y="224"/>
                    </a:lnTo>
                    <a:lnTo>
                      <a:pt x="3434" y="219"/>
                    </a:lnTo>
                    <a:lnTo>
                      <a:pt x="3428" y="213"/>
                    </a:lnTo>
                    <a:lnTo>
                      <a:pt x="3423" y="206"/>
                    </a:lnTo>
                    <a:lnTo>
                      <a:pt x="3419" y="200"/>
                    </a:lnTo>
                    <a:lnTo>
                      <a:pt x="3416" y="192"/>
                    </a:lnTo>
                    <a:lnTo>
                      <a:pt x="3414" y="184"/>
                    </a:lnTo>
                    <a:lnTo>
                      <a:pt x="3412" y="177"/>
                    </a:lnTo>
                    <a:lnTo>
                      <a:pt x="3412" y="168"/>
                    </a:lnTo>
                    <a:lnTo>
                      <a:pt x="3412" y="162"/>
                    </a:lnTo>
                    <a:lnTo>
                      <a:pt x="3413" y="154"/>
                    </a:lnTo>
                    <a:lnTo>
                      <a:pt x="3415" y="147"/>
                    </a:lnTo>
                    <a:lnTo>
                      <a:pt x="3418" y="141"/>
                    </a:lnTo>
                    <a:lnTo>
                      <a:pt x="3421" y="135"/>
                    </a:lnTo>
                    <a:lnTo>
                      <a:pt x="3426" y="129"/>
                    </a:lnTo>
                    <a:lnTo>
                      <a:pt x="3431" y="122"/>
                    </a:lnTo>
                    <a:lnTo>
                      <a:pt x="3437" y="117"/>
                    </a:lnTo>
                    <a:lnTo>
                      <a:pt x="3443" y="112"/>
                    </a:lnTo>
                    <a:lnTo>
                      <a:pt x="3450" y="107"/>
                    </a:lnTo>
                    <a:lnTo>
                      <a:pt x="3459" y="103"/>
                    </a:lnTo>
                    <a:lnTo>
                      <a:pt x="3469" y="100"/>
                    </a:lnTo>
                    <a:lnTo>
                      <a:pt x="3479" y="97"/>
                    </a:lnTo>
                    <a:lnTo>
                      <a:pt x="3489" y="95"/>
                    </a:lnTo>
                    <a:lnTo>
                      <a:pt x="3502" y="94"/>
                    </a:lnTo>
                    <a:lnTo>
                      <a:pt x="3515" y="94"/>
                    </a:lnTo>
                    <a:lnTo>
                      <a:pt x="3535" y="94"/>
                    </a:lnTo>
                    <a:lnTo>
                      <a:pt x="3555" y="96"/>
                    </a:lnTo>
                    <a:lnTo>
                      <a:pt x="3573" y="100"/>
                    </a:lnTo>
                    <a:lnTo>
                      <a:pt x="3590" y="104"/>
                    </a:lnTo>
                    <a:lnTo>
                      <a:pt x="3604" y="108"/>
                    </a:lnTo>
                    <a:lnTo>
                      <a:pt x="3618" y="113"/>
                    </a:lnTo>
                    <a:lnTo>
                      <a:pt x="3629" y="118"/>
                    </a:lnTo>
                    <a:lnTo>
                      <a:pt x="3638" y="122"/>
                    </a:lnTo>
                    <a:lnTo>
                      <a:pt x="3666" y="31"/>
                    </a:lnTo>
                    <a:lnTo>
                      <a:pt x="3653" y="25"/>
                    </a:lnTo>
                    <a:lnTo>
                      <a:pt x="3638" y="20"/>
                    </a:lnTo>
                    <a:lnTo>
                      <a:pt x="3622" y="14"/>
                    </a:lnTo>
                    <a:lnTo>
                      <a:pt x="3604" y="9"/>
                    </a:lnTo>
                    <a:lnTo>
                      <a:pt x="3585" y="6"/>
                    </a:lnTo>
                    <a:lnTo>
                      <a:pt x="3564" y="3"/>
                    </a:lnTo>
                    <a:lnTo>
                      <a:pt x="3542" y="1"/>
                    </a:lnTo>
                    <a:lnTo>
                      <a:pt x="3517" y="0"/>
                    </a:lnTo>
                    <a:lnTo>
                      <a:pt x="3492" y="1"/>
                    </a:lnTo>
                    <a:lnTo>
                      <a:pt x="3469" y="4"/>
                    </a:lnTo>
                    <a:lnTo>
                      <a:pt x="3447" y="8"/>
                    </a:lnTo>
                    <a:lnTo>
                      <a:pt x="3426" y="14"/>
                    </a:lnTo>
                    <a:lnTo>
                      <a:pt x="3406" y="22"/>
                    </a:lnTo>
                    <a:lnTo>
                      <a:pt x="3389" y="30"/>
                    </a:lnTo>
                    <a:lnTo>
                      <a:pt x="3372" y="40"/>
                    </a:lnTo>
                    <a:lnTo>
                      <a:pt x="3357" y="51"/>
                    </a:lnTo>
                    <a:lnTo>
                      <a:pt x="3343" y="64"/>
                    </a:lnTo>
                    <a:lnTo>
                      <a:pt x="3331" y="77"/>
                    </a:lnTo>
                    <a:lnTo>
                      <a:pt x="3322" y="93"/>
                    </a:lnTo>
                    <a:lnTo>
                      <a:pt x="3312" y="108"/>
                    </a:lnTo>
                    <a:lnTo>
                      <a:pt x="3306" y="124"/>
                    </a:lnTo>
                    <a:lnTo>
                      <a:pt x="3301" y="142"/>
                    </a:lnTo>
                    <a:lnTo>
                      <a:pt x="3298" y="159"/>
                    </a:lnTo>
                    <a:lnTo>
                      <a:pt x="3297" y="179"/>
                    </a:lnTo>
                    <a:lnTo>
                      <a:pt x="3298" y="194"/>
                    </a:lnTo>
                    <a:lnTo>
                      <a:pt x="3300" y="211"/>
                    </a:lnTo>
                    <a:lnTo>
                      <a:pt x="3304" y="225"/>
                    </a:lnTo>
                    <a:lnTo>
                      <a:pt x="3309" y="240"/>
                    </a:lnTo>
                    <a:lnTo>
                      <a:pt x="3316" y="253"/>
                    </a:lnTo>
                    <a:lnTo>
                      <a:pt x="3324" y="265"/>
                    </a:lnTo>
                    <a:lnTo>
                      <a:pt x="3333" y="277"/>
                    </a:lnTo>
                    <a:lnTo>
                      <a:pt x="3343" y="288"/>
                    </a:lnTo>
                    <a:lnTo>
                      <a:pt x="3355" y="299"/>
                    </a:lnTo>
                    <a:lnTo>
                      <a:pt x="3367" y="310"/>
                    </a:lnTo>
                    <a:lnTo>
                      <a:pt x="3381" y="319"/>
                    </a:lnTo>
                    <a:lnTo>
                      <a:pt x="3396" y="328"/>
                    </a:lnTo>
                    <a:lnTo>
                      <a:pt x="3412" y="336"/>
                    </a:lnTo>
                    <a:lnTo>
                      <a:pt x="3429" y="345"/>
                    </a:lnTo>
                    <a:lnTo>
                      <a:pt x="3447" y="352"/>
                    </a:lnTo>
                    <a:lnTo>
                      <a:pt x="3466" y="359"/>
                    </a:lnTo>
                    <a:lnTo>
                      <a:pt x="3492" y="369"/>
                    </a:lnTo>
                    <a:lnTo>
                      <a:pt x="3516" y="381"/>
                    </a:lnTo>
                    <a:lnTo>
                      <a:pt x="3525" y="386"/>
                    </a:lnTo>
                    <a:lnTo>
                      <a:pt x="3534" y="392"/>
                    </a:lnTo>
                    <a:lnTo>
                      <a:pt x="3543" y="397"/>
                    </a:lnTo>
                    <a:lnTo>
                      <a:pt x="3550" y="403"/>
                    </a:lnTo>
                    <a:lnTo>
                      <a:pt x="3556" y="409"/>
                    </a:lnTo>
                    <a:lnTo>
                      <a:pt x="3561" y="417"/>
                    </a:lnTo>
                    <a:lnTo>
                      <a:pt x="3565" y="423"/>
                    </a:lnTo>
                    <a:lnTo>
                      <a:pt x="3569" y="430"/>
                    </a:lnTo>
                    <a:lnTo>
                      <a:pt x="3571" y="437"/>
                    </a:lnTo>
                    <a:lnTo>
                      <a:pt x="3573" y="445"/>
                    </a:lnTo>
                    <a:lnTo>
                      <a:pt x="3575" y="454"/>
                    </a:lnTo>
                    <a:lnTo>
                      <a:pt x="3576" y="462"/>
                    </a:lnTo>
                    <a:lnTo>
                      <a:pt x="3575" y="471"/>
                    </a:lnTo>
                    <a:lnTo>
                      <a:pt x="3573" y="480"/>
                    </a:lnTo>
                    <a:lnTo>
                      <a:pt x="3571" y="489"/>
                    </a:lnTo>
                    <a:lnTo>
                      <a:pt x="3567" y="497"/>
                    </a:lnTo>
                    <a:lnTo>
                      <a:pt x="3563" y="504"/>
                    </a:lnTo>
                    <a:lnTo>
                      <a:pt x="3558" y="511"/>
                    </a:lnTo>
                    <a:lnTo>
                      <a:pt x="3553" y="517"/>
                    </a:lnTo>
                    <a:lnTo>
                      <a:pt x="3546" y="524"/>
                    </a:lnTo>
                    <a:lnTo>
                      <a:pt x="3539" y="529"/>
                    </a:lnTo>
                    <a:lnTo>
                      <a:pt x="3530" y="533"/>
                    </a:lnTo>
                    <a:lnTo>
                      <a:pt x="3521" y="537"/>
                    </a:lnTo>
                    <a:lnTo>
                      <a:pt x="3511" y="540"/>
                    </a:lnTo>
                    <a:lnTo>
                      <a:pt x="3500" y="543"/>
                    </a:lnTo>
                    <a:lnTo>
                      <a:pt x="3488" y="545"/>
                    </a:lnTo>
                    <a:lnTo>
                      <a:pt x="3476" y="546"/>
                    </a:lnTo>
                    <a:lnTo>
                      <a:pt x="3463" y="546"/>
                    </a:lnTo>
                    <a:lnTo>
                      <a:pt x="3441" y="546"/>
                    </a:lnTo>
                    <a:lnTo>
                      <a:pt x="3420" y="543"/>
                    </a:lnTo>
                    <a:lnTo>
                      <a:pt x="3400" y="540"/>
                    </a:lnTo>
                    <a:lnTo>
                      <a:pt x="3379" y="535"/>
                    </a:lnTo>
                    <a:lnTo>
                      <a:pt x="3361" y="529"/>
                    </a:lnTo>
                    <a:lnTo>
                      <a:pt x="3343" y="523"/>
                    </a:lnTo>
                    <a:lnTo>
                      <a:pt x="3327" y="514"/>
                    </a:lnTo>
                    <a:lnTo>
                      <a:pt x="3312" y="507"/>
                    </a:lnTo>
                    <a:lnTo>
                      <a:pt x="3288" y="601"/>
                    </a:lnTo>
                    <a:close/>
                    <a:moveTo>
                      <a:pt x="3188" y="263"/>
                    </a:moveTo>
                    <a:lnTo>
                      <a:pt x="2955" y="263"/>
                    </a:lnTo>
                    <a:lnTo>
                      <a:pt x="2955" y="104"/>
                    </a:lnTo>
                    <a:lnTo>
                      <a:pt x="3202" y="104"/>
                    </a:lnTo>
                    <a:lnTo>
                      <a:pt x="3202" y="10"/>
                    </a:lnTo>
                    <a:lnTo>
                      <a:pt x="2841" y="10"/>
                    </a:lnTo>
                    <a:lnTo>
                      <a:pt x="2841" y="631"/>
                    </a:lnTo>
                    <a:lnTo>
                      <a:pt x="3216" y="631"/>
                    </a:lnTo>
                    <a:lnTo>
                      <a:pt x="3216" y="537"/>
                    </a:lnTo>
                    <a:lnTo>
                      <a:pt x="2955" y="537"/>
                    </a:lnTo>
                    <a:lnTo>
                      <a:pt x="2955" y="355"/>
                    </a:lnTo>
                    <a:lnTo>
                      <a:pt x="3188" y="355"/>
                    </a:lnTo>
                    <a:lnTo>
                      <a:pt x="3188" y="263"/>
                    </a:lnTo>
                    <a:close/>
                    <a:moveTo>
                      <a:pt x="2727" y="523"/>
                    </a:moveTo>
                    <a:lnTo>
                      <a:pt x="2714" y="528"/>
                    </a:lnTo>
                    <a:lnTo>
                      <a:pt x="2701" y="532"/>
                    </a:lnTo>
                    <a:lnTo>
                      <a:pt x="2687" y="536"/>
                    </a:lnTo>
                    <a:lnTo>
                      <a:pt x="2671" y="539"/>
                    </a:lnTo>
                    <a:lnTo>
                      <a:pt x="2655" y="542"/>
                    </a:lnTo>
                    <a:lnTo>
                      <a:pt x="2637" y="544"/>
                    </a:lnTo>
                    <a:lnTo>
                      <a:pt x="2621" y="545"/>
                    </a:lnTo>
                    <a:lnTo>
                      <a:pt x="2604" y="545"/>
                    </a:lnTo>
                    <a:lnTo>
                      <a:pt x="2590" y="545"/>
                    </a:lnTo>
                    <a:lnTo>
                      <a:pt x="2579" y="544"/>
                    </a:lnTo>
                    <a:lnTo>
                      <a:pt x="2567" y="543"/>
                    </a:lnTo>
                    <a:lnTo>
                      <a:pt x="2555" y="541"/>
                    </a:lnTo>
                    <a:lnTo>
                      <a:pt x="2544" y="539"/>
                    </a:lnTo>
                    <a:lnTo>
                      <a:pt x="2533" y="537"/>
                    </a:lnTo>
                    <a:lnTo>
                      <a:pt x="2522" y="534"/>
                    </a:lnTo>
                    <a:lnTo>
                      <a:pt x="2512" y="530"/>
                    </a:lnTo>
                    <a:lnTo>
                      <a:pt x="2502" y="526"/>
                    </a:lnTo>
                    <a:lnTo>
                      <a:pt x="2493" y="522"/>
                    </a:lnTo>
                    <a:lnTo>
                      <a:pt x="2483" y="516"/>
                    </a:lnTo>
                    <a:lnTo>
                      <a:pt x="2475" y="511"/>
                    </a:lnTo>
                    <a:lnTo>
                      <a:pt x="2467" y="505"/>
                    </a:lnTo>
                    <a:lnTo>
                      <a:pt x="2459" y="499"/>
                    </a:lnTo>
                    <a:lnTo>
                      <a:pt x="2451" y="492"/>
                    </a:lnTo>
                    <a:lnTo>
                      <a:pt x="2444" y="486"/>
                    </a:lnTo>
                    <a:lnTo>
                      <a:pt x="2437" y="477"/>
                    </a:lnTo>
                    <a:lnTo>
                      <a:pt x="2431" y="470"/>
                    </a:lnTo>
                    <a:lnTo>
                      <a:pt x="2426" y="462"/>
                    </a:lnTo>
                    <a:lnTo>
                      <a:pt x="2420" y="453"/>
                    </a:lnTo>
                    <a:lnTo>
                      <a:pt x="2414" y="443"/>
                    </a:lnTo>
                    <a:lnTo>
                      <a:pt x="2410" y="434"/>
                    </a:lnTo>
                    <a:lnTo>
                      <a:pt x="2406" y="425"/>
                    </a:lnTo>
                    <a:lnTo>
                      <a:pt x="2402" y="415"/>
                    </a:lnTo>
                    <a:lnTo>
                      <a:pt x="2396" y="393"/>
                    </a:lnTo>
                    <a:lnTo>
                      <a:pt x="2391" y="371"/>
                    </a:lnTo>
                    <a:lnTo>
                      <a:pt x="2389" y="347"/>
                    </a:lnTo>
                    <a:lnTo>
                      <a:pt x="2388" y="322"/>
                    </a:lnTo>
                    <a:lnTo>
                      <a:pt x="2388" y="309"/>
                    </a:lnTo>
                    <a:lnTo>
                      <a:pt x="2389" y="295"/>
                    </a:lnTo>
                    <a:lnTo>
                      <a:pt x="2390" y="282"/>
                    </a:lnTo>
                    <a:lnTo>
                      <a:pt x="2392" y="270"/>
                    </a:lnTo>
                    <a:lnTo>
                      <a:pt x="2394" y="257"/>
                    </a:lnTo>
                    <a:lnTo>
                      <a:pt x="2397" y="246"/>
                    </a:lnTo>
                    <a:lnTo>
                      <a:pt x="2400" y="235"/>
                    </a:lnTo>
                    <a:lnTo>
                      <a:pt x="2403" y="223"/>
                    </a:lnTo>
                    <a:lnTo>
                      <a:pt x="2408" y="213"/>
                    </a:lnTo>
                    <a:lnTo>
                      <a:pt x="2412" y="203"/>
                    </a:lnTo>
                    <a:lnTo>
                      <a:pt x="2418" y="193"/>
                    </a:lnTo>
                    <a:lnTo>
                      <a:pt x="2423" y="184"/>
                    </a:lnTo>
                    <a:lnTo>
                      <a:pt x="2429" y="176"/>
                    </a:lnTo>
                    <a:lnTo>
                      <a:pt x="2435" y="168"/>
                    </a:lnTo>
                    <a:lnTo>
                      <a:pt x="2441" y="159"/>
                    </a:lnTo>
                    <a:lnTo>
                      <a:pt x="2448" y="152"/>
                    </a:lnTo>
                    <a:lnTo>
                      <a:pt x="2457" y="145"/>
                    </a:lnTo>
                    <a:lnTo>
                      <a:pt x="2464" y="139"/>
                    </a:lnTo>
                    <a:lnTo>
                      <a:pt x="2472" y="133"/>
                    </a:lnTo>
                    <a:lnTo>
                      <a:pt x="2480" y="127"/>
                    </a:lnTo>
                    <a:lnTo>
                      <a:pt x="2489" y="121"/>
                    </a:lnTo>
                    <a:lnTo>
                      <a:pt x="2499" y="117"/>
                    </a:lnTo>
                    <a:lnTo>
                      <a:pt x="2508" y="112"/>
                    </a:lnTo>
                    <a:lnTo>
                      <a:pt x="2517" y="109"/>
                    </a:lnTo>
                    <a:lnTo>
                      <a:pt x="2538" y="102"/>
                    </a:lnTo>
                    <a:lnTo>
                      <a:pt x="2559" y="98"/>
                    </a:lnTo>
                    <a:lnTo>
                      <a:pt x="2582" y="95"/>
                    </a:lnTo>
                    <a:lnTo>
                      <a:pt x="2605" y="94"/>
                    </a:lnTo>
                    <a:lnTo>
                      <a:pt x="2623" y="95"/>
                    </a:lnTo>
                    <a:lnTo>
                      <a:pt x="2641" y="96"/>
                    </a:lnTo>
                    <a:lnTo>
                      <a:pt x="2658" y="98"/>
                    </a:lnTo>
                    <a:lnTo>
                      <a:pt x="2673" y="101"/>
                    </a:lnTo>
                    <a:lnTo>
                      <a:pt x="2688" y="105"/>
                    </a:lnTo>
                    <a:lnTo>
                      <a:pt x="2701" y="109"/>
                    </a:lnTo>
                    <a:lnTo>
                      <a:pt x="2714" y="113"/>
                    </a:lnTo>
                    <a:lnTo>
                      <a:pt x="2726" y="118"/>
                    </a:lnTo>
                    <a:lnTo>
                      <a:pt x="2750" y="28"/>
                    </a:lnTo>
                    <a:lnTo>
                      <a:pt x="2740" y="24"/>
                    </a:lnTo>
                    <a:lnTo>
                      <a:pt x="2728" y="19"/>
                    </a:lnTo>
                    <a:lnTo>
                      <a:pt x="2712" y="13"/>
                    </a:lnTo>
                    <a:lnTo>
                      <a:pt x="2695" y="9"/>
                    </a:lnTo>
                    <a:lnTo>
                      <a:pt x="2674" y="6"/>
                    </a:lnTo>
                    <a:lnTo>
                      <a:pt x="2652" y="3"/>
                    </a:lnTo>
                    <a:lnTo>
                      <a:pt x="2627" y="1"/>
                    </a:lnTo>
                    <a:lnTo>
                      <a:pt x="2600" y="0"/>
                    </a:lnTo>
                    <a:lnTo>
                      <a:pt x="2583" y="1"/>
                    </a:lnTo>
                    <a:lnTo>
                      <a:pt x="2566" y="2"/>
                    </a:lnTo>
                    <a:lnTo>
                      <a:pt x="2548" y="4"/>
                    </a:lnTo>
                    <a:lnTo>
                      <a:pt x="2532" y="6"/>
                    </a:lnTo>
                    <a:lnTo>
                      <a:pt x="2515" y="9"/>
                    </a:lnTo>
                    <a:lnTo>
                      <a:pt x="2499" y="13"/>
                    </a:lnTo>
                    <a:lnTo>
                      <a:pt x="2483" y="17"/>
                    </a:lnTo>
                    <a:lnTo>
                      <a:pt x="2468" y="23"/>
                    </a:lnTo>
                    <a:lnTo>
                      <a:pt x="2454" y="29"/>
                    </a:lnTo>
                    <a:lnTo>
                      <a:pt x="2439" y="35"/>
                    </a:lnTo>
                    <a:lnTo>
                      <a:pt x="2426" y="42"/>
                    </a:lnTo>
                    <a:lnTo>
                      <a:pt x="2411" y="50"/>
                    </a:lnTo>
                    <a:lnTo>
                      <a:pt x="2399" y="59"/>
                    </a:lnTo>
                    <a:lnTo>
                      <a:pt x="2387" y="68"/>
                    </a:lnTo>
                    <a:lnTo>
                      <a:pt x="2374" y="77"/>
                    </a:lnTo>
                    <a:lnTo>
                      <a:pt x="2363" y="87"/>
                    </a:lnTo>
                    <a:lnTo>
                      <a:pt x="2352" y="99"/>
                    </a:lnTo>
                    <a:lnTo>
                      <a:pt x="2342" y="110"/>
                    </a:lnTo>
                    <a:lnTo>
                      <a:pt x="2332" y="122"/>
                    </a:lnTo>
                    <a:lnTo>
                      <a:pt x="2323" y="135"/>
                    </a:lnTo>
                    <a:lnTo>
                      <a:pt x="2315" y="148"/>
                    </a:lnTo>
                    <a:lnTo>
                      <a:pt x="2307" y="162"/>
                    </a:lnTo>
                    <a:lnTo>
                      <a:pt x="2300" y="176"/>
                    </a:lnTo>
                    <a:lnTo>
                      <a:pt x="2293" y="190"/>
                    </a:lnTo>
                    <a:lnTo>
                      <a:pt x="2288" y="206"/>
                    </a:lnTo>
                    <a:lnTo>
                      <a:pt x="2283" y="222"/>
                    </a:lnTo>
                    <a:lnTo>
                      <a:pt x="2278" y="239"/>
                    </a:lnTo>
                    <a:lnTo>
                      <a:pt x="2275" y="255"/>
                    </a:lnTo>
                    <a:lnTo>
                      <a:pt x="2272" y="273"/>
                    </a:lnTo>
                    <a:lnTo>
                      <a:pt x="2270" y="290"/>
                    </a:lnTo>
                    <a:lnTo>
                      <a:pt x="2269" y="309"/>
                    </a:lnTo>
                    <a:lnTo>
                      <a:pt x="2269" y="328"/>
                    </a:lnTo>
                    <a:lnTo>
                      <a:pt x="2269" y="346"/>
                    </a:lnTo>
                    <a:lnTo>
                      <a:pt x="2270" y="362"/>
                    </a:lnTo>
                    <a:lnTo>
                      <a:pt x="2272" y="380"/>
                    </a:lnTo>
                    <a:lnTo>
                      <a:pt x="2274" y="395"/>
                    </a:lnTo>
                    <a:lnTo>
                      <a:pt x="2277" y="412"/>
                    </a:lnTo>
                    <a:lnTo>
                      <a:pt x="2281" y="427"/>
                    </a:lnTo>
                    <a:lnTo>
                      <a:pt x="2285" y="441"/>
                    </a:lnTo>
                    <a:lnTo>
                      <a:pt x="2290" y="457"/>
                    </a:lnTo>
                    <a:lnTo>
                      <a:pt x="2295" y="470"/>
                    </a:lnTo>
                    <a:lnTo>
                      <a:pt x="2302" y="484"/>
                    </a:lnTo>
                    <a:lnTo>
                      <a:pt x="2309" y="497"/>
                    </a:lnTo>
                    <a:lnTo>
                      <a:pt x="2317" y="509"/>
                    </a:lnTo>
                    <a:lnTo>
                      <a:pt x="2325" y="522"/>
                    </a:lnTo>
                    <a:lnTo>
                      <a:pt x="2333" y="534"/>
                    </a:lnTo>
                    <a:lnTo>
                      <a:pt x="2343" y="544"/>
                    </a:lnTo>
                    <a:lnTo>
                      <a:pt x="2353" y="555"/>
                    </a:lnTo>
                    <a:lnTo>
                      <a:pt x="2363" y="565"/>
                    </a:lnTo>
                    <a:lnTo>
                      <a:pt x="2374" y="574"/>
                    </a:lnTo>
                    <a:lnTo>
                      <a:pt x="2386" y="583"/>
                    </a:lnTo>
                    <a:lnTo>
                      <a:pt x="2398" y="592"/>
                    </a:lnTo>
                    <a:lnTo>
                      <a:pt x="2411" y="599"/>
                    </a:lnTo>
                    <a:lnTo>
                      <a:pt x="2424" y="606"/>
                    </a:lnTo>
                    <a:lnTo>
                      <a:pt x="2438" y="612"/>
                    </a:lnTo>
                    <a:lnTo>
                      <a:pt x="2452" y="618"/>
                    </a:lnTo>
                    <a:lnTo>
                      <a:pt x="2467" y="623"/>
                    </a:lnTo>
                    <a:lnTo>
                      <a:pt x="2482" y="628"/>
                    </a:lnTo>
                    <a:lnTo>
                      <a:pt x="2499" y="632"/>
                    </a:lnTo>
                    <a:lnTo>
                      <a:pt x="2515" y="635"/>
                    </a:lnTo>
                    <a:lnTo>
                      <a:pt x="2532" y="637"/>
                    </a:lnTo>
                    <a:lnTo>
                      <a:pt x="2549" y="639"/>
                    </a:lnTo>
                    <a:lnTo>
                      <a:pt x="2567" y="640"/>
                    </a:lnTo>
                    <a:lnTo>
                      <a:pt x="2585" y="641"/>
                    </a:lnTo>
                    <a:lnTo>
                      <a:pt x="2612" y="640"/>
                    </a:lnTo>
                    <a:lnTo>
                      <a:pt x="2637" y="638"/>
                    </a:lnTo>
                    <a:lnTo>
                      <a:pt x="2661" y="635"/>
                    </a:lnTo>
                    <a:lnTo>
                      <a:pt x="2684" y="632"/>
                    </a:lnTo>
                    <a:lnTo>
                      <a:pt x="2702" y="628"/>
                    </a:lnTo>
                    <a:lnTo>
                      <a:pt x="2720" y="622"/>
                    </a:lnTo>
                    <a:lnTo>
                      <a:pt x="2734" y="617"/>
                    </a:lnTo>
                    <a:lnTo>
                      <a:pt x="2745" y="612"/>
                    </a:lnTo>
                    <a:lnTo>
                      <a:pt x="2727" y="523"/>
                    </a:lnTo>
                    <a:close/>
                    <a:moveTo>
                      <a:pt x="2058" y="10"/>
                    </a:moveTo>
                    <a:lnTo>
                      <a:pt x="2058" y="631"/>
                    </a:lnTo>
                    <a:lnTo>
                      <a:pt x="2171" y="631"/>
                    </a:lnTo>
                    <a:lnTo>
                      <a:pt x="2171" y="10"/>
                    </a:lnTo>
                    <a:lnTo>
                      <a:pt x="2058" y="10"/>
                    </a:lnTo>
                    <a:close/>
                    <a:moveTo>
                      <a:pt x="1776" y="631"/>
                    </a:moveTo>
                    <a:lnTo>
                      <a:pt x="1991" y="10"/>
                    </a:lnTo>
                    <a:lnTo>
                      <a:pt x="1871" y="10"/>
                    </a:lnTo>
                    <a:lnTo>
                      <a:pt x="1780" y="294"/>
                    </a:lnTo>
                    <a:lnTo>
                      <a:pt x="1771" y="322"/>
                    </a:lnTo>
                    <a:lnTo>
                      <a:pt x="1762" y="351"/>
                    </a:lnTo>
                    <a:lnTo>
                      <a:pt x="1754" y="379"/>
                    </a:lnTo>
                    <a:lnTo>
                      <a:pt x="1746" y="407"/>
                    </a:lnTo>
                    <a:lnTo>
                      <a:pt x="1738" y="435"/>
                    </a:lnTo>
                    <a:lnTo>
                      <a:pt x="1730" y="463"/>
                    </a:lnTo>
                    <a:lnTo>
                      <a:pt x="1724" y="491"/>
                    </a:lnTo>
                    <a:lnTo>
                      <a:pt x="1717" y="518"/>
                    </a:lnTo>
                    <a:lnTo>
                      <a:pt x="1715" y="518"/>
                    </a:lnTo>
                    <a:lnTo>
                      <a:pt x="1709" y="491"/>
                    </a:lnTo>
                    <a:lnTo>
                      <a:pt x="1702" y="462"/>
                    </a:lnTo>
                    <a:lnTo>
                      <a:pt x="1695" y="434"/>
                    </a:lnTo>
                    <a:lnTo>
                      <a:pt x="1688" y="406"/>
                    </a:lnTo>
                    <a:lnTo>
                      <a:pt x="1680" y="379"/>
                    </a:lnTo>
                    <a:lnTo>
                      <a:pt x="1672" y="350"/>
                    </a:lnTo>
                    <a:lnTo>
                      <a:pt x="1663" y="321"/>
                    </a:lnTo>
                    <a:lnTo>
                      <a:pt x="1654" y="292"/>
                    </a:lnTo>
                    <a:lnTo>
                      <a:pt x="1570" y="10"/>
                    </a:lnTo>
                    <a:lnTo>
                      <a:pt x="1447" y="10"/>
                    </a:lnTo>
                    <a:lnTo>
                      <a:pt x="1647" y="631"/>
                    </a:lnTo>
                    <a:lnTo>
                      <a:pt x="1776" y="631"/>
                    </a:lnTo>
                    <a:close/>
                    <a:moveTo>
                      <a:pt x="1090" y="97"/>
                    </a:moveTo>
                    <a:lnTo>
                      <a:pt x="1101" y="95"/>
                    </a:lnTo>
                    <a:lnTo>
                      <a:pt x="1117" y="93"/>
                    </a:lnTo>
                    <a:lnTo>
                      <a:pt x="1136" y="92"/>
                    </a:lnTo>
                    <a:lnTo>
                      <a:pt x="1161" y="91"/>
                    </a:lnTo>
                    <a:lnTo>
                      <a:pt x="1174" y="92"/>
                    </a:lnTo>
                    <a:lnTo>
                      <a:pt x="1187" y="93"/>
                    </a:lnTo>
                    <a:lnTo>
                      <a:pt x="1199" y="95"/>
                    </a:lnTo>
                    <a:lnTo>
                      <a:pt x="1210" y="97"/>
                    </a:lnTo>
                    <a:lnTo>
                      <a:pt x="1222" y="100"/>
                    </a:lnTo>
                    <a:lnTo>
                      <a:pt x="1231" y="105"/>
                    </a:lnTo>
                    <a:lnTo>
                      <a:pt x="1240" y="109"/>
                    </a:lnTo>
                    <a:lnTo>
                      <a:pt x="1248" y="115"/>
                    </a:lnTo>
                    <a:lnTo>
                      <a:pt x="1256" y="121"/>
                    </a:lnTo>
                    <a:lnTo>
                      <a:pt x="1263" y="130"/>
                    </a:lnTo>
                    <a:lnTo>
                      <a:pt x="1268" y="137"/>
                    </a:lnTo>
                    <a:lnTo>
                      <a:pt x="1273" y="146"/>
                    </a:lnTo>
                    <a:lnTo>
                      <a:pt x="1277" y="156"/>
                    </a:lnTo>
                    <a:lnTo>
                      <a:pt x="1279" y="167"/>
                    </a:lnTo>
                    <a:lnTo>
                      <a:pt x="1281" y="178"/>
                    </a:lnTo>
                    <a:lnTo>
                      <a:pt x="1281" y="190"/>
                    </a:lnTo>
                    <a:lnTo>
                      <a:pt x="1281" y="202"/>
                    </a:lnTo>
                    <a:lnTo>
                      <a:pt x="1279" y="212"/>
                    </a:lnTo>
                    <a:lnTo>
                      <a:pt x="1277" y="222"/>
                    </a:lnTo>
                    <a:lnTo>
                      <a:pt x="1273" y="232"/>
                    </a:lnTo>
                    <a:lnTo>
                      <a:pt x="1268" y="242"/>
                    </a:lnTo>
                    <a:lnTo>
                      <a:pt x="1263" y="250"/>
                    </a:lnTo>
                    <a:lnTo>
                      <a:pt x="1255" y="257"/>
                    </a:lnTo>
                    <a:lnTo>
                      <a:pt x="1248" y="264"/>
                    </a:lnTo>
                    <a:lnTo>
                      <a:pt x="1240" y="271"/>
                    </a:lnTo>
                    <a:lnTo>
                      <a:pt x="1231" y="277"/>
                    </a:lnTo>
                    <a:lnTo>
                      <a:pt x="1221" y="281"/>
                    </a:lnTo>
                    <a:lnTo>
                      <a:pt x="1209" y="285"/>
                    </a:lnTo>
                    <a:lnTo>
                      <a:pt x="1197" y="288"/>
                    </a:lnTo>
                    <a:lnTo>
                      <a:pt x="1185" y="291"/>
                    </a:lnTo>
                    <a:lnTo>
                      <a:pt x="1171" y="292"/>
                    </a:lnTo>
                    <a:lnTo>
                      <a:pt x="1158" y="292"/>
                    </a:lnTo>
                    <a:lnTo>
                      <a:pt x="1090" y="292"/>
                    </a:lnTo>
                    <a:lnTo>
                      <a:pt x="1090" y="97"/>
                    </a:lnTo>
                    <a:close/>
                    <a:moveTo>
                      <a:pt x="978" y="631"/>
                    </a:moveTo>
                    <a:lnTo>
                      <a:pt x="1090" y="631"/>
                    </a:lnTo>
                    <a:lnTo>
                      <a:pt x="1090" y="375"/>
                    </a:lnTo>
                    <a:lnTo>
                      <a:pt x="1148" y="375"/>
                    </a:lnTo>
                    <a:lnTo>
                      <a:pt x="1159" y="377"/>
                    </a:lnTo>
                    <a:lnTo>
                      <a:pt x="1170" y="378"/>
                    </a:lnTo>
                    <a:lnTo>
                      <a:pt x="1180" y="380"/>
                    </a:lnTo>
                    <a:lnTo>
                      <a:pt x="1190" y="382"/>
                    </a:lnTo>
                    <a:lnTo>
                      <a:pt x="1198" y="385"/>
                    </a:lnTo>
                    <a:lnTo>
                      <a:pt x="1206" y="389"/>
                    </a:lnTo>
                    <a:lnTo>
                      <a:pt x="1213" y="394"/>
                    </a:lnTo>
                    <a:lnTo>
                      <a:pt x="1221" y="400"/>
                    </a:lnTo>
                    <a:lnTo>
                      <a:pt x="1227" y="407"/>
                    </a:lnTo>
                    <a:lnTo>
                      <a:pt x="1233" y="415"/>
                    </a:lnTo>
                    <a:lnTo>
                      <a:pt x="1238" y="424"/>
                    </a:lnTo>
                    <a:lnTo>
                      <a:pt x="1243" y="433"/>
                    </a:lnTo>
                    <a:lnTo>
                      <a:pt x="1247" y="444"/>
                    </a:lnTo>
                    <a:lnTo>
                      <a:pt x="1251" y="457"/>
                    </a:lnTo>
                    <a:lnTo>
                      <a:pt x="1255" y="470"/>
                    </a:lnTo>
                    <a:lnTo>
                      <a:pt x="1259" y="485"/>
                    </a:lnTo>
                    <a:lnTo>
                      <a:pt x="1272" y="537"/>
                    </a:lnTo>
                    <a:lnTo>
                      <a:pt x="1283" y="579"/>
                    </a:lnTo>
                    <a:lnTo>
                      <a:pt x="1288" y="597"/>
                    </a:lnTo>
                    <a:lnTo>
                      <a:pt x="1292" y="611"/>
                    </a:lnTo>
                    <a:lnTo>
                      <a:pt x="1297" y="622"/>
                    </a:lnTo>
                    <a:lnTo>
                      <a:pt x="1301" y="631"/>
                    </a:lnTo>
                    <a:lnTo>
                      <a:pt x="1417" y="631"/>
                    </a:lnTo>
                    <a:lnTo>
                      <a:pt x="1413" y="619"/>
                    </a:lnTo>
                    <a:lnTo>
                      <a:pt x="1406" y="605"/>
                    </a:lnTo>
                    <a:lnTo>
                      <a:pt x="1401" y="585"/>
                    </a:lnTo>
                    <a:lnTo>
                      <a:pt x="1395" y="565"/>
                    </a:lnTo>
                    <a:lnTo>
                      <a:pt x="1389" y="540"/>
                    </a:lnTo>
                    <a:lnTo>
                      <a:pt x="1382" y="514"/>
                    </a:lnTo>
                    <a:lnTo>
                      <a:pt x="1376" y="487"/>
                    </a:lnTo>
                    <a:lnTo>
                      <a:pt x="1368" y="458"/>
                    </a:lnTo>
                    <a:lnTo>
                      <a:pt x="1362" y="436"/>
                    </a:lnTo>
                    <a:lnTo>
                      <a:pt x="1354" y="416"/>
                    </a:lnTo>
                    <a:lnTo>
                      <a:pt x="1346" y="398"/>
                    </a:lnTo>
                    <a:lnTo>
                      <a:pt x="1336" y="382"/>
                    </a:lnTo>
                    <a:lnTo>
                      <a:pt x="1330" y="374"/>
                    </a:lnTo>
                    <a:lnTo>
                      <a:pt x="1324" y="367"/>
                    </a:lnTo>
                    <a:lnTo>
                      <a:pt x="1318" y="361"/>
                    </a:lnTo>
                    <a:lnTo>
                      <a:pt x="1312" y="355"/>
                    </a:lnTo>
                    <a:lnTo>
                      <a:pt x="1305" y="350"/>
                    </a:lnTo>
                    <a:lnTo>
                      <a:pt x="1298" y="346"/>
                    </a:lnTo>
                    <a:lnTo>
                      <a:pt x="1290" y="342"/>
                    </a:lnTo>
                    <a:lnTo>
                      <a:pt x="1282" y="337"/>
                    </a:lnTo>
                    <a:lnTo>
                      <a:pt x="1282" y="335"/>
                    </a:lnTo>
                    <a:lnTo>
                      <a:pt x="1292" y="330"/>
                    </a:lnTo>
                    <a:lnTo>
                      <a:pt x="1304" y="326"/>
                    </a:lnTo>
                    <a:lnTo>
                      <a:pt x="1314" y="320"/>
                    </a:lnTo>
                    <a:lnTo>
                      <a:pt x="1324" y="314"/>
                    </a:lnTo>
                    <a:lnTo>
                      <a:pt x="1334" y="306"/>
                    </a:lnTo>
                    <a:lnTo>
                      <a:pt x="1343" y="298"/>
                    </a:lnTo>
                    <a:lnTo>
                      <a:pt x="1352" y="289"/>
                    </a:lnTo>
                    <a:lnTo>
                      <a:pt x="1360" y="280"/>
                    </a:lnTo>
                    <a:lnTo>
                      <a:pt x="1367" y="270"/>
                    </a:lnTo>
                    <a:lnTo>
                      <a:pt x="1374" y="258"/>
                    </a:lnTo>
                    <a:lnTo>
                      <a:pt x="1380" y="247"/>
                    </a:lnTo>
                    <a:lnTo>
                      <a:pt x="1385" y="235"/>
                    </a:lnTo>
                    <a:lnTo>
                      <a:pt x="1389" y="222"/>
                    </a:lnTo>
                    <a:lnTo>
                      <a:pt x="1392" y="209"/>
                    </a:lnTo>
                    <a:lnTo>
                      <a:pt x="1394" y="194"/>
                    </a:lnTo>
                    <a:lnTo>
                      <a:pt x="1394" y="180"/>
                    </a:lnTo>
                    <a:lnTo>
                      <a:pt x="1393" y="160"/>
                    </a:lnTo>
                    <a:lnTo>
                      <a:pt x="1391" y="142"/>
                    </a:lnTo>
                    <a:lnTo>
                      <a:pt x="1386" y="124"/>
                    </a:lnTo>
                    <a:lnTo>
                      <a:pt x="1381" y="108"/>
                    </a:lnTo>
                    <a:lnTo>
                      <a:pt x="1373" y="94"/>
                    </a:lnTo>
                    <a:lnTo>
                      <a:pt x="1363" y="79"/>
                    </a:lnTo>
                    <a:lnTo>
                      <a:pt x="1353" y="67"/>
                    </a:lnTo>
                    <a:lnTo>
                      <a:pt x="1341" y="56"/>
                    </a:lnTo>
                    <a:lnTo>
                      <a:pt x="1333" y="49"/>
                    </a:lnTo>
                    <a:lnTo>
                      <a:pt x="1324" y="43"/>
                    </a:lnTo>
                    <a:lnTo>
                      <a:pt x="1315" y="38"/>
                    </a:lnTo>
                    <a:lnTo>
                      <a:pt x="1306" y="33"/>
                    </a:lnTo>
                    <a:lnTo>
                      <a:pt x="1296" y="28"/>
                    </a:lnTo>
                    <a:lnTo>
                      <a:pt x="1285" y="24"/>
                    </a:lnTo>
                    <a:lnTo>
                      <a:pt x="1275" y="21"/>
                    </a:lnTo>
                    <a:lnTo>
                      <a:pt x="1263" y="17"/>
                    </a:lnTo>
                    <a:lnTo>
                      <a:pt x="1238" y="12"/>
                    </a:lnTo>
                    <a:lnTo>
                      <a:pt x="1211" y="8"/>
                    </a:lnTo>
                    <a:lnTo>
                      <a:pt x="1181" y="6"/>
                    </a:lnTo>
                    <a:lnTo>
                      <a:pt x="1150" y="5"/>
                    </a:lnTo>
                    <a:lnTo>
                      <a:pt x="1125" y="5"/>
                    </a:lnTo>
                    <a:lnTo>
                      <a:pt x="1101" y="6"/>
                    </a:lnTo>
                    <a:lnTo>
                      <a:pt x="1078" y="7"/>
                    </a:lnTo>
                    <a:lnTo>
                      <a:pt x="1055" y="9"/>
                    </a:lnTo>
                    <a:lnTo>
                      <a:pt x="1034" y="11"/>
                    </a:lnTo>
                    <a:lnTo>
                      <a:pt x="1014" y="13"/>
                    </a:lnTo>
                    <a:lnTo>
                      <a:pt x="995" y="15"/>
                    </a:lnTo>
                    <a:lnTo>
                      <a:pt x="978" y="19"/>
                    </a:lnTo>
                    <a:lnTo>
                      <a:pt x="978" y="631"/>
                    </a:lnTo>
                    <a:close/>
                    <a:moveTo>
                      <a:pt x="852" y="263"/>
                    </a:moveTo>
                    <a:lnTo>
                      <a:pt x="617" y="263"/>
                    </a:lnTo>
                    <a:lnTo>
                      <a:pt x="617" y="104"/>
                    </a:lnTo>
                    <a:lnTo>
                      <a:pt x="865" y="104"/>
                    </a:lnTo>
                    <a:lnTo>
                      <a:pt x="865" y="10"/>
                    </a:lnTo>
                    <a:lnTo>
                      <a:pt x="504" y="10"/>
                    </a:lnTo>
                    <a:lnTo>
                      <a:pt x="504" y="631"/>
                    </a:lnTo>
                    <a:lnTo>
                      <a:pt x="879" y="631"/>
                    </a:lnTo>
                    <a:lnTo>
                      <a:pt x="879" y="537"/>
                    </a:lnTo>
                    <a:lnTo>
                      <a:pt x="617" y="537"/>
                    </a:lnTo>
                    <a:lnTo>
                      <a:pt x="617" y="355"/>
                    </a:lnTo>
                    <a:lnTo>
                      <a:pt x="852" y="355"/>
                    </a:lnTo>
                    <a:lnTo>
                      <a:pt x="852" y="263"/>
                    </a:lnTo>
                    <a:close/>
                    <a:moveTo>
                      <a:pt x="0" y="601"/>
                    </a:moveTo>
                    <a:lnTo>
                      <a:pt x="14" y="609"/>
                    </a:lnTo>
                    <a:lnTo>
                      <a:pt x="32" y="616"/>
                    </a:lnTo>
                    <a:lnTo>
                      <a:pt x="50" y="622"/>
                    </a:lnTo>
                    <a:lnTo>
                      <a:pt x="72" y="629"/>
                    </a:lnTo>
                    <a:lnTo>
                      <a:pt x="94" y="634"/>
                    </a:lnTo>
                    <a:lnTo>
                      <a:pt x="118" y="637"/>
                    </a:lnTo>
                    <a:lnTo>
                      <a:pt x="143" y="640"/>
                    </a:lnTo>
                    <a:lnTo>
                      <a:pt x="167" y="641"/>
                    </a:lnTo>
                    <a:lnTo>
                      <a:pt x="196" y="640"/>
                    </a:lnTo>
                    <a:lnTo>
                      <a:pt x="224" y="637"/>
                    </a:lnTo>
                    <a:lnTo>
                      <a:pt x="236" y="635"/>
                    </a:lnTo>
                    <a:lnTo>
                      <a:pt x="248" y="632"/>
                    </a:lnTo>
                    <a:lnTo>
                      <a:pt x="261" y="629"/>
                    </a:lnTo>
                    <a:lnTo>
                      <a:pt x="272" y="625"/>
                    </a:lnTo>
                    <a:lnTo>
                      <a:pt x="282" y="621"/>
                    </a:lnTo>
                    <a:lnTo>
                      <a:pt x="293" y="617"/>
                    </a:lnTo>
                    <a:lnTo>
                      <a:pt x="303" y="613"/>
                    </a:lnTo>
                    <a:lnTo>
                      <a:pt x="312" y="608"/>
                    </a:lnTo>
                    <a:lnTo>
                      <a:pt x="321" y="603"/>
                    </a:lnTo>
                    <a:lnTo>
                      <a:pt x="330" y="597"/>
                    </a:lnTo>
                    <a:lnTo>
                      <a:pt x="338" y="591"/>
                    </a:lnTo>
                    <a:lnTo>
                      <a:pt x="345" y="584"/>
                    </a:lnTo>
                    <a:lnTo>
                      <a:pt x="352" y="578"/>
                    </a:lnTo>
                    <a:lnTo>
                      <a:pt x="358" y="571"/>
                    </a:lnTo>
                    <a:lnTo>
                      <a:pt x="365" y="564"/>
                    </a:lnTo>
                    <a:lnTo>
                      <a:pt x="371" y="557"/>
                    </a:lnTo>
                    <a:lnTo>
                      <a:pt x="380" y="541"/>
                    </a:lnTo>
                    <a:lnTo>
                      <a:pt x="388" y="526"/>
                    </a:lnTo>
                    <a:lnTo>
                      <a:pt x="394" y="508"/>
                    </a:lnTo>
                    <a:lnTo>
                      <a:pt x="400" y="491"/>
                    </a:lnTo>
                    <a:lnTo>
                      <a:pt x="402" y="472"/>
                    </a:lnTo>
                    <a:lnTo>
                      <a:pt x="403" y="454"/>
                    </a:lnTo>
                    <a:lnTo>
                      <a:pt x="402" y="437"/>
                    </a:lnTo>
                    <a:lnTo>
                      <a:pt x="401" y="422"/>
                    </a:lnTo>
                    <a:lnTo>
                      <a:pt x="397" y="407"/>
                    </a:lnTo>
                    <a:lnTo>
                      <a:pt x="393" y="393"/>
                    </a:lnTo>
                    <a:lnTo>
                      <a:pt x="387" y="380"/>
                    </a:lnTo>
                    <a:lnTo>
                      <a:pt x="381" y="367"/>
                    </a:lnTo>
                    <a:lnTo>
                      <a:pt x="373" y="355"/>
                    </a:lnTo>
                    <a:lnTo>
                      <a:pt x="364" y="344"/>
                    </a:lnTo>
                    <a:lnTo>
                      <a:pt x="353" y="332"/>
                    </a:lnTo>
                    <a:lnTo>
                      <a:pt x="341" y="322"/>
                    </a:lnTo>
                    <a:lnTo>
                      <a:pt x="328" y="313"/>
                    </a:lnTo>
                    <a:lnTo>
                      <a:pt x="313" y="303"/>
                    </a:lnTo>
                    <a:lnTo>
                      <a:pt x="298" y="294"/>
                    </a:lnTo>
                    <a:lnTo>
                      <a:pt x="281" y="286"/>
                    </a:lnTo>
                    <a:lnTo>
                      <a:pt x="263" y="278"/>
                    </a:lnTo>
                    <a:lnTo>
                      <a:pt x="243" y="270"/>
                    </a:lnTo>
                    <a:lnTo>
                      <a:pt x="215" y="258"/>
                    </a:lnTo>
                    <a:lnTo>
                      <a:pt x="190" y="247"/>
                    </a:lnTo>
                    <a:lnTo>
                      <a:pt x="179" y="242"/>
                    </a:lnTo>
                    <a:lnTo>
                      <a:pt x="169" y="236"/>
                    </a:lnTo>
                    <a:lnTo>
                      <a:pt x="161" y="230"/>
                    </a:lnTo>
                    <a:lnTo>
                      <a:pt x="153" y="224"/>
                    </a:lnTo>
                    <a:lnTo>
                      <a:pt x="146" y="219"/>
                    </a:lnTo>
                    <a:lnTo>
                      <a:pt x="141" y="213"/>
                    </a:lnTo>
                    <a:lnTo>
                      <a:pt x="135" y="206"/>
                    </a:lnTo>
                    <a:lnTo>
                      <a:pt x="131" y="200"/>
                    </a:lnTo>
                    <a:lnTo>
                      <a:pt x="128" y="192"/>
                    </a:lnTo>
                    <a:lnTo>
                      <a:pt x="126" y="184"/>
                    </a:lnTo>
                    <a:lnTo>
                      <a:pt x="125" y="177"/>
                    </a:lnTo>
                    <a:lnTo>
                      <a:pt x="125" y="168"/>
                    </a:lnTo>
                    <a:lnTo>
                      <a:pt x="125" y="162"/>
                    </a:lnTo>
                    <a:lnTo>
                      <a:pt x="126" y="154"/>
                    </a:lnTo>
                    <a:lnTo>
                      <a:pt x="128" y="147"/>
                    </a:lnTo>
                    <a:lnTo>
                      <a:pt x="130" y="141"/>
                    </a:lnTo>
                    <a:lnTo>
                      <a:pt x="134" y="135"/>
                    </a:lnTo>
                    <a:lnTo>
                      <a:pt x="139" y="129"/>
                    </a:lnTo>
                    <a:lnTo>
                      <a:pt x="143" y="122"/>
                    </a:lnTo>
                    <a:lnTo>
                      <a:pt x="149" y="117"/>
                    </a:lnTo>
                    <a:lnTo>
                      <a:pt x="156" y="112"/>
                    </a:lnTo>
                    <a:lnTo>
                      <a:pt x="163" y="107"/>
                    </a:lnTo>
                    <a:lnTo>
                      <a:pt x="171" y="103"/>
                    </a:lnTo>
                    <a:lnTo>
                      <a:pt x="181" y="100"/>
                    </a:lnTo>
                    <a:lnTo>
                      <a:pt x="191" y="97"/>
                    </a:lnTo>
                    <a:lnTo>
                      <a:pt x="202" y="95"/>
                    </a:lnTo>
                    <a:lnTo>
                      <a:pt x="215" y="94"/>
                    </a:lnTo>
                    <a:lnTo>
                      <a:pt x="227" y="94"/>
                    </a:lnTo>
                    <a:lnTo>
                      <a:pt x="248" y="94"/>
                    </a:lnTo>
                    <a:lnTo>
                      <a:pt x="268" y="96"/>
                    </a:lnTo>
                    <a:lnTo>
                      <a:pt x="285" y="100"/>
                    </a:lnTo>
                    <a:lnTo>
                      <a:pt x="302" y="104"/>
                    </a:lnTo>
                    <a:lnTo>
                      <a:pt x="317" y="108"/>
                    </a:lnTo>
                    <a:lnTo>
                      <a:pt x="331" y="113"/>
                    </a:lnTo>
                    <a:lnTo>
                      <a:pt x="342" y="118"/>
                    </a:lnTo>
                    <a:lnTo>
                      <a:pt x="351" y="122"/>
                    </a:lnTo>
                    <a:lnTo>
                      <a:pt x="378" y="31"/>
                    </a:lnTo>
                    <a:lnTo>
                      <a:pt x="366" y="25"/>
                    </a:lnTo>
                    <a:lnTo>
                      <a:pt x="350" y="20"/>
                    </a:lnTo>
                    <a:lnTo>
                      <a:pt x="335" y="14"/>
                    </a:lnTo>
                    <a:lnTo>
                      <a:pt x="316" y="9"/>
                    </a:lnTo>
                    <a:lnTo>
                      <a:pt x="298" y="6"/>
                    </a:lnTo>
                    <a:lnTo>
                      <a:pt x="276" y="3"/>
                    </a:lnTo>
                    <a:lnTo>
                      <a:pt x="254" y="1"/>
                    </a:lnTo>
                    <a:lnTo>
                      <a:pt x="229" y="0"/>
                    </a:lnTo>
                    <a:lnTo>
                      <a:pt x="204" y="1"/>
                    </a:lnTo>
                    <a:lnTo>
                      <a:pt x="182" y="4"/>
                    </a:lnTo>
                    <a:lnTo>
                      <a:pt x="159" y="8"/>
                    </a:lnTo>
                    <a:lnTo>
                      <a:pt x="139" y="14"/>
                    </a:lnTo>
                    <a:lnTo>
                      <a:pt x="119" y="22"/>
                    </a:lnTo>
                    <a:lnTo>
                      <a:pt x="101" y="30"/>
                    </a:lnTo>
                    <a:lnTo>
                      <a:pt x="84" y="40"/>
                    </a:lnTo>
                    <a:lnTo>
                      <a:pt x="70" y="51"/>
                    </a:lnTo>
                    <a:lnTo>
                      <a:pt x="56" y="64"/>
                    </a:lnTo>
                    <a:lnTo>
                      <a:pt x="44" y="77"/>
                    </a:lnTo>
                    <a:lnTo>
                      <a:pt x="34" y="93"/>
                    </a:lnTo>
                    <a:lnTo>
                      <a:pt x="26" y="108"/>
                    </a:lnTo>
                    <a:lnTo>
                      <a:pt x="18" y="124"/>
                    </a:lnTo>
                    <a:lnTo>
                      <a:pt x="14" y="142"/>
                    </a:lnTo>
                    <a:lnTo>
                      <a:pt x="11" y="159"/>
                    </a:lnTo>
                    <a:lnTo>
                      <a:pt x="10" y="179"/>
                    </a:lnTo>
                    <a:lnTo>
                      <a:pt x="11" y="194"/>
                    </a:lnTo>
                    <a:lnTo>
                      <a:pt x="13" y="211"/>
                    </a:lnTo>
                    <a:lnTo>
                      <a:pt x="16" y="225"/>
                    </a:lnTo>
                    <a:lnTo>
                      <a:pt x="21" y="240"/>
                    </a:lnTo>
                    <a:lnTo>
                      <a:pt x="29" y="253"/>
                    </a:lnTo>
                    <a:lnTo>
                      <a:pt x="36" y="265"/>
                    </a:lnTo>
                    <a:lnTo>
                      <a:pt x="45" y="277"/>
                    </a:lnTo>
                    <a:lnTo>
                      <a:pt x="55" y="288"/>
                    </a:lnTo>
                    <a:lnTo>
                      <a:pt x="67" y="299"/>
                    </a:lnTo>
                    <a:lnTo>
                      <a:pt x="80" y="310"/>
                    </a:lnTo>
                    <a:lnTo>
                      <a:pt x="93" y="319"/>
                    </a:lnTo>
                    <a:lnTo>
                      <a:pt x="109" y="328"/>
                    </a:lnTo>
                    <a:lnTo>
                      <a:pt x="124" y="336"/>
                    </a:lnTo>
                    <a:lnTo>
                      <a:pt x="142" y="345"/>
                    </a:lnTo>
                    <a:lnTo>
                      <a:pt x="159" y="352"/>
                    </a:lnTo>
                    <a:lnTo>
                      <a:pt x="178" y="359"/>
                    </a:lnTo>
                    <a:lnTo>
                      <a:pt x="205" y="369"/>
                    </a:lnTo>
                    <a:lnTo>
                      <a:pt x="228" y="381"/>
                    </a:lnTo>
                    <a:lnTo>
                      <a:pt x="238" y="386"/>
                    </a:lnTo>
                    <a:lnTo>
                      <a:pt x="247" y="392"/>
                    </a:lnTo>
                    <a:lnTo>
                      <a:pt x="255" y="397"/>
                    </a:lnTo>
                    <a:lnTo>
                      <a:pt x="262" y="403"/>
                    </a:lnTo>
                    <a:lnTo>
                      <a:pt x="268" y="409"/>
                    </a:lnTo>
                    <a:lnTo>
                      <a:pt x="273" y="417"/>
                    </a:lnTo>
                    <a:lnTo>
                      <a:pt x="278" y="423"/>
                    </a:lnTo>
                    <a:lnTo>
                      <a:pt x="281" y="430"/>
                    </a:lnTo>
                    <a:lnTo>
                      <a:pt x="284" y="437"/>
                    </a:lnTo>
                    <a:lnTo>
                      <a:pt x="287" y="445"/>
                    </a:lnTo>
                    <a:lnTo>
                      <a:pt x="288" y="454"/>
                    </a:lnTo>
                    <a:lnTo>
                      <a:pt x="288" y="462"/>
                    </a:lnTo>
                    <a:lnTo>
                      <a:pt x="288" y="471"/>
                    </a:lnTo>
                    <a:lnTo>
                      <a:pt x="285" y="480"/>
                    </a:lnTo>
                    <a:lnTo>
                      <a:pt x="283" y="489"/>
                    </a:lnTo>
                    <a:lnTo>
                      <a:pt x="280" y="497"/>
                    </a:lnTo>
                    <a:lnTo>
                      <a:pt x="276" y="504"/>
                    </a:lnTo>
                    <a:lnTo>
                      <a:pt x="271" y="511"/>
                    </a:lnTo>
                    <a:lnTo>
                      <a:pt x="265" y="517"/>
                    </a:lnTo>
                    <a:lnTo>
                      <a:pt x="259" y="524"/>
                    </a:lnTo>
                    <a:lnTo>
                      <a:pt x="251" y="529"/>
                    </a:lnTo>
                    <a:lnTo>
                      <a:pt x="242" y="533"/>
                    </a:lnTo>
                    <a:lnTo>
                      <a:pt x="233" y="537"/>
                    </a:lnTo>
                    <a:lnTo>
                      <a:pt x="223" y="540"/>
                    </a:lnTo>
                    <a:lnTo>
                      <a:pt x="213" y="543"/>
                    </a:lnTo>
                    <a:lnTo>
                      <a:pt x="200" y="545"/>
                    </a:lnTo>
                    <a:lnTo>
                      <a:pt x="188" y="546"/>
                    </a:lnTo>
                    <a:lnTo>
                      <a:pt x="175" y="546"/>
                    </a:lnTo>
                    <a:lnTo>
                      <a:pt x="154" y="546"/>
                    </a:lnTo>
                    <a:lnTo>
                      <a:pt x="132" y="543"/>
                    </a:lnTo>
                    <a:lnTo>
                      <a:pt x="112" y="540"/>
                    </a:lnTo>
                    <a:lnTo>
                      <a:pt x="92" y="535"/>
                    </a:lnTo>
                    <a:lnTo>
                      <a:pt x="74" y="529"/>
                    </a:lnTo>
                    <a:lnTo>
                      <a:pt x="56" y="523"/>
                    </a:lnTo>
                    <a:lnTo>
                      <a:pt x="40" y="514"/>
                    </a:lnTo>
                    <a:lnTo>
                      <a:pt x="26" y="507"/>
                    </a:lnTo>
                    <a:lnTo>
                      <a:pt x="0" y="60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bg1"/>
                  </a:solidFill>
                  <a:latin typeface="Myriad Pro"/>
                </a:endParaRPr>
              </a:p>
            </p:txBody>
          </p:sp>
          <p:sp>
            <p:nvSpPr>
              <p:cNvPr id="26" name="Freeform 25"/>
              <p:cNvSpPr>
                <a:spLocks noEditPoints="1"/>
              </p:cNvSpPr>
              <p:nvPr/>
            </p:nvSpPr>
            <p:spPr bwMode="auto">
              <a:xfrm>
                <a:off x="623721" y="6650480"/>
                <a:ext cx="1169987" cy="127000"/>
              </a:xfrm>
              <a:custGeom>
                <a:avLst/>
                <a:gdLst/>
                <a:ahLst/>
                <a:cxnLst>
                  <a:cxn ang="0">
                    <a:pos x="5506" y="10"/>
                  </a:cxn>
                  <a:cxn ang="0">
                    <a:pos x="5169" y="544"/>
                  </a:cxn>
                  <a:cxn ang="0">
                    <a:pos x="5029" y="477"/>
                  </a:cxn>
                  <a:cxn ang="0">
                    <a:pos x="4982" y="270"/>
                  </a:cxn>
                  <a:cxn ang="0">
                    <a:pos x="5063" y="133"/>
                  </a:cxn>
                  <a:cxn ang="0">
                    <a:pos x="5293" y="109"/>
                  </a:cxn>
                  <a:cxn ang="0">
                    <a:pos x="5122" y="6"/>
                  </a:cxn>
                  <a:cxn ang="0">
                    <a:pos x="4924" y="122"/>
                  </a:cxn>
                  <a:cxn ang="0">
                    <a:pos x="4861" y="362"/>
                  </a:cxn>
                  <a:cxn ang="0">
                    <a:pos x="4955" y="565"/>
                  </a:cxn>
                  <a:cxn ang="0">
                    <a:pos x="5175" y="641"/>
                  </a:cxn>
                  <a:cxn ang="0">
                    <a:pos x="4373" y="269"/>
                  </a:cxn>
                  <a:cxn ang="0">
                    <a:pos x="4761" y="631"/>
                  </a:cxn>
                  <a:cxn ang="0">
                    <a:pos x="4630" y="407"/>
                  </a:cxn>
                  <a:cxn ang="0">
                    <a:pos x="3905" y="100"/>
                  </a:cxn>
                  <a:cxn ang="0">
                    <a:pos x="3809" y="456"/>
                  </a:cxn>
                  <a:cxn ang="0">
                    <a:pos x="3020" y="10"/>
                  </a:cxn>
                  <a:cxn ang="0">
                    <a:pos x="2324" y="528"/>
                  </a:cxn>
                  <a:cxn ang="0">
                    <a:pos x="2455" y="633"/>
                  </a:cxn>
                  <a:cxn ang="0">
                    <a:pos x="2663" y="610"/>
                  </a:cxn>
                  <a:cxn ang="0">
                    <a:pos x="2767" y="461"/>
                  </a:cxn>
                  <a:cxn ang="0">
                    <a:pos x="2644" y="481"/>
                  </a:cxn>
                  <a:cxn ang="0">
                    <a:pos x="2470" y="533"/>
                  </a:cxn>
                  <a:cxn ang="0">
                    <a:pos x="1803" y="609"/>
                  </a:cxn>
                  <a:cxn ang="0">
                    <a:pos x="2082" y="617"/>
                  </a:cxn>
                  <a:cxn ang="0">
                    <a:pos x="2191" y="472"/>
                  </a:cxn>
                  <a:cxn ang="0">
                    <a:pos x="2070" y="286"/>
                  </a:cxn>
                  <a:cxn ang="0">
                    <a:pos x="1914" y="177"/>
                  </a:cxn>
                  <a:cxn ang="0">
                    <a:pos x="1991" y="95"/>
                  </a:cxn>
                  <a:cxn ang="0">
                    <a:pos x="2106" y="9"/>
                  </a:cxn>
                  <a:cxn ang="0">
                    <a:pos x="1823" y="93"/>
                  </a:cxn>
                  <a:cxn ang="0">
                    <a:pos x="1869" y="310"/>
                  </a:cxn>
                  <a:cxn ang="0">
                    <a:pos x="2067" y="423"/>
                  </a:cxn>
                  <a:cxn ang="0">
                    <a:pos x="2031" y="533"/>
                  </a:cxn>
                  <a:cxn ang="0">
                    <a:pos x="1789" y="601"/>
                  </a:cxn>
                  <a:cxn ang="0">
                    <a:pos x="1348" y="251"/>
                  </a:cxn>
                  <a:cxn ang="0">
                    <a:pos x="1587" y="422"/>
                  </a:cxn>
                  <a:cxn ang="0">
                    <a:pos x="1300" y="631"/>
                  </a:cxn>
                  <a:cxn ang="0">
                    <a:pos x="679" y="482"/>
                  </a:cxn>
                  <a:cxn ang="0">
                    <a:pos x="668" y="177"/>
                  </a:cxn>
                  <a:cxn ang="0">
                    <a:pos x="807" y="91"/>
                  </a:cxn>
                  <a:cxn ang="0">
                    <a:pos x="944" y="177"/>
                  </a:cxn>
                  <a:cxn ang="0">
                    <a:pos x="933" y="482"/>
                  </a:cxn>
                  <a:cxn ang="0">
                    <a:pos x="804" y="550"/>
                  </a:cxn>
                  <a:cxn ang="0">
                    <a:pos x="993" y="575"/>
                  </a:cxn>
                  <a:cxn ang="0">
                    <a:pos x="1094" y="370"/>
                  </a:cxn>
                  <a:cxn ang="0">
                    <a:pos x="1054" y="137"/>
                  </a:cxn>
                  <a:cxn ang="0">
                    <a:pos x="890" y="9"/>
                  </a:cxn>
                  <a:cxn ang="0">
                    <a:pos x="665" y="37"/>
                  </a:cxn>
                  <a:cxn ang="0">
                    <a:pos x="531" y="209"/>
                  </a:cxn>
                  <a:cxn ang="0">
                    <a:pos x="535" y="452"/>
                  </a:cxn>
                  <a:cxn ang="0">
                    <a:pos x="670" y="611"/>
                  </a:cxn>
                  <a:cxn ang="0">
                    <a:pos x="403" y="539"/>
                  </a:cxn>
                  <a:cxn ang="0">
                    <a:pos x="216" y="516"/>
                  </a:cxn>
                  <a:cxn ang="0">
                    <a:pos x="123" y="371"/>
                  </a:cxn>
                  <a:cxn ang="0">
                    <a:pos x="160" y="176"/>
                  </a:cxn>
                  <a:cxn ang="0">
                    <a:pos x="337" y="94"/>
                  </a:cxn>
                  <a:cxn ang="0">
                    <a:pos x="383" y="3"/>
                  </a:cxn>
                  <a:cxn ang="0">
                    <a:pos x="130" y="59"/>
                  </a:cxn>
                  <a:cxn ang="0">
                    <a:pos x="6" y="255"/>
                  </a:cxn>
                  <a:cxn ang="0">
                    <a:pos x="41" y="497"/>
                  </a:cxn>
                  <a:cxn ang="0">
                    <a:pos x="215" y="628"/>
                  </a:cxn>
                  <a:cxn ang="0">
                    <a:pos x="458" y="523"/>
                  </a:cxn>
                </a:cxnLst>
                <a:rect l="0" t="0" r="r" b="b"/>
                <a:pathLst>
                  <a:path w="5893" h="641">
                    <a:moveTo>
                      <a:pt x="5686" y="631"/>
                    </a:moveTo>
                    <a:lnTo>
                      <a:pt x="5686" y="369"/>
                    </a:lnTo>
                    <a:lnTo>
                      <a:pt x="5893" y="10"/>
                    </a:lnTo>
                    <a:lnTo>
                      <a:pt x="5764" y="10"/>
                    </a:lnTo>
                    <a:lnTo>
                      <a:pt x="5690" y="169"/>
                    </a:lnTo>
                    <a:lnTo>
                      <a:pt x="5675" y="202"/>
                    </a:lnTo>
                    <a:lnTo>
                      <a:pt x="5661" y="232"/>
                    </a:lnTo>
                    <a:lnTo>
                      <a:pt x="5648" y="262"/>
                    </a:lnTo>
                    <a:lnTo>
                      <a:pt x="5636" y="292"/>
                    </a:lnTo>
                    <a:lnTo>
                      <a:pt x="5635" y="292"/>
                    </a:lnTo>
                    <a:lnTo>
                      <a:pt x="5621" y="261"/>
                    </a:lnTo>
                    <a:lnTo>
                      <a:pt x="5609" y="232"/>
                    </a:lnTo>
                    <a:lnTo>
                      <a:pt x="5596" y="202"/>
                    </a:lnTo>
                    <a:lnTo>
                      <a:pt x="5580" y="170"/>
                    </a:lnTo>
                    <a:lnTo>
                      <a:pt x="5506" y="10"/>
                    </a:lnTo>
                    <a:lnTo>
                      <a:pt x="5377" y="10"/>
                    </a:lnTo>
                    <a:lnTo>
                      <a:pt x="5573" y="372"/>
                    </a:lnTo>
                    <a:lnTo>
                      <a:pt x="5573" y="631"/>
                    </a:lnTo>
                    <a:lnTo>
                      <a:pt x="5686" y="631"/>
                    </a:lnTo>
                    <a:close/>
                    <a:moveTo>
                      <a:pt x="5318" y="523"/>
                    </a:moveTo>
                    <a:lnTo>
                      <a:pt x="5306" y="528"/>
                    </a:lnTo>
                    <a:lnTo>
                      <a:pt x="5293" y="532"/>
                    </a:lnTo>
                    <a:lnTo>
                      <a:pt x="5277" y="536"/>
                    </a:lnTo>
                    <a:lnTo>
                      <a:pt x="5262" y="539"/>
                    </a:lnTo>
                    <a:lnTo>
                      <a:pt x="5245" y="542"/>
                    </a:lnTo>
                    <a:lnTo>
                      <a:pt x="5229" y="544"/>
                    </a:lnTo>
                    <a:lnTo>
                      <a:pt x="5211" y="545"/>
                    </a:lnTo>
                    <a:lnTo>
                      <a:pt x="5194" y="545"/>
                    </a:lnTo>
                    <a:lnTo>
                      <a:pt x="5182" y="545"/>
                    </a:lnTo>
                    <a:lnTo>
                      <a:pt x="5169" y="544"/>
                    </a:lnTo>
                    <a:lnTo>
                      <a:pt x="5157" y="543"/>
                    </a:lnTo>
                    <a:lnTo>
                      <a:pt x="5146" y="541"/>
                    </a:lnTo>
                    <a:lnTo>
                      <a:pt x="5134" y="539"/>
                    </a:lnTo>
                    <a:lnTo>
                      <a:pt x="5124" y="537"/>
                    </a:lnTo>
                    <a:lnTo>
                      <a:pt x="5113" y="534"/>
                    </a:lnTo>
                    <a:lnTo>
                      <a:pt x="5104" y="530"/>
                    </a:lnTo>
                    <a:lnTo>
                      <a:pt x="5093" y="526"/>
                    </a:lnTo>
                    <a:lnTo>
                      <a:pt x="5084" y="522"/>
                    </a:lnTo>
                    <a:lnTo>
                      <a:pt x="5075" y="516"/>
                    </a:lnTo>
                    <a:lnTo>
                      <a:pt x="5067" y="511"/>
                    </a:lnTo>
                    <a:lnTo>
                      <a:pt x="5057" y="505"/>
                    </a:lnTo>
                    <a:lnTo>
                      <a:pt x="5050" y="499"/>
                    </a:lnTo>
                    <a:lnTo>
                      <a:pt x="5042" y="492"/>
                    </a:lnTo>
                    <a:lnTo>
                      <a:pt x="5036" y="486"/>
                    </a:lnTo>
                    <a:lnTo>
                      <a:pt x="5029" y="477"/>
                    </a:lnTo>
                    <a:lnTo>
                      <a:pt x="5022" y="470"/>
                    </a:lnTo>
                    <a:lnTo>
                      <a:pt x="5016" y="462"/>
                    </a:lnTo>
                    <a:lnTo>
                      <a:pt x="5011" y="453"/>
                    </a:lnTo>
                    <a:lnTo>
                      <a:pt x="5006" y="443"/>
                    </a:lnTo>
                    <a:lnTo>
                      <a:pt x="5001" y="434"/>
                    </a:lnTo>
                    <a:lnTo>
                      <a:pt x="4997" y="425"/>
                    </a:lnTo>
                    <a:lnTo>
                      <a:pt x="4993" y="415"/>
                    </a:lnTo>
                    <a:lnTo>
                      <a:pt x="4986" y="393"/>
                    </a:lnTo>
                    <a:lnTo>
                      <a:pt x="4982" y="371"/>
                    </a:lnTo>
                    <a:lnTo>
                      <a:pt x="4979" y="347"/>
                    </a:lnTo>
                    <a:lnTo>
                      <a:pt x="4978" y="322"/>
                    </a:lnTo>
                    <a:lnTo>
                      <a:pt x="4979" y="309"/>
                    </a:lnTo>
                    <a:lnTo>
                      <a:pt x="4979" y="295"/>
                    </a:lnTo>
                    <a:lnTo>
                      <a:pt x="4981" y="282"/>
                    </a:lnTo>
                    <a:lnTo>
                      <a:pt x="4982" y="270"/>
                    </a:lnTo>
                    <a:lnTo>
                      <a:pt x="4985" y="257"/>
                    </a:lnTo>
                    <a:lnTo>
                      <a:pt x="4987" y="246"/>
                    </a:lnTo>
                    <a:lnTo>
                      <a:pt x="4991" y="235"/>
                    </a:lnTo>
                    <a:lnTo>
                      <a:pt x="4995" y="223"/>
                    </a:lnTo>
                    <a:lnTo>
                      <a:pt x="4999" y="213"/>
                    </a:lnTo>
                    <a:lnTo>
                      <a:pt x="5004" y="203"/>
                    </a:lnTo>
                    <a:lnTo>
                      <a:pt x="5008" y="193"/>
                    </a:lnTo>
                    <a:lnTo>
                      <a:pt x="5014" y="184"/>
                    </a:lnTo>
                    <a:lnTo>
                      <a:pt x="5019" y="176"/>
                    </a:lnTo>
                    <a:lnTo>
                      <a:pt x="5026" y="168"/>
                    </a:lnTo>
                    <a:lnTo>
                      <a:pt x="5033" y="159"/>
                    </a:lnTo>
                    <a:lnTo>
                      <a:pt x="5040" y="152"/>
                    </a:lnTo>
                    <a:lnTo>
                      <a:pt x="5047" y="145"/>
                    </a:lnTo>
                    <a:lnTo>
                      <a:pt x="5055" y="139"/>
                    </a:lnTo>
                    <a:lnTo>
                      <a:pt x="5063" y="133"/>
                    </a:lnTo>
                    <a:lnTo>
                      <a:pt x="5072" y="127"/>
                    </a:lnTo>
                    <a:lnTo>
                      <a:pt x="5080" y="121"/>
                    </a:lnTo>
                    <a:lnTo>
                      <a:pt x="5089" y="117"/>
                    </a:lnTo>
                    <a:lnTo>
                      <a:pt x="5098" y="112"/>
                    </a:lnTo>
                    <a:lnTo>
                      <a:pt x="5109" y="109"/>
                    </a:lnTo>
                    <a:lnTo>
                      <a:pt x="5129" y="102"/>
                    </a:lnTo>
                    <a:lnTo>
                      <a:pt x="5150" y="98"/>
                    </a:lnTo>
                    <a:lnTo>
                      <a:pt x="5172" y="95"/>
                    </a:lnTo>
                    <a:lnTo>
                      <a:pt x="5196" y="94"/>
                    </a:lnTo>
                    <a:lnTo>
                      <a:pt x="5215" y="95"/>
                    </a:lnTo>
                    <a:lnTo>
                      <a:pt x="5232" y="96"/>
                    </a:lnTo>
                    <a:lnTo>
                      <a:pt x="5248" y="98"/>
                    </a:lnTo>
                    <a:lnTo>
                      <a:pt x="5264" y="101"/>
                    </a:lnTo>
                    <a:lnTo>
                      <a:pt x="5279" y="105"/>
                    </a:lnTo>
                    <a:lnTo>
                      <a:pt x="5293" y="109"/>
                    </a:lnTo>
                    <a:lnTo>
                      <a:pt x="5305" y="113"/>
                    </a:lnTo>
                    <a:lnTo>
                      <a:pt x="5316" y="118"/>
                    </a:lnTo>
                    <a:lnTo>
                      <a:pt x="5341" y="28"/>
                    </a:lnTo>
                    <a:lnTo>
                      <a:pt x="5332" y="24"/>
                    </a:lnTo>
                    <a:lnTo>
                      <a:pt x="5318" y="19"/>
                    </a:lnTo>
                    <a:lnTo>
                      <a:pt x="5303" y="13"/>
                    </a:lnTo>
                    <a:lnTo>
                      <a:pt x="5285" y="9"/>
                    </a:lnTo>
                    <a:lnTo>
                      <a:pt x="5265" y="6"/>
                    </a:lnTo>
                    <a:lnTo>
                      <a:pt x="5242" y="3"/>
                    </a:lnTo>
                    <a:lnTo>
                      <a:pt x="5218" y="1"/>
                    </a:lnTo>
                    <a:lnTo>
                      <a:pt x="5191" y="0"/>
                    </a:lnTo>
                    <a:lnTo>
                      <a:pt x="5173" y="1"/>
                    </a:lnTo>
                    <a:lnTo>
                      <a:pt x="5156" y="2"/>
                    </a:lnTo>
                    <a:lnTo>
                      <a:pt x="5139" y="4"/>
                    </a:lnTo>
                    <a:lnTo>
                      <a:pt x="5122" y="6"/>
                    </a:lnTo>
                    <a:lnTo>
                      <a:pt x="5106" y="9"/>
                    </a:lnTo>
                    <a:lnTo>
                      <a:pt x="5090" y="13"/>
                    </a:lnTo>
                    <a:lnTo>
                      <a:pt x="5075" y="17"/>
                    </a:lnTo>
                    <a:lnTo>
                      <a:pt x="5059" y="23"/>
                    </a:lnTo>
                    <a:lnTo>
                      <a:pt x="5045" y="29"/>
                    </a:lnTo>
                    <a:lnTo>
                      <a:pt x="5031" y="35"/>
                    </a:lnTo>
                    <a:lnTo>
                      <a:pt x="5016" y="42"/>
                    </a:lnTo>
                    <a:lnTo>
                      <a:pt x="5003" y="50"/>
                    </a:lnTo>
                    <a:lnTo>
                      <a:pt x="4989" y="59"/>
                    </a:lnTo>
                    <a:lnTo>
                      <a:pt x="4977" y="68"/>
                    </a:lnTo>
                    <a:lnTo>
                      <a:pt x="4966" y="77"/>
                    </a:lnTo>
                    <a:lnTo>
                      <a:pt x="4955" y="87"/>
                    </a:lnTo>
                    <a:lnTo>
                      <a:pt x="4943" y="99"/>
                    </a:lnTo>
                    <a:lnTo>
                      <a:pt x="4933" y="110"/>
                    </a:lnTo>
                    <a:lnTo>
                      <a:pt x="4924" y="122"/>
                    </a:lnTo>
                    <a:lnTo>
                      <a:pt x="4914" y="135"/>
                    </a:lnTo>
                    <a:lnTo>
                      <a:pt x="4906" y="148"/>
                    </a:lnTo>
                    <a:lnTo>
                      <a:pt x="4898" y="162"/>
                    </a:lnTo>
                    <a:lnTo>
                      <a:pt x="4891" y="176"/>
                    </a:lnTo>
                    <a:lnTo>
                      <a:pt x="4885" y="190"/>
                    </a:lnTo>
                    <a:lnTo>
                      <a:pt x="4879" y="206"/>
                    </a:lnTo>
                    <a:lnTo>
                      <a:pt x="4873" y="222"/>
                    </a:lnTo>
                    <a:lnTo>
                      <a:pt x="4869" y="239"/>
                    </a:lnTo>
                    <a:lnTo>
                      <a:pt x="4866" y="255"/>
                    </a:lnTo>
                    <a:lnTo>
                      <a:pt x="4863" y="273"/>
                    </a:lnTo>
                    <a:lnTo>
                      <a:pt x="4861" y="290"/>
                    </a:lnTo>
                    <a:lnTo>
                      <a:pt x="4860" y="309"/>
                    </a:lnTo>
                    <a:lnTo>
                      <a:pt x="4859" y="328"/>
                    </a:lnTo>
                    <a:lnTo>
                      <a:pt x="4860" y="346"/>
                    </a:lnTo>
                    <a:lnTo>
                      <a:pt x="4861" y="362"/>
                    </a:lnTo>
                    <a:lnTo>
                      <a:pt x="4862" y="380"/>
                    </a:lnTo>
                    <a:lnTo>
                      <a:pt x="4865" y="395"/>
                    </a:lnTo>
                    <a:lnTo>
                      <a:pt x="4868" y="412"/>
                    </a:lnTo>
                    <a:lnTo>
                      <a:pt x="4871" y="427"/>
                    </a:lnTo>
                    <a:lnTo>
                      <a:pt x="4876" y="441"/>
                    </a:lnTo>
                    <a:lnTo>
                      <a:pt x="4881" y="457"/>
                    </a:lnTo>
                    <a:lnTo>
                      <a:pt x="4887" y="470"/>
                    </a:lnTo>
                    <a:lnTo>
                      <a:pt x="4893" y="484"/>
                    </a:lnTo>
                    <a:lnTo>
                      <a:pt x="4900" y="497"/>
                    </a:lnTo>
                    <a:lnTo>
                      <a:pt x="4907" y="509"/>
                    </a:lnTo>
                    <a:lnTo>
                      <a:pt x="4915" y="522"/>
                    </a:lnTo>
                    <a:lnTo>
                      <a:pt x="4925" y="534"/>
                    </a:lnTo>
                    <a:lnTo>
                      <a:pt x="4934" y="544"/>
                    </a:lnTo>
                    <a:lnTo>
                      <a:pt x="4943" y="555"/>
                    </a:lnTo>
                    <a:lnTo>
                      <a:pt x="4955" y="565"/>
                    </a:lnTo>
                    <a:lnTo>
                      <a:pt x="4965" y="574"/>
                    </a:lnTo>
                    <a:lnTo>
                      <a:pt x="4977" y="583"/>
                    </a:lnTo>
                    <a:lnTo>
                      <a:pt x="4989" y="592"/>
                    </a:lnTo>
                    <a:lnTo>
                      <a:pt x="5002" y="599"/>
                    </a:lnTo>
                    <a:lnTo>
                      <a:pt x="5015" y="606"/>
                    </a:lnTo>
                    <a:lnTo>
                      <a:pt x="5029" y="612"/>
                    </a:lnTo>
                    <a:lnTo>
                      <a:pt x="5043" y="618"/>
                    </a:lnTo>
                    <a:lnTo>
                      <a:pt x="5058" y="623"/>
                    </a:lnTo>
                    <a:lnTo>
                      <a:pt x="5074" y="628"/>
                    </a:lnTo>
                    <a:lnTo>
                      <a:pt x="5089" y="632"/>
                    </a:lnTo>
                    <a:lnTo>
                      <a:pt x="5106" y="635"/>
                    </a:lnTo>
                    <a:lnTo>
                      <a:pt x="5122" y="637"/>
                    </a:lnTo>
                    <a:lnTo>
                      <a:pt x="5139" y="639"/>
                    </a:lnTo>
                    <a:lnTo>
                      <a:pt x="5158" y="640"/>
                    </a:lnTo>
                    <a:lnTo>
                      <a:pt x="5175" y="641"/>
                    </a:lnTo>
                    <a:lnTo>
                      <a:pt x="5203" y="640"/>
                    </a:lnTo>
                    <a:lnTo>
                      <a:pt x="5229" y="638"/>
                    </a:lnTo>
                    <a:lnTo>
                      <a:pt x="5253" y="635"/>
                    </a:lnTo>
                    <a:lnTo>
                      <a:pt x="5274" y="632"/>
                    </a:lnTo>
                    <a:lnTo>
                      <a:pt x="5294" y="628"/>
                    </a:lnTo>
                    <a:lnTo>
                      <a:pt x="5310" y="622"/>
                    </a:lnTo>
                    <a:lnTo>
                      <a:pt x="5324" y="617"/>
                    </a:lnTo>
                    <a:lnTo>
                      <a:pt x="5337" y="612"/>
                    </a:lnTo>
                    <a:lnTo>
                      <a:pt x="5318" y="523"/>
                    </a:lnTo>
                    <a:close/>
                    <a:moveTo>
                      <a:pt x="4374" y="631"/>
                    </a:moveTo>
                    <a:lnTo>
                      <a:pt x="4374" y="408"/>
                    </a:lnTo>
                    <a:lnTo>
                      <a:pt x="4374" y="371"/>
                    </a:lnTo>
                    <a:lnTo>
                      <a:pt x="4374" y="335"/>
                    </a:lnTo>
                    <a:lnTo>
                      <a:pt x="4374" y="301"/>
                    </a:lnTo>
                    <a:lnTo>
                      <a:pt x="4373" y="269"/>
                    </a:lnTo>
                    <a:lnTo>
                      <a:pt x="4372" y="237"/>
                    </a:lnTo>
                    <a:lnTo>
                      <a:pt x="4371" y="205"/>
                    </a:lnTo>
                    <a:lnTo>
                      <a:pt x="4370" y="175"/>
                    </a:lnTo>
                    <a:lnTo>
                      <a:pt x="4369" y="144"/>
                    </a:lnTo>
                    <a:lnTo>
                      <a:pt x="4371" y="144"/>
                    </a:lnTo>
                    <a:lnTo>
                      <a:pt x="4383" y="170"/>
                    </a:lnTo>
                    <a:lnTo>
                      <a:pt x="4396" y="198"/>
                    </a:lnTo>
                    <a:lnTo>
                      <a:pt x="4410" y="224"/>
                    </a:lnTo>
                    <a:lnTo>
                      <a:pt x="4423" y="251"/>
                    </a:lnTo>
                    <a:lnTo>
                      <a:pt x="4438" y="279"/>
                    </a:lnTo>
                    <a:lnTo>
                      <a:pt x="4453" y="306"/>
                    </a:lnTo>
                    <a:lnTo>
                      <a:pt x="4468" y="332"/>
                    </a:lnTo>
                    <a:lnTo>
                      <a:pt x="4483" y="358"/>
                    </a:lnTo>
                    <a:lnTo>
                      <a:pt x="4644" y="631"/>
                    </a:lnTo>
                    <a:lnTo>
                      <a:pt x="4761" y="631"/>
                    </a:lnTo>
                    <a:lnTo>
                      <a:pt x="4761" y="10"/>
                    </a:lnTo>
                    <a:lnTo>
                      <a:pt x="4657" y="10"/>
                    </a:lnTo>
                    <a:lnTo>
                      <a:pt x="4657" y="226"/>
                    </a:lnTo>
                    <a:lnTo>
                      <a:pt x="4657" y="261"/>
                    </a:lnTo>
                    <a:lnTo>
                      <a:pt x="4658" y="295"/>
                    </a:lnTo>
                    <a:lnTo>
                      <a:pt x="4658" y="328"/>
                    </a:lnTo>
                    <a:lnTo>
                      <a:pt x="4659" y="360"/>
                    </a:lnTo>
                    <a:lnTo>
                      <a:pt x="4661" y="391"/>
                    </a:lnTo>
                    <a:lnTo>
                      <a:pt x="4662" y="422"/>
                    </a:lnTo>
                    <a:lnTo>
                      <a:pt x="4665" y="453"/>
                    </a:lnTo>
                    <a:lnTo>
                      <a:pt x="4667" y="484"/>
                    </a:lnTo>
                    <a:lnTo>
                      <a:pt x="4665" y="485"/>
                    </a:lnTo>
                    <a:lnTo>
                      <a:pt x="4653" y="459"/>
                    </a:lnTo>
                    <a:lnTo>
                      <a:pt x="4642" y="433"/>
                    </a:lnTo>
                    <a:lnTo>
                      <a:pt x="4630" y="407"/>
                    </a:lnTo>
                    <a:lnTo>
                      <a:pt x="4616" y="381"/>
                    </a:lnTo>
                    <a:lnTo>
                      <a:pt x="4603" y="355"/>
                    </a:lnTo>
                    <a:lnTo>
                      <a:pt x="4589" y="328"/>
                    </a:lnTo>
                    <a:lnTo>
                      <a:pt x="4574" y="302"/>
                    </a:lnTo>
                    <a:lnTo>
                      <a:pt x="4559" y="277"/>
                    </a:lnTo>
                    <a:lnTo>
                      <a:pt x="4399" y="10"/>
                    </a:lnTo>
                    <a:lnTo>
                      <a:pt x="4270" y="10"/>
                    </a:lnTo>
                    <a:lnTo>
                      <a:pt x="4270" y="631"/>
                    </a:lnTo>
                    <a:lnTo>
                      <a:pt x="4374" y="631"/>
                    </a:lnTo>
                    <a:close/>
                    <a:moveTo>
                      <a:pt x="3827" y="369"/>
                    </a:moveTo>
                    <a:lnTo>
                      <a:pt x="3876" y="216"/>
                    </a:lnTo>
                    <a:lnTo>
                      <a:pt x="3884" y="187"/>
                    </a:lnTo>
                    <a:lnTo>
                      <a:pt x="3891" y="158"/>
                    </a:lnTo>
                    <a:lnTo>
                      <a:pt x="3898" y="129"/>
                    </a:lnTo>
                    <a:lnTo>
                      <a:pt x="3905" y="100"/>
                    </a:lnTo>
                    <a:lnTo>
                      <a:pt x="3908" y="100"/>
                    </a:lnTo>
                    <a:lnTo>
                      <a:pt x="3915" y="128"/>
                    </a:lnTo>
                    <a:lnTo>
                      <a:pt x="3922" y="157"/>
                    </a:lnTo>
                    <a:lnTo>
                      <a:pt x="3930" y="187"/>
                    </a:lnTo>
                    <a:lnTo>
                      <a:pt x="3938" y="217"/>
                    </a:lnTo>
                    <a:lnTo>
                      <a:pt x="3988" y="369"/>
                    </a:lnTo>
                    <a:lnTo>
                      <a:pt x="3827" y="369"/>
                    </a:lnTo>
                    <a:close/>
                    <a:moveTo>
                      <a:pt x="4006" y="456"/>
                    </a:moveTo>
                    <a:lnTo>
                      <a:pt x="4063" y="631"/>
                    </a:lnTo>
                    <a:lnTo>
                      <a:pt x="4184" y="631"/>
                    </a:lnTo>
                    <a:lnTo>
                      <a:pt x="3983" y="10"/>
                    </a:lnTo>
                    <a:lnTo>
                      <a:pt x="3839" y="10"/>
                    </a:lnTo>
                    <a:lnTo>
                      <a:pt x="3639" y="631"/>
                    </a:lnTo>
                    <a:lnTo>
                      <a:pt x="3756" y="631"/>
                    </a:lnTo>
                    <a:lnTo>
                      <a:pt x="3809" y="456"/>
                    </a:lnTo>
                    <a:lnTo>
                      <a:pt x="4006" y="456"/>
                    </a:lnTo>
                    <a:close/>
                    <a:moveTo>
                      <a:pt x="3389" y="631"/>
                    </a:moveTo>
                    <a:lnTo>
                      <a:pt x="3502" y="631"/>
                    </a:lnTo>
                    <a:lnTo>
                      <a:pt x="3502" y="105"/>
                    </a:lnTo>
                    <a:lnTo>
                      <a:pt x="3680" y="105"/>
                    </a:lnTo>
                    <a:lnTo>
                      <a:pt x="3680" y="10"/>
                    </a:lnTo>
                    <a:lnTo>
                      <a:pt x="3211" y="10"/>
                    </a:lnTo>
                    <a:lnTo>
                      <a:pt x="3211" y="105"/>
                    </a:lnTo>
                    <a:lnTo>
                      <a:pt x="3389" y="105"/>
                    </a:lnTo>
                    <a:lnTo>
                      <a:pt x="3389" y="631"/>
                    </a:lnTo>
                    <a:close/>
                    <a:moveTo>
                      <a:pt x="2906" y="631"/>
                    </a:moveTo>
                    <a:lnTo>
                      <a:pt x="3275" y="631"/>
                    </a:lnTo>
                    <a:lnTo>
                      <a:pt x="3275" y="536"/>
                    </a:lnTo>
                    <a:lnTo>
                      <a:pt x="3020" y="536"/>
                    </a:lnTo>
                    <a:lnTo>
                      <a:pt x="3020" y="10"/>
                    </a:lnTo>
                    <a:lnTo>
                      <a:pt x="2906" y="10"/>
                    </a:lnTo>
                    <a:lnTo>
                      <a:pt x="2906" y="631"/>
                    </a:lnTo>
                    <a:close/>
                    <a:moveTo>
                      <a:pt x="2293" y="10"/>
                    </a:moveTo>
                    <a:lnTo>
                      <a:pt x="2293" y="365"/>
                    </a:lnTo>
                    <a:lnTo>
                      <a:pt x="2293" y="383"/>
                    </a:lnTo>
                    <a:lnTo>
                      <a:pt x="2294" y="400"/>
                    </a:lnTo>
                    <a:lnTo>
                      <a:pt x="2295" y="417"/>
                    </a:lnTo>
                    <a:lnTo>
                      <a:pt x="2297" y="433"/>
                    </a:lnTo>
                    <a:lnTo>
                      <a:pt x="2299" y="449"/>
                    </a:lnTo>
                    <a:lnTo>
                      <a:pt x="2303" y="463"/>
                    </a:lnTo>
                    <a:lnTo>
                      <a:pt x="2306" y="477"/>
                    </a:lnTo>
                    <a:lnTo>
                      <a:pt x="2310" y="491"/>
                    </a:lnTo>
                    <a:lnTo>
                      <a:pt x="2314" y="503"/>
                    </a:lnTo>
                    <a:lnTo>
                      <a:pt x="2319" y="515"/>
                    </a:lnTo>
                    <a:lnTo>
                      <a:pt x="2324" y="528"/>
                    </a:lnTo>
                    <a:lnTo>
                      <a:pt x="2330" y="538"/>
                    </a:lnTo>
                    <a:lnTo>
                      <a:pt x="2336" y="548"/>
                    </a:lnTo>
                    <a:lnTo>
                      <a:pt x="2343" y="559"/>
                    </a:lnTo>
                    <a:lnTo>
                      <a:pt x="2350" y="568"/>
                    </a:lnTo>
                    <a:lnTo>
                      <a:pt x="2357" y="576"/>
                    </a:lnTo>
                    <a:lnTo>
                      <a:pt x="2365" y="584"/>
                    </a:lnTo>
                    <a:lnTo>
                      <a:pt x="2373" y="592"/>
                    </a:lnTo>
                    <a:lnTo>
                      <a:pt x="2383" y="599"/>
                    </a:lnTo>
                    <a:lnTo>
                      <a:pt x="2392" y="605"/>
                    </a:lnTo>
                    <a:lnTo>
                      <a:pt x="2401" y="611"/>
                    </a:lnTo>
                    <a:lnTo>
                      <a:pt x="2411" y="616"/>
                    </a:lnTo>
                    <a:lnTo>
                      <a:pt x="2422" y="621"/>
                    </a:lnTo>
                    <a:lnTo>
                      <a:pt x="2432" y="625"/>
                    </a:lnTo>
                    <a:lnTo>
                      <a:pt x="2443" y="629"/>
                    </a:lnTo>
                    <a:lnTo>
                      <a:pt x="2455" y="633"/>
                    </a:lnTo>
                    <a:lnTo>
                      <a:pt x="2466" y="635"/>
                    </a:lnTo>
                    <a:lnTo>
                      <a:pt x="2478" y="637"/>
                    </a:lnTo>
                    <a:lnTo>
                      <a:pt x="2503" y="640"/>
                    </a:lnTo>
                    <a:lnTo>
                      <a:pt x="2530" y="641"/>
                    </a:lnTo>
                    <a:lnTo>
                      <a:pt x="2543" y="641"/>
                    </a:lnTo>
                    <a:lnTo>
                      <a:pt x="2556" y="640"/>
                    </a:lnTo>
                    <a:lnTo>
                      <a:pt x="2570" y="639"/>
                    </a:lnTo>
                    <a:lnTo>
                      <a:pt x="2583" y="637"/>
                    </a:lnTo>
                    <a:lnTo>
                      <a:pt x="2595" y="635"/>
                    </a:lnTo>
                    <a:lnTo>
                      <a:pt x="2608" y="632"/>
                    </a:lnTo>
                    <a:lnTo>
                      <a:pt x="2619" y="629"/>
                    </a:lnTo>
                    <a:lnTo>
                      <a:pt x="2631" y="624"/>
                    </a:lnTo>
                    <a:lnTo>
                      <a:pt x="2643" y="620"/>
                    </a:lnTo>
                    <a:lnTo>
                      <a:pt x="2653" y="615"/>
                    </a:lnTo>
                    <a:lnTo>
                      <a:pt x="2663" y="610"/>
                    </a:lnTo>
                    <a:lnTo>
                      <a:pt x="2673" y="604"/>
                    </a:lnTo>
                    <a:lnTo>
                      <a:pt x="2683" y="598"/>
                    </a:lnTo>
                    <a:lnTo>
                      <a:pt x="2692" y="591"/>
                    </a:lnTo>
                    <a:lnTo>
                      <a:pt x="2701" y="582"/>
                    </a:lnTo>
                    <a:lnTo>
                      <a:pt x="2709" y="574"/>
                    </a:lnTo>
                    <a:lnTo>
                      <a:pt x="2718" y="566"/>
                    </a:lnTo>
                    <a:lnTo>
                      <a:pt x="2725" y="557"/>
                    </a:lnTo>
                    <a:lnTo>
                      <a:pt x="2732" y="546"/>
                    </a:lnTo>
                    <a:lnTo>
                      <a:pt x="2738" y="536"/>
                    </a:lnTo>
                    <a:lnTo>
                      <a:pt x="2744" y="525"/>
                    </a:lnTo>
                    <a:lnTo>
                      <a:pt x="2750" y="513"/>
                    </a:lnTo>
                    <a:lnTo>
                      <a:pt x="2755" y="501"/>
                    </a:lnTo>
                    <a:lnTo>
                      <a:pt x="2760" y="489"/>
                    </a:lnTo>
                    <a:lnTo>
                      <a:pt x="2764" y="475"/>
                    </a:lnTo>
                    <a:lnTo>
                      <a:pt x="2767" y="461"/>
                    </a:lnTo>
                    <a:lnTo>
                      <a:pt x="2770" y="446"/>
                    </a:lnTo>
                    <a:lnTo>
                      <a:pt x="2772" y="431"/>
                    </a:lnTo>
                    <a:lnTo>
                      <a:pt x="2774" y="416"/>
                    </a:lnTo>
                    <a:lnTo>
                      <a:pt x="2776" y="399"/>
                    </a:lnTo>
                    <a:lnTo>
                      <a:pt x="2777" y="383"/>
                    </a:lnTo>
                    <a:lnTo>
                      <a:pt x="2777" y="364"/>
                    </a:lnTo>
                    <a:lnTo>
                      <a:pt x="2777" y="10"/>
                    </a:lnTo>
                    <a:lnTo>
                      <a:pt x="2664" y="10"/>
                    </a:lnTo>
                    <a:lnTo>
                      <a:pt x="2664" y="372"/>
                    </a:lnTo>
                    <a:lnTo>
                      <a:pt x="2663" y="394"/>
                    </a:lnTo>
                    <a:lnTo>
                      <a:pt x="2661" y="415"/>
                    </a:lnTo>
                    <a:lnTo>
                      <a:pt x="2659" y="433"/>
                    </a:lnTo>
                    <a:lnTo>
                      <a:pt x="2655" y="451"/>
                    </a:lnTo>
                    <a:lnTo>
                      <a:pt x="2650" y="467"/>
                    </a:lnTo>
                    <a:lnTo>
                      <a:pt x="2644" y="481"/>
                    </a:lnTo>
                    <a:lnTo>
                      <a:pt x="2638" y="495"/>
                    </a:lnTo>
                    <a:lnTo>
                      <a:pt x="2629" y="506"/>
                    </a:lnTo>
                    <a:lnTo>
                      <a:pt x="2620" y="516"/>
                    </a:lnTo>
                    <a:lnTo>
                      <a:pt x="2611" y="526"/>
                    </a:lnTo>
                    <a:lnTo>
                      <a:pt x="2600" y="533"/>
                    </a:lnTo>
                    <a:lnTo>
                      <a:pt x="2588" y="539"/>
                    </a:lnTo>
                    <a:lnTo>
                      <a:pt x="2576" y="544"/>
                    </a:lnTo>
                    <a:lnTo>
                      <a:pt x="2563" y="547"/>
                    </a:lnTo>
                    <a:lnTo>
                      <a:pt x="2548" y="549"/>
                    </a:lnTo>
                    <a:lnTo>
                      <a:pt x="2534" y="549"/>
                    </a:lnTo>
                    <a:lnTo>
                      <a:pt x="2519" y="549"/>
                    </a:lnTo>
                    <a:lnTo>
                      <a:pt x="2506" y="547"/>
                    </a:lnTo>
                    <a:lnTo>
                      <a:pt x="2493" y="543"/>
                    </a:lnTo>
                    <a:lnTo>
                      <a:pt x="2481" y="539"/>
                    </a:lnTo>
                    <a:lnTo>
                      <a:pt x="2470" y="533"/>
                    </a:lnTo>
                    <a:lnTo>
                      <a:pt x="2460" y="526"/>
                    </a:lnTo>
                    <a:lnTo>
                      <a:pt x="2449" y="516"/>
                    </a:lnTo>
                    <a:lnTo>
                      <a:pt x="2441" y="506"/>
                    </a:lnTo>
                    <a:lnTo>
                      <a:pt x="2433" y="495"/>
                    </a:lnTo>
                    <a:lnTo>
                      <a:pt x="2426" y="481"/>
                    </a:lnTo>
                    <a:lnTo>
                      <a:pt x="2421" y="467"/>
                    </a:lnTo>
                    <a:lnTo>
                      <a:pt x="2416" y="451"/>
                    </a:lnTo>
                    <a:lnTo>
                      <a:pt x="2411" y="433"/>
                    </a:lnTo>
                    <a:lnTo>
                      <a:pt x="2408" y="415"/>
                    </a:lnTo>
                    <a:lnTo>
                      <a:pt x="2406" y="394"/>
                    </a:lnTo>
                    <a:lnTo>
                      <a:pt x="2406" y="372"/>
                    </a:lnTo>
                    <a:lnTo>
                      <a:pt x="2406" y="10"/>
                    </a:lnTo>
                    <a:lnTo>
                      <a:pt x="2293" y="10"/>
                    </a:lnTo>
                    <a:close/>
                    <a:moveTo>
                      <a:pt x="1789" y="601"/>
                    </a:moveTo>
                    <a:lnTo>
                      <a:pt x="1803" y="609"/>
                    </a:lnTo>
                    <a:lnTo>
                      <a:pt x="1821" y="616"/>
                    </a:lnTo>
                    <a:lnTo>
                      <a:pt x="1840" y="622"/>
                    </a:lnTo>
                    <a:lnTo>
                      <a:pt x="1861" y="629"/>
                    </a:lnTo>
                    <a:lnTo>
                      <a:pt x="1883" y="634"/>
                    </a:lnTo>
                    <a:lnTo>
                      <a:pt x="1908" y="637"/>
                    </a:lnTo>
                    <a:lnTo>
                      <a:pt x="1932" y="640"/>
                    </a:lnTo>
                    <a:lnTo>
                      <a:pt x="1956" y="641"/>
                    </a:lnTo>
                    <a:lnTo>
                      <a:pt x="1986" y="640"/>
                    </a:lnTo>
                    <a:lnTo>
                      <a:pt x="2013" y="637"/>
                    </a:lnTo>
                    <a:lnTo>
                      <a:pt x="2025" y="635"/>
                    </a:lnTo>
                    <a:lnTo>
                      <a:pt x="2037" y="632"/>
                    </a:lnTo>
                    <a:lnTo>
                      <a:pt x="2050" y="629"/>
                    </a:lnTo>
                    <a:lnTo>
                      <a:pt x="2061" y="625"/>
                    </a:lnTo>
                    <a:lnTo>
                      <a:pt x="2071" y="621"/>
                    </a:lnTo>
                    <a:lnTo>
                      <a:pt x="2082" y="617"/>
                    </a:lnTo>
                    <a:lnTo>
                      <a:pt x="2092" y="613"/>
                    </a:lnTo>
                    <a:lnTo>
                      <a:pt x="2101" y="608"/>
                    </a:lnTo>
                    <a:lnTo>
                      <a:pt x="2110" y="603"/>
                    </a:lnTo>
                    <a:lnTo>
                      <a:pt x="2119" y="597"/>
                    </a:lnTo>
                    <a:lnTo>
                      <a:pt x="2127" y="591"/>
                    </a:lnTo>
                    <a:lnTo>
                      <a:pt x="2134" y="584"/>
                    </a:lnTo>
                    <a:lnTo>
                      <a:pt x="2141" y="578"/>
                    </a:lnTo>
                    <a:lnTo>
                      <a:pt x="2147" y="571"/>
                    </a:lnTo>
                    <a:lnTo>
                      <a:pt x="2154" y="564"/>
                    </a:lnTo>
                    <a:lnTo>
                      <a:pt x="2160" y="557"/>
                    </a:lnTo>
                    <a:lnTo>
                      <a:pt x="2170" y="541"/>
                    </a:lnTo>
                    <a:lnTo>
                      <a:pt x="2177" y="526"/>
                    </a:lnTo>
                    <a:lnTo>
                      <a:pt x="2183" y="508"/>
                    </a:lnTo>
                    <a:lnTo>
                      <a:pt x="2189" y="491"/>
                    </a:lnTo>
                    <a:lnTo>
                      <a:pt x="2191" y="472"/>
                    </a:lnTo>
                    <a:lnTo>
                      <a:pt x="2192" y="454"/>
                    </a:lnTo>
                    <a:lnTo>
                      <a:pt x="2192" y="437"/>
                    </a:lnTo>
                    <a:lnTo>
                      <a:pt x="2190" y="422"/>
                    </a:lnTo>
                    <a:lnTo>
                      <a:pt x="2186" y="407"/>
                    </a:lnTo>
                    <a:lnTo>
                      <a:pt x="2182" y="393"/>
                    </a:lnTo>
                    <a:lnTo>
                      <a:pt x="2176" y="380"/>
                    </a:lnTo>
                    <a:lnTo>
                      <a:pt x="2170" y="367"/>
                    </a:lnTo>
                    <a:lnTo>
                      <a:pt x="2162" y="355"/>
                    </a:lnTo>
                    <a:lnTo>
                      <a:pt x="2153" y="344"/>
                    </a:lnTo>
                    <a:lnTo>
                      <a:pt x="2142" y="332"/>
                    </a:lnTo>
                    <a:lnTo>
                      <a:pt x="2130" y="322"/>
                    </a:lnTo>
                    <a:lnTo>
                      <a:pt x="2117" y="313"/>
                    </a:lnTo>
                    <a:lnTo>
                      <a:pt x="2102" y="303"/>
                    </a:lnTo>
                    <a:lnTo>
                      <a:pt x="2087" y="294"/>
                    </a:lnTo>
                    <a:lnTo>
                      <a:pt x="2070" y="286"/>
                    </a:lnTo>
                    <a:lnTo>
                      <a:pt x="2052" y="278"/>
                    </a:lnTo>
                    <a:lnTo>
                      <a:pt x="2032" y="270"/>
                    </a:lnTo>
                    <a:lnTo>
                      <a:pt x="2004" y="258"/>
                    </a:lnTo>
                    <a:lnTo>
                      <a:pt x="1979" y="247"/>
                    </a:lnTo>
                    <a:lnTo>
                      <a:pt x="1969" y="242"/>
                    </a:lnTo>
                    <a:lnTo>
                      <a:pt x="1958" y="236"/>
                    </a:lnTo>
                    <a:lnTo>
                      <a:pt x="1950" y="230"/>
                    </a:lnTo>
                    <a:lnTo>
                      <a:pt x="1942" y="224"/>
                    </a:lnTo>
                    <a:lnTo>
                      <a:pt x="1936" y="219"/>
                    </a:lnTo>
                    <a:lnTo>
                      <a:pt x="1930" y="213"/>
                    </a:lnTo>
                    <a:lnTo>
                      <a:pt x="1924" y="206"/>
                    </a:lnTo>
                    <a:lnTo>
                      <a:pt x="1920" y="200"/>
                    </a:lnTo>
                    <a:lnTo>
                      <a:pt x="1917" y="192"/>
                    </a:lnTo>
                    <a:lnTo>
                      <a:pt x="1915" y="184"/>
                    </a:lnTo>
                    <a:lnTo>
                      <a:pt x="1914" y="177"/>
                    </a:lnTo>
                    <a:lnTo>
                      <a:pt x="1914" y="168"/>
                    </a:lnTo>
                    <a:lnTo>
                      <a:pt x="1914" y="162"/>
                    </a:lnTo>
                    <a:lnTo>
                      <a:pt x="1915" y="154"/>
                    </a:lnTo>
                    <a:lnTo>
                      <a:pt x="1917" y="147"/>
                    </a:lnTo>
                    <a:lnTo>
                      <a:pt x="1919" y="141"/>
                    </a:lnTo>
                    <a:lnTo>
                      <a:pt x="1923" y="135"/>
                    </a:lnTo>
                    <a:lnTo>
                      <a:pt x="1928" y="129"/>
                    </a:lnTo>
                    <a:lnTo>
                      <a:pt x="1933" y="122"/>
                    </a:lnTo>
                    <a:lnTo>
                      <a:pt x="1938" y="117"/>
                    </a:lnTo>
                    <a:lnTo>
                      <a:pt x="1945" y="112"/>
                    </a:lnTo>
                    <a:lnTo>
                      <a:pt x="1952" y="107"/>
                    </a:lnTo>
                    <a:lnTo>
                      <a:pt x="1960" y="103"/>
                    </a:lnTo>
                    <a:lnTo>
                      <a:pt x="1970" y="100"/>
                    </a:lnTo>
                    <a:lnTo>
                      <a:pt x="1980" y="97"/>
                    </a:lnTo>
                    <a:lnTo>
                      <a:pt x="1991" y="95"/>
                    </a:lnTo>
                    <a:lnTo>
                      <a:pt x="2004" y="94"/>
                    </a:lnTo>
                    <a:lnTo>
                      <a:pt x="2016" y="94"/>
                    </a:lnTo>
                    <a:lnTo>
                      <a:pt x="2037" y="94"/>
                    </a:lnTo>
                    <a:lnTo>
                      <a:pt x="2057" y="96"/>
                    </a:lnTo>
                    <a:lnTo>
                      <a:pt x="2075" y="100"/>
                    </a:lnTo>
                    <a:lnTo>
                      <a:pt x="2092" y="104"/>
                    </a:lnTo>
                    <a:lnTo>
                      <a:pt x="2106" y="108"/>
                    </a:lnTo>
                    <a:lnTo>
                      <a:pt x="2120" y="113"/>
                    </a:lnTo>
                    <a:lnTo>
                      <a:pt x="2131" y="118"/>
                    </a:lnTo>
                    <a:lnTo>
                      <a:pt x="2140" y="122"/>
                    </a:lnTo>
                    <a:lnTo>
                      <a:pt x="2167" y="31"/>
                    </a:lnTo>
                    <a:lnTo>
                      <a:pt x="2155" y="25"/>
                    </a:lnTo>
                    <a:lnTo>
                      <a:pt x="2139" y="20"/>
                    </a:lnTo>
                    <a:lnTo>
                      <a:pt x="2124" y="14"/>
                    </a:lnTo>
                    <a:lnTo>
                      <a:pt x="2106" y="9"/>
                    </a:lnTo>
                    <a:lnTo>
                      <a:pt x="2087" y="6"/>
                    </a:lnTo>
                    <a:lnTo>
                      <a:pt x="2065" y="3"/>
                    </a:lnTo>
                    <a:lnTo>
                      <a:pt x="2043" y="1"/>
                    </a:lnTo>
                    <a:lnTo>
                      <a:pt x="2019" y="0"/>
                    </a:lnTo>
                    <a:lnTo>
                      <a:pt x="1994" y="1"/>
                    </a:lnTo>
                    <a:lnTo>
                      <a:pt x="1971" y="4"/>
                    </a:lnTo>
                    <a:lnTo>
                      <a:pt x="1948" y="8"/>
                    </a:lnTo>
                    <a:lnTo>
                      <a:pt x="1928" y="14"/>
                    </a:lnTo>
                    <a:lnTo>
                      <a:pt x="1908" y="22"/>
                    </a:lnTo>
                    <a:lnTo>
                      <a:pt x="1890" y="30"/>
                    </a:lnTo>
                    <a:lnTo>
                      <a:pt x="1873" y="40"/>
                    </a:lnTo>
                    <a:lnTo>
                      <a:pt x="1859" y="51"/>
                    </a:lnTo>
                    <a:lnTo>
                      <a:pt x="1845" y="64"/>
                    </a:lnTo>
                    <a:lnTo>
                      <a:pt x="1833" y="77"/>
                    </a:lnTo>
                    <a:lnTo>
                      <a:pt x="1823" y="93"/>
                    </a:lnTo>
                    <a:lnTo>
                      <a:pt x="1815" y="108"/>
                    </a:lnTo>
                    <a:lnTo>
                      <a:pt x="1808" y="124"/>
                    </a:lnTo>
                    <a:lnTo>
                      <a:pt x="1803" y="142"/>
                    </a:lnTo>
                    <a:lnTo>
                      <a:pt x="1800" y="159"/>
                    </a:lnTo>
                    <a:lnTo>
                      <a:pt x="1799" y="179"/>
                    </a:lnTo>
                    <a:lnTo>
                      <a:pt x="1800" y="194"/>
                    </a:lnTo>
                    <a:lnTo>
                      <a:pt x="1802" y="211"/>
                    </a:lnTo>
                    <a:lnTo>
                      <a:pt x="1806" y="225"/>
                    </a:lnTo>
                    <a:lnTo>
                      <a:pt x="1811" y="240"/>
                    </a:lnTo>
                    <a:lnTo>
                      <a:pt x="1818" y="253"/>
                    </a:lnTo>
                    <a:lnTo>
                      <a:pt x="1825" y="265"/>
                    </a:lnTo>
                    <a:lnTo>
                      <a:pt x="1834" y="277"/>
                    </a:lnTo>
                    <a:lnTo>
                      <a:pt x="1844" y="288"/>
                    </a:lnTo>
                    <a:lnTo>
                      <a:pt x="1857" y="299"/>
                    </a:lnTo>
                    <a:lnTo>
                      <a:pt x="1869" y="310"/>
                    </a:lnTo>
                    <a:lnTo>
                      <a:pt x="1882" y="319"/>
                    </a:lnTo>
                    <a:lnTo>
                      <a:pt x="1898" y="328"/>
                    </a:lnTo>
                    <a:lnTo>
                      <a:pt x="1913" y="336"/>
                    </a:lnTo>
                    <a:lnTo>
                      <a:pt x="1931" y="345"/>
                    </a:lnTo>
                    <a:lnTo>
                      <a:pt x="1948" y="352"/>
                    </a:lnTo>
                    <a:lnTo>
                      <a:pt x="1967" y="359"/>
                    </a:lnTo>
                    <a:lnTo>
                      <a:pt x="1994" y="369"/>
                    </a:lnTo>
                    <a:lnTo>
                      <a:pt x="2017" y="381"/>
                    </a:lnTo>
                    <a:lnTo>
                      <a:pt x="2027" y="386"/>
                    </a:lnTo>
                    <a:lnTo>
                      <a:pt x="2036" y="392"/>
                    </a:lnTo>
                    <a:lnTo>
                      <a:pt x="2044" y="397"/>
                    </a:lnTo>
                    <a:lnTo>
                      <a:pt x="2051" y="403"/>
                    </a:lnTo>
                    <a:lnTo>
                      <a:pt x="2057" y="409"/>
                    </a:lnTo>
                    <a:lnTo>
                      <a:pt x="2062" y="417"/>
                    </a:lnTo>
                    <a:lnTo>
                      <a:pt x="2067" y="423"/>
                    </a:lnTo>
                    <a:lnTo>
                      <a:pt x="2070" y="430"/>
                    </a:lnTo>
                    <a:lnTo>
                      <a:pt x="2073" y="437"/>
                    </a:lnTo>
                    <a:lnTo>
                      <a:pt x="2075" y="445"/>
                    </a:lnTo>
                    <a:lnTo>
                      <a:pt x="2077" y="454"/>
                    </a:lnTo>
                    <a:lnTo>
                      <a:pt x="2077" y="462"/>
                    </a:lnTo>
                    <a:lnTo>
                      <a:pt x="2077" y="471"/>
                    </a:lnTo>
                    <a:lnTo>
                      <a:pt x="2074" y="480"/>
                    </a:lnTo>
                    <a:lnTo>
                      <a:pt x="2072" y="489"/>
                    </a:lnTo>
                    <a:lnTo>
                      <a:pt x="2069" y="497"/>
                    </a:lnTo>
                    <a:lnTo>
                      <a:pt x="2065" y="504"/>
                    </a:lnTo>
                    <a:lnTo>
                      <a:pt x="2060" y="511"/>
                    </a:lnTo>
                    <a:lnTo>
                      <a:pt x="2054" y="517"/>
                    </a:lnTo>
                    <a:lnTo>
                      <a:pt x="2048" y="524"/>
                    </a:lnTo>
                    <a:lnTo>
                      <a:pt x="2040" y="529"/>
                    </a:lnTo>
                    <a:lnTo>
                      <a:pt x="2031" y="533"/>
                    </a:lnTo>
                    <a:lnTo>
                      <a:pt x="2022" y="537"/>
                    </a:lnTo>
                    <a:lnTo>
                      <a:pt x="2012" y="540"/>
                    </a:lnTo>
                    <a:lnTo>
                      <a:pt x="2002" y="543"/>
                    </a:lnTo>
                    <a:lnTo>
                      <a:pt x="1989" y="545"/>
                    </a:lnTo>
                    <a:lnTo>
                      <a:pt x="1977" y="546"/>
                    </a:lnTo>
                    <a:lnTo>
                      <a:pt x="1965" y="546"/>
                    </a:lnTo>
                    <a:lnTo>
                      <a:pt x="1943" y="546"/>
                    </a:lnTo>
                    <a:lnTo>
                      <a:pt x="1921" y="543"/>
                    </a:lnTo>
                    <a:lnTo>
                      <a:pt x="1901" y="540"/>
                    </a:lnTo>
                    <a:lnTo>
                      <a:pt x="1881" y="535"/>
                    </a:lnTo>
                    <a:lnTo>
                      <a:pt x="1863" y="529"/>
                    </a:lnTo>
                    <a:lnTo>
                      <a:pt x="1845" y="523"/>
                    </a:lnTo>
                    <a:lnTo>
                      <a:pt x="1829" y="514"/>
                    </a:lnTo>
                    <a:lnTo>
                      <a:pt x="1815" y="507"/>
                    </a:lnTo>
                    <a:lnTo>
                      <a:pt x="1789" y="601"/>
                    </a:lnTo>
                    <a:close/>
                    <a:moveTo>
                      <a:pt x="1300" y="631"/>
                    </a:moveTo>
                    <a:lnTo>
                      <a:pt x="1300" y="408"/>
                    </a:lnTo>
                    <a:lnTo>
                      <a:pt x="1300" y="371"/>
                    </a:lnTo>
                    <a:lnTo>
                      <a:pt x="1299" y="335"/>
                    </a:lnTo>
                    <a:lnTo>
                      <a:pt x="1299" y="301"/>
                    </a:lnTo>
                    <a:lnTo>
                      <a:pt x="1298" y="269"/>
                    </a:lnTo>
                    <a:lnTo>
                      <a:pt x="1298" y="237"/>
                    </a:lnTo>
                    <a:lnTo>
                      <a:pt x="1297" y="205"/>
                    </a:lnTo>
                    <a:lnTo>
                      <a:pt x="1295" y="175"/>
                    </a:lnTo>
                    <a:lnTo>
                      <a:pt x="1294" y="144"/>
                    </a:lnTo>
                    <a:lnTo>
                      <a:pt x="1297" y="144"/>
                    </a:lnTo>
                    <a:lnTo>
                      <a:pt x="1308" y="170"/>
                    </a:lnTo>
                    <a:lnTo>
                      <a:pt x="1321" y="198"/>
                    </a:lnTo>
                    <a:lnTo>
                      <a:pt x="1335" y="224"/>
                    </a:lnTo>
                    <a:lnTo>
                      <a:pt x="1348" y="251"/>
                    </a:lnTo>
                    <a:lnTo>
                      <a:pt x="1362" y="279"/>
                    </a:lnTo>
                    <a:lnTo>
                      <a:pt x="1378" y="306"/>
                    </a:lnTo>
                    <a:lnTo>
                      <a:pt x="1392" y="332"/>
                    </a:lnTo>
                    <a:lnTo>
                      <a:pt x="1408" y="358"/>
                    </a:lnTo>
                    <a:lnTo>
                      <a:pt x="1569" y="631"/>
                    </a:lnTo>
                    <a:lnTo>
                      <a:pt x="1686" y="631"/>
                    </a:lnTo>
                    <a:lnTo>
                      <a:pt x="1686" y="10"/>
                    </a:lnTo>
                    <a:lnTo>
                      <a:pt x="1582" y="10"/>
                    </a:lnTo>
                    <a:lnTo>
                      <a:pt x="1582" y="226"/>
                    </a:lnTo>
                    <a:lnTo>
                      <a:pt x="1582" y="261"/>
                    </a:lnTo>
                    <a:lnTo>
                      <a:pt x="1582" y="295"/>
                    </a:lnTo>
                    <a:lnTo>
                      <a:pt x="1583" y="328"/>
                    </a:lnTo>
                    <a:lnTo>
                      <a:pt x="1584" y="360"/>
                    </a:lnTo>
                    <a:lnTo>
                      <a:pt x="1585" y="391"/>
                    </a:lnTo>
                    <a:lnTo>
                      <a:pt x="1587" y="422"/>
                    </a:lnTo>
                    <a:lnTo>
                      <a:pt x="1589" y="453"/>
                    </a:lnTo>
                    <a:lnTo>
                      <a:pt x="1592" y="484"/>
                    </a:lnTo>
                    <a:lnTo>
                      <a:pt x="1589" y="485"/>
                    </a:lnTo>
                    <a:lnTo>
                      <a:pt x="1578" y="459"/>
                    </a:lnTo>
                    <a:lnTo>
                      <a:pt x="1567" y="433"/>
                    </a:lnTo>
                    <a:lnTo>
                      <a:pt x="1555" y="407"/>
                    </a:lnTo>
                    <a:lnTo>
                      <a:pt x="1541" y="381"/>
                    </a:lnTo>
                    <a:lnTo>
                      <a:pt x="1528" y="355"/>
                    </a:lnTo>
                    <a:lnTo>
                      <a:pt x="1513" y="328"/>
                    </a:lnTo>
                    <a:lnTo>
                      <a:pt x="1499" y="302"/>
                    </a:lnTo>
                    <a:lnTo>
                      <a:pt x="1484" y="277"/>
                    </a:lnTo>
                    <a:lnTo>
                      <a:pt x="1324" y="10"/>
                    </a:lnTo>
                    <a:lnTo>
                      <a:pt x="1195" y="10"/>
                    </a:lnTo>
                    <a:lnTo>
                      <a:pt x="1195" y="631"/>
                    </a:lnTo>
                    <a:lnTo>
                      <a:pt x="1300" y="631"/>
                    </a:lnTo>
                    <a:close/>
                    <a:moveTo>
                      <a:pt x="804" y="550"/>
                    </a:moveTo>
                    <a:lnTo>
                      <a:pt x="795" y="549"/>
                    </a:lnTo>
                    <a:lnTo>
                      <a:pt x="785" y="549"/>
                    </a:lnTo>
                    <a:lnTo>
                      <a:pt x="776" y="547"/>
                    </a:lnTo>
                    <a:lnTo>
                      <a:pt x="766" y="545"/>
                    </a:lnTo>
                    <a:lnTo>
                      <a:pt x="757" y="543"/>
                    </a:lnTo>
                    <a:lnTo>
                      <a:pt x="749" y="540"/>
                    </a:lnTo>
                    <a:lnTo>
                      <a:pt x="741" y="536"/>
                    </a:lnTo>
                    <a:lnTo>
                      <a:pt x="733" y="532"/>
                    </a:lnTo>
                    <a:lnTo>
                      <a:pt x="724" y="527"/>
                    </a:lnTo>
                    <a:lnTo>
                      <a:pt x="717" y="523"/>
                    </a:lnTo>
                    <a:lnTo>
                      <a:pt x="710" y="516"/>
                    </a:lnTo>
                    <a:lnTo>
                      <a:pt x="703" y="510"/>
                    </a:lnTo>
                    <a:lnTo>
                      <a:pt x="690" y="497"/>
                    </a:lnTo>
                    <a:lnTo>
                      <a:pt x="679" y="482"/>
                    </a:lnTo>
                    <a:lnTo>
                      <a:pt x="668" y="466"/>
                    </a:lnTo>
                    <a:lnTo>
                      <a:pt x="660" y="449"/>
                    </a:lnTo>
                    <a:lnTo>
                      <a:pt x="651" y="430"/>
                    </a:lnTo>
                    <a:lnTo>
                      <a:pt x="645" y="410"/>
                    </a:lnTo>
                    <a:lnTo>
                      <a:pt x="640" y="389"/>
                    </a:lnTo>
                    <a:lnTo>
                      <a:pt x="637" y="367"/>
                    </a:lnTo>
                    <a:lnTo>
                      <a:pt x="634" y="346"/>
                    </a:lnTo>
                    <a:lnTo>
                      <a:pt x="634" y="322"/>
                    </a:lnTo>
                    <a:lnTo>
                      <a:pt x="634" y="299"/>
                    </a:lnTo>
                    <a:lnTo>
                      <a:pt x="636" y="277"/>
                    </a:lnTo>
                    <a:lnTo>
                      <a:pt x="640" y="255"/>
                    </a:lnTo>
                    <a:lnTo>
                      <a:pt x="645" y="235"/>
                    </a:lnTo>
                    <a:lnTo>
                      <a:pt x="651" y="214"/>
                    </a:lnTo>
                    <a:lnTo>
                      <a:pt x="659" y="194"/>
                    </a:lnTo>
                    <a:lnTo>
                      <a:pt x="668" y="177"/>
                    </a:lnTo>
                    <a:lnTo>
                      <a:pt x="677" y="160"/>
                    </a:lnTo>
                    <a:lnTo>
                      <a:pt x="689" y="145"/>
                    </a:lnTo>
                    <a:lnTo>
                      <a:pt x="702" y="132"/>
                    </a:lnTo>
                    <a:lnTo>
                      <a:pt x="709" y="126"/>
                    </a:lnTo>
                    <a:lnTo>
                      <a:pt x="716" y="119"/>
                    </a:lnTo>
                    <a:lnTo>
                      <a:pt x="723" y="114"/>
                    </a:lnTo>
                    <a:lnTo>
                      <a:pt x="732" y="109"/>
                    </a:lnTo>
                    <a:lnTo>
                      <a:pt x="740" y="105"/>
                    </a:lnTo>
                    <a:lnTo>
                      <a:pt x="748" y="102"/>
                    </a:lnTo>
                    <a:lnTo>
                      <a:pt x="757" y="99"/>
                    </a:lnTo>
                    <a:lnTo>
                      <a:pt x="766" y="96"/>
                    </a:lnTo>
                    <a:lnTo>
                      <a:pt x="776" y="94"/>
                    </a:lnTo>
                    <a:lnTo>
                      <a:pt x="786" y="92"/>
                    </a:lnTo>
                    <a:lnTo>
                      <a:pt x="795" y="91"/>
                    </a:lnTo>
                    <a:lnTo>
                      <a:pt x="807" y="91"/>
                    </a:lnTo>
                    <a:lnTo>
                      <a:pt x="817" y="91"/>
                    </a:lnTo>
                    <a:lnTo>
                      <a:pt x="827" y="92"/>
                    </a:lnTo>
                    <a:lnTo>
                      <a:pt x="836" y="94"/>
                    </a:lnTo>
                    <a:lnTo>
                      <a:pt x="846" y="96"/>
                    </a:lnTo>
                    <a:lnTo>
                      <a:pt x="855" y="99"/>
                    </a:lnTo>
                    <a:lnTo>
                      <a:pt x="864" y="102"/>
                    </a:lnTo>
                    <a:lnTo>
                      <a:pt x="872" y="106"/>
                    </a:lnTo>
                    <a:lnTo>
                      <a:pt x="881" y="110"/>
                    </a:lnTo>
                    <a:lnTo>
                      <a:pt x="889" y="114"/>
                    </a:lnTo>
                    <a:lnTo>
                      <a:pt x="896" y="120"/>
                    </a:lnTo>
                    <a:lnTo>
                      <a:pt x="903" y="126"/>
                    </a:lnTo>
                    <a:lnTo>
                      <a:pt x="910" y="132"/>
                    </a:lnTo>
                    <a:lnTo>
                      <a:pt x="923" y="145"/>
                    </a:lnTo>
                    <a:lnTo>
                      <a:pt x="934" y="160"/>
                    </a:lnTo>
                    <a:lnTo>
                      <a:pt x="944" y="177"/>
                    </a:lnTo>
                    <a:lnTo>
                      <a:pt x="952" y="194"/>
                    </a:lnTo>
                    <a:lnTo>
                      <a:pt x="961" y="214"/>
                    </a:lnTo>
                    <a:lnTo>
                      <a:pt x="967" y="234"/>
                    </a:lnTo>
                    <a:lnTo>
                      <a:pt x="971" y="254"/>
                    </a:lnTo>
                    <a:lnTo>
                      <a:pt x="974" y="275"/>
                    </a:lnTo>
                    <a:lnTo>
                      <a:pt x="976" y="296"/>
                    </a:lnTo>
                    <a:lnTo>
                      <a:pt x="977" y="318"/>
                    </a:lnTo>
                    <a:lnTo>
                      <a:pt x="976" y="343"/>
                    </a:lnTo>
                    <a:lnTo>
                      <a:pt x="974" y="365"/>
                    </a:lnTo>
                    <a:lnTo>
                      <a:pt x="971" y="388"/>
                    </a:lnTo>
                    <a:lnTo>
                      <a:pt x="966" y="409"/>
                    </a:lnTo>
                    <a:lnTo>
                      <a:pt x="960" y="430"/>
                    </a:lnTo>
                    <a:lnTo>
                      <a:pt x="951" y="449"/>
                    </a:lnTo>
                    <a:lnTo>
                      <a:pt x="943" y="467"/>
                    </a:lnTo>
                    <a:lnTo>
                      <a:pt x="933" y="482"/>
                    </a:lnTo>
                    <a:lnTo>
                      <a:pt x="921" y="498"/>
                    </a:lnTo>
                    <a:lnTo>
                      <a:pt x="908" y="511"/>
                    </a:lnTo>
                    <a:lnTo>
                      <a:pt x="901" y="517"/>
                    </a:lnTo>
                    <a:lnTo>
                      <a:pt x="894" y="523"/>
                    </a:lnTo>
                    <a:lnTo>
                      <a:pt x="887" y="528"/>
                    </a:lnTo>
                    <a:lnTo>
                      <a:pt x="878" y="532"/>
                    </a:lnTo>
                    <a:lnTo>
                      <a:pt x="870" y="536"/>
                    </a:lnTo>
                    <a:lnTo>
                      <a:pt x="862" y="540"/>
                    </a:lnTo>
                    <a:lnTo>
                      <a:pt x="854" y="543"/>
                    </a:lnTo>
                    <a:lnTo>
                      <a:pt x="845" y="545"/>
                    </a:lnTo>
                    <a:lnTo>
                      <a:pt x="835" y="547"/>
                    </a:lnTo>
                    <a:lnTo>
                      <a:pt x="826" y="549"/>
                    </a:lnTo>
                    <a:lnTo>
                      <a:pt x="816" y="549"/>
                    </a:lnTo>
                    <a:lnTo>
                      <a:pt x="805" y="550"/>
                    </a:lnTo>
                    <a:lnTo>
                      <a:pt x="804" y="550"/>
                    </a:lnTo>
                    <a:close/>
                    <a:moveTo>
                      <a:pt x="802" y="641"/>
                    </a:moveTo>
                    <a:lnTo>
                      <a:pt x="818" y="641"/>
                    </a:lnTo>
                    <a:lnTo>
                      <a:pt x="833" y="640"/>
                    </a:lnTo>
                    <a:lnTo>
                      <a:pt x="849" y="638"/>
                    </a:lnTo>
                    <a:lnTo>
                      <a:pt x="863" y="636"/>
                    </a:lnTo>
                    <a:lnTo>
                      <a:pt x="878" y="633"/>
                    </a:lnTo>
                    <a:lnTo>
                      <a:pt x="893" y="629"/>
                    </a:lnTo>
                    <a:lnTo>
                      <a:pt x="906" y="624"/>
                    </a:lnTo>
                    <a:lnTo>
                      <a:pt x="920" y="619"/>
                    </a:lnTo>
                    <a:lnTo>
                      <a:pt x="933" y="613"/>
                    </a:lnTo>
                    <a:lnTo>
                      <a:pt x="946" y="607"/>
                    </a:lnTo>
                    <a:lnTo>
                      <a:pt x="959" y="600"/>
                    </a:lnTo>
                    <a:lnTo>
                      <a:pt x="970" y="593"/>
                    </a:lnTo>
                    <a:lnTo>
                      <a:pt x="982" y="584"/>
                    </a:lnTo>
                    <a:lnTo>
                      <a:pt x="993" y="575"/>
                    </a:lnTo>
                    <a:lnTo>
                      <a:pt x="1004" y="566"/>
                    </a:lnTo>
                    <a:lnTo>
                      <a:pt x="1013" y="556"/>
                    </a:lnTo>
                    <a:lnTo>
                      <a:pt x="1023" y="545"/>
                    </a:lnTo>
                    <a:lnTo>
                      <a:pt x="1033" y="533"/>
                    </a:lnTo>
                    <a:lnTo>
                      <a:pt x="1041" y="522"/>
                    </a:lnTo>
                    <a:lnTo>
                      <a:pt x="1049" y="509"/>
                    </a:lnTo>
                    <a:lnTo>
                      <a:pt x="1056" y="496"/>
                    </a:lnTo>
                    <a:lnTo>
                      <a:pt x="1063" y="482"/>
                    </a:lnTo>
                    <a:lnTo>
                      <a:pt x="1070" y="468"/>
                    </a:lnTo>
                    <a:lnTo>
                      <a:pt x="1076" y="453"/>
                    </a:lnTo>
                    <a:lnTo>
                      <a:pt x="1081" y="437"/>
                    </a:lnTo>
                    <a:lnTo>
                      <a:pt x="1085" y="422"/>
                    </a:lnTo>
                    <a:lnTo>
                      <a:pt x="1089" y="405"/>
                    </a:lnTo>
                    <a:lnTo>
                      <a:pt x="1092" y="388"/>
                    </a:lnTo>
                    <a:lnTo>
                      <a:pt x="1094" y="370"/>
                    </a:lnTo>
                    <a:lnTo>
                      <a:pt x="1096" y="352"/>
                    </a:lnTo>
                    <a:lnTo>
                      <a:pt x="1097" y="333"/>
                    </a:lnTo>
                    <a:lnTo>
                      <a:pt x="1097" y="314"/>
                    </a:lnTo>
                    <a:lnTo>
                      <a:pt x="1097" y="297"/>
                    </a:lnTo>
                    <a:lnTo>
                      <a:pt x="1096" y="281"/>
                    </a:lnTo>
                    <a:lnTo>
                      <a:pt x="1095" y="265"/>
                    </a:lnTo>
                    <a:lnTo>
                      <a:pt x="1093" y="250"/>
                    </a:lnTo>
                    <a:lnTo>
                      <a:pt x="1090" y="235"/>
                    </a:lnTo>
                    <a:lnTo>
                      <a:pt x="1087" y="219"/>
                    </a:lnTo>
                    <a:lnTo>
                      <a:pt x="1083" y="205"/>
                    </a:lnTo>
                    <a:lnTo>
                      <a:pt x="1078" y="190"/>
                    </a:lnTo>
                    <a:lnTo>
                      <a:pt x="1073" y="176"/>
                    </a:lnTo>
                    <a:lnTo>
                      <a:pt x="1068" y="163"/>
                    </a:lnTo>
                    <a:lnTo>
                      <a:pt x="1061" y="149"/>
                    </a:lnTo>
                    <a:lnTo>
                      <a:pt x="1054" y="137"/>
                    </a:lnTo>
                    <a:lnTo>
                      <a:pt x="1047" y="124"/>
                    </a:lnTo>
                    <a:lnTo>
                      <a:pt x="1039" y="113"/>
                    </a:lnTo>
                    <a:lnTo>
                      <a:pt x="1031" y="102"/>
                    </a:lnTo>
                    <a:lnTo>
                      <a:pt x="1021" y="91"/>
                    </a:lnTo>
                    <a:lnTo>
                      <a:pt x="1012" y="80"/>
                    </a:lnTo>
                    <a:lnTo>
                      <a:pt x="1002" y="71"/>
                    </a:lnTo>
                    <a:lnTo>
                      <a:pt x="991" y="62"/>
                    </a:lnTo>
                    <a:lnTo>
                      <a:pt x="980" y="52"/>
                    </a:lnTo>
                    <a:lnTo>
                      <a:pt x="969" y="44"/>
                    </a:lnTo>
                    <a:lnTo>
                      <a:pt x="957" y="37"/>
                    </a:lnTo>
                    <a:lnTo>
                      <a:pt x="944" y="30"/>
                    </a:lnTo>
                    <a:lnTo>
                      <a:pt x="932" y="24"/>
                    </a:lnTo>
                    <a:lnTo>
                      <a:pt x="917" y="19"/>
                    </a:lnTo>
                    <a:lnTo>
                      <a:pt x="904" y="13"/>
                    </a:lnTo>
                    <a:lnTo>
                      <a:pt x="890" y="9"/>
                    </a:lnTo>
                    <a:lnTo>
                      <a:pt x="874" y="6"/>
                    </a:lnTo>
                    <a:lnTo>
                      <a:pt x="859" y="3"/>
                    </a:lnTo>
                    <a:lnTo>
                      <a:pt x="844" y="2"/>
                    </a:lnTo>
                    <a:lnTo>
                      <a:pt x="827" y="0"/>
                    </a:lnTo>
                    <a:lnTo>
                      <a:pt x="811" y="0"/>
                    </a:lnTo>
                    <a:lnTo>
                      <a:pt x="794" y="0"/>
                    </a:lnTo>
                    <a:lnTo>
                      <a:pt x="778" y="2"/>
                    </a:lnTo>
                    <a:lnTo>
                      <a:pt x="762" y="3"/>
                    </a:lnTo>
                    <a:lnTo>
                      <a:pt x="747" y="6"/>
                    </a:lnTo>
                    <a:lnTo>
                      <a:pt x="733" y="9"/>
                    </a:lnTo>
                    <a:lnTo>
                      <a:pt x="718" y="13"/>
                    </a:lnTo>
                    <a:lnTo>
                      <a:pt x="704" y="19"/>
                    </a:lnTo>
                    <a:lnTo>
                      <a:pt x="690" y="24"/>
                    </a:lnTo>
                    <a:lnTo>
                      <a:pt x="677" y="30"/>
                    </a:lnTo>
                    <a:lnTo>
                      <a:pt x="665" y="37"/>
                    </a:lnTo>
                    <a:lnTo>
                      <a:pt x="652" y="44"/>
                    </a:lnTo>
                    <a:lnTo>
                      <a:pt x="640" y="52"/>
                    </a:lnTo>
                    <a:lnTo>
                      <a:pt x="629" y="62"/>
                    </a:lnTo>
                    <a:lnTo>
                      <a:pt x="617" y="71"/>
                    </a:lnTo>
                    <a:lnTo>
                      <a:pt x="607" y="80"/>
                    </a:lnTo>
                    <a:lnTo>
                      <a:pt x="597" y="92"/>
                    </a:lnTo>
                    <a:lnTo>
                      <a:pt x="588" y="102"/>
                    </a:lnTo>
                    <a:lnTo>
                      <a:pt x="578" y="114"/>
                    </a:lnTo>
                    <a:lnTo>
                      <a:pt x="570" y="126"/>
                    </a:lnTo>
                    <a:lnTo>
                      <a:pt x="562" y="139"/>
                    </a:lnTo>
                    <a:lnTo>
                      <a:pt x="555" y="151"/>
                    </a:lnTo>
                    <a:lnTo>
                      <a:pt x="549" y="166"/>
                    </a:lnTo>
                    <a:lnTo>
                      <a:pt x="542" y="179"/>
                    </a:lnTo>
                    <a:lnTo>
                      <a:pt x="536" y="194"/>
                    </a:lnTo>
                    <a:lnTo>
                      <a:pt x="531" y="209"/>
                    </a:lnTo>
                    <a:lnTo>
                      <a:pt x="527" y="224"/>
                    </a:lnTo>
                    <a:lnTo>
                      <a:pt x="524" y="241"/>
                    </a:lnTo>
                    <a:lnTo>
                      <a:pt x="521" y="256"/>
                    </a:lnTo>
                    <a:lnTo>
                      <a:pt x="518" y="273"/>
                    </a:lnTo>
                    <a:lnTo>
                      <a:pt x="517" y="290"/>
                    </a:lnTo>
                    <a:lnTo>
                      <a:pt x="516" y="308"/>
                    </a:lnTo>
                    <a:lnTo>
                      <a:pt x="515" y="325"/>
                    </a:lnTo>
                    <a:lnTo>
                      <a:pt x="516" y="342"/>
                    </a:lnTo>
                    <a:lnTo>
                      <a:pt x="517" y="359"/>
                    </a:lnTo>
                    <a:lnTo>
                      <a:pt x="518" y="374"/>
                    </a:lnTo>
                    <a:lnTo>
                      <a:pt x="520" y="391"/>
                    </a:lnTo>
                    <a:lnTo>
                      <a:pt x="523" y="406"/>
                    </a:lnTo>
                    <a:lnTo>
                      <a:pt x="526" y="422"/>
                    </a:lnTo>
                    <a:lnTo>
                      <a:pt x="530" y="436"/>
                    </a:lnTo>
                    <a:lnTo>
                      <a:pt x="535" y="452"/>
                    </a:lnTo>
                    <a:lnTo>
                      <a:pt x="540" y="465"/>
                    </a:lnTo>
                    <a:lnTo>
                      <a:pt x="547" y="479"/>
                    </a:lnTo>
                    <a:lnTo>
                      <a:pt x="553" y="492"/>
                    </a:lnTo>
                    <a:lnTo>
                      <a:pt x="559" y="505"/>
                    </a:lnTo>
                    <a:lnTo>
                      <a:pt x="567" y="517"/>
                    </a:lnTo>
                    <a:lnTo>
                      <a:pt x="575" y="529"/>
                    </a:lnTo>
                    <a:lnTo>
                      <a:pt x="584" y="540"/>
                    </a:lnTo>
                    <a:lnTo>
                      <a:pt x="593" y="551"/>
                    </a:lnTo>
                    <a:lnTo>
                      <a:pt x="602" y="562"/>
                    </a:lnTo>
                    <a:lnTo>
                      <a:pt x="612" y="571"/>
                    </a:lnTo>
                    <a:lnTo>
                      <a:pt x="623" y="580"/>
                    </a:lnTo>
                    <a:lnTo>
                      <a:pt x="634" y="588"/>
                    </a:lnTo>
                    <a:lnTo>
                      <a:pt x="645" y="597"/>
                    </a:lnTo>
                    <a:lnTo>
                      <a:pt x="658" y="604"/>
                    </a:lnTo>
                    <a:lnTo>
                      <a:pt x="670" y="611"/>
                    </a:lnTo>
                    <a:lnTo>
                      <a:pt x="682" y="617"/>
                    </a:lnTo>
                    <a:lnTo>
                      <a:pt x="696" y="622"/>
                    </a:lnTo>
                    <a:lnTo>
                      <a:pt x="710" y="628"/>
                    </a:lnTo>
                    <a:lnTo>
                      <a:pt x="724" y="632"/>
                    </a:lnTo>
                    <a:lnTo>
                      <a:pt x="739" y="635"/>
                    </a:lnTo>
                    <a:lnTo>
                      <a:pt x="753" y="638"/>
                    </a:lnTo>
                    <a:lnTo>
                      <a:pt x="769" y="640"/>
                    </a:lnTo>
                    <a:lnTo>
                      <a:pt x="785" y="641"/>
                    </a:lnTo>
                    <a:lnTo>
                      <a:pt x="801" y="641"/>
                    </a:lnTo>
                    <a:lnTo>
                      <a:pt x="802" y="641"/>
                    </a:lnTo>
                    <a:close/>
                    <a:moveTo>
                      <a:pt x="458" y="523"/>
                    </a:moveTo>
                    <a:lnTo>
                      <a:pt x="447" y="528"/>
                    </a:lnTo>
                    <a:lnTo>
                      <a:pt x="434" y="532"/>
                    </a:lnTo>
                    <a:lnTo>
                      <a:pt x="418" y="536"/>
                    </a:lnTo>
                    <a:lnTo>
                      <a:pt x="403" y="539"/>
                    </a:lnTo>
                    <a:lnTo>
                      <a:pt x="386" y="542"/>
                    </a:lnTo>
                    <a:lnTo>
                      <a:pt x="370" y="544"/>
                    </a:lnTo>
                    <a:lnTo>
                      <a:pt x="352" y="545"/>
                    </a:lnTo>
                    <a:lnTo>
                      <a:pt x="335" y="545"/>
                    </a:lnTo>
                    <a:lnTo>
                      <a:pt x="323" y="545"/>
                    </a:lnTo>
                    <a:lnTo>
                      <a:pt x="310" y="544"/>
                    </a:lnTo>
                    <a:lnTo>
                      <a:pt x="298" y="543"/>
                    </a:lnTo>
                    <a:lnTo>
                      <a:pt x="287" y="541"/>
                    </a:lnTo>
                    <a:lnTo>
                      <a:pt x="275" y="539"/>
                    </a:lnTo>
                    <a:lnTo>
                      <a:pt x="265" y="537"/>
                    </a:lnTo>
                    <a:lnTo>
                      <a:pt x="254" y="534"/>
                    </a:lnTo>
                    <a:lnTo>
                      <a:pt x="243" y="530"/>
                    </a:lnTo>
                    <a:lnTo>
                      <a:pt x="234" y="526"/>
                    </a:lnTo>
                    <a:lnTo>
                      <a:pt x="225" y="522"/>
                    </a:lnTo>
                    <a:lnTo>
                      <a:pt x="216" y="516"/>
                    </a:lnTo>
                    <a:lnTo>
                      <a:pt x="207" y="511"/>
                    </a:lnTo>
                    <a:lnTo>
                      <a:pt x="198" y="505"/>
                    </a:lnTo>
                    <a:lnTo>
                      <a:pt x="191" y="499"/>
                    </a:lnTo>
                    <a:lnTo>
                      <a:pt x="183" y="492"/>
                    </a:lnTo>
                    <a:lnTo>
                      <a:pt x="177" y="486"/>
                    </a:lnTo>
                    <a:lnTo>
                      <a:pt x="169" y="477"/>
                    </a:lnTo>
                    <a:lnTo>
                      <a:pt x="163" y="470"/>
                    </a:lnTo>
                    <a:lnTo>
                      <a:pt x="157" y="462"/>
                    </a:lnTo>
                    <a:lnTo>
                      <a:pt x="152" y="453"/>
                    </a:lnTo>
                    <a:lnTo>
                      <a:pt x="147" y="443"/>
                    </a:lnTo>
                    <a:lnTo>
                      <a:pt x="142" y="434"/>
                    </a:lnTo>
                    <a:lnTo>
                      <a:pt x="138" y="425"/>
                    </a:lnTo>
                    <a:lnTo>
                      <a:pt x="134" y="415"/>
                    </a:lnTo>
                    <a:lnTo>
                      <a:pt x="127" y="393"/>
                    </a:lnTo>
                    <a:lnTo>
                      <a:pt x="123" y="371"/>
                    </a:lnTo>
                    <a:lnTo>
                      <a:pt x="120" y="347"/>
                    </a:lnTo>
                    <a:lnTo>
                      <a:pt x="119" y="322"/>
                    </a:lnTo>
                    <a:lnTo>
                      <a:pt x="119" y="309"/>
                    </a:lnTo>
                    <a:lnTo>
                      <a:pt x="120" y="295"/>
                    </a:lnTo>
                    <a:lnTo>
                      <a:pt x="122" y="282"/>
                    </a:lnTo>
                    <a:lnTo>
                      <a:pt x="123" y="270"/>
                    </a:lnTo>
                    <a:lnTo>
                      <a:pt x="125" y="257"/>
                    </a:lnTo>
                    <a:lnTo>
                      <a:pt x="128" y="246"/>
                    </a:lnTo>
                    <a:lnTo>
                      <a:pt x="131" y="235"/>
                    </a:lnTo>
                    <a:lnTo>
                      <a:pt x="136" y="223"/>
                    </a:lnTo>
                    <a:lnTo>
                      <a:pt x="140" y="213"/>
                    </a:lnTo>
                    <a:lnTo>
                      <a:pt x="145" y="203"/>
                    </a:lnTo>
                    <a:lnTo>
                      <a:pt x="149" y="193"/>
                    </a:lnTo>
                    <a:lnTo>
                      <a:pt x="155" y="184"/>
                    </a:lnTo>
                    <a:lnTo>
                      <a:pt x="160" y="176"/>
                    </a:lnTo>
                    <a:lnTo>
                      <a:pt x="167" y="168"/>
                    </a:lnTo>
                    <a:lnTo>
                      <a:pt x="174" y="159"/>
                    </a:lnTo>
                    <a:lnTo>
                      <a:pt x="181" y="152"/>
                    </a:lnTo>
                    <a:lnTo>
                      <a:pt x="188" y="145"/>
                    </a:lnTo>
                    <a:lnTo>
                      <a:pt x="196" y="139"/>
                    </a:lnTo>
                    <a:lnTo>
                      <a:pt x="204" y="133"/>
                    </a:lnTo>
                    <a:lnTo>
                      <a:pt x="213" y="127"/>
                    </a:lnTo>
                    <a:lnTo>
                      <a:pt x="221" y="121"/>
                    </a:lnTo>
                    <a:lnTo>
                      <a:pt x="230" y="117"/>
                    </a:lnTo>
                    <a:lnTo>
                      <a:pt x="239" y="112"/>
                    </a:lnTo>
                    <a:lnTo>
                      <a:pt x="250" y="109"/>
                    </a:lnTo>
                    <a:lnTo>
                      <a:pt x="270" y="102"/>
                    </a:lnTo>
                    <a:lnTo>
                      <a:pt x="291" y="98"/>
                    </a:lnTo>
                    <a:lnTo>
                      <a:pt x="313" y="95"/>
                    </a:lnTo>
                    <a:lnTo>
                      <a:pt x="337" y="94"/>
                    </a:lnTo>
                    <a:lnTo>
                      <a:pt x="355" y="95"/>
                    </a:lnTo>
                    <a:lnTo>
                      <a:pt x="373" y="96"/>
                    </a:lnTo>
                    <a:lnTo>
                      <a:pt x="389" y="98"/>
                    </a:lnTo>
                    <a:lnTo>
                      <a:pt x="405" y="101"/>
                    </a:lnTo>
                    <a:lnTo>
                      <a:pt x="420" y="105"/>
                    </a:lnTo>
                    <a:lnTo>
                      <a:pt x="434" y="109"/>
                    </a:lnTo>
                    <a:lnTo>
                      <a:pt x="446" y="113"/>
                    </a:lnTo>
                    <a:lnTo>
                      <a:pt x="457" y="118"/>
                    </a:lnTo>
                    <a:lnTo>
                      <a:pt x="482" y="28"/>
                    </a:lnTo>
                    <a:lnTo>
                      <a:pt x="473" y="24"/>
                    </a:lnTo>
                    <a:lnTo>
                      <a:pt x="459" y="19"/>
                    </a:lnTo>
                    <a:lnTo>
                      <a:pt x="444" y="13"/>
                    </a:lnTo>
                    <a:lnTo>
                      <a:pt x="426" y="9"/>
                    </a:lnTo>
                    <a:lnTo>
                      <a:pt x="406" y="6"/>
                    </a:lnTo>
                    <a:lnTo>
                      <a:pt x="383" y="3"/>
                    </a:lnTo>
                    <a:lnTo>
                      <a:pt x="359" y="1"/>
                    </a:lnTo>
                    <a:lnTo>
                      <a:pt x="332" y="0"/>
                    </a:lnTo>
                    <a:lnTo>
                      <a:pt x="314" y="1"/>
                    </a:lnTo>
                    <a:lnTo>
                      <a:pt x="297" y="2"/>
                    </a:lnTo>
                    <a:lnTo>
                      <a:pt x="280" y="4"/>
                    </a:lnTo>
                    <a:lnTo>
                      <a:pt x="263" y="6"/>
                    </a:lnTo>
                    <a:lnTo>
                      <a:pt x="247" y="9"/>
                    </a:lnTo>
                    <a:lnTo>
                      <a:pt x="231" y="13"/>
                    </a:lnTo>
                    <a:lnTo>
                      <a:pt x="216" y="17"/>
                    </a:lnTo>
                    <a:lnTo>
                      <a:pt x="200" y="23"/>
                    </a:lnTo>
                    <a:lnTo>
                      <a:pt x="185" y="29"/>
                    </a:lnTo>
                    <a:lnTo>
                      <a:pt x="172" y="35"/>
                    </a:lnTo>
                    <a:lnTo>
                      <a:pt x="157" y="42"/>
                    </a:lnTo>
                    <a:lnTo>
                      <a:pt x="144" y="50"/>
                    </a:lnTo>
                    <a:lnTo>
                      <a:pt x="130" y="59"/>
                    </a:lnTo>
                    <a:lnTo>
                      <a:pt x="118" y="68"/>
                    </a:lnTo>
                    <a:lnTo>
                      <a:pt x="107" y="77"/>
                    </a:lnTo>
                    <a:lnTo>
                      <a:pt x="94" y="87"/>
                    </a:lnTo>
                    <a:lnTo>
                      <a:pt x="84" y="99"/>
                    </a:lnTo>
                    <a:lnTo>
                      <a:pt x="74" y="110"/>
                    </a:lnTo>
                    <a:lnTo>
                      <a:pt x="65" y="122"/>
                    </a:lnTo>
                    <a:lnTo>
                      <a:pt x="55" y="135"/>
                    </a:lnTo>
                    <a:lnTo>
                      <a:pt x="47" y="148"/>
                    </a:lnTo>
                    <a:lnTo>
                      <a:pt x="39" y="162"/>
                    </a:lnTo>
                    <a:lnTo>
                      <a:pt x="32" y="176"/>
                    </a:lnTo>
                    <a:lnTo>
                      <a:pt x="26" y="190"/>
                    </a:lnTo>
                    <a:lnTo>
                      <a:pt x="19" y="206"/>
                    </a:lnTo>
                    <a:lnTo>
                      <a:pt x="14" y="222"/>
                    </a:lnTo>
                    <a:lnTo>
                      <a:pt x="10" y="239"/>
                    </a:lnTo>
                    <a:lnTo>
                      <a:pt x="6" y="255"/>
                    </a:lnTo>
                    <a:lnTo>
                      <a:pt x="4" y="273"/>
                    </a:lnTo>
                    <a:lnTo>
                      <a:pt x="2" y="290"/>
                    </a:lnTo>
                    <a:lnTo>
                      <a:pt x="1" y="309"/>
                    </a:lnTo>
                    <a:lnTo>
                      <a:pt x="0" y="328"/>
                    </a:lnTo>
                    <a:lnTo>
                      <a:pt x="1" y="346"/>
                    </a:lnTo>
                    <a:lnTo>
                      <a:pt x="2" y="362"/>
                    </a:lnTo>
                    <a:lnTo>
                      <a:pt x="3" y="380"/>
                    </a:lnTo>
                    <a:lnTo>
                      <a:pt x="6" y="395"/>
                    </a:lnTo>
                    <a:lnTo>
                      <a:pt x="9" y="412"/>
                    </a:lnTo>
                    <a:lnTo>
                      <a:pt x="12" y="427"/>
                    </a:lnTo>
                    <a:lnTo>
                      <a:pt x="16" y="441"/>
                    </a:lnTo>
                    <a:lnTo>
                      <a:pt x="22" y="457"/>
                    </a:lnTo>
                    <a:lnTo>
                      <a:pt x="28" y="470"/>
                    </a:lnTo>
                    <a:lnTo>
                      <a:pt x="34" y="484"/>
                    </a:lnTo>
                    <a:lnTo>
                      <a:pt x="41" y="497"/>
                    </a:lnTo>
                    <a:lnTo>
                      <a:pt x="48" y="509"/>
                    </a:lnTo>
                    <a:lnTo>
                      <a:pt x="56" y="522"/>
                    </a:lnTo>
                    <a:lnTo>
                      <a:pt x="66" y="534"/>
                    </a:lnTo>
                    <a:lnTo>
                      <a:pt x="75" y="544"/>
                    </a:lnTo>
                    <a:lnTo>
                      <a:pt x="84" y="555"/>
                    </a:lnTo>
                    <a:lnTo>
                      <a:pt x="95" y="565"/>
                    </a:lnTo>
                    <a:lnTo>
                      <a:pt x="106" y="574"/>
                    </a:lnTo>
                    <a:lnTo>
                      <a:pt x="118" y="583"/>
                    </a:lnTo>
                    <a:lnTo>
                      <a:pt x="130" y="592"/>
                    </a:lnTo>
                    <a:lnTo>
                      <a:pt x="143" y="599"/>
                    </a:lnTo>
                    <a:lnTo>
                      <a:pt x="156" y="606"/>
                    </a:lnTo>
                    <a:lnTo>
                      <a:pt x="169" y="612"/>
                    </a:lnTo>
                    <a:lnTo>
                      <a:pt x="184" y="618"/>
                    </a:lnTo>
                    <a:lnTo>
                      <a:pt x="199" y="623"/>
                    </a:lnTo>
                    <a:lnTo>
                      <a:pt x="215" y="628"/>
                    </a:lnTo>
                    <a:lnTo>
                      <a:pt x="230" y="632"/>
                    </a:lnTo>
                    <a:lnTo>
                      <a:pt x="247" y="635"/>
                    </a:lnTo>
                    <a:lnTo>
                      <a:pt x="263" y="637"/>
                    </a:lnTo>
                    <a:lnTo>
                      <a:pt x="280" y="639"/>
                    </a:lnTo>
                    <a:lnTo>
                      <a:pt x="298" y="640"/>
                    </a:lnTo>
                    <a:lnTo>
                      <a:pt x="316" y="641"/>
                    </a:lnTo>
                    <a:lnTo>
                      <a:pt x="344" y="640"/>
                    </a:lnTo>
                    <a:lnTo>
                      <a:pt x="370" y="638"/>
                    </a:lnTo>
                    <a:lnTo>
                      <a:pt x="393" y="635"/>
                    </a:lnTo>
                    <a:lnTo>
                      <a:pt x="415" y="632"/>
                    </a:lnTo>
                    <a:lnTo>
                      <a:pt x="435" y="628"/>
                    </a:lnTo>
                    <a:lnTo>
                      <a:pt x="451" y="622"/>
                    </a:lnTo>
                    <a:lnTo>
                      <a:pt x="465" y="617"/>
                    </a:lnTo>
                    <a:lnTo>
                      <a:pt x="478" y="612"/>
                    </a:lnTo>
                    <a:lnTo>
                      <a:pt x="458" y="52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bg1"/>
                  </a:solidFill>
                  <a:latin typeface="Myriad Pro"/>
                </a:endParaRPr>
              </a:p>
            </p:txBody>
          </p:sp>
          <p:sp>
            <p:nvSpPr>
              <p:cNvPr id="31" name="Freeform 30"/>
              <p:cNvSpPr>
                <a:spLocks noEditPoints="1"/>
              </p:cNvSpPr>
              <p:nvPr/>
            </p:nvSpPr>
            <p:spPr bwMode="auto">
              <a:xfrm>
                <a:off x="68096" y="6652068"/>
                <a:ext cx="493712" cy="123825"/>
              </a:xfrm>
              <a:custGeom>
                <a:avLst/>
                <a:gdLst/>
                <a:ahLst/>
                <a:cxnLst>
                  <a:cxn ang="0">
                    <a:pos x="598" y="179"/>
                  </a:cxn>
                  <a:cxn ang="0">
                    <a:pos x="598" y="0"/>
                  </a:cxn>
                  <a:cxn ang="0">
                    <a:pos x="524" y="0"/>
                  </a:cxn>
                  <a:cxn ang="0">
                    <a:pos x="449" y="0"/>
                  </a:cxn>
                  <a:cxn ang="0">
                    <a:pos x="374" y="0"/>
                  </a:cxn>
                  <a:cxn ang="0">
                    <a:pos x="299" y="0"/>
                  </a:cxn>
                  <a:cxn ang="0">
                    <a:pos x="224" y="0"/>
                  </a:cxn>
                  <a:cxn ang="0">
                    <a:pos x="150" y="0"/>
                  </a:cxn>
                  <a:cxn ang="0">
                    <a:pos x="75" y="0"/>
                  </a:cxn>
                  <a:cxn ang="0">
                    <a:pos x="0" y="0"/>
                  </a:cxn>
                  <a:cxn ang="0">
                    <a:pos x="0" y="179"/>
                  </a:cxn>
                  <a:cxn ang="0">
                    <a:pos x="176" y="179"/>
                  </a:cxn>
                  <a:cxn ang="0">
                    <a:pos x="176" y="621"/>
                  </a:cxn>
                  <a:cxn ang="0">
                    <a:pos x="423" y="621"/>
                  </a:cxn>
                  <a:cxn ang="0">
                    <a:pos x="423" y="179"/>
                  </a:cxn>
                  <a:cxn ang="0">
                    <a:pos x="598" y="179"/>
                  </a:cxn>
                  <a:cxn ang="0">
                    <a:pos x="907" y="250"/>
                  </a:cxn>
                  <a:cxn ang="0">
                    <a:pos x="781" y="621"/>
                  </a:cxn>
                  <a:cxn ang="0">
                    <a:pos x="539" y="621"/>
                  </a:cxn>
                  <a:cxn ang="0">
                    <a:pos x="776" y="0"/>
                  </a:cxn>
                  <a:cxn ang="0">
                    <a:pos x="809" y="0"/>
                  </a:cxn>
                  <a:cxn ang="0">
                    <a:pos x="842" y="0"/>
                  </a:cxn>
                  <a:cxn ang="0">
                    <a:pos x="874" y="0"/>
                  </a:cxn>
                  <a:cxn ang="0">
                    <a:pos x="907" y="0"/>
                  </a:cxn>
                  <a:cxn ang="0">
                    <a:pos x="939" y="0"/>
                  </a:cxn>
                  <a:cxn ang="0">
                    <a:pos x="972" y="0"/>
                  </a:cxn>
                  <a:cxn ang="0">
                    <a:pos x="1005" y="0"/>
                  </a:cxn>
                  <a:cxn ang="0">
                    <a:pos x="1038" y="0"/>
                  </a:cxn>
                  <a:cxn ang="0">
                    <a:pos x="1275" y="621"/>
                  </a:cxn>
                  <a:cxn ang="0">
                    <a:pos x="1033" y="621"/>
                  </a:cxn>
                  <a:cxn ang="0">
                    <a:pos x="907" y="250"/>
                  </a:cxn>
                  <a:cxn ang="0">
                    <a:pos x="1814" y="179"/>
                  </a:cxn>
                  <a:cxn ang="0">
                    <a:pos x="1814" y="0"/>
                  </a:cxn>
                  <a:cxn ang="0">
                    <a:pos x="1740" y="0"/>
                  </a:cxn>
                  <a:cxn ang="0">
                    <a:pos x="1665" y="0"/>
                  </a:cxn>
                  <a:cxn ang="0">
                    <a:pos x="1590" y="0"/>
                  </a:cxn>
                  <a:cxn ang="0">
                    <a:pos x="1515" y="0"/>
                  </a:cxn>
                  <a:cxn ang="0">
                    <a:pos x="1440" y="0"/>
                  </a:cxn>
                  <a:cxn ang="0">
                    <a:pos x="1366" y="0"/>
                  </a:cxn>
                  <a:cxn ang="0">
                    <a:pos x="1291" y="0"/>
                  </a:cxn>
                  <a:cxn ang="0">
                    <a:pos x="1216" y="0"/>
                  </a:cxn>
                  <a:cxn ang="0">
                    <a:pos x="1216" y="179"/>
                  </a:cxn>
                  <a:cxn ang="0">
                    <a:pos x="1391" y="179"/>
                  </a:cxn>
                  <a:cxn ang="0">
                    <a:pos x="1391" y="621"/>
                  </a:cxn>
                  <a:cxn ang="0">
                    <a:pos x="1639" y="621"/>
                  </a:cxn>
                  <a:cxn ang="0">
                    <a:pos x="1639" y="179"/>
                  </a:cxn>
                  <a:cxn ang="0">
                    <a:pos x="1814" y="179"/>
                  </a:cxn>
                  <a:cxn ang="0">
                    <a:pos x="2123" y="250"/>
                  </a:cxn>
                  <a:cxn ang="0">
                    <a:pos x="1996" y="621"/>
                  </a:cxn>
                  <a:cxn ang="0">
                    <a:pos x="1754" y="621"/>
                  </a:cxn>
                  <a:cxn ang="0">
                    <a:pos x="1991" y="0"/>
                  </a:cxn>
                  <a:cxn ang="0">
                    <a:pos x="2024" y="0"/>
                  </a:cxn>
                  <a:cxn ang="0">
                    <a:pos x="2057" y="0"/>
                  </a:cxn>
                  <a:cxn ang="0">
                    <a:pos x="2090" y="0"/>
                  </a:cxn>
                  <a:cxn ang="0">
                    <a:pos x="2123" y="0"/>
                  </a:cxn>
                  <a:cxn ang="0">
                    <a:pos x="2155" y="0"/>
                  </a:cxn>
                  <a:cxn ang="0">
                    <a:pos x="2188" y="0"/>
                  </a:cxn>
                  <a:cxn ang="0">
                    <a:pos x="2220" y="0"/>
                  </a:cxn>
                  <a:cxn ang="0">
                    <a:pos x="2253" y="0"/>
                  </a:cxn>
                  <a:cxn ang="0">
                    <a:pos x="2491" y="621"/>
                  </a:cxn>
                  <a:cxn ang="0">
                    <a:pos x="2248" y="621"/>
                  </a:cxn>
                  <a:cxn ang="0">
                    <a:pos x="2123" y="250"/>
                  </a:cxn>
                </a:cxnLst>
                <a:rect l="0" t="0" r="r" b="b"/>
                <a:pathLst>
                  <a:path w="2491" h="621">
                    <a:moveTo>
                      <a:pt x="598" y="179"/>
                    </a:moveTo>
                    <a:lnTo>
                      <a:pt x="598" y="0"/>
                    </a:lnTo>
                    <a:lnTo>
                      <a:pt x="524" y="0"/>
                    </a:lnTo>
                    <a:lnTo>
                      <a:pt x="449" y="0"/>
                    </a:lnTo>
                    <a:lnTo>
                      <a:pt x="374" y="0"/>
                    </a:lnTo>
                    <a:lnTo>
                      <a:pt x="299" y="0"/>
                    </a:lnTo>
                    <a:lnTo>
                      <a:pt x="224" y="0"/>
                    </a:lnTo>
                    <a:lnTo>
                      <a:pt x="150" y="0"/>
                    </a:lnTo>
                    <a:lnTo>
                      <a:pt x="75" y="0"/>
                    </a:lnTo>
                    <a:lnTo>
                      <a:pt x="0" y="0"/>
                    </a:lnTo>
                    <a:lnTo>
                      <a:pt x="0" y="179"/>
                    </a:lnTo>
                    <a:lnTo>
                      <a:pt x="176" y="179"/>
                    </a:lnTo>
                    <a:lnTo>
                      <a:pt x="176" y="621"/>
                    </a:lnTo>
                    <a:lnTo>
                      <a:pt x="423" y="621"/>
                    </a:lnTo>
                    <a:lnTo>
                      <a:pt x="423" y="179"/>
                    </a:lnTo>
                    <a:lnTo>
                      <a:pt x="598" y="179"/>
                    </a:lnTo>
                    <a:close/>
                    <a:moveTo>
                      <a:pt x="907" y="250"/>
                    </a:moveTo>
                    <a:lnTo>
                      <a:pt x="781" y="621"/>
                    </a:lnTo>
                    <a:lnTo>
                      <a:pt x="539" y="621"/>
                    </a:lnTo>
                    <a:lnTo>
                      <a:pt x="776" y="0"/>
                    </a:lnTo>
                    <a:lnTo>
                      <a:pt x="809" y="0"/>
                    </a:lnTo>
                    <a:lnTo>
                      <a:pt x="842" y="0"/>
                    </a:lnTo>
                    <a:lnTo>
                      <a:pt x="874" y="0"/>
                    </a:lnTo>
                    <a:lnTo>
                      <a:pt x="907" y="0"/>
                    </a:lnTo>
                    <a:lnTo>
                      <a:pt x="939" y="0"/>
                    </a:lnTo>
                    <a:lnTo>
                      <a:pt x="972" y="0"/>
                    </a:lnTo>
                    <a:lnTo>
                      <a:pt x="1005" y="0"/>
                    </a:lnTo>
                    <a:lnTo>
                      <a:pt x="1038" y="0"/>
                    </a:lnTo>
                    <a:lnTo>
                      <a:pt x="1275" y="621"/>
                    </a:lnTo>
                    <a:lnTo>
                      <a:pt x="1033" y="621"/>
                    </a:lnTo>
                    <a:lnTo>
                      <a:pt x="907" y="250"/>
                    </a:lnTo>
                    <a:close/>
                    <a:moveTo>
                      <a:pt x="1814" y="179"/>
                    </a:moveTo>
                    <a:lnTo>
                      <a:pt x="1814" y="0"/>
                    </a:lnTo>
                    <a:lnTo>
                      <a:pt x="1740" y="0"/>
                    </a:lnTo>
                    <a:lnTo>
                      <a:pt x="1665" y="0"/>
                    </a:lnTo>
                    <a:lnTo>
                      <a:pt x="1590" y="0"/>
                    </a:lnTo>
                    <a:lnTo>
                      <a:pt x="1515" y="0"/>
                    </a:lnTo>
                    <a:lnTo>
                      <a:pt x="1440" y="0"/>
                    </a:lnTo>
                    <a:lnTo>
                      <a:pt x="1366" y="0"/>
                    </a:lnTo>
                    <a:lnTo>
                      <a:pt x="1291" y="0"/>
                    </a:lnTo>
                    <a:lnTo>
                      <a:pt x="1216" y="0"/>
                    </a:lnTo>
                    <a:lnTo>
                      <a:pt x="1216" y="179"/>
                    </a:lnTo>
                    <a:lnTo>
                      <a:pt x="1391" y="179"/>
                    </a:lnTo>
                    <a:lnTo>
                      <a:pt x="1391" y="621"/>
                    </a:lnTo>
                    <a:lnTo>
                      <a:pt x="1639" y="621"/>
                    </a:lnTo>
                    <a:lnTo>
                      <a:pt x="1639" y="179"/>
                    </a:lnTo>
                    <a:lnTo>
                      <a:pt x="1814" y="179"/>
                    </a:lnTo>
                    <a:close/>
                    <a:moveTo>
                      <a:pt x="2123" y="250"/>
                    </a:moveTo>
                    <a:lnTo>
                      <a:pt x="1996" y="621"/>
                    </a:lnTo>
                    <a:lnTo>
                      <a:pt x="1754" y="621"/>
                    </a:lnTo>
                    <a:lnTo>
                      <a:pt x="1991" y="0"/>
                    </a:lnTo>
                    <a:lnTo>
                      <a:pt x="2024" y="0"/>
                    </a:lnTo>
                    <a:lnTo>
                      <a:pt x="2057" y="0"/>
                    </a:lnTo>
                    <a:lnTo>
                      <a:pt x="2090" y="0"/>
                    </a:lnTo>
                    <a:lnTo>
                      <a:pt x="2123" y="0"/>
                    </a:lnTo>
                    <a:lnTo>
                      <a:pt x="2155" y="0"/>
                    </a:lnTo>
                    <a:lnTo>
                      <a:pt x="2188" y="0"/>
                    </a:lnTo>
                    <a:lnTo>
                      <a:pt x="2220" y="0"/>
                    </a:lnTo>
                    <a:lnTo>
                      <a:pt x="2253" y="0"/>
                    </a:lnTo>
                    <a:lnTo>
                      <a:pt x="2491" y="621"/>
                    </a:lnTo>
                    <a:lnTo>
                      <a:pt x="2248" y="621"/>
                    </a:lnTo>
                    <a:lnTo>
                      <a:pt x="2123" y="25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bg1"/>
                  </a:solidFill>
                  <a:latin typeface="Myriad Pro"/>
                </a:endParaRPr>
              </a:p>
            </p:txBody>
          </p:sp>
        </p:grpSp>
        <p:sp>
          <p:nvSpPr>
            <p:cNvPr id="23" name="Freeform 22"/>
            <p:cNvSpPr>
              <a:spLocks noEditPoints="1"/>
            </p:cNvSpPr>
            <p:nvPr/>
          </p:nvSpPr>
          <p:spPr bwMode="auto">
            <a:xfrm>
              <a:off x="1409510" y="392855"/>
              <a:ext cx="878871" cy="92839"/>
            </a:xfrm>
            <a:custGeom>
              <a:avLst/>
              <a:gdLst/>
              <a:ahLst/>
              <a:cxnLst>
                <a:cxn ang="0">
                  <a:pos x="805" y="637"/>
                </a:cxn>
                <a:cxn ang="0">
                  <a:pos x="996" y="219"/>
                </a:cxn>
                <a:cxn ang="0">
                  <a:pos x="1304" y="357"/>
                </a:cxn>
                <a:cxn ang="0">
                  <a:pos x="1069" y="644"/>
                </a:cxn>
                <a:cxn ang="0">
                  <a:pos x="1040" y="573"/>
                </a:cxn>
                <a:cxn ang="0">
                  <a:pos x="1182" y="280"/>
                </a:cxn>
                <a:cxn ang="0">
                  <a:pos x="1457" y="426"/>
                </a:cxn>
                <a:cxn ang="0">
                  <a:pos x="1680" y="639"/>
                </a:cxn>
                <a:cxn ang="0">
                  <a:pos x="1384" y="480"/>
                </a:cxn>
                <a:cxn ang="0">
                  <a:pos x="1565" y="178"/>
                </a:cxn>
                <a:cxn ang="0">
                  <a:pos x="1772" y="419"/>
                </a:cxn>
                <a:cxn ang="0">
                  <a:pos x="1479" y="300"/>
                </a:cxn>
                <a:cxn ang="0">
                  <a:pos x="2054" y="179"/>
                </a:cxn>
                <a:cxn ang="0">
                  <a:pos x="2260" y="188"/>
                </a:cxn>
                <a:cxn ang="0">
                  <a:pos x="2257" y="15"/>
                </a:cxn>
                <a:cxn ang="0">
                  <a:pos x="2523" y="568"/>
                </a:cxn>
                <a:cxn ang="0">
                  <a:pos x="2483" y="627"/>
                </a:cxn>
                <a:cxn ang="0">
                  <a:pos x="2395" y="282"/>
                </a:cxn>
                <a:cxn ang="0">
                  <a:pos x="2669" y="201"/>
                </a:cxn>
                <a:cxn ang="0">
                  <a:pos x="2657" y="282"/>
                </a:cxn>
                <a:cxn ang="0">
                  <a:pos x="2858" y="220"/>
                </a:cxn>
                <a:cxn ang="0">
                  <a:pos x="3192" y="222"/>
                </a:cxn>
                <a:cxn ang="0">
                  <a:pos x="3092" y="249"/>
                </a:cxn>
                <a:cxn ang="0">
                  <a:pos x="3666" y="632"/>
                </a:cxn>
                <a:cxn ang="0">
                  <a:pos x="3354" y="500"/>
                </a:cxn>
                <a:cxn ang="0">
                  <a:pos x="3484" y="195"/>
                </a:cxn>
                <a:cxn ang="0">
                  <a:pos x="3516" y="256"/>
                </a:cxn>
                <a:cxn ang="0">
                  <a:pos x="3592" y="581"/>
                </a:cxn>
                <a:cxn ang="0">
                  <a:pos x="4055" y="577"/>
                </a:cxn>
                <a:cxn ang="0">
                  <a:pos x="3803" y="567"/>
                </a:cxn>
                <a:cxn ang="0">
                  <a:pos x="3854" y="210"/>
                </a:cxn>
                <a:cxn ang="0">
                  <a:pos x="4132" y="281"/>
                </a:cxn>
                <a:cxn ang="0">
                  <a:pos x="3947" y="237"/>
                </a:cxn>
                <a:cxn ang="0">
                  <a:pos x="4571" y="638"/>
                </a:cxn>
                <a:cxn ang="0">
                  <a:pos x="4425" y="355"/>
                </a:cxn>
                <a:cxn ang="0">
                  <a:pos x="4692" y="179"/>
                </a:cxn>
                <a:cxn ang="0">
                  <a:pos x="4503" y="378"/>
                </a:cxn>
                <a:cxn ang="0">
                  <a:pos x="4914" y="445"/>
                </a:cxn>
                <a:cxn ang="0">
                  <a:pos x="5116" y="642"/>
                </a:cxn>
                <a:cxn ang="0">
                  <a:pos x="4837" y="469"/>
                </a:cxn>
                <a:cxn ang="0">
                  <a:pos x="5032" y="177"/>
                </a:cxn>
                <a:cxn ang="0">
                  <a:pos x="5225" y="427"/>
                </a:cxn>
                <a:cxn ang="0">
                  <a:pos x="4929" y="310"/>
                </a:cxn>
                <a:cxn ang="0">
                  <a:pos x="5520" y="177"/>
                </a:cxn>
                <a:cxn ang="0">
                  <a:pos x="5849" y="249"/>
                </a:cxn>
                <a:cxn ang="0">
                  <a:pos x="5745" y="644"/>
                </a:cxn>
                <a:cxn ang="0">
                  <a:pos x="6173" y="588"/>
                </a:cxn>
                <a:cxn ang="0">
                  <a:pos x="5907" y="543"/>
                </a:cxn>
                <a:cxn ang="0">
                  <a:pos x="6173" y="317"/>
                </a:cxn>
                <a:cxn ang="0">
                  <a:pos x="6044" y="179"/>
                </a:cxn>
                <a:cxn ang="0">
                  <a:pos x="6022" y="438"/>
                </a:cxn>
                <a:cxn ang="0">
                  <a:pos x="6118" y="573"/>
                </a:cxn>
                <a:cxn ang="0">
                  <a:pos x="6379" y="72"/>
                </a:cxn>
                <a:cxn ang="0">
                  <a:pos x="6454" y="99"/>
                </a:cxn>
                <a:cxn ang="0">
                  <a:pos x="6815" y="177"/>
                </a:cxn>
                <a:cxn ang="0">
                  <a:pos x="6901" y="333"/>
                </a:cxn>
                <a:cxn ang="0">
                  <a:pos x="6691" y="329"/>
                </a:cxn>
                <a:cxn ang="0">
                  <a:pos x="7278" y="580"/>
                </a:cxn>
                <a:cxn ang="0">
                  <a:pos x="7137" y="188"/>
                </a:cxn>
                <a:cxn ang="0">
                  <a:pos x="7541" y="759"/>
                </a:cxn>
                <a:cxn ang="0">
                  <a:pos x="7366" y="188"/>
                </a:cxn>
                <a:cxn ang="0">
                  <a:pos x="7881" y="532"/>
                </a:cxn>
                <a:cxn ang="0">
                  <a:pos x="7920" y="642"/>
                </a:cxn>
              </a:cxnLst>
              <a:rect l="0" t="0" r="r" b="b"/>
              <a:pathLst>
                <a:path w="7953" h="842">
                  <a:moveTo>
                    <a:pt x="324" y="277"/>
                  </a:moveTo>
                  <a:lnTo>
                    <a:pt x="324" y="344"/>
                  </a:lnTo>
                  <a:lnTo>
                    <a:pt x="81" y="344"/>
                  </a:lnTo>
                  <a:lnTo>
                    <a:pt x="81" y="569"/>
                  </a:lnTo>
                  <a:lnTo>
                    <a:pt x="352" y="569"/>
                  </a:lnTo>
                  <a:lnTo>
                    <a:pt x="352" y="637"/>
                  </a:lnTo>
                  <a:lnTo>
                    <a:pt x="0" y="637"/>
                  </a:lnTo>
                  <a:lnTo>
                    <a:pt x="0" y="11"/>
                  </a:lnTo>
                  <a:lnTo>
                    <a:pt x="338" y="11"/>
                  </a:lnTo>
                  <a:lnTo>
                    <a:pt x="338" y="79"/>
                  </a:lnTo>
                  <a:lnTo>
                    <a:pt x="81" y="79"/>
                  </a:lnTo>
                  <a:lnTo>
                    <a:pt x="81" y="277"/>
                  </a:lnTo>
                  <a:lnTo>
                    <a:pt x="324" y="277"/>
                  </a:lnTo>
                  <a:close/>
                  <a:moveTo>
                    <a:pt x="401" y="188"/>
                  </a:moveTo>
                  <a:lnTo>
                    <a:pt x="492" y="188"/>
                  </a:lnTo>
                  <a:lnTo>
                    <a:pt x="556" y="284"/>
                  </a:lnTo>
                  <a:lnTo>
                    <a:pt x="566" y="300"/>
                  </a:lnTo>
                  <a:lnTo>
                    <a:pt x="578" y="317"/>
                  </a:lnTo>
                  <a:lnTo>
                    <a:pt x="589" y="337"/>
                  </a:lnTo>
                  <a:lnTo>
                    <a:pt x="601" y="357"/>
                  </a:lnTo>
                  <a:lnTo>
                    <a:pt x="604" y="357"/>
                  </a:lnTo>
                  <a:lnTo>
                    <a:pt x="614" y="340"/>
                  </a:lnTo>
                  <a:lnTo>
                    <a:pt x="625" y="321"/>
                  </a:lnTo>
                  <a:lnTo>
                    <a:pt x="636" y="303"/>
                  </a:lnTo>
                  <a:lnTo>
                    <a:pt x="649" y="283"/>
                  </a:lnTo>
                  <a:lnTo>
                    <a:pt x="712" y="188"/>
                  </a:lnTo>
                  <a:lnTo>
                    <a:pt x="800" y="188"/>
                  </a:lnTo>
                  <a:lnTo>
                    <a:pt x="646" y="405"/>
                  </a:lnTo>
                  <a:lnTo>
                    <a:pt x="805" y="637"/>
                  </a:lnTo>
                  <a:lnTo>
                    <a:pt x="712" y="637"/>
                  </a:lnTo>
                  <a:lnTo>
                    <a:pt x="646" y="535"/>
                  </a:lnTo>
                  <a:lnTo>
                    <a:pt x="635" y="520"/>
                  </a:lnTo>
                  <a:lnTo>
                    <a:pt x="624" y="501"/>
                  </a:lnTo>
                  <a:lnTo>
                    <a:pt x="612" y="481"/>
                  </a:lnTo>
                  <a:lnTo>
                    <a:pt x="598" y="457"/>
                  </a:lnTo>
                  <a:lnTo>
                    <a:pt x="596" y="457"/>
                  </a:lnTo>
                  <a:lnTo>
                    <a:pt x="588" y="472"/>
                  </a:lnTo>
                  <a:lnTo>
                    <a:pt x="578" y="490"/>
                  </a:lnTo>
                  <a:lnTo>
                    <a:pt x="564" y="511"/>
                  </a:lnTo>
                  <a:lnTo>
                    <a:pt x="549" y="535"/>
                  </a:lnTo>
                  <a:lnTo>
                    <a:pt x="484" y="637"/>
                  </a:lnTo>
                  <a:lnTo>
                    <a:pt x="394" y="637"/>
                  </a:lnTo>
                  <a:lnTo>
                    <a:pt x="553" y="408"/>
                  </a:lnTo>
                  <a:lnTo>
                    <a:pt x="401" y="188"/>
                  </a:lnTo>
                  <a:close/>
                  <a:moveTo>
                    <a:pt x="883" y="820"/>
                  </a:moveTo>
                  <a:lnTo>
                    <a:pt x="883" y="334"/>
                  </a:lnTo>
                  <a:lnTo>
                    <a:pt x="883" y="298"/>
                  </a:lnTo>
                  <a:lnTo>
                    <a:pt x="882" y="261"/>
                  </a:lnTo>
                  <a:lnTo>
                    <a:pt x="881" y="224"/>
                  </a:lnTo>
                  <a:lnTo>
                    <a:pt x="880" y="188"/>
                  </a:lnTo>
                  <a:lnTo>
                    <a:pt x="953" y="188"/>
                  </a:lnTo>
                  <a:lnTo>
                    <a:pt x="957" y="265"/>
                  </a:lnTo>
                  <a:lnTo>
                    <a:pt x="958" y="265"/>
                  </a:lnTo>
                  <a:lnTo>
                    <a:pt x="965" y="255"/>
                  </a:lnTo>
                  <a:lnTo>
                    <a:pt x="972" y="244"/>
                  </a:lnTo>
                  <a:lnTo>
                    <a:pt x="979" y="235"/>
                  </a:lnTo>
                  <a:lnTo>
                    <a:pt x="988" y="227"/>
                  </a:lnTo>
                  <a:lnTo>
                    <a:pt x="996" y="219"/>
                  </a:lnTo>
                  <a:lnTo>
                    <a:pt x="1005" y="211"/>
                  </a:lnTo>
                  <a:lnTo>
                    <a:pt x="1014" y="205"/>
                  </a:lnTo>
                  <a:lnTo>
                    <a:pt x="1024" y="199"/>
                  </a:lnTo>
                  <a:lnTo>
                    <a:pt x="1034" y="194"/>
                  </a:lnTo>
                  <a:lnTo>
                    <a:pt x="1045" y="190"/>
                  </a:lnTo>
                  <a:lnTo>
                    <a:pt x="1055" y="186"/>
                  </a:lnTo>
                  <a:lnTo>
                    <a:pt x="1068" y="183"/>
                  </a:lnTo>
                  <a:lnTo>
                    <a:pt x="1079" y="181"/>
                  </a:lnTo>
                  <a:lnTo>
                    <a:pt x="1091" y="178"/>
                  </a:lnTo>
                  <a:lnTo>
                    <a:pt x="1105" y="177"/>
                  </a:lnTo>
                  <a:lnTo>
                    <a:pt x="1118" y="177"/>
                  </a:lnTo>
                  <a:lnTo>
                    <a:pt x="1138" y="178"/>
                  </a:lnTo>
                  <a:lnTo>
                    <a:pt x="1157" y="182"/>
                  </a:lnTo>
                  <a:lnTo>
                    <a:pt x="1166" y="184"/>
                  </a:lnTo>
                  <a:lnTo>
                    <a:pt x="1176" y="187"/>
                  </a:lnTo>
                  <a:lnTo>
                    <a:pt x="1185" y="190"/>
                  </a:lnTo>
                  <a:lnTo>
                    <a:pt x="1193" y="193"/>
                  </a:lnTo>
                  <a:lnTo>
                    <a:pt x="1201" y="198"/>
                  </a:lnTo>
                  <a:lnTo>
                    <a:pt x="1210" y="202"/>
                  </a:lnTo>
                  <a:lnTo>
                    <a:pt x="1218" y="207"/>
                  </a:lnTo>
                  <a:lnTo>
                    <a:pt x="1225" y="213"/>
                  </a:lnTo>
                  <a:lnTo>
                    <a:pt x="1240" y="226"/>
                  </a:lnTo>
                  <a:lnTo>
                    <a:pt x="1254" y="241"/>
                  </a:lnTo>
                  <a:lnTo>
                    <a:pt x="1266" y="258"/>
                  </a:lnTo>
                  <a:lnTo>
                    <a:pt x="1277" y="275"/>
                  </a:lnTo>
                  <a:lnTo>
                    <a:pt x="1287" y="294"/>
                  </a:lnTo>
                  <a:lnTo>
                    <a:pt x="1294" y="314"/>
                  </a:lnTo>
                  <a:lnTo>
                    <a:pt x="1300" y="335"/>
                  </a:lnTo>
                  <a:lnTo>
                    <a:pt x="1304" y="357"/>
                  </a:lnTo>
                  <a:lnTo>
                    <a:pt x="1307" y="381"/>
                  </a:lnTo>
                  <a:lnTo>
                    <a:pt x="1308" y="406"/>
                  </a:lnTo>
                  <a:lnTo>
                    <a:pt x="1307" y="434"/>
                  </a:lnTo>
                  <a:lnTo>
                    <a:pt x="1304" y="460"/>
                  </a:lnTo>
                  <a:lnTo>
                    <a:pt x="1302" y="473"/>
                  </a:lnTo>
                  <a:lnTo>
                    <a:pt x="1299" y="485"/>
                  </a:lnTo>
                  <a:lnTo>
                    <a:pt x="1296" y="497"/>
                  </a:lnTo>
                  <a:lnTo>
                    <a:pt x="1292" y="509"/>
                  </a:lnTo>
                  <a:lnTo>
                    <a:pt x="1288" y="520"/>
                  </a:lnTo>
                  <a:lnTo>
                    <a:pt x="1283" y="530"/>
                  </a:lnTo>
                  <a:lnTo>
                    <a:pt x="1278" y="541"/>
                  </a:lnTo>
                  <a:lnTo>
                    <a:pt x="1272" y="551"/>
                  </a:lnTo>
                  <a:lnTo>
                    <a:pt x="1266" y="560"/>
                  </a:lnTo>
                  <a:lnTo>
                    <a:pt x="1260" y="569"/>
                  </a:lnTo>
                  <a:lnTo>
                    <a:pt x="1253" y="579"/>
                  </a:lnTo>
                  <a:lnTo>
                    <a:pt x="1245" y="587"/>
                  </a:lnTo>
                  <a:lnTo>
                    <a:pt x="1231" y="601"/>
                  </a:lnTo>
                  <a:lnTo>
                    <a:pt x="1215" y="614"/>
                  </a:lnTo>
                  <a:lnTo>
                    <a:pt x="1207" y="619"/>
                  </a:lnTo>
                  <a:lnTo>
                    <a:pt x="1198" y="624"/>
                  </a:lnTo>
                  <a:lnTo>
                    <a:pt x="1190" y="628"/>
                  </a:lnTo>
                  <a:lnTo>
                    <a:pt x="1181" y="632"/>
                  </a:lnTo>
                  <a:lnTo>
                    <a:pt x="1163" y="638"/>
                  </a:lnTo>
                  <a:lnTo>
                    <a:pt x="1144" y="643"/>
                  </a:lnTo>
                  <a:lnTo>
                    <a:pt x="1123" y="647"/>
                  </a:lnTo>
                  <a:lnTo>
                    <a:pt x="1103" y="648"/>
                  </a:lnTo>
                  <a:lnTo>
                    <a:pt x="1091" y="647"/>
                  </a:lnTo>
                  <a:lnTo>
                    <a:pt x="1079" y="646"/>
                  </a:lnTo>
                  <a:lnTo>
                    <a:pt x="1069" y="644"/>
                  </a:lnTo>
                  <a:lnTo>
                    <a:pt x="1058" y="642"/>
                  </a:lnTo>
                  <a:lnTo>
                    <a:pt x="1048" y="640"/>
                  </a:lnTo>
                  <a:lnTo>
                    <a:pt x="1038" y="637"/>
                  </a:lnTo>
                  <a:lnTo>
                    <a:pt x="1029" y="633"/>
                  </a:lnTo>
                  <a:lnTo>
                    <a:pt x="1019" y="629"/>
                  </a:lnTo>
                  <a:lnTo>
                    <a:pt x="1011" y="625"/>
                  </a:lnTo>
                  <a:lnTo>
                    <a:pt x="1003" y="620"/>
                  </a:lnTo>
                  <a:lnTo>
                    <a:pt x="996" y="614"/>
                  </a:lnTo>
                  <a:lnTo>
                    <a:pt x="989" y="607"/>
                  </a:lnTo>
                  <a:lnTo>
                    <a:pt x="981" y="600"/>
                  </a:lnTo>
                  <a:lnTo>
                    <a:pt x="975" y="593"/>
                  </a:lnTo>
                  <a:lnTo>
                    <a:pt x="969" y="585"/>
                  </a:lnTo>
                  <a:lnTo>
                    <a:pt x="964" y="577"/>
                  </a:lnTo>
                  <a:lnTo>
                    <a:pt x="964" y="820"/>
                  </a:lnTo>
                  <a:lnTo>
                    <a:pt x="883" y="820"/>
                  </a:lnTo>
                  <a:close/>
                  <a:moveTo>
                    <a:pt x="964" y="377"/>
                  </a:moveTo>
                  <a:lnTo>
                    <a:pt x="964" y="454"/>
                  </a:lnTo>
                  <a:lnTo>
                    <a:pt x="964" y="468"/>
                  </a:lnTo>
                  <a:lnTo>
                    <a:pt x="966" y="480"/>
                  </a:lnTo>
                  <a:lnTo>
                    <a:pt x="969" y="492"/>
                  </a:lnTo>
                  <a:lnTo>
                    <a:pt x="972" y="504"/>
                  </a:lnTo>
                  <a:lnTo>
                    <a:pt x="977" y="515"/>
                  </a:lnTo>
                  <a:lnTo>
                    <a:pt x="983" y="525"/>
                  </a:lnTo>
                  <a:lnTo>
                    <a:pt x="991" y="535"/>
                  </a:lnTo>
                  <a:lnTo>
                    <a:pt x="1000" y="546"/>
                  </a:lnTo>
                  <a:lnTo>
                    <a:pt x="1009" y="554"/>
                  </a:lnTo>
                  <a:lnTo>
                    <a:pt x="1018" y="562"/>
                  </a:lnTo>
                  <a:lnTo>
                    <a:pt x="1029" y="568"/>
                  </a:lnTo>
                  <a:lnTo>
                    <a:pt x="1040" y="573"/>
                  </a:lnTo>
                  <a:lnTo>
                    <a:pt x="1051" y="578"/>
                  </a:lnTo>
                  <a:lnTo>
                    <a:pt x="1064" y="581"/>
                  </a:lnTo>
                  <a:lnTo>
                    <a:pt x="1077" y="583"/>
                  </a:lnTo>
                  <a:lnTo>
                    <a:pt x="1090" y="583"/>
                  </a:lnTo>
                  <a:lnTo>
                    <a:pt x="1106" y="583"/>
                  </a:lnTo>
                  <a:lnTo>
                    <a:pt x="1120" y="580"/>
                  </a:lnTo>
                  <a:lnTo>
                    <a:pt x="1133" y="577"/>
                  </a:lnTo>
                  <a:lnTo>
                    <a:pt x="1147" y="571"/>
                  </a:lnTo>
                  <a:lnTo>
                    <a:pt x="1159" y="564"/>
                  </a:lnTo>
                  <a:lnTo>
                    <a:pt x="1170" y="556"/>
                  </a:lnTo>
                  <a:lnTo>
                    <a:pt x="1181" y="547"/>
                  </a:lnTo>
                  <a:lnTo>
                    <a:pt x="1190" y="535"/>
                  </a:lnTo>
                  <a:lnTo>
                    <a:pt x="1198" y="523"/>
                  </a:lnTo>
                  <a:lnTo>
                    <a:pt x="1205" y="510"/>
                  </a:lnTo>
                  <a:lnTo>
                    <a:pt x="1212" y="495"/>
                  </a:lnTo>
                  <a:lnTo>
                    <a:pt x="1217" y="480"/>
                  </a:lnTo>
                  <a:lnTo>
                    <a:pt x="1221" y="463"/>
                  </a:lnTo>
                  <a:lnTo>
                    <a:pt x="1224" y="447"/>
                  </a:lnTo>
                  <a:lnTo>
                    <a:pt x="1226" y="428"/>
                  </a:lnTo>
                  <a:lnTo>
                    <a:pt x="1226" y="410"/>
                  </a:lnTo>
                  <a:lnTo>
                    <a:pt x="1226" y="392"/>
                  </a:lnTo>
                  <a:lnTo>
                    <a:pt x="1224" y="376"/>
                  </a:lnTo>
                  <a:lnTo>
                    <a:pt x="1221" y="360"/>
                  </a:lnTo>
                  <a:lnTo>
                    <a:pt x="1218" y="345"/>
                  </a:lnTo>
                  <a:lnTo>
                    <a:pt x="1213" y="331"/>
                  </a:lnTo>
                  <a:lnTo>
                    <a:pt x="1206" y="317"/>
                  </a:lnTo>
                  <a:lnTo>
                    <a:pt x="1200" y="305"/>
                  </a:lnTo>
                  <a:lnTo>
                    <a:pt x="1192" y="293"/>
                  </a:lnTo>
                  <a:lnTo>
                    <a:pt x="1182" y="280"/>
                  </a:lnTo>
                  <a:lnTo>
                    <a:pt x="1172" y="271"/>
                  </a:lnTo>
                  <a:lnTo>
                    <a:pt x="1160" y="262"/>
                  </a:lnTo>
                  <a:lnTo>
                    <a:pt x="1149" y="255"/>
                  </a:lnTo>
                  <a:lnTo>
                    <a:pt x="1136" y="249"/>
                  </a:lnTo>
                  <a:lnTo>
                    <a:pt x="1122" y="245"/>
                  </a:lnTo>
                  <a:lnTo>
                    <a:pt x="1108" y="243"/>
                  </a:lnTo>
                  <a:lnTo>
                    <a:pt x="1092" y="242"/>
                  </a:lnTo>
                  <a:lnTo>
                    <a:pt x="1082" y="243"/>
                  </a:lnTo>
                  <a:lnTo>
                    <a:pt x="1072" y="244"/>
                  </a:lnTo>
                  <a:lnTo>
                    <a:pt x="1062" y="246"/>
                  </a:lnTo>
                  <a:lnTo>
                    <a:pt x="1052" y="249"/>
                  </a:lnTo>
                  <a:lnTo>
                    <a:pt x="1042" y="254"/>
                  </a:lnTo>
                  <a:lnTo>
                    <a:pt x="1033" y="258"/>
                  </a:lnTo>
                  <a:lnTo>
                    <a:pt x="1024" y="264"/>
                  </a:lnTo>
                  <a:lnTo>
                    <a:pt x="1015" y="270"/>
                  </a:lnTo>
                  <a:lnTo>
                    <a:pt x="1007" y="277"/>
                  </a:lnTo>
                  <a:lnTo>
                    <a:pt x="999" y="285"/>
                  </a:lnTo>
                  <a:lnTo>
                    <a:pt x="993" y="294"/>
                  </a:lnTo>
                  <a:lnTo>
                    <a:pt x="987" y="303"/>
                  </a:lnTo>
                  <a:lnTo>
                    <a:pt x="981" y="312"/>
                  </a:lnTo>
                  <a:lnTo>
                    <a:pt x="976" y="321"/>
                  </a:lnTo>
                  <a:lnTo>
                    <a:pt x="972" y="333"/>
                  </a:lnTo>
                  <a:lnTo>
                    <a:pt x="969" y="344"/>
                  </a:lnTo>
                  <a:lnTo>
                    <a:pt x="967" y="353"/>
                  </a:lnTo>
                  <a:lnTo>
                    <a:pt x="965" y="363"/>
                  </a:lnTo>
                  <a:lnTo>
                    <a:pt x="964" y="370"/>
                  </a:lnTo>
                  <a:lnTo>
                    <a:pt x="964" y="377"/>
                  </a:lnTo>
                  <a:close/>
                  <a:moveTo>
                    <a:pt x="1771" y="427"/>
                  </a:moveTo>
                  <a:lnTo>
                    <a:pt x="1457" y="426"/>
                  </a:lnTo>
                  <a:lnTo>
                    <a:pt x="1458" y="445"/>
                  </a:lnTo>
                  <a:lnTo>
                    <a:pt x="1460" y="463"/>
                  </a:lnTo>
                  <a:lnTo>
                    <a:pt x="1464" y="480"/>
                  </a:lnTo>
                  <a:lnTo>
                    <a:pt x="1469" y="495"/>
                  </a:lnTo>
                  <a:lnTo>
                    <a:pt x="1477" y="510"/>
                  </a:lnTo>
                  <a:lnTo>
                    <a:pt x="1484" y="523"/>
                  </a:lnTo>
                  <a:lnTo>
                    <a:pt x="1493" y="535"/>
                  </a:lnTo>
                  <a:lnTo>
                    <a:pt x="1504" y="546"/>
                  </a:lnTo>
                  <a:lnTo>
                    <a:pt x="1515" y="554"/>
                  </a:lnTo>
                  <a:lnTo>
                    <a:pt x="1526" y="562"/>
                  </a:lnTo>
                  <a:lnTo>
                    <a:pt x="1537" y="568"/>
                  </a:lnTo>
                  <a:lnTo>
                    <a:pt x="1551" y="573"/>
                  </a:lnTo>
                  <a:lnTo>
                    <a:pt x="1564" y="577"/>
                  </a:lnTo>
                  <a:lnTo>
                    <a:pt x="1578" y="580"/>
                  </a:lnTo>
                  <a:lnTo>
                    <a:pt x="1594" y="582"/>
                  </a:lnTo>
                  <a:lnTo>
                    <a:pt x="1610" y="582"/>
                  </a:lnTo>
                  <a:lnTo>
                    <a:pt x="1628" y="582"/>
                  </a:lnTo>
                  <a:lnTo>
                    <a:pt x="1644" y="581"/>
                  </a:lnTo>
                  <a:lnTo>
                    <a:pt x="1660" y="579"/>
                  </a:lnTo>
                  <a:lnTo>
                    <a:pt x="1676" y="577"/>
                  </a:lnTo>
                  <a:lnTo>
                    <a:pt x="1690" y="573"/>
                  </a:lnTo>
                  <a:lnTo>
                    <a:pt x="1706" y="569"/>
                  </a:lnTo>
                  <a:lnTo>
                    <a:pt x="1720" y="564"/>
                  </a:lnTo>
                  <a:lnTo>
                    <a:pt x="1735" y="559"/>
                  </a:lnTo>
                  <a:lnTo>
                    <a:pt x="1748" y="618"/>
                  </a:lnTo>
                  <a:lnTo>
                    <a:pt x="1733" y="624"/>
                  </a:lnTo>
                  <a:lnTo>
                    <a:pt x="1715" y="630"/>
                  </a:lnTo>
                  <a:lnTo>
                    <a:pt x="1698" y="635"/>
                  </a:lnTo>
                  <a:lnTo>
                    <a:pt x="1680" y="639"/>
                  </a:lnTo>
                  <a:lnTo>
                    <a:pt x="1661" y="642"/>
                  </a:lnTo>
                  <a:lnTo>
                    <a:pt x="1641" y="644"/>
                  </a:lnTo>
                  <a:lnTo>
                    <a:pt x="1621" y="646"/>
                  </a:lnTo>
                  <a:lnTo>
                    <a:pt x="1599" y="647"/>
                  </a:lnTo>
                  <a:lnTo>
                    <a:pt x="1574" y="646"/>
                  </a:lnTo>
                  <a:lnTo>
                    <a:pt x="1551" y="642"/>
                  </a:lnTo>
                  <a:lnTo>
                    <a:pt x="1539" y="640"/>
                  </a:lnTo>
                  <a:lnTo>
                    <a:pt x="1528" y="637"/>
                  </a:lnTo>
                  <a:lnTo>
                    <a:pt x="1518" y="634"/>
                  </a:lnTo>
                  <a:lnTo>
                    <a:pt x="1507" y="631"/>
                  </a:lnTo>
                  <a:lnTo>
                    <a:pt x="1497" y="627"/>
                  </a:lnTo>
                  <a:lnTo>
                    <a:pt x="1488" y="622"/>
                  </a:lnTo>
                  <a:lnTo>
                    <a:pt x="1479" y="617"/>
                  </a:lnTo>
                  <a:lnTo>
                    <a:pt x="1469" y="612"/>
                  </a:lnTo>
                  <a:lnTo>
                    <a:pt x="1461" y="605"/>
                  </a:lnTo>
                  <a:lnTo>
                    <a:pt x="1453" y="598"/>
                  </a:lnTo>
                  <a:lnTo>
                    <a:pt x="1445" y="592"/>
                  </a:lnTo>
                  <a:lnTo>
                    <a:pt x="1438" y="584"/>
                  </a:lnTo>
                  <a:lnTo>
                    <a:pt x="1430" y="576"/>
                  </a:lnTo>
                  <a:lnTo>
                    <a:pt x="1423" y="567"/>
                  </a:lnTo>
                  <a:lnTo>
                    <a:pt x="1417" y="559"/>
                  </a:lnTo>
                  <a:lnTo>
                    <a:pt x="1412" y="551"/>
                  </a:lnTo>
                  <a:lnTo>
                    <a:pt x="1406" y="542"/>
                  </a:lnTo>
                  <a:lnTo>
                    <a:pt x="1402" y="531"/>
                  </a:lnTo>
                  <a:lnTo>
                    <a:pt x="1397" y="522"/>
                  </a:lnTo>
                  <a:lnTo>
                    <a:pt x="1393" y="512"/>
                  </a:lnTo>
                  <a:lnTo>
                    <a:pt x="1389" y="501"/>
                  </a:lnTo>
                  <a:lnTo>
                    <a:pt x="1386" y="490"/>
                  </a:lnTo>
                  <a:lnTo>
                    <a:pt x="1384" y="480"/>
                  </a:lnTo>
                  <a:lnTo>
                    <a:pt x="1382" y="469"/>
                  </a:lnTo>
                  <a:lnTo>
                    <a:pt x="1379" y="445"/>
                  </a:lnTo>
                  <a:lnTo>
                    <a:pt x="1378" y="419"/>
                  </a:lnTo>
                  <a:lnTo>
                    <a:pt x="1379" y="394"/>
                  </a:lnTo>
                  <a:lnTo>
                    <a:pt x="1382" y="370"/>
                  </a:lnTo>
                  <a:lnTo>
                    <a:pt x="1386" y="346"/>
                  </a:lnTo>
                  <a:lnTo>
                    <a:pt x="1392" y="324"/>
                  </a:lnTo>
                  <a:lnTo>
                    <a:pt x="1397" y="313"/>
                  </a:lnTo>
                  <a:lnTo>
                    <a:pt x="1401" y="303"/>
                  </a:lnTo>
                  <a:lnTo>
                    <a:pt x="1406" y="293"/>
                  </a:lnTo>
                  <a:lnTo>
                    <a:pt x="1411" y="282"/>
                  </a:lnTo>
                  <a:lnTo>
                    <a:pt x="1416" y="273"/>
                  </a:lnTo>
                  <a:lnTo>
                    <a:pt x="1422" y="264"/>
                  </a:lnTo>
                  <a:lnTo>
                    <a:pt x="1428" y="255"/>
                  </a:lnTo>
                  <a:lnTo>
                    <a:pt x="1436" y="246"/>
                  </a:lnTo>
                  <a:lnTo>
                    <a:pt x="1443" y="238"/>
                  </a:lnTo>
                  <a:lnTo>
                    <a:pt x="1451" y="230"/>
                  </a:lnTo>
                  <a:lnTo>
                    <a:pt x="1458" y="223"/>
                  </a:lnTo>
                  <a:lnTo>
                    <a:pt x="1466" y="217"/>
                  </a:lnTo>
                  <a:lnTo>
                    <a:pt x="1476" y="210"/>
                  </a:lnTo>
                  <a:lnTo>
                    <a:pt x="1484" y="204"/>
                  </a:lnTo>
                  <a:lnTo>
                    <a:pt x="1493" y="199"/>
                  </a:lnTo>
                  <a:lnTo>
                    <a:pt x="1502" y="195"/>
                  </a:lnTo>
                  <a:lnTo>
                    <a:pt x="1513" y="191"/>
                  </a:lnTo>
                  <a:lnTo>
                    <a:pt x="1522" y="187"/>
                  </a:lnTo>
                  <a:lnTo>
                    <a:pt x="1532" y="185"/>
                  </a:lnTo>
                  <a:lnTo>
                    <a:pt x="1543" y="182"/>
                  </a:lnTo>
                  <a:lnTo>
                    <a:pt x="1554" y="179"/>
                  </a:lnTo>
                  <a:lnTo>
                    <a:pt x="1565" y="178"/>
                  </a:lnTo>
                  <a:lnTo>
                    <a:pt x="1576" y="177"/>
                  </a:lnTo>
                  <a:lnTo>
                    <a:pt x="1589" y="177"/>
                  </a:lnTo>
                  <a:lnTo>
                    <a:pt x="1601" y="177"/>
                  </a:lnTo>
                  <a:lnTo>
                    <a:pt x="1612" y="178"/>
                  </a:lnTo>
                  <a:lnTo>
                    <a:pt x="1624" y="181"/>
                  </a:lnTo>
                  <a:lnTo>
                    <a:pt x="1635" y="183"/>
                  </a:lnTo>
                  <a:lnTo>
                    <a:pt x="1645" y="185"/>
                  </a:lnTo>
                  <a:lnTo>
                    <a:pt x="1655" y="188"/>
                  </a:lnTo>
                  <a:lnTo>
                    <a:pt x="1665" y="192"/>
                  </a:lnTo>
                  <a:lnTo>
                    <a:pt x="1675" y="196"/>
                  </a:lnTo>
                  <a:lnTo>
                    <a:pt x="1683" y="201"/>
                  </a:lnTo>
                  <a:lnTo>
                    <a:pt x="1692" y="206"/>
                  </a:lnTo>
                  <a:lnTo>
                    <a:pt x="1701" y="212"/>
                  </a:lnTo>
                  <a:lnTo>
                    <a:pt x="1708" y="220"/>
                  </a:lnTo>
                  <a:lnTo>
                    <a:pt x="1716" y="227"/>
                  </a:lnTo>
                  <a:lnTo>
                    <a:pt x="1723" y="234"/>
                  </a:lnTo>
                  <a:lnTo>
                    <a:pt x="1729" y="242"/>
                  </a:lnTo>
                  <a:lnTo>
                    <a:pt x="1736" y="251"/>
                  </a:lnTo>
                  <a:lnTo>
                    <a:pt x="1745" y="266"/>
                  </a:lnTo>
                  <a:lnTo>
                    <a:pt x="1753" y="281"/>
                  </a:lnTo>
                  <a:lnTo>
                    <a:pt x="1759" y="298"/>
                  </a:lnTo>
                  <a:lnTo>
                    <a:pt x="1764" y="314"/>
                  </a:lnTo>
                  <a:lnTo>
                    <a:pt x="1768" y="332"/>
                  </a:lnTo>
                  <a:lnTo>
                    <a:pt x="1772" y="349"/>
                  </a:lnTo>
                  <a:lnTo>
                    <a:pt x="1774" y="369"/>
                  </a:lnTo>
                  <a:lnTo>
                    <a:pt x="1774" y="388"/>
                  </a:lnTo>
                  <a:lnTo>
                    <a:pt x="1774" y="400"/>
                  </a:lnTo>
                  <a:lnTo>
                    <a:pt x="1773" y="410"/>
                  </a:lnTo>
                  <a:lnTo>
                    <a:pt x="1772" y="419"/>
                  </a:lnTo>
                  <a:lnTo>
                    <a:pt x="1771" y="427"/>
                  </a:lnTo>
                  <a:close/>
                  <a:moveTo>
                    <a:pt x="1457" y="368"/>
                  </a:moveTo>
                  <a:lnTo>
                    <a:pt x="1696" y="368"/>
                  </a:lnTo>
                  <a:lnTo>
                    <a:pt x="1696" y="355"/>
                  </a:lnTo>
                  <a:lnTo>
                    <a:pt x="1694" y="344"/>
                  </a:lnTo>
                  <a:lnTo>
                    <a:pt x="1692" y="332"/>
                  </a:lnTo>
                  <a:lnTo>
                    <a:pt x="1690" y="321"/>
                  </a:lnTo>
                  <a:lnTo>
                    <a:pt x="1687" y="311"/>
                  </a:lnTo>
                  <a:lnTo>
                    <a:pt x="1683" y="301"/>
                  </a:lnTo>
                  <a:lnTo>
                    <a:pt x="1678" y="292"/>
                  </a:lnTo>
                  <a:lnTo>
                    <a:pt x="1673" y="282"/>
                  </a:lnTo>
                  <a:lnTo>
                    <a:pt x="1666" y="271"/>
                  </a:lnTo>
                  <a:lnTo>
                    <a:pt x="1656" y="262"/>
                  </a:lnTo>
                  <a:lnTo>
                    <a:pt x="1646" y="254"/>
                  </a:lnTo>
                  <a:lnTo>
                    <a:pt x="1636" y="247"/>
                  </a:lnTo>
                  <a:lnTo>
                    <a:pt x="1624" y="242"/>
                  </a:lnTo>
                  <a:lnTo>
                    <a:pt x="1611" y="239"/>
                  </a:lnTo>
                  <a:lnTo>
                    <a:pt x="1597" y="237"/>
                  </a:lnTo>
                  <a:lnTo>
                    <a:pt x="1583" y="236"/>
                  </a:lnTo>
                  <a:lnTo>
                    <a:pt x="1568" y="237"/>
                  </a:lnTo>
                  <a:lnTo>
                    <a:pt x="1555" y="239"/>
                  </a:lnTo>
                  <a:lnTo>
                    <a:pt x="1542" y="242"/>
                  </a:lnTo>
                  <a:lnTo>
                    <a:pt x="1531" y="247"/>
                  </a:lnTo>
                  <a:lnTo>
                    <a:pt x="1520" y="254"/>
                  </a:lnTo>
                  <a:lnTo>
                    <a:pt x="1510" y="261"/>
                  </a:lnTo>
                  <a:lnTo>
                    <a:pt x="1500" y="270"/>
                  </a:lnTo>
                  <a:lnTo>
                    <a:pt x="1491" y="280"/>
                  </a:lnTo>
                  <a:lnTo>
                    <a:pt x="1485" y="290"/>
                  </a:lnTo>
                  <a:lnTo>
                    <a:pt x="1479" y="300"/>
                  </a:lnTo>
                  <a:lnTo>
                    <a:pt x="1474" y="310"/>
                  </a:lnTo>
                  <a:lnTo>
                    <a:pt x="1468" y="320"/>
                  </a:lnTo>
                  <a:lnTo>
                    <a:pt x="1464" y="332"/>
                  </a:lnTo>
                  <a:lnTo>
                    <a:pt x="1461" y="343"/>
                  </a:lnTo>
                  <a:lnTo>
                    <a:pt x="1459" y="355"/>
                  </a:lnTo>
                  <a:lnTo>
                    <a:pt x="1457" y="368"/>
                  </a:lnTo>
                  <a:close/>
                  <a:moveTo>
                    <a:pt x="1875" y="637"/>
                  </a:moveTo>
                  <a:lnTo>
                    <a:pt x="1875" y="328"/>
                  </a:lnTo>
                  <a:lnTo>
                    <a:pt x="1875" y="291"/>
                  </a:lnTo>
                  <a:lnTo>
                    <a:pt x="1874" y="256"/>
                  </a:lnTo>
                  <a:lnTo>
                    <a:pt x="1873" y="221"/>
                  </a:lnTo>
                  <a:lnTo>
                    <a:pt x="1872" y="188"/>
                  </a:lnTo>
                  <a:lnTo>
                    <a:pt x="1944" y="188"/>
                  </a:lnTo>
                  <a:lnTo>
                    <a:pt x="1946" y="276"/>
                  </a:lnTo>
                  <a:lnTo>
                    <a:pt x="1950" y="276"/>
                  </a:lnTo>
                  <a:lnTo>
                    <a:pt x="1954" y="265"/>
                  </a:lnTo>
                  <a:lnTo>
                    <a:pt x="1959" y="255"/>
                  </a:lnTo>
                  <a:lnTo>
                    <a:pt x="1964" y="245"/>
                  </a:lnTo>
                  <a:lnTo>
                    <a:pt x="1970" y="236"/>
                  </a:lnTo>
                  <a:lnTo>
                    <a:pt x="1976" y="227"/>
                  </a:lnTo>
                  <a:lnTo>
                    <a:pt x="1983" y="219"/>
                  </a:lnTo>
                  <a:lnTo>
                    <a:pt x="1991" y="211"/>
                  </a:lnTo>
                  <a:lnTo>
                    <a:pt x="2000" y="204"/>
                  </a:lnTo>
                  <a:lnTo>
                    <a:pt x="2008" y="198"/>
                  </a:lnTo>
                  <a:lnTo>
                    <a:pt x="2017" y="193"/>
                  </a:lnTo>
                  <a:lnTo>
                    <a:pt x="2026" y="188"/>
                  </a:lnTo>
                  <a:lnTo>
                    <a:pt x="2036" y="185"/>
                  </a:lnTo>
                  <a:lnTo>
                    <a:pt x="2045" y="182"/>
                  </a:lnTo>
                  <a:lnTo>
                    <a:pt x="2054" y="179"/>
                  </a:lnTo>
                  <a:lnTo>
                    <a:pt x="2064" y="177"/>
                  </a:lnTo>
                  <a:lnTo>
                    <a:pt x="2075" y="177"/>
                  </a:lnTo>
                  <a:lnTo>
                    <a:pt x="2087" y="178"/>
                  </a:lnTo>
                  <a:lnTo>
                    <a:pt x="2097" y="181"/>
                  </a:lnTo>
                  <a:lnTo>
                    <a:pt x="2097" y="258"/>
                  </a:lnTo>
                  <a:lnTo>
                    <a:pt x="2084" y="256"/>
                  </a:lnTo>
                  <a:lnTo>
                    <a:pt x="2069" y="255"/>
                  </a:lnTo>
                  <a:lnTo>
                    <a:pt x="2055" y="256"/>
                  </a:lnTo>
                  <a:lnTo>
                    <a:pt x="2043" y="258"/>
                  </a:lnTo>
                  <a:lnTo>
                    <a:pt x="2032" y="261"/>
                  </a:lnTo>
                  <a:lnTo>
                    <a:pt x="2020" y="266"/>
                  </a:lnTo>
                  <a:lnTo>
                    <a:pt x="2010" y="272"/>
                  </a:lnTo>
                  <a:lnTo>
                    <a:pt x="2000" y="280"/>
                  </a:lnTo>
                  <a:lnTo>
                    <a:pt x="1990" y="290"/>
                  </a:lnTo>
                  <a:lnTo>
                    <a:pt x="1982" y="300"/>
                  </a:lnTo>
                  <a:lnTo>
                    <a:pt x="1976" y="310"/>
                  </a:lnTo>
                  <a:lnTo>
                    <a:pt x="1971" y="321"/>
                  </a:lnTo>
                  <a:lnTo>
                    <a:pt x="1966" y="333"/>
                  </a:lnTo>
                  <a:lnTo>
                    <a:pt x="1963" y="344"/>
                  </a:lnTo>
                  <a:lnTo>
                    <a:pt x="1960" y="356"/>
                  </a:lnTo>
                  <a:lnTo>
                    <a:pt x="1958" y="370"/>
                  </a:lnTo>
                  <a:lnTo>
                    <a:pt x="1957" y="383"/>
                  </a:lnTo>
                  <a:lnTo>
                    <a:pt x="1955" y="398"/>
                  </a:lnTo>
                  <a:lnTo>
                    <a:pt x="1955" y="637"/>
                  </a:lnTo>
                  <a:lnTo>
                    <a:pt x="1875" y="637"/>
                  </a:lnTo>
                  <a:close/>
                  <a:moveTo>
                    <a:pt x="2260" y="637"/>
                  </a:moveTo>
                  <a:lnTo>
                    <a:pt x="2178" y="637"/>
                  </a:lnTo>
                  <a:lnTo>
                    <a:pt x="2178" y="188"/>
                  </a:lnTo>
                  <a:lnTo>
                    <a:pt x="2260" y="188"/>
                  </a:lnTo>
                  <a:lnTo>
                    <a:pt x="2260" y="637"/>
                  </a:lnTo>
                  <a:close/>
                  <a:moveTo>
                    <a:pt x="2219" y="105"/>
                  </a:moveTo>
                  <a:lnTo>
                    <a:pt x="2217" y="105"/>
                  </a:lnTo>
                  <a:lnTo>
                    <a:pt x="2206" y="104"/>
                  </a:lnTo>
                  <a:lnTo>
                    <a:pt x="2197" y="101"/>
                  </a:lnTo>
                  <a:lnTo>
                    <a:pt x="2193" y="99"/>
                  </a:lnTo>
                  <a:lnTo>
                    <a:pt x="2189" y="96"/>
                  </a:lnTo>
                  <a:lnTo>
                    <a:pt x="2185" y="93"/>
                  </a:lnTo>
                  <a:lnTo>
                    <a:pt x="2181" y="90"/>
                  </a:lnTo>
                  <a:lnTo>
                    <a:pt x="2174" y="82"/>
                  </a:lnTo>
                  <a:lnTo>
                    <a:pt x="2170" y="72"/>
                  </a:lnTo>
                  <a:lnTo>
                    <a:pt x="2167" y="63"/>
                  </a:lnTo>
                  <a:lnTo>
                    <a:pt x="2166" y="52"/>
                  </a:lnTo>
                  <a:lnTo>
                    <a:pt x="2167" y="42"/>
                  </a:lnTo>
                  <a:lnTo>
                    <a:pt x="2170" y="32"/>
                  </a:lnTo>
                  <a:lnTo>
                    <a:pt x="2174" y="23"/>
                  </a:lnTo>
                  <a:lnTo>
                    <a:pt x="2182" y="16"/>
                  </a:lnTo>
                  <a:lnTo>
                    <a:pt x="2185" y="12"/>
                  </a:lnTo>
                  <a:lnTo>
                    <a:pt x="2189" y="9"/>
                  </a:lnTo>
                  <a:lnTo>
                    <a:pt x="2194" y="6"/>
                  </a:lnTo>
                  <a:lnTo>
                    <a:pt x="2198" y="4"/>
                  </a:lnTo>
                  <a:lnTo>
                    <a:pt x="2208" y="2"/>
                  </a:lnTo>
                  <a:lnTo>
                    <a:pt x="2220" y="0"/>
                  </a:lnTo>
                  <a:lnTo>
                    <a:pt x="2230" y="2"/>
                  </a:lnTo>
                  <a:lnTo>
                    <a:pt x="2240" y="4"/>
                  </a:lnTo>
                  <a:lnTo>
                    <a:pt x="2244" y="6"/>
                  </a:lnTo>
                  <a:lnTo>
                    <a:pt x="2249" y="9"/>
                  </a:lnTo>
                  <a:lnTo>
                    <a:pt x="2253" y="12"/>
                  </a:lnTo>
                  <a:lnTo>
                    <a:pt x="2257" y="15"/>
                  </a:lnTo>
                  <a:lnTo>
                    <a:pt x="2263" y="23"/>
                  </a:lnTo>
                  <a:lnTo>
                    <a:pt x="2268" y="31"/>
                  </a:lnTo>
                  <a:lnTo>
                    <a:pt x="2270" y="42"/>
                  </a:lnTo>
                  <a:lnTo>
                    <a:pt x="2271" y="52"/>
                  </a:lnTo>
                  <a:lnTo>
                    <a:pt x="2270" y="63"/>
                  </a:lnTo>
                  <a:lnTo>
                    <a:pt x="2268" y="72"/>
                  </a:lnTo>
                  <a:lnTo>
                    <a:pt x="2263" y="82"/>
                  </a:lnTo>
                  <a:lnTo>
                    <a:pt x="2257" y="90"/>
                  </a:lnTo>
                  <a:lnTo>
                    <a:pt x="2253" y="93"/>
                  </a:lnTo>
                  <a:lnTo>
                    <a:pt x="2249" y="96"/>
                  </a:lnTo>
                  <a:lnTo>
                    <a:pt x="2244" y="99"/>
                  </a:lnTo>
                  <a:lnTo>
                    <a:pt x="2240" y="101"/>
                  </a:lnTo>
                  <a:lnTo>
                    <a:pt x="2235" y="103"/>
                  </a:lnTo>
                  <a:lnTo>
                    <a:pt x="2230" y="104"/>
                  </a:lnTo>
                  <a:lnTo>
                    <a:pt x="2224" y="104"/>
                  </a:lnTo>
                  <a:lnTo>
                    <a:pt x="2219" y="105"/>
                  </a:lnTo>
                  <a:close/>
                  <a:moveTo>
                    <a:pt x="2755" y="427"/>
                  </a:moveTo>
                  <a:lnTo>
                    <a:pt x="2441" y="426"/>
                  </a:lnTo>
                  <a:lnTo>
                    <a:pt x="2443" y="445"/>
                  </a:lnTo>
                  <a:lnTo>
                    <a:pt x="2446" y="463"/>
                  </a:lnTo>
                  <a:lnTo>
                    <a:pt x="2449" y="480"/>
                  </a:lnTo>
                  <a:lnTo>
                    <a:pt x="2454" y="495"/>
                  </a:lnTo>
                  <a:lnTo>
                    <a:pt x="2461" y="510"/>
                  </a:lnTo>
                  <a:lnTo>
                    <a:pt x="2469" y="523"/>
                  </a:lnTo>
                  <a:lnTo>
                    <a:pt x="2478" y="535"/>
                  </a:lnTo>
                  <a:lnTo>
                    <a:pt x="2489" y="546"/>
                  </a:lnTo>
                  <a:lnTo>
                    <a:pt x="2499" y="554"/>
                  </a:lnTo>
                  <a:lnTo>
                    <a:pt x="2510" y="562"/>
                  </a:lnTo>
                  <a:lnTo>
                    <a:pt x="2523" y="568"/>
                  </a:lnTo>
                  <a:lnTo>
                    <a:pt x="2535" y="573"/>
                  </a:lnTo>
                  <a:lnTo>
                    <a:pt x="2548" y="577"/>
                  </a:lnTo>
                  <a:lnTo>
                    <a:pt x="2564" y="580"/>
                  </a:lnTo>
                  <a:lnTo>
                    <a:pt x="2579" y="582"/>
                  </a:lnTo>
                  <a:lnTo>
                    <a:pt x="2595" y="582"/>
                  </a:lnTo>
                  <a:lnTo>
                    <a:pt x="2612" y="582"/>
                  </a:lnTo>
                  <a:lnTo>
                    <a:pt x="2628" y="581"/>
                  </a:lnTo>
                  <a:lnTo>
                    <a:pt x="2644" y="579"/>
                  </a:lnTo>
                  <a:lnTo>
                    <a:pt x="2660" y="577"/>
                  </a:lnTo>
                  <a:lnTo>
                    <a:pt x="2676" y="573"/>
                  </a:lnTo>
                  <a:lnTo>
                    <a:pt x="2690" y="569"/>
                  </a:lnTo>
                  <a:lnTo>
                    <a:pt x="2705" y="564"/>
                  </a:lnTo>
                  <a:lnTo>
                    <a:pt x="2719" y="559"/>
                  </a:lnTo>
                  <a:lnTo>
                    <a:pt x="2732" y="618"/>
                  </a:lnTo>
                  <a:lnTo>
                    <a:pt x="2717" y="624"/>
                  </a:lnTo>
                  <a:lnTo>
                    <a:pt x="2700" y="630"/>
                  </a:lnTo>
                  <a:lnTo>
                    <a:pt x="2683" y="635"/>
                  </a:lnTo>
                  <a:lnTo>
                    <a:pt x="2664" y="639"/>
                  </a:lnTo>
                  <a:lnTo>
                    <a:pt x="2645" y="642"/>
                  </a:lnTo>
                  <a:lnTo>
                    <a:pt x="2625" y="644"/>
                  </a:lnTo>
                  <a:lnTo>
                    <a:pt x="2605" y="646"/>
                  </a:lnTo>
                  <a:lnTo>
                    <a:pt x="2583" y="647"/>
                  </a:lnTo>
                  <a:lnTo>
                    <a:pt x="2559" y="646"/>
                  </a:lnTo>
                  <a:lnTo>
                    <a:pt x="2535" y="642"/>
                  </a:lnTo>
                  <a:lnTo>
                    <a:pt x="2524" y="640"/>
                  </a:lnTo>
                  <a:lnTo>
                    <a:pt x="2512" y="637"/>
                  </a:lnTo>
                  <a:lnTo>
                    <a:pt x="2502" y="634"/>
                  </a:lnTo>
                  <a:lnTo>
                    <a:pt x="2492" y="631"/>
                  </a:lnTo>
                  <a:lnTo>
                    <a:pt x="2483" y="627"/>
                  </a:lnTo>
                  <a:lnTo>
                    <a:pt x="2472" y="622"/>
                  </a:lnTo>
                  <a:lnTo>
                    <a:pt x="2463" y="617"/>
                  </a:lnTo>
                  <a:lnTo>
                    <a:pt x="2455" y="612"/>
                  </a:lnTo>
                  <a:lnTo>
                    <a:pt x="2446" y="605"/>
                  </a:lnTo>
                  <a:lnTo>
                    <a:pt x="2437" y="598"/>
                  </a:lnTo>
                  <a:lnTo>
                    <a:pt x="2429" y="592"/>
                  </a:lnTo>
                  <a:lnTo>
                    <a:pt x="2422" y="584"/>
                  </a:lnTo>
                  <a:lnTo>
                    <a:pt x="2415" y="576"/>
                  </a:lnTo>
                  <a:lnTo>
                    <a:pt x="2409" y="567"/>
                  </a:lnTo>
                  <a:lnTo>
                    <a:pt x="2401" y="559"/>
                  </a:lnTo>
                  <a:lnTo>
                    <a:pt x="2396" y="551"/>
                  </a:lnTo>
                  <a:lnTo>
                    <a:pt x="2391" y="542"/>
                  </a:lnTo>
                  <a:lnTo>
                    <a:pt x="2386" y="531"/>
                  </a:lnTo>
                  <a:lnTo>
                    <a:pt x="2382" y="522"/>
                  </a:lnTo>
                  <a:lnTo>
                    <a:pt x="2378" y="512"/>
                  </a:lnTo>
                  <a:lnTo>
                    <a:pt x="2374" y="501"/>
                  </a:lnTo>
                  <a:lnTo>
                    <a:pt x="2371" y="490"/>
                  </a:lnTo>
                  <a:lnTo>
                    <a:pt x="2369" y="480"/>
                  </a:lnTo>
                  <a:lnTo>
                    <a:pt x="2366" y="469"/>
                  </a:lnTo>
                  <a:lnTo>
                    <a:pt x="2363" y="445"/>
                  </a:lnTo>
                  <a:lnTo>
                    <a:pt x="2362" y="419"/>
                  </a:lnTo>
                  <a:lnTo>
                    <a:pt x="2363" y="394"/>
                  </a:lnTo>
                  <a:lnTo>
                    <a:pt x="2366" y="370"/>
                  </a:lnTo>
                  <a:lnTo>
                    <a:pt x="2371" y="346"/>
                  </a:lnTo>
                  <a:lnTo>
                    <a:pt x="2377" y="324"/>
                  </a:lnTo>
                  <a:lnTo>
                    <a:pt x="2381" y="313"/>
                  </a:lnTo>
                  <a:lnTo>
                    <a:pt x="2385" y="303"/>
                  </a:lnTo>
                  <a:lnTo>
                    <a:pt x="2390" y="293"/>
                  </a:lnTo>
                  <a:lnTo>
                    <a:pt x="2395" y="282"/>
                  </a:lnTo>
                  <a:lnTo>
                    <a:pt x="2400" y="273"/>
                  </a:lnTo>
                  <a:lnTo>
                    <a:pt x="2407" y="264"/>
                  </a:lnTo>
                  <a:lnTo>
                    <a:pt x="2414" y="255"/>
                  </a:lnTo>
                  <a:lnTo>
                    <a:pt x="2420" y="246"/>
                  </a:lnTo>
                  <a:lnTo>
                    <a:pt x="2427" y="238"/>
                  </a:lnTo>
                  <a:lnTo>
                    <a:pt x="2435" y="230"/>
                  </a:lnTo>
                  <a:lnTo>
                    <a:pt x="2444" y="223"/>
                  </a:lnTo>
                  <a:lnTo>
                    <a:pt x="2452" y="217"/>
                  </a:lnTo>
                  <a:lnTo>
                    <a:pt x="2460" y="210"/>
                  </a:lnTo>
                  <a:lnTo>
                    <a:pt x="2468" y="204"/>
                  </a:lnTo>
                  <a:lnTo>
                    <a:pt x="2477" y="199"/>
                  </a:lnTo>
                  <a:lnTo>
                    <a:pt x="2487" y="195"/>
                  </a:lnTo>
                  <a:lnTo>
                    <a:pt x="2497" y="191"/>
                  </a:lnTo>
                  <a:lnTo>
                    <a:pt x="2507" y="187"/>
                  </a:lnTo>
                  <a:lnTo>
                    <a:pt x="2518" y="185"/>
                  </a:lnTo>
                  <a:lnTo>
                    <a:pt x="2528" y="182"/>
                  </a:lnTo>
                  <a:lnTo>
                    <a:pt x="2539" y="179"/>
                  </a:lnTo>
                  <a:lnTo>
                    <a:pt x="2549" y="178"/>
                  </a:lnTo>
                  <a:lnTo>
                    <a:pt x="2562" y="177"/>
                  </a:lnTo>
                  <a:lnTo>
                    <a:pt x="2573" y="177"/>
                  </a:lnTo>
                  <a:lnTo>
                    <a:pt x="2585" y="177"/>
                  </a:lnTo>
                  <a:lnTo>
                    <a:pt x="2597" y="178"/>
                  </a:lnTo>
                  <a:lnTo>
                    <a:pt x="2608" y="181"/>
                  </a:lnTo>
                  <a:lnTo>
                    <a:pt x="2619" y="183"/>
                  </a:lnTo>
                  <a:lnTo>
                    <a:pt x="2630" y="185"/>
                  </a:lnTo>
                  <a:lnTo>
                    <a:pt x="2640" y="188"/>
                  </a:lnTo>
                  <a:lnTo>
                    <a:pt x="2650" y="192"/>
                  </a:lnTo>
                  <a:lnTo>
                    <a:pt x="2659" y="196"/>
                  </a:lnTo>
                  <a:lnTo>
                    <a:pt x="2669" y="201"/>
                  </a:lnTo>
                  <a:lnTo>
                    <a:pt x="2677" y="206"/>
                  </a:lnTo>
                  <a:lnTo>
                    <a:pt x="2685" y="212"/>
                  </a:lnTo>
                  <a:lnTo>
                    <a:pt x="2693" y="220"/>
                  </a:lnTo>
                  <a:lnTo>
                    <a:pt x="2700" y="227"/>
                  </a:lnTo>
                  <a:lnTo>
                    <a:pt x="2708" y="234"/>
                  </a:lnTo>
                  <a:lnTo>
                    <a:pt x="2714" y="242"/>
                  </a:lnTo>
                  <a:lnTo>
                    <a:pt x="2721" y="251"/>
                  </a:lnTo>
                  <a:lnTo>
                    <a:pt x="2729" y="266"/>
                  </a:lnTo>
                  <a:lnTo>
                    <a:pt x="2737" y="281"/>
                  </a:lnTo>
                  <a:lnTo>
                    <a:pt x="2744" y="298"/>
                  </a:lnTo>
                  <a:lnTo>
                    <a:pt x="2749" y="314"/>
                  </a:lnTo>
                  <a:lnTo>
                    <a:pt x="2753" y="332"/>
                  </a:lnTo>
                  <a:lnTo>
                    <a:pt x="2756" y="349"/>
                  </a:lnTo>
                  <a:lnTo>
                    <a:pt x="2758" y="369"/>
                  </a:lnTo>
                  <a:lnTo>
                    <a:pt x="2759" y="388"/>
                  </a:lnTo>
                  <a:lnTo>
                    <a:pt x="2758" y="400"/>
                  </a:lnTo>
                  <a:lnTo>
                    <a:pt x="2758" y="410"/>
                  </a:lnTo>
                  <a:lnTo>
                    <a:pt x="2757" y="419"/>
                  </a:lnTo>
                  <a:lnTo>
                    <a:pt x="2755" y="427"/>
                  </a:lnTo>
                  <a:close/>
                  <a:moveTo>
                    <a:pt x="2441" y="368"/>
                  </a:moveTo>
                  <a:lnTo>
                    <a:pt x="2680" y="368"/>
                  </a:lnTo>
                  <a:lnTo>
                    <a:pt x="2680" y="355"/>
                  </a:lnTo>
                  <a:lnTo>
                    <a:pt x="2679" y="344"/>
                  </a:lnTo>
                  <a:lnTo>
                    <a:pt x="2677" y="332"/>
                  </a:lnTo>
                  <a:lnTo>
                    <a:pt x="2675" y="321"/>
                  </a:lnTo>
                  <a:lnTo>
                    <a:pt x="2672" y="311"/>
                  </a:lnTo>
                  <a:lnTo>
                    <a:pt x="2668" y="301"/>
                  </a:lnTo>
                  <a:lnTo>
                    <a:pt x="2663" y="292"/>
                  </a:lnTo>
                  <a:lnTo>
                    <a:pt x="2657" y="282"/>
                  </a:lnTo>
                  <a:lnTo>
                    <a:pt x="2650" y="271"/>
                  </a:lnTo>
                  <a:lnTo>
                    <a:pt x="2641" y="262"/>
                  </a:lnTo>
                  <a:lnTo>
                    <a:pt x="2632" y="254"/>
                  </a:lnTo>
                  <a:lnTo>
                    <a:pt x="2620" y="247"/>
                  </a:lnTo>
                  <a:lnTo>
                    <a:pt x="2609" y="242"/>
                  </a:lnTo>
                  <a:lnTo>
                    <a:pt x="2596" y="239"/>
                  </a:lnTo>
                  <a:lnTo>
                    <a:pt x="2581" y="237"/>
                  </a:lnTo>
                  <a:lnTo>
                    <a:pt x="2567" y="236"/>
                  </a:lnTo>
                  <a:lnTo>
                    <a:pt x="2552" y="237"/>
                  </a:lnTo>
                  <a:lnTo>
                    <a:pt x="2540" y="239"/>
                  </a:lnTo>
                  <a:lnTo>
                    <a:pt x="2528" y="242"/>
                  </a:lnTo>
                  <a:lnTo>
                    <a:pt x="2515" y="247"/>
                  </a:lnTo>
                  <a:lnTo>
                    <a:pt x="2504" y="254"/>
                  </a:lnTo>
                  <a:lnTo>
                    <a:pt x="2494" y="261"/>
                  </a:lnTo>
                  <a:lnTo>
                    <a:pt x="2485" y="270"/>
                  </a:lnTo>
                  <a:lnTo>
                    <a:pt x="2475" y="280"/>
                  </a:lnTo>
                  <a:lnTo>
                    <a:pt x="2469" y="290"/>
                  </a:lnTo>
                  <a:lnTo>
                    <a:pt x="2463" y="300"/>
                  </a:lnTo>
                  <a:lnTo>
                    <a:pt x="2458" y="310"/>
                  </a:lnTo>
                  <a:lnTo>
                    <a:pt x="2454" y="320"/>
                  </a:lnTo>
                  <a:lnTo>
                    <a:pt x="2450" y="332"/>
                  </a:lnTo>
                  <a:lnTo>
                    <a:pt x="2446" y="343"/>
                  </a:lnTo>
                  <a:lnTo>
                    <a:pt x="2444" y="355"/>
                  </a:lnTo>
                  <a:lnTo>
                    <a:pt x="2441" y="368"/>
                  </a:lnTo>
                  <a:close/>
                  <a:moveTo>
                    <a:pt x="2860" y="637"/>
                  </a:moveTo>
                  <a:lnTo>
                    <a:pt x="2860" y="309"/>
                  </a:lnTo>
                  <a:lnTo>
                    <a:pt x="2860" y="280"/>
                  </a:lnTo>
                  <a:lnTo>
                    <a:pt x="2859" y="250"/>
                  </a:lnTo>
                  <a:lnTo>
                    <a:pt x="2858" y="220"/>
                  </a:lnTo>
                  <a:lnTo>
                    <a:pt x="2856" y="188"/>
                  </a:lnTo>
                  <a:lnTo>
                    <a:pt x="2929" y="188"/>
                  </a:lnTo>
                  <a:lnTo>
                    <a:pt x="2933" y="262"/>
                  </a:lnTo>
                  <a:lnTo>
                    <a:pt x="2935" y="262"/>
                  </a:lnTo>
                  <a:lnTo>
                    <a:pt x="2940" y="254"/>
                  </a:lnTo>
                  <a:lnTo>
                    <a:pt x="2945" y="245"/>
                  </a:lnTo>
                  <a:lnTo>
                    <a:pt x="2951" y="237"/>
                  </a:lnTo>
                  <a:lnTo>
                    <a:pt x="2958" y="230"/>
                  </a:lnTo>
                  <a:lnTo>
                    <a:pt x="2964" y="223"/>
                  </a:lnTo>
                  <a:lnTo>
                    <a:pt x="2973" y="217"/>
                  </a:lnTo>
                  <a:lnTo>
                    <a:pt x="2981" y="210"/>
                  </a:lnTo>
                  <a:lnTo>
                    <a:pt x="2989" y="204"/>
                  </a:lnTo>
                  <a:lnTo>
                    <a:pt x="3000" y="198"/>
                  </a:lnTo>
                  <a:lnTo>
                    <a:pt x="3011" y="193"/>
                  </a:lnTo>
                  <a:lnTo>
                    <a:pt x="3022" y="188"/>
                  </a:lnTo>
                  <a:lnTo>
                    <a:pt x="3033" y="185"/>
                  </a:lnTo>
                  <a:lnTo>
                    <a:pt x="3046" y="182"/>
                  </a:lnTo>
                  <a:lnTo>
                    <a:pt x="3058" y="179"/>
                  </a:lnTo>
                  <a:lnTo>
                    <a:pt x="3070" y="177"/>
                  </a:lnTo>
                  <a:lnTo>
                    <a:pt x="3084" y="177"/>
                  </a:lnTo>
                  <a:lnTo>
                    <a:pt x="3098" y="178"/>
                  </a:lnTo>
                  <a:lnTo>
                    <a:pt x="3112" y="179"/>
                  </a:lnTo>
                  <a:lnTo>
                    <a:pt x="3126" y="183"/>
                  </a:lnTo>
                  <a:lnTo>
                    <a:pt x="3139" y="187"/>
                  </a:lnTo>
                  <a:lnTo>
                    <a:pt x="3151" y="192"/>
                  </a:lnTo>
                  <a:lnTo>
                    <a:pt x="3163" y="199"/>
                  </a:lnTo>
                  <a:lnTo>
                    <a:pt x="3174" y="206"/>
                  </a:lnTo>
                  <a:lnTo>
                    <a:pt x="3185" y="215"/>
                  </a:lnTo>
                  <a:lnTo>
                    <a:pt x="3192" y="222"/>
                  </a:lnTo>
                  <a:lnTo>
                    <a:pt x="3199" y="229"/>
                  </a:lnTo>
                  <a:lnTo>
                    <a:pt x="3205" y="236"/>
                  </a:lnTo>
                  <a:lnTo>
                    <a:pt x="3210" y="244"/>
                  </a:lnTo>
                  <a:lnTo>
                    <a:pt x="3215" y="251"/>
                  </a:lnTo>
                  <a:lnTo>
                    <a:pt x="3219" y="261"/>
                  </a:lnTo>
                  <a:lnTo>
                    <a:pt x="3223" y="269"/>
                  </a:lnTo>
                  <a:lnTo>
                    <a:pt x="3228" y="279"/>
                  </a:lnTo>
                  <a:lnTo>
                    <a:pt x="3231" y="289"/>
                  </a:lnTo>
                  <a:lnTo>
                    <a:pt x="3234" y="299"/>
                  </a:lnTo>
                  <a:lnTo>
                    <a:pt x="3236" y="309"/>
                  </a:lnTo>
                  <a:lnTo>
                    <a:pt x="3238" y="320"/>
                  </a:lnTo>
                  <a:lnTo>
                    <a:pt x="3241" y="344"/>
                  </a:lnTo>
                  <a:lnTo>
                    <a:pt x="3242" y="369"/>
                  </a:lnTo>
                  <a:lnTo>
                    <a:pt x="3242" y="637"/>
                  </a:lnTo>
                  <a:lnTo>
                    <a:pt x="3160" y="637"/>
                  </a:lnTo>
                  <a:lnTo>
                    <a:pt x="3160" y="378"/>
                  </a:lnTo>
                  <a:lnTo>
                    <a:pt x="3160" y="362"/>
                  </a:lnTo>
                  <a:lnTo>
                    <a:pt x="3159" y="346"/>
                  </a:lnTo>
                  <a:lnTo>
                    <a:pt x="3157" y="333"/>
                  </a:lnTo>
                  <a:lnTo>
                    <a:pt x="3154" y="319"/>
                  </a:lnTo>
                  <a:lnTo>
                    <a:pt x="3150" y="307"/>
                  </a:lnTo>
                  <a:lnTo>
                    <a:pt x="3145" y="297"/>
                  </a:lnTo>
                  <a:lnTo>
                    <a:pt x="3140" y="286"/>
                  </a:lnTo>
                  <a:lnTo>
                    <a:pt x="3134" y="277"/>
                  </a:lnTo>
                  <a:lnTo>
                    <a:pt x="3127" y="270"/>
                  </a:lnTo>
                  <a:lnTo>
                    <a:pt x="3120" y="263"/>
                  </a:lnTo>
                  <a:lnTo>
                    <a:pt x="3111" y="258"/>
                  </a:lnTo>
                  <a:lnTo>
                    <a:pt x="3102" y="253"/>
                  </a:lnTo>
                  <a:lnTo>
                    <a:pt x="3092" y="249"/>
                  </a:lnTo>
                  <a:lnTo>
                    <a:pt x="3081" y="246"/>
                  </a:lnTo>
                  <a:lnTo>
                    <a:pt x="3069" y="244"/>
                  </a:lnTo>
                  <a:lnTo>
                    <a:pt x="3056" y="244"/>
                  </a:lnTo>
                  <a:lnTo>
                    <a:pt x="3047" y="244"/>
                  </a:lnTo>
                  <a:lnTo>
                    <a:pt x="3037" y="245"/>
                  </a:lnTo>
                  <a:lnTo>
                    <a:pt x="3028" y="247"/>
                  </a:lnTo>
                  <a:lnTo>
                    <a:pt x="3020" y="250"/>
                  </a:lnTo>
                  <a:lnTo>
                    <a:pt x="3012" y="254"/>
                  </a:lnTo>
                  <a:lnTo>
                    <a:pt x="3004" y="258"/>
                  </a:lnTo>
                  <a:lnTo>
                    <a:pt x="2995" y="263"/>
                  </a:lnTo>
                  <a:lnTo>
                    <a:pt x="2988" y="268"/>
                  </a:lnTo>
                  <a:lnTo>
                    <a:pt x="2981" y="274"/>
                  </a:lnTo>
                  <a:lnTo>
                    <a:pt x="2974" y="281"/>
                  </a:lnTo>
                  <a:lnTo>
                    <a:pt x="2968" y="289"/>
                  </a:lnTo>
                  <a:lnTo>
                    <a:pt x="2962" y="296"/>
                  </a:lnTo>
                  <a:lnTo>
                    <a:pt x="2958" y="303"/>
                  </a:lnTo>
                  <a:lnTo>
                    <a:pt x="2953" y="311"/>
                  </a:lnTo>
                  <a:lnTo>
                    <a:pt x="2950" y="319"/>
                  </a:lnTo>
                  <a:lnTo>
                    <a:pt x="2947" y="329"/>
                  </a:lnTo>
                  <a:lnTo>
                    <a:pt x="2945" y="337"/>
                  </a:lnTo>
                  <a:lnTo>
                    <a:pt x="2943" y="346"/>
                  </a:lnTo>
                  <a:lnTo>
                    <a:pt x="2942" y="356"/>
                  </a:lnTo>
                  <a:lnTo>
                    <a:pt x="2942" y="367"/>
                  </a:lnTo>
                  <a:lnTo>
                    <a:pt x="2942" y="637"/>
                  </a:lnTo>
                  <a:lnTo>
                    <a:pt x="2860" y="637"/>
                  </a:lnTo>
                  <a:close/>
                  <a:moveTo>
                    <a:pt x="3680" y="559"/>
                  </a:moveTo>
                  <a:lnTo>
                    <a:pt x="3694" y="620"/>
                  </a:lnTo>
                  <a:lnTo>
                    <a:pt x="3681" y="627"/>
                  </a:lnTo>
                  <a:lnTo>
                    <a:pt x="3666" y="632"/>
                  </a:lnTo>
                  <a:lnTo>
                    <a:pt x="3651" y="636"/>
                  </a:lnTo>
                  <a:lnTo>
                    <a:pt x="3635" y="640"/>
                  </a:lnTo>
                  <a:lnTo>
                    <a:pt x="3619" y="643"/>
                  </a:lnTo>
                  <a:lnTo>
                    <a:pt x="3602" y="646"/>
                  </a:lnTo>
                  <a:lnTo>
                    <a:pt x="3584" y="647"/>
                  </a:lnTo>
                  <a:lnTo>
                    <a:pt x="3566" y="648"/>
                  </a:lnTo>
                  <a:lnTo>
                    <a:pt x="3541" y="647"/>
                  </a:lnTo>
                  <a:lnTo>
                    <a:pt x="3517" y="643"/>
                  </a:lnTo>
                  <a:lnTo>
                    <a:pt x="3506" y="641"/>
                  </a:lnTo>
                  <a:lnTo>
                    <a:pt x="3495" y="638"/>
                  </a:lnTo>
                  <a:lnTo>
                    <a:pt x="3484" y="635"/>
                  </a:lnTo>
                  <a:lnTo>
                    <a:pt x="3474" y="631"/>
                  </a:lnTo>
                  <a:lnTo>
                    <a:pt x="3464" y="627"/>
                  </a:lnTo>
                  <a:lnTo>
                    <a:pt x="3455" y="623"/>
                  </a:lnTo>
                  <a:lnTo>
                    <a:pt x="3445" y="618"/>
                  </a:lnTo>
                  <a:lnTo>
                    <a:pt x="3436" y="612"/>
                  </a:lnTo>
                  <a:lnTo>
                    <a:pt x="3427" y="605"/>
                  </a:lnTo>
                  <a:lnTo>
                    <a:pt x="3419" y="599"/>
                  </a:lnTo>
                  <a:lnTo>
                    <a:pt x="3410" y="592"/>
                  </a:lnTo>
                  <a:lnTo>
                    <a:pt x="3403" y="584"/>
                  </a:lnTo>
                  <a:lnTo>
                    <a:pt x="3395" y="576"/>
                  </a:lnTo>
                  <a:lnTo>
                    <a:pt x="3389" y="567"/>
                  </a:lnTo>
                  <a:lnTo>
                    <a:pt x="3382" y="559"/>
                  </a:lnTo>
                  <a:lnTo>
                    <a:pt x="3377" y="550"/>
                  </a:lnTo>
                  <a:lnTo>
                    <a:pt x="3370" y="541"/>
                  </a:lnTo>
                  <a:lnTo>
                    <a:pt x="3365" y="531"/>
                  </a:lnTo>
                  <a:lnTo>
                    <a:pt x="3361" y="521"/>
                  </a:lnTo>
                  <a:lnTo>
                    <a:pt x="3357" y="511"/>
                  </a:lnTo>
                  <a:lnTo>
                    <a:pt x="3354" y="500"/>
                  </a:lnTo>
                  <a:lnTo>
                    <a:pt x="3351" y="489"/>
                  </a:lnTo>
                  <a:lnTo>
                    <a:pt x="3348" y="478"/>
                  </a:lnTo>
                  <a:lnTo>
                    <a:pt x="3346" y="467"/>
                  </a:lnTo>
                  <a:lnTo>
                    <a:pt x="3343" y="442"/>
                  </a:lnTo>
                  <a:lnTo>
                    <a:pt x="3342" y="417"/>
                  </a:lnTo>
                  <a:lnTo>
                    <a:pt x="3342" y="404"/>
                  </a:lnTo>
                  <a:lnTo>
                    <a:pt x="3343" y="391"/>
                  </a:lnTo>
                  <a:lnTo>
                    <a:pt x="3344" y="379"/>
                  </a:lnTo>
                  <a:lnTo>
                    <a:pt x="3346" y="367"/>
                  </a:lnTo>
                  <a:lnTo>
                    <a:pt x="3348" y="355"/>
                  </a:lnTo>
                  <a:lnTo>
                    <a:pt x="3351" y="344"/>
                  </a:lnTo>
                  <a:lnTo>
                    <a:pt x="3354" y="333"/>
                  </a:lnTo>
                  <a:lnTo>
                    <a:pt x="3358" y="321"/>
                  </a:lnTo>
                  <a:lnTo>
                    <a:pt x="3363" y="311"/>
                  </a:lnTo>
                  <a:lnTo>
                    <a:pt x="3367" y="301"/>
                  </a:lnTo>
                  <a:lnTo>
                    <a:pt x="3373" y="291"/>
                  </a:lnTo>
                  <a:lnTo>
                    <a:pt x="3379" y="281"/>
                  </a:lnTo>
                  <a:lnTo>
                    <a:pt x="3386" y="272"/>
                  </a:lnTo>
                  <a:lnTo>
                    <a:pt x="3393" y="263"/>
                  </a:lnTo>
                  <a:lnTo>
                    <a:pt x="3400" y="254"/>
                  </a:lnTo>
                  <a:lnTo>
                    <a:pt x="3408" y="245"/>
                  </a:lnTo>
                  <a:lnTo>
                    <a:pt x="3417" y="237"/>
                  </a:lnTo>
                  <a:lnTo>
                    <a:pt x="3425" y="230"/>
                  </a:lnTo>
                  <a:lnTo>
                    <a:pt x="3434" y="223"/>
                  </a:lnTo>
                  <a:lnTo>
                    <a:pt x="3443" y="215"/>
                  </a:lnTo>
                  <a:lnTo>
                    <a:pt x="3454" y="210"/>
                  </a:lnTo>
                  <a:lnTo>
                    <a:pt x="3464" y="204"/>
                  </a:lnTo>
                  <a:lnTo>
                    <a:pt x="3474" y="199"/>
                  </a:lnTo>
                  <a:lnTo>
                    <a:pt x="3484" y="195"/>
                  </a:lnTo>
                  <a:lnTo>
                    <a:pt x="3496" y="191"/>
                  </a:lnTo>
                  <a:lnTo>
                    <a:pt x="3507" y="188"/>
                  </a:lnTo>
                  <a:lnTo>
                    <a:pt x="3519" y="185"/>
                  </a:lnTo>
                  <a:lnTo>
                    <a:pt x="3532" y="183"/>
                  </a:lnTo>
                  <a:lnTo>
                    <a:pt x="3544" y="181"/>
                  </a:lnTo>
                  <a:lnTo>
                    <a:pt x="3556" y="179"/>
                  </a:lnTo>
                  <a:lnTo>
                    <a:pt x="3570" y="178"/>
                  </a:lnTo>
                  <a:lnTo>
                    <a:pt x="3583" y="178"/>
                  </a:lnTo>
                  <a:lnTo>
                    <a:pt x="3599" y="178"/>
                  </a:lnTo>
                  <a:lnTo>
                    <a:pt x="3616" y="179"/>
                  </a:lnTo>
                  <a:lnTo>
                    <a:pt x="3631" y="182"/>
                  </a:lnTo>
                  <a:lnTo>
                    <a:pt x="3646" y="185"/>
                  </a:lnTo>
                  <a:lnTo>
                    <a:pt x="3659" y="188"/>
                  </a:lnTo>
                  <a:lnTo>
                    <a:pt x="3672" y="192"/>
                  </a:lnTo>
                  <a:lnTo>
                    <a:pt x="3685" y="196"/>
                  </a:lnTo>
                  <a:lnTo>
                    <a:pt x="3696" y="201"/>
                  </a:lnTo>
                  <a:lnTo>
                    <a:pt x="3678" y="265"/>
                  </a:lnTo>
                  <a:lnTo>
                    <a:pt x="3667" y="260"/>
                  </a:lnTo>
                  <a:lnTo>
                    <a:pt x="3656" y="256"/>
                  </a:lnTo>
                  <a:lnTo>
                    <a:pt x="3646" y="251"/>
                  </a:lnTo>
                  <a:lnTo>
                    <a:pt x="3633" y="248"/>
                  </a:lnTo>
                  <a:lnTo>
                    <a:pt x="3622" y="246"/>
                  </a:lnTo>
                  <a:lnTo>
                    <a:pt x="3609" y="244"/>
                  </a:lnTo>
                  <a:lnTo>
                    <a:pt x="3596" y="243"/>
                  </a:lnTo>
                  <a:lnTo>
                    <a:pt x="3583" y="243"/>
                  </a:lnTo>
                  <a:lnTo>
                    <a:pt x="3565" y="244"/>
                  </a:lnTo>
                  <a:lnTo>
                    <a:pt x="3548" y="246"/>
                  </a:lnTo>
                  <a:lnTo>
                    <a:pt x="3532" y="250"/>
                  </a:lnTo>
                  <a:lnTo>
                    <a:pt x="3516" y="256"/>
                  </a:lnTo>
                  <a:lnTo>
                    <a:pt x="3502" y="263"/>
                  </a:lnTo>
                  <a:lnTo>
                    <a:pt x="3489" y="271"/>
                  </a:lnTo>
                  <a:lnTo>
                    <a:pt x="3476" y="281"/>
                  </a:lnTo>
                  <a:lnTo>
                    <a:pt x="3465" y="294"/>
                  </a:lnTo>
                  <a:lnTo>
                    <a:pt x="3456" y="305"/>
                  </a:lnTo>
                  <a:lnTo>
                    <a:pt x="3447" y="318"/>
                  </a:lnTo>
                  <a:lnTo>
                    <a:pt x="3440" y="332"/>
                  </a:lnTo>
                  <a:lnTo>
                    <a:pt x="3434" y="346"/>
                  </a:lnTo>
                  <a:lnTo>
                    <a:pt x="3430" y="362"/>
                  </a:lnTo>
                  <a:lnTo>
                    <a:pt x="3427" y="378"/>
                  </a:lnTo>
                  <a:lnTo>
                    <a:pt x="3425" y="396"/>
                  </a:lnTo>
                  <a:lnTo>
                    <a:pt x="3424" y="413"/>
                  </a:lnTo>
                  <a:lnTo>
                    <a:pt x="3425" y="432"/>
                  </a:lnTo>
                  <a:lnTo>
                    <a:pt x="3427" y="449"/>
                  </a:lnTo>
                  <a:lnTo>
                    <a:pt x="3430" y="467"/>
                  </a:lnTo>
                  <a:lnTo>
                    <a:pt x="3435" y="482"/>
                  </a:lnTo>
                  <a:lnTo>
                    <a:pt x="3441" y="496"/>
                  </a:lnTo>
                  <a:lnTo>
                    <a:pt x="3449" y="511"/>
                  </a:lnTo>
                  <a:lnTo>
                    <a:pt x="3458" y="523"/>
                  </a:lnTo>
                  <a:lnTo>
                    <a:pt x="3468" y="535"/>
                  </a:lnTo>
                  <a:lnTo>
                    <a:pt x="3479" y="546"/>
                  </a:lnTo>
                  <a:lnTo>
                    <a:pt x="3492" y="555"/>
                  </a:lnTo>
                  <a:lnTo>
                    <a:pt x="3505" y="563"/>
                  </a:lnTo>
                  <a:lnTo>
                    <a:pt x="3518" y="569"/>
                  </a:lnTo>
                  <a:lnTo>
                    <a:pt x="3533" y="575"/>
                  </a:lnTo>
                  <a:lnTo>
                    <a:pt x="3548" y="579"/>
                  </a:lnTo>
                  <a:lnTo>
                    <a:pt x="3564" y="581"/>
                  </a:lnTo>
                  <a:lnTo>
                    <a:pt x="3580" y="581"/>
                  </a:lnTo>
                  <a:lnTo>
                    <a:pt x="3592" y="581"/>
                  </a:lnTo>
                  <a:lnTo>
                    <a:pt x="3605" y="580"/>
                  </a:lnTo>
                  <a:lnTo>
                    <a:pt x="3618" y="578"/>
                  </a:lnTo>
                  <a:lnTo>
                    <a:pt x="3630" y="576"/>
                  </a:lnTo>
                  <a:lnTo>
                    <a:pt x="3643" y="572"/>
                  </a:lnTo>
                  <a:lnTo>
                    <a:pt x="3655" y="568"/>
                  </a:lnTo>
                  <a:lnTo>
                    <a:pt x="3667" y="564"/>
                  </a:lnTo>
                  <a:lnTo>
                    <a:pt x="3680" y="559"/>
                  </a:lnTo>
                  <a:close/>
                  <a:moveTo>
                    <a:pt x="4149" y="427"/>
                  </a:moveTo>
                  <a:lnTo>
                    <a:pt x="3836" y="426"/>
                  </a:lnTo>
                  <a:lnTo>
                    <a:pt x="3837" y="445"/>
                  </a:lnTo>
                  <a:lnTo>
                    <a:pt x="3840" y="463"/>
                  </a:lnTo>
                  <a:lnTo>
                    <a:pt x="3843" y="480"/>
                  </a:lnTo>
                  <a:lnTo>
                    <a:pt x="3848" y="495"/>
                  </a:lnTo>
                  <a:lnTo>
                    <a:pt x="3855" y="510"/>
                  </a:lnTo>
                  <a:lnTo>
                    <a:pt x="3864" y="523"/>
                  </a:lnTo>
                  <a:lnTo>
                    <a:pt x="3873" y="535"/>
                  </a:lnTo>
                  <a:lnTo>
                    <a:pt x="3883" y="546"/>
                  </a:lnTo>
                  <a:lnTo>
                    <a:pt x="3893" y="554"/>
                  </a:lnTo>
                  <a:lnTo>
                    <a:pt x="3905" y="562"/>
                  </a:lnTo>
                  <a:lnTo>
                    <a:pt x="3917" y="568"/>
                  </a:lnTo>
                  <a:lnTo>
                    <a:pt x="3929" y="573"/>
                  </a:lnTo>
                  <a:lnTo>
                    <a:pt x="3943" y="577"/>
                  </a:lnTo>
                  <a:lnTo>
                    <a:pt x="3958" y="580"/>
                  </a:lnTo>
                  <a:lnTo>
                    <a:pt x="3973" y="582"/>
                  </a:lnTo>
                  <a:lnTo>
                    <a:pt x="3989" y="582"/>
                  </a:lnTo>
                  <a:lnTo>
                    <a:pt x="4006" y="582"/>
                  </a:lnTo>
                  <a:lnTo>
                    <a:pt x="4023" y="581"/>
                  </a:lnTo>
                  <a:lnTo>
                    <a:pt x="4038" y="579"/>
                  </a:lnTo>
                  <a:lnTo>
                    <a:pt x="4055" y="577"/>
                  </a:lnTo>
                  <a:lnTo>
                    <a:pt x="4070" y="573"/>
                  </a:lnTo>
                  <a:lnTo>
                    <a:pt x="4084" y="569"/>
                  </a:lnTo>
                  <a:lnTo>
                    <a:pt x="4099" y="564"/>
                  </a:lnTo>
                  <a:lnTo>
                    <a:pt x="4113" y="559"/>
                  </a:lnTo>
                  <a:lnTo>
                    <a:pt x="4127" y="618"/>
                  </a:lnTo>
                  <a:lnTo>
                    <a:pt x="4111" y="624"/>
                  </a:lnTo>
                  <a:lnTo>
                    <a:pt x="4095" y="630"/>
                  </a:lnTo>
                  <a:lnTo>
                    <a:pt x="4077" y="635"/>
                  </a:lnTo>
                  <a:lnTo>
                    <a:pt x="4059" y="639"/>
                  </a:lnTo>
                  <a:lnTo>
                    <a:pt x="4039" y="642"/>
                  </a:lnTo>
                  <a:lnTo>
                    <a:pt x="4020" y="644"/>
                  </a:lnTo>
                  <a:lnTo>
                    <a:pt x="3999" y="646"/>
                  </a:lnTo>
                  <a:lnTo>
                    <a:pt x="3978" y="647"/>
                  </a:lnTo>
                  <a:lnTo>
                    <a:pt x="3953" y="646"/>
                  </a:lnTo>
                  <a:lnTo>
                    <a:pt x="3929" y="642"/>
                  </a:lnTo>
                  <a:lnTo>
                    <a:pt x="3918" y="640"/>
                  </a:lnTo>
                  <a:lnTo>
                    <a:pt x="3907" y="637"/>
                  </a:lnTo>
                  <a:lnTo>
                    <a:pt x="3896" y="634"/>
                  </a:lnTo>
                  <a:lnTo>
                    <a:pt x="3886" y="631"/>
                  </a:lnTo>
                  <a:lnTo>
                    <a:pt x="3877" y="627"/>
                  </a:lnTo>
                  <a:lnTo>
                    <a:pt x="3867" y="622"/>
                  </a:lnTo>
                  <a:lnTo>
                    <a:pt x="3857" y="617"/>
                  </a:lnTo>
                  <a:lnTo>
                    <a:pt x="3849" y="612"/>
                  </a:lnTo>
                  <a:lnTo>
                    <a:pt x="3840" y="605"/>
                  </a:lnTo>
                  <a:lnTo>
                    <a:pt x="3832" y="598"/>
                  </a:lnTo>
                  <a:lnTo>
                    <a:pt x="3823" y="592"/>
                  </a:lnTo>
                  <a:lnTo>
                    <a:pt x="3816" y="584"/>
                  </a:lnTo>
                  <a:lnTo>
                    <a:pt x="3809" y="576"/>
                  </a:lnTo>
                  <a:lnTo>
                    <a:pt x="3803" y="567"/>
                  </a:lnTo>
                  <a:lnTo>
                    <a:pt x="3796" y="559"/>
                  </a:lnTo>
                  <a:lnTo>
                    <a:pt x="3791" y="551"/>
                  </a:lnTo>
                  <a:lnTo>
                    <a:pt x="3785" y="542"/>
                  </a:lnTo>
                  <a:lnTo>
                    <a:pt x="3780" y="531"/>
                  </a:lnTo>
                  <a:lnTo>
                    <a:pt x="3776" y="522"/>
                  </a:lnTo>
                  <a:lnTo>
                    <a:pt x="3772" y="512"/>
                  </a:lnTo>
                  <a:lnTo>
                    <a:pt x="3768" y="501"/>
                  </a:lnTo>
                  <a:lnTo>
                    <a:pt x="3765" y="490"/>
                  </a:lnTo>
                  <a:lnTo>
                    <a:pt x="3763" y="480"/>
                  </a:lnTo>
                  <a:lnTo>
                    <a:pt x="3761" y="469"/>
                  </a:lnTo>
                  <a:lnTo>
                    <a:pt x="3758" y="445"/>
                  </a:lnTo>
                  <a:lnTo>
                    <a:pt x="3757" y="419"/>
                  </a:lnTo>
                  <a:lnTo>
                    <a:pt x="3758" y="394"/>
                  </a:lnTo>
                  <a:lnTo>
                    <a:pt x="3761" y="370"/>
                  </a:lnTo>
                  <a:lnTo>
                    <a:pt x="3765" y="346"/>
                  </a:lnTo>
                  <a:lnTo>
                    <a:pt x="3771" y="324"/>
                  </a:lnTo>
                  <a:lnTo>
                    <a:pt x="3775" y="313"/>
                  </a:lnTo>
                  <a:lnTo>
                    <a:pt x="3779" y="303"/>
                  </a:lnTo>
                  <a:lnTo>
                    <a:pt x="3784" y="293"/>
                  </a:lnTo>
                  <a:lnTo>
                    <a:pt x="3790" y="282"/>
                  </a:lnTo>
                  <a:lnTo>
                    <a:pt x="3795" y="273"/>
                  </a:lnTo>
                  <a:lnTo>
                    <a:pt x="3801" y="264"/>
                  </a:lnTo>
                  <a:lnTo>
                    <a:pt x="3808" y="255"/>
                  </a:lnTo>
                  <a:lnTo>
                    <a:pt x="3814" y="246"/>
                  </a:lnTo>
                  <a:lnTo>
                    <a:pt x="3821" y="238"/>
                  </a:lnTo>
                  <a:lnTo>
                    <a:pt x="3830" y="230"/>
                  </a:lnTo>
                  <a:lnTo>
                    <a:pt x="3838" y="223"/>
                  </a:lnTo>
                  <a:lnTo>
                    <a:pt x="3846" y="217"/>
                  </a:lnTo>
                  <a:lnTo>
                    <a:pt x="3854" y="210"/>
                  </a:lnTo>
                  <a:lnTo>
                    <a:pt x="3863" y="204"/>
                  </a:lnTo>
                  <a:lnTo>
                    <a:pt x="3872" y="199"/>
                  </a:lnTo>
                  <a:lnTo>
                    <a:pt x="3881" y="195"/>
                  </a:lnTo>
                  <a:lnTo>
                    <a:pt x="3891" y="191"/>
                  </a:lnTo>
                  <a:lnTo>
                    <a:pt x="3902" y="187"/>
                  </a:lnTo>
                  <a:lnTo>
                    <a:pt x="3912" y="185"/>
                  </a:lnTo>
                  <a:lnTo>
                    <a:pt x="3922" y="182"/>
                  </a:lnTo>
                  <a:lnTo>
                    <a:pt x="3933" y="179"/>
                  </a:lnTo>
                  <a:lnTo>
                    <a:pt x="3944" y="178"/>
                  </a:lnTo>
                  <a:lnTo>
                    <a:pt x="3956" y="177"/>
                  </a:lnTo>
                  <a:lnTo>
                    <a:pt x="3967" y="177"/>
                  </a:lnTo>
                  <a:lnTo>
                    <a:pt x="3980" y="177"/>
                  </a:lnTo>
                  <a:lnTo>
                    <a:pt x="3991" y="178"/>
                  </a:lnTo>
                  <a:lnTo>
                    <a:pt x="4002" y="181"/>
                  </a:lnTo>
                  <a:lnTo>
                    <a:pt x="4014" y="183"/>
                  </a:lnTo>
                  <a:lnTo>
                    <a:pt x="4024" y="185"/>
                  </a:lnTo>
                  <a:lnTo>
                    <a:pt x="4034" y="188"/>
                  </a:lnTo>
                  <a:lnTo>
                    <a:pt x="4044" y="192"/>
                  </a:lnTo>
                  <a:lnTo>
                    <a:pt x="4054" y="196"/>
                  </a:lnTo>
                  <a:lnTo>
                    <a:pt x="4063" y="201"/>
                  </a:lnTo>
                  <a:lnTo>
                    <a:pt x="4071" y="206"/>
                  </a:lnTo>
                  <a:lnTo>
                    <a:pt x="4079" y="212"/>
                  </a:lnTo>
                  <a:lnTo>
                    <a:pt x="4088" y="220"/>
                  </a:lnTo>
                  <a:lnTo>
                    <a:pt x="4095" y="227"/>
                  </a:lnTo>
                  <a:lnTo>
                    <a:pt x="4102" y="234"/>
                  </a:lnTo>
                  <a:lnTo>
                    <a:pt x="4108" y="242"/>
                  </a:lnTo>
                  <a:lnTo>
                    <a:pt x="4115" y="251"/>
                  </a:lnTo>
                  <a:lnTo>
                    <a:pt x="4124" y="266"/>
                  </a:lnTo>
                  <a:lnTo>
                    <a:pt x="4132" y="281"/>
                  </a:lnTo>
                  <a:lnTo>
                    <a:pt x="4138" y="298"/>
                  </a:lnTo>
                  <a:lnTo>
                    <a:pt x="4143" y="314"/>
                  </a:lnTo>
                  <a:lnTo>
                    <a:pt x="4147" y="332"/>
                  </a:lnTo>
                  <a:lnTo>
                    <a:pt x="4150" y="349"/>
                  </a:lnTo>
                  <a:lnTo>
                    <a:pt x="4152" y="369"/>
                  </a:lnTo>
                  <a:lnTo>
                    <a:pt x="4153" y="388"/>
                  </a:lnTo>
                  <a:lnTo>
                    <a:pt x="4152" y="400"/>
                  </a:lnTo>
                  <a:lnTo>
                    <a:pt x="4152" y="410"/>
                  </a:lnTo>
                  <a:lnTo>
                    <a:pt x="4151" y="419"/>
                  </a:lnTo>
                  <a:lnTo>
                    <a:pt x="4149" y="427"/>
                  </a:lnTo>
                  <a:close/>
                  <a:moveTo>
                    <a:pt x="3836" y="368"/>
                  </a:moveTo>
                  <a:lnTo>
                    <a:pt x="4074" y="368"/>
                  </a:lnTo>
                  <a:lnTo>
                    <a:pt x="4074" y="355"/>
                  </a:lnTo>
                  <a:lnTo>
                    <a:pt x="4073" y="344"/>
                  </a:lnTo>
                  <a:lnTo>
                    <a:pt x="4071" y="332"/>
                  </a:lnTo>
                  <a:lnTo>
                    <a:pt x="4069" y="321"/>
                  </a:lnTo>
                  <a:lnTo>
                    <a:pt x="4066" y="311"/>
                  </a:lnTo>
                  <a:lnTo>
                    <a:pt x="4062" y="301"/>
                  </a:lnTo>
                  <a:lnTo>
                    <a:pt x="4058" y="292"/>
                  </a:lnTo>
                  <a:lnTo>
                    <a:pt x="4052" y="282"/>
                  </a:lnTo>
                  <a:lnTo>
                    <a:pt x="4044" y="271"/>
                  </a:lnTo>
                  <a:lnTo>
                    <a:pt x="4035" y="262"/>
                  </a:lnTo>
                  <a:lnTo>
                    <a:pt x="4026" y="254"/>
                  </a:lnTo>
                  <a:lnTo>
                    <a:pt x="4015" y="247"/>
                  </a:lnTo>
                  <a:lnTo>
                    <a:pt x="4003" y="242"/>
                  </a:lnTo>
                  <a:lnTo>
                    <a:pt x="3990" y="239"/>
                  </a:lnTo>
                  <a:lnTo>
                    <a:pt x="3976" y="237"/>
                  </a:lnTo>
                  <a:lnTo>
                    <a:pt x="3961" y="236"/>
                  </a:lnTo>
                  <a:lnTo>
                    <a:pt x="3947" y="237"/>
                  </a:lnTo>
                  <a:lnTo>
                    <a:pt x="3934" y="239"/>
                  </a:lnTo>
                  <a:lnTo>
                    <a:pt x="3922" y="242"/>
                  </a:lnTo>
                  <a:lnTo>
                    <a:pt x="3910" y="247"/>
                  </a:lnTo>
                  <a:lnTo>
                    <a:pt x="3900" y="254"/>
                  </a:lnTo>
                  <a:lnTo>
                    <a:pt x="3888" y="261"/>
                  </a:lnTo>
                  <a:lnTo>
                    <a:pt x="3879" y="270"/>
                  </a:lnTo>
                  <a:lnTo>
                    <a:pt x="3870" y="280"/>
                  </a:lnTo>
                  <a:lnTo>
                    <a:pt x="3864" y="290"/>
                  </a:lnTo>
                  <a:lnTo>
                    <a:pt x="3857" y="300"/>
                  </a:lnTo>
                  <a:lnTo>
                    <a:pt x="3852" y="310"/>
                  </a:lnTo>
                  <a:lnTo>
                    <a:pt x="3848" y="320"/>
                  </a:lnTo>
                  <a:lnTo>
                    <a:pt x="3844" y="332"/>
                  </a:lnTo>
                  <a:lnTo>
                    <a:pt x="3840" y="343"/>
                  </a:lnTo>
                  <a:lnTo>
                    <a:pt x="3838" y="355"/>
                  </a:lnTo>
                  <a:lnTo>
                    <a:pt x="3836" y="368"/>
                  </a:lnTo>
                  <a:close/>
                  <a:moveTo>
                    <a:pt x="4756" y="559"/>
                  </a:moveTo>
                  <a:lnTo>
                    <a:pt x="4771" y="620"/>
                  </a:lnTo>
                  <a:lnTo>
                    <a:pt x="4756" y="627"/>
                  </a:lnTo>
                  <a:lnTo>
                    <a:pt x="4742" y="632"/>
                  </a:lnTo>
                  <a:lnTo>
                    <a:pt x="4728" y="636"/>
                  </a:lnTo>
                  <a:lnTo>
                    <a:pt x="4711" y="640"/>
                  </a:lnTo>
                  <a:lnTo>
                    <a:pt x="4695" y="643"/>
                  </a:lnTo>
                  <a:lnTo>
                    <a:pt x="4678" y="646"/>
                  </a:lnTo>
                  <a:lnTo>
                    <a:pt x="4660" y="647"/>
                  </a:lnTo>
                  <a:lnTo>
                    <a:pt x="4641" y="648"/>
                  </a:lnTo>
                  <a:lnTo>
                    <a:pt x="4617" y="647"/>
                  </a:lnTo>
                  <a:lnTo>
                    <a:pt x="4593" y="643"/>
                  </a:lnTo>
                  <a:lnTo>
                    <a:pt x="4582" y="641"/>
                  </a:lnTo>
                  <a:lnTo>
                    <a:pt x="4571" y="638"/>
                  </a:lnTo>
                  <a:lnTo>
                    <a:pt x="4560" y="635"/>
                  </a:lnTo>
                  <a:lnTo>
                    <a:pt x="4550" y="631"/>
                  </a:lnTo>
                  <a:lnTo>
                    <a:pt x="4541" y="627"/>
                  </a:lnTo>
                  <a:lnTo>
                    <a:pt x="4530" y="623"/>
                  </a:lnTo>
                  <a:lnTo>
                    <a:pt x="4521" y="618"/>
                  </a:lnTo>
                  <a:lnTo>
                    <a:pt x="4512" y="612"/>
                  </a:lnTo>
                  <a:lnTo>
                    <a:pt x="4504" y="605"/>
                  </a:lnTo>
                  <a:lnTo>
                    <a:pt x="4495" y="599"/>
                  </a:lnTo>
                  <a:lnTo>
                    <a:pt x="4487" y="592"/>
                  </a:lnTo>
                  <a:lnTo>
                    <a:pt x="4479" y="584"/>
                  </a:lnTo>
                  <a:lnTo>
                    <a:pt x="4472" y="576"/>
                  </a:lnTo>
                  <a:lnTo>
                    <a:pt x="4465" y="567"/>
                  </a:lnTo>
                  <a:lnTo>
                    <a:pt x="4458" y="559"/>
                  </a:lnTo>
                  <a:lnTo>
                    <a:pt x="4452" y="550"/>
                  </a:lnTo>
                  <a:lnTo>
                    <a:pt x="4447" y="541"/>
                  </a:lnTo>
                  <a:lnTo>
                    <a:pt x="4442" y="531"/>
                  </a:lnTo>
                  <a:lnTo>
                    <a:pt x="4437" y="521"/>
                  </a:lnTo>
                  <a:lnTo>
                    <a:pt x="4434" y="511"/>
                  </a:lnTo>
                  <a:lnTo>
                    <a:pt x="4430" y="500"/>
                  </a:lnTo>
                  <a:lnTo>
                    <a:pt x="4427" y="489"/>
                  </a:lnTo>
                  <a:lnTo>
                    <a:pt x="4424" y="478"/>
                  </a:lnTo>
                  <a:lnTo>
                    <a:pt x="4421" y="467"/>
                  </a:lnTo>
                  <a:lnTo>
                    <a:pt x="4419" y="442"/>
                  </a:lnTo>
                  <a:lnTo>
                    <a:pt x="4418" y="417"/>
                  </a:lnTo>
                  <a:lnTo>
                    <a:pt x="4418" y="404"/>
                  </a:lnTo>
                  <a:lnTo>
                    <a:pt x="4419" y="391"/>
                  </a:lnTo>
                  <a:lnTo>
                    <a:pt x="4420" y="379"/>
                  </a:lnTo>
                  <a:lnTo>
                    <a:pt x="4423" y="367"/>
                  </a:lnTo>
                  <a:lnTo>
                    <a:pt x="4425" y="355"/>
                  </a:lnTo>
                  <a:lnTo>
                    <a:pt x="4428" y="344"/>
                  </a:lnTo>
                  <a:lnTo>
                    <a:pt x="4431" y="333"/>
                  </a:lnTo>
                  <a:lnTo>
                    <a:pt x="4435" y="321"/>
                  </a:lnTo>
                  <a:lnTo>
                    <a:pt x="4439" y="311"/>
                  </a:lnTo>
                  <a:lnTo>
                    <a:pt x="4444" y="301"/>
                  </a:lnTo>
                  <a:lnTo>
                    <a:pt x="4449" y="291"/>
                  </a:lnTo>
                  <a:lnTo>
                    <a:pt x="4455" y="281"/>
                  </a:lnTo>
                  <a:lnTo>
                    <a:pt x="4462" y="272"/>
                  </a:lnTo>
                  <a:lnTo>
                    <a:pt x="4469" y="263"/>
                  </a:lnTo>
                  <a:lnTo>
                    <a:pt x="4476" y="254"/>
                  </a:lnTo>
                  <a:lnTo>
                    <a:pt x="4484" y="245"/>
                  </a:lnTo>
                  <a:lnTo>
                    <a:pt x="4492" y="237"/>
                  </a:lnTo>
                  <a:lnTo>
                    <a:pt x="4502" y="230"/>
                  </a:lnTo>
                  <a:lnTo>
                    <a:pt x="4511" y="223"/>
                  </a:lnTo>
                  <a:lnTo>
                    <a:pt x="4520" y="215"/>
                  </a:lnTo>
                  <a:lnTo>
                    <a:pt x="4529" y="210"/>
                  </a:lnTo>
                  <a:lnTo>
                    <a:pt x="4540" y="204"/>
                  </a:lnTo>
                  <a:lnTo>
                    <a:pt x="4550" y="199"/>
                  </a:lnTo>
                  <a:lnTo>
                    <a:pt x="4561" y="195"/>
                  </a:lnTo>
                  <a:lnTo>
                    <a:pt x="4573" y="191"/>
                  </a:lnTo>
                  <a:lnTo>
                    <a:pt x="4584" y="188"/>
                  </a:lnTo>
                  <a:lnTo>
                    <a:pt x="4595" y="185"/>
                  </a:lnTo>
                  <a:lnTo>
                    <a:pt x="4607" y="183"/>
                  </a:lnTo>
                  <a:lnTo>
                    <a:pt x="4620" y="181"/>
                  </a:lnTo>
                  <a:lnTo>
                    <a:pt x="4632" y="179"/>
                  </a:lnTo>
                  <a:lnTo>
                    <a:pt x="4645" y="178"/>
                  </a:lnTo>
                  <a:lnTo>
                    <a:pt x="4659" y="178"/>
                  </a:lnTo>
                  <a:lnTo>
                    <a:pt x="4676" y="178"/>
                  </a:lnTo>
                  <a:lnTo>
                    <a:pt x="4692" y="179"/>
                  </a:lnTo>
                  <a:lnTo>
                    <a:pt x="4707" y="182"/>
                  </a:lnTo>
                  <a:lnTo>
                    <a:pt x="4722" y="185"/>
                  </a:lnTo>
                  <a:lnTo>
                    <a:pt x="4736" y="188"/>
                  </a:lnTo>
                  <a:lnTo>
                    <a:pt x="4748" y="192"/>
                  </a:lnTo>
                  <a:lnTo>
                    <a:pt x="4761" y="196"/>
                  </a:lnTo>
                  <a:lnTo>
                    <a:pt x="4772" y="201"/>
                  </a:lnTo>
                  <a:lnTo>
                    <a:pt x="4753" y="265"/>
                  </a:lnTo>
                  <a:lnTo>
                    <a:pt x="4743" y="260"/>
                  </a:lnTo>
                  <a:lnTo>
                    <a:pt x="4733" y="256"/>
                  </a:lnTo>
                  <a:lnTo>
                    <a:pt x="4722" y="251"/>
                  </a:lnTo>
                  <a:lnTo>
                    <a:pt x="4710" y="248"/>
                  </a:lnTo>
                  <a:lnTo>
                    <a:pt x="4698" y="246"/>
                  </a:lnTo>
                  <a:lnTo>
                    <a:pt x="4686" y="244"/>
                  </a:lnTo>
                  <a:lnTo>
                    <a:pt x="4672" y="243"/>
                  </a:lnTo>
                  <a:lnTo>
                    <a:pt x="4659" y="243"/>
                  </a:lnTo>
                  <a:lnTo>
                    <a:pt x="4641" y="244"/>
                  </a:lnTo>
                  <a:lnTo>
                    <a:pt x="4624" y="246"/>
                  </a:lnTo>
                  <a:lnTo>
                    <a:pt x="4607" y="250"/>
                  </a:lnTo>
                  <a:lnTo>
                    <a:pt x="4593" y="256"/>
                  </a:lnTo>
                  <a:lnTo>
                    <a:pt x="4579" y="263"/>
                  </a:lnTo>
                  <a:lnTo>
                    <a:pt x="4565" y="271"/>
                  </a:lnTo>
                  <a:lnTo>
                    <a:pt x="4553" y="281"/>
                  </a:lnTo>
                  <a:lnTo>
                    <a:pt x="4542" y="294"/>
                  </a:lnTo>
                  <a:lnTo>
                    <a:pt x="4531" y="305"/>
                  </a:lnTo>
                  <a:lnTo>
                    <a:pt x="4523" y="318"/>
                  </a:lnTo>
                  <a:lnTo>
                    <a:pt x="4516" y="332"/>
                  </a:lnTo>
                  <a:lnTo>
                    <a:pt x="4511" y="346"/>
                  </a:lnTo>
                  <a:lnTo>
                    <a:pt x="4507" y="362"/>
                  </a:lnTo>
                  <a:lnTo>
                    <a:pt x="4503" y="378"/>
                  </a:lnTo>
                  <a:lnTo>
                    <a:pt x="4502" y="396"/>
                  </a:lnTo>
                  <a:lnTo>
                    <a:pt x="4501" y="413"/>
                  </a:lnTo>
                  <a:lnTo>
                    <a:pt x="4502" y="432"/>
                  </a:lnTo>
                  <a:lnTo>
                    <a:pt x="4504" y="449"/>
                  </a:lnTo>
                  <a:lnTo>
                    <a:pt x="4507" y="467"/>
                  </a:lnTo>
                  <a:lnTo>
                    <a:pt x="4512" y="482"/>
                  </a:lnTo>
                  <a:lnTo>
                    <a:pt x="4518" y="496"/>
                  </a:lnTo>
                  <a:lnTo>
                    <a:pt x="4525" y="511"/>
                  </a:lnTo>
                  <a:lnTo>
                    <a:pt x="4535" y="523"/>
                  </a:lnTo>
                  <a:lnTo>
                    <a:pt x="4545" y="535"/>
                  </a:lnTo>
                  <a:lnTo>
                    <a:pt x="4556" y="546"/>
                  </a:lnTo>
                  <a:lnTo>
                    <a:pt x="4568" y="555"/>
                  </a:lnTo>
                  <a:lnTo>
                    <a:pt x="4581" y="563"/>
                  </a:lnTo>
                  <a:lnTo>
                    <a:pt x="4594" y="569"/>
                  </a:lnTo>
                  <a:lnTo>
                    <a:pt x="4608" y="575"/>
                  </a:lnTo>
                  <a:lnTo>
                    <a:pt x="4624" y="579"/>
                  </a:lnTo>
                  <a:lnTo>
                    <a:pt x="4639" y="581"/>
                  </a:lnTo>
                  <a:lnTo>
                    <a:pt x="4657" y="581"/>
                  </a:lnTo>
                  <a:lnTo>
                    <a:pt x="4669" y="581"/>
                  </a:lnTo>
                  <a:lnTo>
                    <a:pt x="4681" y="580"/>
                  </a:lnTo>
                  <a:lnTo>
                    <a:pt x="4694" y="578"/>
                  </a:lnTo>
                  <a:lnTo>
                    <a:pt x="4706" y="576"/>
                  </a:lnTo>
                  <a:lnTo>
                    <a:pt x="4718" y="572"/>
                  </a:lnTo>
                  <a:lnTo>
                    <a:pt x="4732" y="568"/>
                  </a:lnTo>
                  <a:lnTo>
                    <a:pt x="4744" y="564"/>
                  </a:lnTo>
                  <a:lnTo>
                    <a:pt x="4756" y="559"/>
                  </a:lnTo>
                  <a:close/>
                  <a:moveTo>
                    <a:pt x="5225" y="427"/>
                  </a:moveTo>
                  <a:lnTo>
                    <a:pt x="4913" y="426"/>
                  </a:lnTo>
                  <a:lnTo>
                    <a:pt x="4914" y="445"/>
                  </a:lnTo>
                  <a:lnTo>
                    <a:pt x="4916" y="463"/>
                  </a:lnTo>
                  <a:lnTo>
                    <a:pt x="4920" y="480"/>
                  </a:lnTo>
                  <a:lnTo>
                    <a:pt x="4925" y="495"/>
                  </a:lnTo>
                  <a:lnTo>
                    <a:pt x="4931" y="510"/>
                  </a:lnTo>
                  <a:lnTo>
                    <a:pt x="4939" y="523"/>
                  </a:lnTo>
                  <a:lnTo>
                    <a:pt x="4949" y="535"/>
                  </a:lnTo>
                  <a:lnTo>
                    <a:pt x="4959" y="546"/>
                  </a:lnTo>
                  <a:lnTo>
                    <a:pt x="4969" y="554"/>
                  </a:lnTo>
                  <a:lnTo>
                    <a:pt x="4980" y="562"/>
                  </a:lnTo>
                  <a:lnTo>
                    <a:pt x="4993" y="568"/>
                  </a:lnTo>
                  <a:lnTo>
                    <a:pt x="5006" y="573"/>
                  </a:lnTo>
                  <a:lnTo>
                    <a:pt x="5019" y="577"/>
                  </a:lnTo>
                  <a:lnTo>
                    <a:pt x="5034" y="580"/>
                  </a:lnTo>
                  <a:lnTo>
                    <a:pt x="5049" y="582"/>
                  </a:lnTo>
                  <a:lnTo>
                    <a:pt x="5066" y="582"/>
                  </a:lnTo>
                  <a:lnTo>
                    <a:pt x="5082" y="582"/>
                  </a:lnTo>
                  <a:lnTo>
                    <a:pt x="5099" y="581"/>
                  </a:lnTo>
                  <a:lnTo>
                    <a:pt x="5115" y="579"/>
                  </a:lnTo>
                  <a:lnTo>
                    <a:pt x="5130" y="577"/>
                  </a:lnTo>
                  <a:lnTo>
                    <a:pt x="5146" y="573"/>
                  </a:lnTo>
                  <a:lnTo>
                    <a:pt x="5161" y="569"/>
                  </a:lnTo>
                  <a:lnTo>
                    <a:pt x="5176" y="564"/>
                  </a:lnTo>
                  <a:lnTo>
                    <a:pt x="5189" y="559"/>
                  </a:lnTo>
                  <a:lnTo>
                    <a:pt x="5203" y="618"/>
                  </a:lnTo>
                  <a:lnTo>
                    <a:pt x="5187" y="624"/>
                  </a:lnTo>
                  <a:lnTo>
                    <a:pt x="5171" y="630"/>
                  </a:lnTo>
                  <a:lnTo>
                    <a:pt x="5153" y="635"/>
                  </a:lnTo>
                  <a:lnTo>
                    <a:pt x="5135" y="639"/>
                  </a:lnTo>
                  <a:lnTo>
                    <a:pt x="5116" y="642"/>
                  </a:lnTo>
                  <a:lnTo>
                    <a:pt x="5096" y="644"/>
                  </a:lnTo>
                  <a:lnTo>
                    <a:pt x="5075" y="646"/>
                  </a:lnTo>
                  <a:lnTo>
                    <a:pt x="5054" y="647"/>
                  </a:lnTo>
                  <a:lnTo>
                    <a:pt x="5029" y="646"/>
                  </a:lnTo>
                  <a:lnTo>
                    <a:pt x="5006" y="642"/>
                  </a:lnTo>
                  <a:lnTo>
                    <a:pt x="4995" y="640"/>
                  </a:lnTo>
                  <a:lnTo>
                    <a:pt x="4984" y="637"/>
                  </a:lnTo>
                  <a:lnTo>
                    <a:pt x="4973" y="634"/>
                  </a:lnTo>
                  <a:lnTo>
                    <a:pt x="4963" y="631"/>
                  </a:lnTo>
                  <a:lnTo>
                    <a:pt x="4953" y="627"/>
                  </a:lnTo>
                  <a:lnTo>
                    <a:pt x="4943" y="622"/>
                  </a:lnTo>
                  <a:lnTo>
                    <a:pt x="4934" y="617"/>
                  </a:lnTo>
                  <a:lnTo>
                    <a:pt x="4925" y="612"/>
                  </a:lnTo>
                  <a:lnTo>
                    <a:pt x="4917" y="605"/>
                  </a:lnTo>
                  <a:lnTo>
                    <a:pt x="4909" y="598"/>
                  </a:lnTo>
                  <a:lnTo>
                    <a:pt x="4900" y="592"/>
                  </a:lnTo>
                  <a:lnTo>
                    <a:pt x="4893" y="584"/>
                  </a:lnTo>
                  <a:lnTo>
                    <a:pt x="4886" y="576"/>
                  </a:lnTo>
                  <a:lnTo>
                    <a:pt x="4879" y="567"/>
                  </a:lnTo>
                  <a:lnTo>
                    <a:pt x="4873" y="559"/>
                  </a:lnTo>
                  <a:lnTo>
                    <a:pt x="4866" y="551"/>
                  </a:lnTo>
                  <a:lnTo>
                    <a:pt x="4861" y="542"/>
                  </a:lnTo>
                  <a:lnTo>
                    <a:pt x="4856" y="531"/>
                  </a:lnTo>
                  <a:lnTo>
                    <a:pt x="4852" y="522"/>
                  </a:lnTo>
                  <a:lnTo>
                    <a:pt x="4848" y="512"/>
                  </a:lnTo>
                  <a:lnTo>
                    <a:pt x="4845" y="501"/>
                  </a:lnTo>
                  <a:lnTo>
                    <a:pt x="4842" y="490"/>
                  </a:lnTo>
                  <a:lnTo>
                    <a:pt x="4840" y="480"/>
                  </a:lnTo>
                  <a:lnTo>
                    <a:pt x="4837" y="469"/>
                  </a:lnTo>
                  <a:lnTo>
                    <a:pt x="4835" y="445"/>
                  </a:lnTo>
                  <a:lnTo>
                    <a:pt x="4834" y="419"/>
                  </a:lnTo>
                  <a:lnTo>
                    <a:pt x="4835" y="394"/>
                  </a:lnTo>
                  <a:lnTo>
                    <a:pt x="4837" y="370"/>
                  </a:lnTo>
                  <a:lnTo>
                    <a:pt x="4842" y="346"/>
                  </a:lnTo>
                  <a:lnTo>
                    <a:pt x="4848" y="324"/>
                  </a:lnTo>
                  <a:lnTo>
                    <a:pt x="4852" y="313"/>
                  </a:lnTo>
                  <a:lnTo>
                    <a:pt x="4856" y="303"/>
                  </a:lnTo>
                  <a:lnTo>
                    <a:pt x="4860" y="293"/>
                  </a:lnTo>
                  <a:lnTo>
                    <a:pt x="4865" y="282"/>
                  </a:lnTo>
                  <a:lnTo>
                    <a:pt x="4872" y="273"/>
                  </a:lnTo>
                  <a:lnTo>
                    <a:pt x="4878" y="264"/>
                  </a:lnTo>
                  <a:lnTo>
                    <a:pt x="4884" y="255"/>
                  </a:lnTo>
                  <a:lnTo>
                    <a:pt x="4891" y="246"/>
                  </a:lnTo>
                  <a:lnTo>
                    <a:pt x="4898" y="238"/>
                  </a:lnTo>
                  <a:lnTo>
                    <a:pt x="4905" y="230"/>
                  </a:lnTo>
                  <a:lnTo>
                    <a:pt x="4914" y="223"/>
                  </a:lnTo>
                  <a:lnTo>
                    <a:pt x="4922" y="217"/>
                  </a:lnTo>
                  <a:lnTo>
                    <a:pt x="4930" y="210"/>
                  </a:lnTo>
                  <a:lnTo>
                    <a:pt x="4939" y="204"/>
                  </a:lnTo>
                  <a:lnTo>
                    <a:pt x="4949" y="199"/>
                  </a:lnTo>
                  <a:lnTo>
                    <a:pt x="4958" y="195"/>
                  </a:lnTo>
                  <a:lnTo>
                    <a:pt x="4967" y="191"/>
                  </a:lnTo>
                  <a:lnTo>
                    <a:pt x="4977" y="187"/>
                  </a:lnTo>
                  <a:lnTo>
                    <a:pt x="4988" y="185"/>
                  </a:lnTo>
                  <a:lnTo>
                    <a:pt x="4999" y="182"/>
                  </a:lnTo>
                  <a:lnTo>
                    <a:pt x="5009" y="179"/>
                  </a:lnTo>
                  <a:lnTo>
                    <a:pt x="5021" y="178"/>
                  </a:lnTo>
                  <a:lnTo>
                    <a:pt x="5032" y="177"/>
                  </a:lnTo>
                  <a:lnTo>
                    <a:pt x="5044" y="177"/>
                  </a:lnTo>
                  <a:lnTo>
                    <a:pt x="5055" y="177"/>
                  </a:lnTo>
                  <a:lnTo>
                    <a:pt x="5068" y="178"/>
                  </a:lnTo>
                  <a:lnTo>
                    <a:pt x="5079" y="181"/>
                  </a:lnTo>
                  <a:lnTo>
                    <a:pt x="5090" y="183"/>
                  </a:lnTo>
                  <a:lnTo>
                    <a:pt x="5101" y="185"/>
                  </a:lnTo>
                  <a:lnTo>
                    <a:pt x="5111" y="188"/>
                  </a:lnTo>
                  <a:lnTo>
                    <a:pt x="5120" y="192"/>
                  </a:lnTo>
                  <a:lnTo>
                    <a:pt x="5129" y="196"/>
                  </a:lnTo>
                  <a:lnTo>
                    <a:pt x="5139" y="201"/>
                  </a:lnTo>
                  <a:lnTo>
                    <a:pt x="5148" y="206"/>
                  </a:lnTo>
                  <a:lnTo>
                    <a:pt x="5156" y="212"/>
                  </a:lnTo>
                  <a:lnTo>
                    <a:pt x="5163" y="220"/>
                  </a:lnTo>
                  <a:lnTo>
                    <a:pt x="5172" y="227"/>
                  </a:lnTo>
                  <a:lnTo>
                    <a:pt x="5178" y="234"/>
                  </a:lnTo>
                  <a:lnTo>
                    <a:pt x="5185" y="242"/>
                  </a:lnTo>
                  <a:lnTo>
                    <a:pt x="5191" y="251"/>
                  </a:lnTo>
                  <a:lnTo>
                    <a:pt x="5200" y="266"/>
                  </a:lnTo>
                  <a:lnTo>
                    <a:pt x="5208" y="281"/>
                  </a:lnTo>
                  <a:lnTo>
                    <a:pt x="5215" y="298"/>
                  </a:lnTo>
                  <a:lnTo>
                    <a:pt x="5220" y="314"/>
                  </a:lnTo>
                  <a:lnTo>
                    <a:pt x="5224" y="332"/>
                  </a:lnTo>
                  <a:lnTo>
                    <a:pt x="5227" y="349"/>
                  </a:lnTo>
                  <a:lnTo>
                    <a:pt x="5229" y="369"/>
                  </a:lnTo>
                  <a:lnTo>
                    <a:pt x="5229" y="388"/>
                  </a:lnTo>
                  <a:lnTo>
                    <a:pt x="5229" y="400"/>
                  </a:lnTo>
                  <a:lnTo>
                    <a:pt x="5228" y="410"/>
                  </a:lnTo>
                  <a:lnTo>
                    <a:pt x="5227" y="419"/>
                  </a:lnTo>
                  <a:lnTo>
                    <a:pt x="5225" y="427"/>
                  </a:lnTo>
                  <a:close/>
                  <a:moveTo>
                    <a:pt x="4913" y="368"/>
                  </a:moveTo>
                  <a:lnTo>
                    <a:pt x="5150" y="368"/>
                  </a:lnTo>
                  <a:lnTo>
                    <a:pt x="5150" y="355"/>
                  </a:lnTo>
                  <a:lnTo>
                    <a:pt x="5149" y="344"/>
                  </a:lnTo>
                  <a:lnTo>
                    <a:pt x="5148" y="332"/>
                  </a:lnTo>
                  <a:lnTo>
                    <a:pt x="5145" y="321"/>
                  </a:lnTo>
                  <a:lnTo>
                    <a:pt x="5142" y="311"/>
                  </a:lnTo>
                  <a:lnTo>
                    <a:pt x="5139" y="301"/>
                  </a:lnTo>
                  <a:lnTo>
                    <a:pt x="5134" y="292"/>
                  </a:lnTo>
                  <a:lnTo>
                    <a:pt x="5128" y="282"/>
                  </a:lnTo>
                  <a:lnTo>
                    <a:pt x="5120" y="271"/>
                  </a:lnTo>
                  <a:lnTo>
                    <a:pt x="5112" y="262"/>
                  </a:lnTo>
                  <a:lnTo>
                    <a:pt x="5102" y="254"/>
                  </a:lnTo>
                  <a:lnTo>
                    <a:pt x="5091" y="247"/>
                  </a:lnTo>
                  <a:lnTo>
                    <a:pt x="5079" y="242"/>
                  </a:lnTo>
                  <a:lnTo>
                    <a:pt x="5067" y="239"/>
                  </a:lnTo>
                  <a:lnTo>
                    <a:pt x="5052" y="237"/>
                  </a:lnTo>
                  <a:lnTo>
                    <a:pt x="5037" y="236"/>
                  </a:lnTo>
                  <a:lnTo>
                    <a:pt x="5024" y="237"/>
                  </a:lnTo>
                  <a:lnTo>
                    <a:pt x="5010" y="239"/>
                  </a:lnTo>
                  <a:lnTo>
                    <a:pt x="4998" y="242"/>
                  </a:lnTo>
                  <a:lnTo>
                    <a:pt x="4987" y="247"/>
                  </a:lnTo>
                  <a:lnTo>
                    <a:pt x="4975" y="254"/>
                  </a:lnTo>
                  <a:lnTo>
                    <a:pt x="4965" y="261"/>
                  </a:lnTo>
                  <a:lnTo>
                    <a:pt x="4956" y="270"/>
                  </a:lnTo>
                  <a:lnTo>
                    <a:pt x="4947" y="280"/>
                  </a:lnTo>
                  <a:lnTo>
                    <a:pt x="4940" y="290"/>
                  </a:lnTo>
                  <a:lnTo>
                    <a:pt x="4934" y="300"/>
                  </a:lnTo>
                  <a:lnTo>
                    <a:pt x="4929" y="310"/>
                  </a:lnTo>
                  <a:lnTo>
                    <a:pt x="4924" y="320"/>
                  </a:lnTo>
                  <a:lnTo>
                    <a:pt x="4920" y="332"/>
                  </a:lnTo>
                  <a:lnTo>
                    <a:pt x="4917" y="343"/>
                  </a:lnTo>
                  <a:lnTo>
                    <a:pt x="4914" y="355"/>
                  </a:lnTo>
                  <a:lnTo>
                    <a:pt x="4913" y="368"/>
                  </a:lnTo>
                  <a:close/>
                  <a:moveTo>
                    <a:pt x="5330" y="637"/>
                  </a:moveTo>
                  <a:lnTo>
                    <a:pt x="5330" y="328"/>
                  </a:lnTo>
                  <a:lnTo>
                    <a:pt x="5330" y="291"/>
                  </a:lnTo>
                  <a:lnTo>
                    <a:pt x="5330" y="256"/>
                  </a:lnTo>
                  <a:lnTo>
                    <a:pt x="5329" y="221"/>
                  </a:lnTo>
                  <a:lnTo>
                    <a:pt x="5328" y="188"/>
                  </a:lnTo>
                  <a:lnTo>
                    <a:pt x="5399" y="188"/>
                  </a:lnTo>
                  <a:lnTo>
                    <a:pt x="5402" y="276"/>
                  </a:lnTo>
                  <a:lnTo>
                    <a:pt x="5406" y="276"/>
                  </a:lnTo>
                  <a:lnTo>
                    <a:pt x="5409" y="265"/>
                  </a:lnTo>
                  <a:lnTo>
                    <a:pt x="5414" y="255"/>
                  </a:lnTo>
                  <a:lnTo>
                    <a:pt x="5419" y="245"/>
                  </a:lnTo>
                  <a:lnTo>
                    <a:pt x="5425" y="236"/>
                  </a:lnTo>
                  <a:lnTo>
                    <a:pt x="5432" y="227"/>
                  </a:lnTo>
                  <a:lnTo>
                    <a:pt x="5439" y="219"/>
                  </a:lnTo>
                  <a:lnTo>
                    <a:pt x="5446" y="211"/>
                  </a:lnTo>
                  <a:lnTo>
                    <a:pt x="5454" y="204"/>
                  </a:lnTo>
                  <a:lnTo>
                    <a:pt x="5463" y="198"/>
                  </a:lnTo>
                  <a:lnTo>
                    <a:pt x="5472" y="193"/>
                  </a:lnTo>
                  <a:lnTo>
                    <a:pt x="5481" y="188"/>
                  </a:lnTo>
                  <a:lnTo>
                    <a:pt x="5490" y="185"/>
                  </a:lnTo>
                  <a:lnTo>
                    <a:pt x="5500" y="182"/>
                  </a:lnTo>
                  <a:lnTo>
                    <a:pt x="5510" y="179"/>
                  </a:lnTo>
                  <a:lnTo>
                    <a:pt x="5520" y="177"/>
                  </a:lnTo>
                  <a:lnTo>
                    <a:pt x="5529" y="177"/>
                  </a:lnTo>
                  <a:lnTo>
                    <a:pt x="5541" y="178"/>
                  </a:lnTo>
                  <a:lnTo>
                    <a:pt x="5553" y="181"/>
                  </a:lnTo>
                  <a:lnTo>
                    <a:pt x="5553" y="258"/>
                  </a:lnTo>
                  <a:lnTo>
                    <a:pt x="5539" y="256"/>
                  </a:lnTo>
                  <a:lnTo>
                    <a:pt x="5524" y="255"/>
                  </a:lnTo>
                  <a:lnTo>
                    <a:pt x="5511" y="256"/>
                  </a:lnTo>
                  <a:lnTo>
                    <a:pt x="5498" y="258"/>
                  </a:lnTo>
                  <a:lnTo>
                    <a:pt x="5486" y="261"/>
                  </a:lnTo>
                  <a:lnTo>
                    <a:pt x="5475" y="266"/>
                  </a:lnTo>
                  <a:lnTo>
                    <a:pt x="5464" y="272"/>
                  </a:lnTo>
                  <a:lnTo>
                    <a:pt x="5455" y="280"/>
                  </a:lnTo>
                  <a:lnTo>
                    <a:pt x="5446" y="290"/>
                  </a:lnTo>
                  <a:lnTo>
                    <a:pt x="5438" y="300"/>
                  </a:lnTo>
                  <a:lnTo>
                    <a:pt x="5432" y="310"/>
                  </a:lnTo>
                  <a:lnTo>
                    <a:pt x="5426" y="321"/>
                  </a:lnTo>
                  <a:lnTo>
                    <a:pt x="5421" y="333"/>
                  </a:lnTo>
                  <a:lnTo>
                    <a:pt x="5418" y="344"/>
                  </a:lnTo>
                  <a:lnTo>
                    <a:pt x="5415" y="356"/>
                  </a:lnTo>
                  <a:lnTo>
                    <a:pt x="5413" y="370"/>
                  </a:lnTo>
                  <a:lnTo>
                    <a:pt x="5411" y="383"/>
                  </a:lnTo>
                  <a:lnTo>
                    <a:pt x="5411" y="398"/>
                  </a:lnTo>
                  <a:lnTo>
                    <a:pt x="5411" y="637"/>
                  </a:lnTo>
                  <a:lnTo>
                    <a:pt x="5330" y="637"/>
                  </a:lnTo>
                  <a:close/>
                  <a:moveTo>
                    <a:pt x="5652" y="105"/>
                  </a:moveTo>
                  <a:lnTo>
                    <a:pt x="5732" y="80"/>
                  </a:lnTo>
                  <a:lnTo>
                    <a:pt x="5732" y="188"/>
                  </a:lnTo>
                  <a:lnTo>
                    <a:pt x="5849" y="188"/>
                  </a:lnTo>
                  <a:lnTo>
                    <a:pt x="5849" y="249"/>
                  </a:lnTo>
                  <a:lnTo>
                    <a:pt x="5732" y="249"/>
                  </a:lnTo>
                  <a:lnTo>
                    <a:pt x="5732" y="492"/>
                  </a:lnTo>
                  <a:lnTo>
                    <a:pt x="5733" y="503"/>
                  </a:lnTo>
                  <a:lnTo>
                    <a:pt x="5733" y="513"/>
                  </a:lnTo>
                  <a:lnTo>
                    <a:pt x="5734" y="522"/>
                  </a:lnTo>
                  <a:lnTo>
                    <a:pt x="5736" y="530"/>
                  </a:lnTo>
                  <a:lnTo>
                    <a:pt x="5738" y="539"/>
                  </a:lnTo>
                  <a:lnTo>
                    <a:pt x="5741" y="546"/>
                  </a:lnTo>
                  <a:lnTo>
                    <a:pt x="5744" y="552"/>
                  </a:lnTo>
                  <a:lnTo>
                    <a:pt x="5747" y="557"/>
                  </a:lnTo>
                  <a:lnTo>
                    <a:pt x="5751" y="562"/>
                  </a:lnTo>
                  <a:lnTo>
                    <a:pt x="5756" y="567"/>
                  </a:lnTo>
                  <a:lnTo>
                    <a:pt x="5760" y="570"/>
                  </a:lnTo>
                  <a:lnTo>
                    <a:pt x="5766" y="573"/>
                  </a:lnTo>
                  <a:lnTo>
                    <a:pt x="5773" y="577"/>
                  </a:lnTo>
                  <a:lnTo>
                    <a:pt x="5779" y="578"/>
                  </a:lnTo>
                  <a:lnTo>
                    <a:pt x="5786" y="579"/>
                  </a:lnTo>
                  <a:lnTo>
                    <a:pt x="5793" y="580"/>
                  </a:lnTo>
                  <a:lnTo>
                    <a:pt x="5807" y="579"/>
                  </a:lnTo>
                  <a:lnTo>
                    <a:pt x="5819" y="578"/>
                  </a:lnTo>
                  <a:lnTo>
                    <a:pt x="5830" y="577"/>
                  </a:lnTo>
                  <a:lnTo>
                    <a:pt x="5840" y="573"/>
                  </a:lnTo>
                  <a:lnTo>
                    <a:pt x="5844" y="635"/>
                  </a:lnTo>
                  <a:lnTo>
                    <a:pt x="5829" y="640"/>
                  </a:lnTo>
                  <a:lnTo>
                    <a:pt x="5812" y="644"/>
                  </a:lnTo>
                  <a:lnTo>
                    <a:pt x="5792" y="647"/>
                  </a:lnTo>
                  <a:lnTo>
                    <a:pt x="5772" y="648"/>
                  </a:lnTo>
                  <a:lnTo>
                    <a:pt x="5758" y="647"/>
                  </a:lnTo>
                  <a:lnTo>
                    <a:pt x="5745" y="644"/>
                  </a:lnTo>
                  <a:lnTo>
                    <a:pt x="5733" y="642"/>
                  </a:lnTo>
                  <a:lnTo>
                    <a:pt x="5721" y="638"/>
                  </a:lnTo>
                  <a:lnTo>
                    <a:pt x="5710" y="633"/>
                  </a:lnTo>
                  <a:lnTo>
                    <a:pt x="5701" y="627"/>
                  </a:lnTo>
                  <a:lnTo>
                    <a:pt x="5691" y="620"/>
                  </a:lnTo>
                  <a:lnTo>
                    <a:pt x="5683" y="612"/>
                  </a:lnTo>
                  <a:lnTo>
                    <a:pt x="5676" y="602"/>
                  </a:lnTo>
                  <a:lnTo>
                    <a:pt x="5670" y="591"/>
                  </a:lnTo>
                  <a:lnTo>
                    <a:pt x="5665" y="579"/>
                  </a:lnTo>
                  <a:lnTo>
                    <a:pt x="5660" y="565"/>
                  </a:lnTo>
                  <a:lnTo>
                    <a:pt x="5657" y="550"/>
                  </a:lnTo>
                  <a:lnTo>
                    <a:pt x="5654" y="532"/>
                  </a:lnTo>
                  <a:lnTo>
                    <a:pt x="5652" y="515"/>
                  </a:lnTo>
                  <a:lnTo>
                    <a:pt x="5652" y="495"/>
                  </a:lnTo>
                  <a:lnTo>
                    <a:pt x="5652" y="249"/>
                  </a:lnTo>
                  <a:lnTo>
                    <a:pt x="5583" y="249"/>
                  </a:lnTo>
                  <a:lnTo>
                    <a:pt x="5583" y="188"/>
                  </a:lnTo>
                  <a:lnTo>
                    <a:pt x="5652" y="188"/>
                  </a:lnTo>
                  <a:lnTo>
                    <a:pt x="5652" y="105"/>
                  </a:lnTo>
                  <a:close/>
                  <a:moveTo>
                    <a:pt x="6256" y="362"/>
                  </a:moveTo>
                  <a:lnTo>
                    <a:pt x="6256" y="529"/>
                  </a:lnTo>
                  <a:lnTo>
                    <a:pt x="6257" y="561"/>
                  </a:lnTo>
                  <a:lnTo>
                    <a:pt x="6258" y="589"/>
                  </a:lnTo>
                  <a:lnTo>
                    <a:pt x="6260" y="615"/>
                  </a:lnTo>
                  <a:lnTo>
                    <a:pt x="6263" y="637"/>
                  </a:lnTo>
                  <a:lnTo>
                    <a:pt x="6189" y="637"/>
                  </a:lnTo>
                  <a:lnTo>
                    <a:pt x="6183" y="581"/>
                  </a:lnTo>
                  <a:lnTo>
                    <a:pt x="6180" y="581"/>
                  </a:lnTo>
                  <a:lnTo>
                    <a:pt x="6173" y="588"/>
                  </a:lnTo>
                  <a:lnTo>
                    <a:pt x="6167" y="596"/>
                  </a:lnTo>
                  <a:lnTo>
                    <a:pt x="6160" y="603"/>
                  </a:lnTo>
                  <a:lnTo>
                    <a:pt x="6154" y="610"/>
                  </a:lnTo>
                  <a:lnTo>
                    <a:pt x="6146" y="616"/>
                  </a:lnTo>
                  <a:lnTo>
                    <a:pt x="6138" y="621"/>
                  </a:lnTo>
                  <a:lnTo>
                    <a:pt x="6130" y="626"/>
                  </a:lnTo>
                  <a:lnTo>
                    <a:pt x="6122" y="630"/>
                  </a:lnTo>
                  <a:lnTo>
                    <a:pt x="6113" y="634"/>
                  </a:lnTo>
                  <a:lnTo>
                    <a:pt x="6104" y="637"/>
                  </a:lnTo>
                  <a:lnTo>
                    <a:pt x="6094" y="640"/>
                  </a:lnTo>
                  <a:lnTo>
                    <a:pt x="6085" y="642"/>
                  </a:lnTo>
                  <a:lnTo>
                    <a:pt x="6075" y="644"/>
                  </a:lnTo>
                  <a:lnTo>
                    <a:pt x="6064" y="647"/>
                  </a:lnTo>
                  <a:lnTo>
                    <a:pt x="6053" y="647"/>
                  </a:lnTo>
                  <a:lnTo>
                    <a:pt x="6043" y="648"/>
                  </a:lnTo>
                  <a:lnTo>
                    <a:pt x="6026" y="647"/>
                  </a:lnTo>
                  <a:lnTo>
                    <a:pt x="6012" y="644"/>
                  </a:lnTo>
                  <a:lnTo>
                    <a:pt x="5998" y="641"/>
                  </a:lnTo>
                  <a:lnTo>
                    <a:pt x="5984" y="637"/>
                  </a:lnTo>
                  <a:lnTo>
                    <a:pt x="5972" y="631"/>
                  </a:lnTo>
                  <a:lnTo>
                    <a:pt x="5961" y="625"/>
                  </a:lnTo>
                  <a:lnTo>
                    <a:pt x="5949" y="617"/>
                  </a:lnTo>
                  <a:lnTo>
                    <a:pt x="5939" y="607"/>
                  </a:lnTo>
                  <a:lnTo>
                    <a:pt x="5932" y="598"/>
                  </a:lnTo>
                  <a:lnTo>
                    <a:pt x="5925" y="588"/>
                  </a:lnTo>
                  <a:lnTo>
                    <a:pt x="5919" y="578"/>
                  </a:lnTo>
                  <a:lnTo>
                    <a:pt x="5913" y="566"/>
                  </a:lnTo>
                  <a:lnTo>
                    <a:pt x="5910" y="555"/>
                  </a:lnTo>
                  <a:lnTo>
                    <a:pt x="5907" y="543"/>
                  </a:lnTo>
                  <a:lnTo>
                    <a:pt x="5906" y="531"/>
                  </a:lnTo>
                  <a:lnTo>
                    <a:pt x="5905" y="518"/>
                  </a:lnTo>
                  <a:lnTo>
                    <a:pt x="5905" y="508"/>
                  </a:lnTo>
                  <a:lnTo>
                    <a:pt x="5906" y="498"/>
                  </a:lnTo>
                  <a:lnTo>
                    <a:pt x="5907" y="489"/>
                  </a:lnTo>
                  <a:lnTo>
                    <a:pt x="5909" y="480"/>
                  </a:lnTo>
                  <a:lnTo>
                    <a:pt x="5912" y="471"/>
                  </a:lnTo>
                  <a:lnTo>
                    <a:pt x="5915" y="462"/>
                  </a:lnTo>
                  <a:lnTo>
                    <a:pt x="5919" y="454"/>
                  </a:lnTo>
                  <a:lnTo>
                    <a:pt x="5923" y="446"/>
                  </a:lnTo>
                  <a:lnTo>
                    <a:pt x="5928" y="439"/>
                  </a:lnTo>
                  <a:lnTo>
                    <a:pt x="5933" y="432"/>
                  </a:lnTo>
                  <a:lnTo>
                    <a:pt x="5938" y="424"/>
                  </a:lnTo>
                  <a:lnTo>
                    <a:pt x="5944" y="417"/>
                  </a:lnTo>
                  <a:lnTo>
                    <a:pt x="5951" y="411"/>
                  </a:lnTo>
                  <a:lnTo>
                    <a:pt x="5959" y="405"/>
                  </a:lnTo>
                  <a:lnTo>
                    <a:pt x="5967" y="399"/>
                  </a:lnTo>
                  <a:lnTo>
                    <a:pt x="5975" y="393"/>
                  </a:lnTo>
                  <a:lnTo>
                    <a:pt x="5994" y="383"/>
                  </a:lnTo>
                  <a:lnTo>
                    <a:pt x="6014" y="374"/>
                  </a:lnTo>
                  <a:lnTo>
                    <a:pt x="6036" y="367"/>
                  </a:lnTo>
                  <a:lnTo>
                    <a:pt x="6060" y="362"/>
                  </a:lnTo>
                  <a:lnTo>
                    <a:pt x="6086" y="356"/>
                  </a:lnTo>
                  <a:lnTo>
                    <a:pt x="6114" y="353"/>
                  </a:lnTo>
                  <a:lnTo>
                    <a:pt x="6144" y="351"/>
                  </a:lnTo>
                  <a:lnTo>
                    <a:pt x="6175" y="351"/>
                  </a:lnTo>
                  <a:lnTo>
                    <a:pt x="6175" y="342"/>
                  </a:lnTo>
                  <a:lnTo>
                    <a:pt x="6174" y="329"/>
                  </a:lnTo>
                  <a:lnTo>
                    <a:pt x="6173" y="317"/>
                  </a:lnTo>
                  <a:lnTo>
                    <a:pt x="6171" y="306"/>
                  </a:lnTo>
                  <a:lnTo>
                    <a:pt x="6168" y="296"/>
                  </a:lnTo>
                  <a:lnTo>
                    <a:pt x="6165" y="286"/>
                  </a:lnTo>
                  <a:lnTo>
                    <a:pt x="6161" y="278"/>
                  </a:lnTo>
                  <a:lnTo>
                    <a:pt x="6156" y="271"/>
                  </a:lnTo>
                  <a:lnTo>
                    <a:pt x="6150" y="264"/>
                  </a:lnTo>
                  <a:lnTo>
                    <a:pt x="6143" y="258"/>
                  </a:lnTo>
                  <a:lnTo>
                    <a:pt x="6135" y="253"/>
                  </a:lnTo>
                  <a:lnTo>
                    <a:pt x="6127" y="248"/>
                  </a:lnTo>
                  <a:lnTo>
                    <a:pt x="6118" y="244"/>
                  </a:lnTo>
                  <a:lnTo>
                    <a:pt x="6108" y="241"/>
                  </a:lnTo>
                  <a:lnTo>
                    <a:pt x="6097" y="239"/>
                  </a:lnTo>
                  <a:lnTo>
                    <a:pt x="6085" y="238"/>
                  </a:lnTo>
                  <a:lnTo>
                    <a:pt x="6073" y="238"/>
                  </a:lnTo>
                  <a:lnTo>
                    <a:pt x="6056" y="238"/>
                  </a:lnTo>
                  <a:lnTo>
                    <a:pt x="6041" y="240"/>
                  </a:lnTo>
                  <a:lnTo>
                    <a:pt x="6025" y="242"/>
                  </a:lnTo>
                  <a:lnTo>
                    <a:pt x="6010" y="246"/>
                  </a:lnTo>
                  <a:lnTo>
                    <a:pt x="5996" y="250"/>
                  </a:lnTo>
                  <a:lnTo>
                    <a:pt x="5982" y="257"/>
                  </a:lnTo>
                  <a:lnTo>
                    <a:pt x="5969" y="264"/>
                  </a:lnTo>
                  <a:lnTo>
                    <a:pt x="5957" y="271"/>
                  </a:lnTo>
                  <a:lnTo>
                    <a:pt x="5938" y="218"/>
                  </a:lnTo>
                  <a:lnTo>
                    <a:pt x="5953" y="208"/>
                  </a:lnTo>
                  <a:lnTo>
                    <a:pt x="5970" y="200"/>
                  </a:lnTo>
                  <a:lnTo>
                    <a:pt x="5987" y="193"/>
                  </a:lnTo>
                  <a:lnTo>
                    <a:pt x="6005" y="188"/>
                  </a:lnTo>
                  <a:lnTo>
                    <a:pt x="6024" y="183"/>
                  </a:lnTo>
                  <a:lnTo>
                    <a:pt x="6044" y="179"/>
                  </a:lnTo>
                  <a:lnTo>
                    <a:pt x="6063" y="178"/>
                  </a:lnTo>
                  <a:lnTo>
                    <a:pt x="6085" y="177"/>
                  </a:lnTo>
                  <a:lnTo>
                    <a:pt x="6106" y="178"/>
                  </a:lnTo>
                  <a:lnTo>
                    <a:pt x="6125" y="181"/>
                  </a:lnTo>
                  <a:lnTo>
                    <a:pt x="6143" y="184"/>
                  </a:lnTo>
                  <a:lnTo>
                    <a:pt x="6160" y="189"/>
                  </a:lnTo>
                  <a:lnTo>
                    <a:pt x="6175" y="195"/>
                  </a:lnTo>
                  <a:lnTo>
                    <a:pt x="6189" y="203"/>
                  </a:lnTo>
                  <a:lnTo>
                    <a:pt x="6202" y="212"/>
                  </a:lnTo>
                  <a:lnTo>
                    <a:pt x="6213" y="224"/>
                  </a:lnTo>
                  <a:lnTo>
                    <a:pt x="6223" y="236"/>
                  </a:lnTo>
                  <a:lnTo>
                    <a:pt x="6232" y="249"/>
                  </a:lnTo>
                  <a:lnTo>
                    <a:pt x="6239" y="264"/>
                  </a:lnTo>
                  <a:lnTo>
                    <a:pt x="6245" y="280"/>
                  </a:lnTo>
                  <a:lnTo>
                    <a:pt x="6249" y="299"/>
                  </a:lnTo>
                  <a:lnTo>
                    <a:pt x="6254" y="318"/>
                  </a:lnTo>
                  <a:lnTo>
                    <a:pt x="6255" y="339"/>
                  </a:lnTo>
                  <a:lnTo>
                    <a:pt x="6256" y="362"/>
                  </a:lnTo>
                  <a:close/>
                  <a:moveTo>
                    <a:pt x="6175" y="486"/>
                  </a:moveTo>
                  <a:lnTo>
                    <a:pt x="6175" y="408"/>
                  </a:lnTo>
                  <a:lnTo>
                    <a:pt x="6152" y="408"/>
                  </a:lnTo>
                  <a:lnTo>
                    <a:pt x="6131" y="409"/>
                  </a:lnTo>
                  <a:lnTo>
                    <a:pt x="6111" y="410"/>
                  </a:lnTo>
                  <a:lnTo>
                    <a:pt x="6092" y="413"/>
                  </a:lnTo>
                  <a:lnTo>
                    <a:pt x="6076" y="416"/>
                  </a:lnTo>
                  <a:lnTo>
                    <a:pt x="6060" y="420"/>
                  </a:lnTo>
                  <a:lnTo>
                    <a:pt x="6046" y="425"/>
                  </a:lnTo>
                  <a:lnTo>
                    <a:pt x="6034" y="432"/>
                  </a:lnTo>
                  <a:lnTo>
                    <a:pt x="6022" y="438"/>
                  </a:lnTo>
                  <a:lnTo>
                    <a:pt x="6013" y="445"/>
                  </a:lnTo>
                  <a:lnTo>
                    <a:pt x="6005" y="454"/>
                  </a:lnTo>
                  <a:lnTo>
                    <a:pt x="5999" y="463"/>
                  </a:lnTo>
                  <a:lnTo>
                    <a:pt x="5994" y="474"/>
                  </a:lnTo>
                  <a:lnTo>
                    <a:pt x="5989" y="484"/>
                  </a:lnTo>
                  <a:lnTo>
                    <a:pt x="5987" y="496"/>
                  </a:lnTo>
                  <a:lnTo>
                    <a:pt x="5986" y="509"/>
                  </a:lnTo>
                  <a:lnTo>
                    <a:pt x="5987" y="518"/>
                  </a:lnTo>
                  <a:lnTo>
                    <a:pt x="5988" y="527"/>
                  </a:lnTo>
                  <a:lnTo>
                    <a:pt x="5990" y="534"/>
                  </a:lnTo>
                  <a:lnTo>
                    <a:pt x="5993" y="543"/>
                  </a:lnTo>
                  <a:lnTo>
                    <a:pt x="5996" y="550"/>
                  </a:lnTo>
                  <a:lnTo>
                    <a:pt x="6000" y="556"/>
                  </a:lnTo>
                  <a:lnTo>
                    <a:pt x="6005" y="562"/>
                  </a:lnTo>
                  <a:lnTo>
                    <a:pt x="6010" y="567"/>
                  </a:lnTo>
                  <a:lnTo>
                    <a:pt x="6015" y="571"/>
                  </a:lnTo>
                  <a:lnTo>
                    <a:pt x="6020" y="576"/>
                  </a:lnTo>
                  <a:lnTo>
                    <a:pt x="6026" y="579"/>
                  </a:lnTo>
                  <a:lnTo>
                    <a:pt x="6034" y="582"/>
                  </a:lnTo>
                  <a:lnTo>
                    <a:pt x="6040" y="584"/>
                  </a:lnTo>
                  <a:lnTo>
                    <a:pt x="6047" y="586"/>
                  </a:lnTo>
                  <a:lnTo>
                    <a:pt x="6055" y="587"/>
                  </a:lnTo>
                  <a:lnTo>
                    <a:pt x="6063" y="587"/>
                  </a:lnTo>
                  <a:lnTo>
                    <a:pt x="6073" y="587"/>
                  </a:lnTo>
                  <a:lnTo>
                    <a:pt x="6083" y="585"/>
                  </a:lnTo>
                  <a:lnTo>
                    <a:pt x="6092" y="584"/>
                  </a:lnTo>
                  <a:lnTo>
                    <a:pt x="6100" y="581"/>
                  </a:lnTo>
                  <a:lnTo>
                    <a:pt x="6110" y="578"/>
                  </a:lnTo>
                  <a:lnTo>
                    <a:pt x="6118" y="573"/>
                  </a:lnTo>
                  <a:lnTo>
                    <a:pt x="6126" y="569"/>
                  </a:lnTo>
                  <a:lnTo>
                    <a:pt x="6133" y="563"/>
                  </a:lnTo>
                  <a:lnTo>
                    <a:pt x="6140" y="558"/>
                  </a:lnTo>
                  <a:lnTo>
                    <a:pt x="6146" y="553"/>
                  </a:lnTo>
                  <a:lnTo>
                    <a:pt x="6152" y="547"/>
                  </a:lnTo>
                  <a:lnTo>
                    <a:pt x="6156" y="541"/>
                  </a:lnTo>
                  <a:lnTo>
                    <a:pt x="6161" y="533"/>
                  </a:lnTo>
                  <a:lnTo>
                    <a:pt x="6164" y="526"/>
                  </a:lnTo>
                  <a:lnTo>
                    <a:pt x="6167" y="519"/>
                  </a:lnTo>
                  <a:lnTo>
                    <a:pt x="6170" y="512"/>
                  </a:lnTo>
                  <a:lnTo>
                    <a:pt x="6172" y="506"/>
                  </a:lnTo>
                  <a:lnTo>
                    <a:pt x="6173" y="499"/>
                  </a:lnTo>
                  <a:lnTo>
                    <a:pt x="6174" y="493"/>
                  </a:lnTo>
                  <a:lnTo>
                    <a:pt x="6175" y="486"/>
                  </a:lnTo>
                  <a:close/>
                  <a:moveTo>
                    <a:pt x="6469" y="637"/>
                  </a:moveTo>
                  <a:lnTo>
                    <a:pt x="6387" y="637"/>
                  </a:lnTo>
                  <a:lnTo>
                    <a:pt x="6387" y="188"/>
                  </a:lnTo>
                  <a:lnTo>
                    <a:pt x="6469" y="188"/>
                  </a:lnTo>
                  <a:lnTo>
                    <a:pt x="6469" y="637"/>
                  </a:lnTo>
                  <a:close/>
                  <a:moveTo>
                    <a:pt x="6427" y="105"/>
                  </a:moveTo>
                  <a:lnTo>
                    <a:pt x="6426" y="105"/>
                  </a:lnTo>
                  <a:lnTo>
                    <a:pt x="6416" y="104"/>
                  </a:lnTo>
                  <a:lnTo>
                    <a:pt x="6406" y="101"/>
                  </a:lnTo>
                  <a:lnTo>
                    <a:pt x="6401" y="99"/>
                  </a:lnTo>
                  <a:lnTo>
                    <a:pt x="6397" y="96"/>
                  </a:lnTo>
                  <a:lnTo>
                    <a:pt x="6393" y="93"/>
                  </a:lnTo>
                  <a:lnTo>
                    <a:pt x="6389" y="90"/>
                  </a:lnTo>
                  <a:lnTo>
                    <a:pt x="6383" y="82"/>
                  </a:lnTo>
                  <a:lnTo>
                    <a:pt x="6379" y="72"/>
                  </a:lnTo>
                  <a:lnTo>
                    <a:pt x="6376" y="63"/>
                  </a:lnTo>
                  <a:lnTo>
                    <a:pt x="6375" y="52"/>
                  </a:lnTo>
                  <a:lnTo>
                    <a:pt x="6376" y="42"/>
                  </a:lnTo>
                  <a:lnTo>
                    <a:pt x="6379" y="32"/>
                  </a:lnTo>
                  <a:lnTo>
                    <a:pt x="6384" y="23"/>
                  </a:lnTo>
                  <a:lnTo>
                    <a:pt x="6390" y="16"/>
                  </a:lnTo>
                  <a:lnTo>
                    <a:pt x="6394" y="12"/>
                  </a:lnTo>
                  <a:lnTo>
                    <a:pt x="6398" y="9"/>
                  </a:lnTo>
                  <a:lnTo>
                    <a:pt x="6403" y="6"/>
                  </a:lnTo>
                  <a:lnTo>
                    <a:pt x="6407" y="4"/>
                  </a:lnTo>
                  <a:lnTo>
                    <a:pt x="6417" y="2"/>
                  </a:lnTo>
                  <a:lnTo>
                    <a:pt x="6428" y="0"/>
                  </a:lnTo>
                  <a:lnTo>
                    <a:pt x="6439" y="2"/>
                  </a:lnTo>
                  <a:lnTo>
                    <a:pt x="6449" y="4"/>
                  </a:lnTo>
                  <a:lnTo>
                    <a:pt x="6454" y="6"/>
                  </a:lnTo>
                  <a:lnTo>
                    <a:pt x="6458" y="9"/>
                  </a:lnTo>
                  <a:lnTo>
                    <a:pt x="6462" y="12"/>
                  </a:lnTo>
                  <a:lnTo>
                    <a:pt x="6465" y="15"/>
                  </a:lnTo>
                  <a:lnTo>
                    <a:pt x="6472" y="23"/>
                  </a:lnTo>
                  <a:lnTo>
                    <a:pt x="6476" y="31"/>
                  </a:lnTo>
                  <a:lnTo>
                    <a:pt x="6480" y="42"/>
                  </a:lnTo>
                  <a:lnTo>
                    <a:pt x="6480" y="52"/>
                  </a:lnTo>
                  <a:lnTo>
                    <a:pt x="6480" y="63"/>
                  </a:lnTo>
                  <a:lnTo>
                    <a:pt x="6476" y="72"/>
                  </a:lnTo>
                  <a:lnTo>
                    <a:pt x="6472" y="82"/>
                  </a:lnTo>
                  <a:lnTo>
                    <a:pt x="6465" y="90"/>
                  </a:lnTo>
                  <a:lnTo>
                    <a:pt x="6462" y="93"/>
                  </a:lnTo>
                  <a:lnTo>
                    <a:pt x="6458" y="96"/>
                  </a:lnTo>
                  <a:lnTo>
                    <a:pt x="6454" y="99"/>
                  </a:lnTo>
                  <a:lnTo>
                    <a:pt x="6449" y="101"/>
                  </a:lnTo>
                  <a:lnTo>
                    <a:pt x="6444" y="103"/>
                  </a:lnTo>
                  <a:lnTo>
                    <a:pt x="6438" y="104"/>
                  </a:lnTo>
                  <a:lnTo>
                    <a:pt x="6433" y="104"/>
                  </a:lnTo>
                  <a:lnTo>
                    <a:pt x="6427" y="105"/>
                  </a:lnTo>
                  <a:close/>
                  <a:moveTo>
                    <a:pt x="6604" y="637"/>
                  </a:moveTo>
                  <a:lnTo>
                    <a:pt x="6604" y="309"/>
                  </a:lnTo>
                  <a:lnTo>
                    <a:pt x="6604" y="280"/>
                  </a:lnTo>
                  <a:lnTo>
                    <a:pt x="6603" y="250"/>
                  </a:lnTo>
                  <a:lnTo>
                    <a:pt x="6602" y="220"/>
                  </a:lnTo>
                  <a:lnTo>
                    <a:pt x="6601" y="188"/>
                  </a:lnTo>
                  <a:lnTo>
                    <a:pt x="6673" y="188"/>
                  </a:lnTo>
                  <a:lnTo>
                    <a:pt x="6678" y="262"/>
                  </a:lnTo>
                  <a:lnTo>
                    <a:pt x="6679" y="262"/>
                  </a:lnTo>
                  <a:lnTo>
                    <a:pt x="6684" y="254"/>
                  </a:lnTo>
                  <a:lnTo>
                    <a:pt x="6690" y="245"/>
                  </a:lnTo>
                  <a:lnTo>
                    <a:pt x="6695" y="237"/>
                  </a:lnTo>
                  <a:lnTo>
                    <a:pt x="6703" y="230"/>
                  </a:lnTo>
                  <a:lnTo>
                    <a:pt x="6710" y="223"/>
                  </a:lnTo>
                  <a:lnTo>
                    <a:pt x="6717" y="217"/>
                  </a:lnTo>
                  <a:lnTo>
                    <a:pt x="6725" y="210"/>
                  </a:lnTo>
                  <a:lnTo>
                    <a:pt x="6734" y="204"/>
                  </a:lnTo>
                  <a:lnTo>
                    <a:pt x="6745" y="198"/>
                  </a:lnTo>
                  <a:lnTo>
                    <a:pt x="6756" y="193"/>
                  </a:lnTo>
                  <a:lnTo>
                    <a:pt x="6767" y="188"/>
                  </a:lnTo>
                  <a:lnTo>
                    <a:pt x="6779" y="185"/>
                  </a:lnTo>
                  <a:lnTo>
                    <a:pt x="6790" y="182"/>
                  </a:lnTo>
                  <a:lnTo>
                    <a:pt x="6802" y="179"/>
                  </a:lnTo>
                  <a:lnTo>
                    <a:pt x="6815" y="177"/>
                  </a:lnTo>
                  <a:lnTo>
                    <a:pt x="6828" y="177"/>
                  </a:lnTo>
                  <a:lnTo>
                    <a:pt x="6842" y="178"/>
                  </a:lnTo>
                  <a:lnTo>
                    <a:pt x="6857" y="179"/>
                  </a:lnTo>
                  <a:lnTo>
                    <a:pt x="6870" y="183"/>
                  </a:lnTo>
                  <a:lnTo>
                    <a:pt x="6883" y="187"/>
                  </a:lnTo>
                  <a:lnTo>
                    <a:pt x="6896" y="192"/>
                  </a:lnTo>
                  <a:lnTo>
                    <a:pt x="6908" y="199"/>
                  </a:lnTo>
                  <a:lnTo>
                    <a:pt x="6919" y="206"/>
                  </a:lnTo>
                  <a:lnTo>
                    <a:pt x="6930" y="215"/>
                  </a:lnTo>
                  <a:lnTo>
                    <a:pt x="6937" y="222"/>
                  </a:lnTo>
                  <a:lnTo>
                    <a:pt x="6943" y="229"/>
                  </a:lnTo>
                  <a:lnTo>
                    <a:pt x="6949" y="236"/>
                  </a:lnTo>
                  <a:lnTo>
                    <a:pt x="6954" y="244"/>
                  </a:lnTo>
                  <a:lnTo>
                    <a:pt x="6959" y="251"/>
                  </a:lnTo>
                  <a:lnTo>
                    <a:pt x="6965" y="261"/>
                  </a:lnTo>
                  <a:lnTo>
                    <a:pt x="6969" y="269"/>
                  </a:lnTo>
                  <a:lnTo>
                    <a:pt x="6972" y="279"/>
                  </a:lnTo>
                  <a:lnTo>
                    <a:pt x="6976" y="289"/>
                  </a:lnTo>
                  <a:lnTo>
                    <a:pt x="6978" y="299"/>
                  </a:lnTo>
                  <a:lnTo>
                    <a:pt x="6981" y="309"/>
                  </a:lnTo>
                  <a:lnTo>
                    <a:pt x="6983" y="320"/>
                  </a:lnTo>
                  <a:lnTo>
                    <a:pt x="6985" y="344"/>
                  </a:lnTo>
                  <a:lnTo>
                    <a:pt x="6986" y="369"/>
                  </a:lnTo>
                  <a:lnTo>
                    <a:pt x="6986" y="637"/>
                  </a:lnTo>
                  <a:lnTo>
                    <a:pt x="6905" y="637"/>
                  </a:lnTo>
                  <a:lnTo>
                    <a:pt x="6905" y="378"/>
                  </a:lnTo>
                  <a:lnTo>
                    <a:pt x="6904" y="362"/>
                  </a:lnTo>
                  <a:lnTo>
                    <a:pt x="6903" y="346"/>
                  </a:lnTo>
                  <a:lnTo>
                    <a:pt x="6901" y="333"/>
                  </a:lnTo>
                  <a:lnTo>
                    <a:pt x="6898" y="319"/>
                  </a:lnTo>
                  <a:lnTo>
                    <a:pt x="6895" y="307"/>
                  </a:lnTo>
                  <a:lnTo>
                    <a:pt x="6890" y="297"/>
                  </a:lnTo>
                  <a:lnTo>
                    <a:pt x="6884" y="286"/>
                  </a:lnTo>
                  <a:lnTo>
                    <a:pt x="6878" y="277"/>
                  </a:lnTo>
                  <a:lnTo>
                    <a:pt x="6872" y="270"/>
                  </a:lnTo>
                  <a:lnTo>
                    <a:pt x="6864" y="263"/>
                  </a:lnTo>
                  <a:lnTo>
                    <a:pt x="6856" y="258"/>
                  </a:lnTo>
                  <a:lnTo>
                    <a:pt x="6846" y="253"/>
                  </a:lnTo>
                  <a:lnTo>
                    <a:pt x="6836" y="249"/>
                  </a:lnTo>
                  <a:lnTo>
                    <a:pt x="6825" y="246"/>
                  </a:lnTo>
                  <a:lnTo>
                    <a:pt x="6814" y="244"/>
                  </a:lnTo>
                  <a:lnTo>
                    <a:pt x="6801" y="244"/>
                  </a:lnTo>
                  <a:lnTo>
                    <a:pt x="6791" y="244"/>
                  </a:lnTo>
                  <a:lnTo>
                    <a:pt x="6782" y="245"/>
                  </a:lnTo>
                  <a:lnTo>
                    <a:pt x="6772" y="247"/>
                  </a:lnTo>
                  <a:lnTo>
                    <a:pt x="6764" y="250"/>
                  </a:lnTo>
                  <a:lnTo>
                    <a:pt x="6756" y="254"/>
                  </a:lnTo>
                  <a:lnTo>
                    <a:pt x="6748" y="258"/>
                  </a:lnTo>
                  <a:lnTo>
                    <a:pt x="6740" y="263"/>
                  </a:lnTo>
                  <a:lnTo>
                    <a:pt x="6732" y="268"/>
                  </a:lnTo>
                  <a:lnTo>
                    <a:pt x="6725" y="274"/>
                  </a:lnTo>
                  <a:lnTo>
                    <a:pt x="6719" y="281"/>
                  </a:lnTo>
                  <a:lnTo>
                    <a:pt x="6713" y="289"/>
                  </a:lnTo>
                  <a:lnTo>
                    <a:pt x="6707" y="296"/>
                  </a:lnTo>
                  <a:lnTo>
                    <a:pt x="6703" y="303"/>
                  </a:lnTo>
                  <a:lnTo>
                    <a:pt x="6698" y="311"/>
                  </a:lnTo>
                  <a:lnTo>
                    <a:pt x="6694" y="319"/>
                  </a:lnTo>
                  <a:lnTo>
                    <a:pt x="6691" y="329"/>
                  </a:lnTo>
                  <a:lnTo>
                    <a:pt x="6689" y="337"/>
                  </a:lnTo>
                  <a:lnTo>
                    <a:pt x="6687" y="346"/>
                  </a:lnTo>
                  <a:lnTo>
                    <a:pt x="6686" y="356"/>
                  </a:lnTo>
                  <a:lnTo>
                    <a:pt x="6686" y="367"/>
                  </a:lnTo>
                  <a:lnTo>
                    <a:pt x="6686" y="637"/>
                  </a:lnTo>
                  <a:lnTo>
                    <a:pt x="6604" y="637"/>
                  </a:lnTo>
                  <a:close/>
                  <a:moveTo>
                    <a:pt x="7137" y="105"/>
                  </a:moveTo>
                  <a:lnTo>
                    <a:pt x="7217" y="80"/>
                  </a:lnTo>
                  <a:lnTo>
                    <a:pt x="7217" y="188"/>
                  </a:lnTo>
                  <a:lnTo>
                    <a:pt x="7333" y="188"/>
                  </a:lnTo>
                  <a:lnTo>
                    <a:pt x="7333" y="249"/>
                  </a:lnTo>
                  <a:lnTo>
                    <a:pt x="7217" y="249"/>
                  </a:lnTo>
                  <a:lnTo>
                    <a:pt x="7217" y="492"/>
                  </a:lnTo>
                  <a:lnTo>
                    <a:pt x="7217" y="503"/>
                  </a:lnTo>
                  <a:lnTo>
                    <a:pt x="7218" y="513"/>
                  </a:lnTo>
                  <a:lnTo>
                    <a:pt x="7219" y="522"/>
                  </a:lnTo>
                  <a:lnTo>
                    <a:pt x="7220" y="530"/>
                  </a:lnTo>
                  <a:lnTo>
                    <a:pt x="7223" y="539"/>
                  </a:lnTo>
                  <a:lnTo>
                    <a:pt x="7226" y="546"/>
                  </a:lnTo>
                  <a:lnTo>
                    <a:pt x="7229" y="552"/>
                  </a:lnTo>
                  <a:lnTo>
                    <a:pt x="7233" y="557"/>
                  </a:lnTo>
                  <a:lnTo>
                    <a:pt x="7237" y="562"/>
                  </a:lnTo>
                  <a:lnTo>
                    <a:pt x="7241" y="567"/>
                  </a:lnTo>
                  <a:lnTo>
                    <a:pt x="7246" y="570"/>
                  </a:lnTo>
                  <a:lnTo>
                    <a:pt x="7251" y="573"/>
                  </a:lnTo>
                  <a:lnTo>
                    <a:pt x="7257" y="577"/>
                  </a:lnTo>
                  <a:lnTo>
                    <a:pt x="7264" y="578"/>
                  </a:lnTo>
                  <a:lnTo>
                    <a:pt x="7271" y="579"/>
                  </a:lnTo>
                  <a:lnTo>
                    <a:pt x="7278" y="580"/>
                  </a:lnTo>
                  <a:lnTo>
                    <a:pt x="7291" y="579"/>
                  </a:lnTo>
                  <a:lnTo>
                    <a:pt x="7304" y="578"/>
                  </a:lnTo>
                  <a:lnTo>
                    <a:pt x="7315" y="577"/>
                  </a:lnTo>
                  <a:lnTo>
                    <a:pt x="7325" y="573"/>
                  </a:lnTo>
                  <a:lnTo>
                    <a:pt x="7329" y="635"/>
                  </a:lnTo>
                  <a:lnTo>
                    <a:pt x="7314" y="640"/>
                  </a:lnTo>
                  <a:lnTo>
                    <a:pt x="7296" y="644"/>
                  </a:lnTo>
                  <a:lnTo>
                    <a:pt x="7278" y="647"/>
                  </a:lnTo>
                  <a:lnTo>
                    <a:pt x="7257" y="648"/>
                  </a:lnTo>
                  <a:lnTo>
                    <a:pt x="7243" y="647"/>
                  </a:lnTo>
                  <a:lnTo>
                    <a:pt x="7230" y="644"/>
                  </a:lnTo>
                  <a:lnTo>
                    <a:pt x="7217" y="642"/>
                  </a:lnTo>
                  <a:lnTo>
                    <a:pt x="7206" y="638"/>
                  </a:lnTo>
                  <a:lnTo>
                    <a:pt x="7196" y="633"/>
                  </a:lnTo>
                  <a:lnTo>
                    <a:pt x="7185" y="627"/>
                  </a:lnTo>
                  <a:lnTo>
                    <a:pt x="7176" y="620"/>
                  </a:lnTo>
                  <a:lnTo>
                    <a:pt x="7168" y="612"/>
                  </a:lnTo>
                  <a:lnTo>
                    <a:pt x="7161" y="602"/>
                  </a:lnTo>
                  <a:lnTo>
                    <a:pt x="7155" y="591"/>
                  </a:lnTo>
                  <a:lnTo>
                    <a:pt x="7149" y="579"/>
                  </a:lnTo>
                  <a:lnTo>
                    <a:pt x="7145" y="565"/>
                  </a:lnTo>
                  <a:lnTo>
                    <a:pt x="7141" y="550"/>
                  </a:lnTo>
                  <a:lnTo>
                    <a:pt x="7139" y="532"/>
                  </a:lnTo>
                  <a:lnTo>
                    <a:pt x="7138" y="515"/>
                  </a:lnTo>
                  <a:lnTo>
                    <a:pt x="7137" y="495"/>
                  </a:lnTo>
                  <a:lnTo>
                    <a:pt x="7137" y="249"/>
                  </a:lnTo>
                  <a:lnTo>
                    <a:pt x="7068" y="249"/>
                  </a:lnTo>
                  <a:lnTo>
                    <a:pt x="7068" y="188"/>
                  </a:lnTo>
                  <a:lnTo>
                    <a:pt x="7137" y="188"/>
                  </a:lnTo>
                  <a:lnTo>
                    <a:pt x="7137" y="105"/>
                  </a:lnTo>
                  <a:close/>
                  <a:moveTo>
                    <a:pt x="7366" y="188"/>
                  </a:moveTo>
                  <a:lnTo>
                    <a:pt x="7455" y="188"/>
                  </a:lnTo>
                  <a:lnTo>
                    <a:pt x="7553" y="453"/>
                  </a:lnTo>
                  <a:lnTo>
                    <a:pt x="7560" y="474"/>
                  </a:lnTo>
                  <a:lnTo>
                    <a:pt x="7568" y="495"/>
                  </a:lnTo>
                  <a:lnTo>
                    <a:pt x="7575" y="519"/>
                  </a:lnTo>
                  <a:lnTo>
                    <a:pt x="7582" y="545"/>
                  </a:lnTo>
                  <a:lnTo>
                    <a:pt x="7584" y="545"/>
                  </a:lnTo>
                  <a:lnTo>
                    <a:pt x="7589" y="527"/>
                  </a:lnTo>
                  <a:lnTo>
                    <a:pt x="7595" y="507"/>
                  </a:lnTo>
                  <a:lnTo>
                    <a:pt x="7604" y="481"/>
                  </a:lnTo>
                  <a:lnTo>
                    <a:pt x="7613" y="451"/>
                  </a:lnTo>
                  <a:lnTo>
                    <a:pt x="7701" y="188"/>
                  </a:lnTo>
                  <a:lnTo>
                    <a:pt x="7788" y="188"/>
                  </a:lnTo>
                  <a:lnTo>
                    <a:pt x="7665" y="508"/>
                  </a:lnTo>
                  <a:lnTo>
                    <a:pt x="7654" y="537"/>
                  </a:lnTo>
                  <a:lnTo>
                    <a:pt x="7644" y="564"/>
                  </a:lnTo>
                  <a:lnTo>
                    <a:pt x="7632" y="590"/>
                  </a:lnTo>
                  <a:lnTo>
                    <a:pt x="7623" y="614"/>
                  </a:lnTo>
                  <a:lnTo>
                    <a:pt x="7613" y="635"/>
                  </a:lnTo>
                  <a:lnTo>
                    <a:pt x="7604" y="655"/>
                  </a:lnTo>
                  <a:lnTo>
                    <a:pt x="7595" y="672"/>
                  </a:lnTo>
                  <a:lnTo>
                    <a:pt x="7587" y="688"/>
                  </a:lnTo>
                  <a:lnTo>
                    <a:pt x="7578" y="704"/>
                  </a:lnTo>
                  <a:lnTo>
                    <a:pt x="7569" y="719"/>
                  </a:lnTo>
                  <a:lnTo>
                    <a:pt x="7559" y="733"/>
                  </a:lnTo>
                  <a:lnTo>
                    <a:pt x="7550" y="746"/>
                  </a:lnTo>
                  <a:lnTo>
                    <a:pt x="7541" y="759"/>
                  </a:lnTo>
                  <a:lnTo>
                    <a:pt x="7532" y="770"/>
                  </a:lnTo>
                  <a:lnTo>
                    <a:pt x="7521" y="780"/>
                  </a:lnTo>
                  <a:lnTo>
                    <a:pt x="7512" y="790"/>
                  </a:lnTo>
                  <a:lnTo>
                    <a:pt x="7500" y="800"/>
                  </a:lnTo>
                  <a:lnTo>
                    <a:pt x="7487" y="809"/>
                  </a:lnTo>
                  <a:lnTo>
                    <a:pt x="7474" y="817"/>
                  </a:lnTo>
                  <a:lnTo>
                    <a:pt x="7462" y="825"/>
                  </a:lnTo>
                  <a:lnTo>
                    <a:pt x="7450" y="831"/>
                  </a:lnTo>
                  <a:lnTo>
                    <a:pt x="7437" y="835"/>
                  </a:lnTo>
                  <a:lnTo>
                    <a:pt x="7424" y="839"/>
                  </a:lnTo>
                  <a:lnTo>
                    <a:pt x="7412" y="842"/>
                  </a:lnTo>
                  <a:lnTo>
                    <a:pt x="7391" y="773"/>
                  </a:lnTo>
                  <a:lnTo>
                    <a:pt x="7409" y="766"/>
                  </a:lnTo>
                  <a:lnTo>
                    <a:pt x="7428" y="758"/>
                  </a:lnTo>
                  <a:lnTo>
                    <a:pt x="7445" y="746"/>
                  </a:lnTo>
                  <a:lnTo>
                    <a:pt x="7463" y="733"/>
                  </a:lnTo>
                  <a:lnTo>
                    <a:pt x="7473" y="725"/>
                  </a:lnTo>
                  <a:lnTo>
                    <a:pt x="7482" y="714"/>
                  </a:lnTo>
                  <a:lnTo>
                    <a:pt x="7493" y="704"/>
                  </a:lnTo>
                  <a:lnTo>
                    <a:pt x="7501" y="693"/>
                  </a:lnTo>
                  <a:lnTo>
                    <a:pt x="7509" y="682"/>
                  </a:lnTo>
                  <a:lnTo>
                    <a:pt x="7517" y="669"/>
                  </a:lnTo>
                  <a:lnTo>
                    <a:pt x="7525" y="656"/>
                  </a:lnTo>
                  <a:lnTo>
                    <a:pt x="7531" y="642"/>
                  </a:lnTo>
                  <a:lnTo>
                    <a:pt x="7536" y="631"/>
                  </a:lnTo>
                  <a:lnTo>
                    <a:pt x="7538" y="623"/>
                  </a:lnTo>
                  <a:lnTo>
                    <a:pt x="7536" y="615"/>
                  </a:lnTo>
                  <a:lnTo>
                    <a:pt x="7532" y="601"/>
                  </a:lnTo>
                  <a:lnTo>
                    <a:pt x="7366" y="188"/>
                  </a:lnTo>
                  <a:close/>
                  <a:moveTo>
                    <a:pt x="7898" y="648"/>
                  </a:moveTo>
                  <a:lnTo>
                    <a:pt x="7896" y="648"/>
                  </a:lnTo>
                  <a:lnTo>
                    <a:pt x="7890" y="647"/>
                  </a:lnTo>
                  <a:lnTo>
                    <a:pt x="7885" y="647"/>
                  </a:lnTo>
                  <a:lnTo>
                    <a:pt x="7880" y="644"/>
                  </a:lnTo>
                  <a:lnTo>
                    <a:pt x="7875" y="642"/>
                  </a:lnTo>
                  <a:lnTo>
                    <a:pt x="7871" y="640"/>
                  </a:lnTo>
                  <a:lnTo>
                    <a:pt x="7866" y="637"/>
                  </a:lnTo>
                  <a:lnTo>
                    <a:pt x="7862" y="634"/>
                  </a:lnTo>
                  <a:lnTo>
                    <a:pt x="7857" y="630"/>
                  </a:lnTo>
                  <a:lnTo>
                    <a:pt x="7854" y="626"/>
                  </a:lnTo>
                  <a:lnTo>
                    <a:pt x="7851" y="622"/>
                  </a:lnTo>
                  <a:lnTo>
                    <a:pt x="7848" y="617"/>
                  </a:lnTo>
                  <a:lnTo>
                    <a:pt x="7846" y="612"/>
                  </a:lnTo>
                  <a:lnTo>
                    <a:pt x="7844" y="600"/>
                  </a:lnTo>
                  <a:lnTo>
                    <a:pt x="7843" y="589"/>
                  </a:lnTo>
                  <a:lnTo>
                    <a:pt x="7843" y="583"/>
                  </a:lnTo>
                  <a:lnTo>
                    <a:pt x="7844" y="577"/>
                  </a:lnTo>
                  <a:lnTo>
                    <a:pt x="7845" y="571"/>
                  </a:lnTo>
                  <a:lnTo>
                    <a:pt x="7846" y="565"/>
                  </a:lnTo>
                  <a:lnTo>
                    <a:pt x="7849" y="560"/>
                  </a:lnTo>
                  <a:lnTo>
                    <a:pt x="7851" y="556"/>
                  </a:lnTo>
                  <a:lnTo>
                    <a:pt x="7854" y="551"/>
                  </a:lnTo>
                  <a:lnTo>
                    <a:pt x="7858" y="547"/>
                  </a:lnTo>
                  <a:lnTo>
                    <a:pt x="7863" y="543"/>
                  </a:lnTo>
                  <a:lnTo>
                    <a:pt x="7867" y="540"/>
                  </a:lnTo>
                  <a:lnTo>
                    <a:pt x="7872" y="536"/>
                  </a:lnTo>
                  <a:lnTo>
                    <a:pt x="7876" y="534"/>
                  </a:lnTo>
                  <a:lnTo>
                    <a:pt x="7881" y="532"/>
                  </a:lnTo>
                  <a:lnTo>
                    <a:pt x="7887" y="531"/>
                  </a:lnTo>
                  <a:lnTo>
                    <a:pt x="7892" y="530"/>
                  </a:lnTo>
                  <a:lnTo>
                    <a:pt x="7899" y="530"/>
                  </a:lnTo>
                  <a:lnTo>
                    <a:pt x="7905" y="530"/>
                  </a:lnTo>
                  <a:lnTo>
                    <a:pt x="7910" y="531"/>
                  </a:lnTo>
                  <a:lnTo>
                    <a:pt x="7915" y="532"/>
                  </a:lnTo>
                  <a:lnTo>
                    <a:pt x="7920" y="534"/>
                  </a:lnTo>
                  <a:lnTo>
                    <a:pt x="7925" y="536"/>
                  </a:lnTo>
                  <a:lnTo>
                    <a:pt x="7929" y="540"/>
                  </a:lnTo>
                  <a:lnTo>
                    <a:pt x="7933" y="543"/>
                  </a:lnTo>
                  <a:lnTo>
                    <a:pt x="7938" y="547"/>
                  </a:lnTo>
                  <a:lnTo>
                    <a:pt x="7942" y="551"/>
                  </a:lnTo>
                  <a:lnTo>
                    <a:pt x="7945" y="555"/>
                  </a:lnTo>
                  <a:lnTo>
                    <a:pt x="7947" y="560"/>
                  </a:lnTo>
                  <a:lnTo>
                    <a:pt x="7949" y="565"/>
                  </a:lnTo>
                  <a:lnTo>
                    <a:pt x="7951" y="570"/>
                  </a:lnTo>
                  <a:lnTo>
                    <a:pt x="7952" y="577"/>
                  </a:lnTo>
                  <a:lnTo>
                    <a:pt x="7953" y="583"/>
                  </a:lnTo>
                  <a:lnTo>
                    <a:pt x="7953" y="589"/>
                  </a:lnTo>
                  <a:lnTo>
                    <a:pt x="7952" y="600"/>
                  </a:lnTo>
                  <a:lnTo>
                    <a:pt x="7949" y="612"/>
                  </a:lnTo>
                  <a:lnTo>
                    <a:pt x="7947" y="617"/>
                  </a:lnTo>
                  <a:lnTo>
                    <a:pt x="7945" y="622"/>
                  </a:lnTo>
                  <a:lnTo>
                    <a:pt x="7942" y="626"/>
                  </a:lnTo>
                  <a:lnTo>
                    <a:pt x="7938" y="630"/>
                  </a:lnTo>
                  <a:lnTo>
                    <a:pt x="7933" y="634"/>
                  </a:lnTo>
                  <a:lnTo>
                    <a:pt x="7929" y="637"/>
                  </a:lnTo>
                  <a:lnTo>
                    <a:pt x="7925" y="640"/>
                  </a:lnTo>
                  <a:lnTo>
                    <a:pt x="7920" y="642"/>
                  </a:lnTo>
                  <a:lnTo>
                    <a:pt x="7915" y="644"/>
                  </a:lnTo>
                  <a:lnTo>
                    <a:pt x="7909" y="647"/>
                  </a:lnTo>
                  <a:lnTo>
                    <a:pt x="7904" y="647"/>
                  </a:lnTo>
                  <a:lnTo>
                    <a:pt x="7898" y="648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yriad Pr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06777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spcBef>
          <a:spcPct val="0"/>
        </a:spcBef>
        <a:buNone/>
        <a:defRPr sz="18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Clr>
          <a:srgbClr val="4E84C4"/>
        </a:buClr>
        <a:buFont typeface="Wingdings" pitchFamily="2" charset="2"/>
        <a:buChar char="§"/>
        <a:defRPr sz="15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57213" indent="-214313" algn="l" defTabSz="685800" rtl="0" eaLnBrk="1" latinLnBrk="0" hangingPunct="1">
        <a:spcBef>
          <a:spcPct val="20000"/>
        </a:spcBef>
        <a:buClr>
          <a:srgbClr val="4E84C4"/>
        </a:buClr>
        <a:buFont typeface="Myriad Pro" pitchFamily="34" charset="0"/>
        <a:buChar char="–"/>
        <a:defRPr sz="15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857250" indent="-171450" algn="l" defTabSz="685800" rtl="0" eaLnBrk="1" latinLnBrk="0" hangingPunct="1">
        <a:spcBef>
          <a:spcPct val="20000"/>
        </a:spcBef>
        <a:buClr>
          <a:srgbClr val="4E84C4"/>
        </a:buClr>
        <a:buFont typeface="Courier New" pitchFamily="49" charset="0"/>
        <a:buChar char="o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200150" indent="-171450" algn="l" defTabSz="685800" rtl="0" eaLnBrk="1" latinLnBrk="0" hangingPunct="1">
        <a:spcBef>
          <a:spcPct val="20000"/>
        </a:spcBef>
        <a:buClr>
          <a:srgbClr val="4E84C4"/>
        </a:buClr>
        <a:buFont typeface="Arial" pitchFamily="34" charset="0"/>
        <a:buChar char="•"/>
        <a:defRPr sz="120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-9731" y="-17765"/>
            <a:ext cx="9144000" cy="5143500"/>
          </a:xfrm>
          <a:prstGeom prst="rect">
            <a:avLst/>
          </a:prstGeom>
          <a:gradFill flip="none" rotWithShape="1">
            <a:gsLst>
              <a:gs pos="0">
                <a:srgbClr val="D6492A">
                  <a:shade val="30000"/>
                  <a:satMod val="115000"/>
                </a:srgbClr>
              </a:gs>
              <a:gs pos="50000">
                <a:srgbClr val="D6492A">
                  <a:shade val="67500"/>
                  <a:satMod val="115000"/>
                </a:srgbClr>
              </a:gs>
              <a:gs pos="100000">
                <a:srgbClr val="D6492A">
                  <a:shade val="100000"/>
                  <a:satMod val="115000"/>
                </a:srgbClr>
              </a:gs>
            </a:gsLst>
            <a:lin ang="1080000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lIns="68580" tIns="34290" rIns="68580" bIns="34290"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1027" name="AutoShape 3"/>
          <p:cNvSpPr>
            <a:spLocks noChangeAspect="1" noChangeArrowheads="1" noTextEdit="1"/>
          </p:cNvSpPr>
          <p:nvPr/>
        </p:nvSpPr>
        <p:spPr bwMode="auto">
          <a:xfrm>
            <a:off x="0" y="2857501"/>
            <a:ext cx="9144000" cy="792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400">
              <a:latin typeface="Calibri" panose="020F0502020204030204" pitchFamily="34" charset="0"/>
            </a:endParaRPr>
          </a:p>
        </p:txBody>
      </p:sp>
      <p:sp>
        <p:nvSpPr>
          <p:cNvPr id="35" name="Rectangle 71"/>
          <p:cNvSpPr txBox="1">
            <a:spLocks noChangeArrowheads="1"/>
          </p:cNvSpPr>
          <p:nvPr/>
        </p:nvSpPr>
        <p:spPr bwMode="auto">
          <a:xfrm>
            <a:off x="4343401" y="4855464"/>
            <a:ext cx="663575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4E84C4"/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B55AB4-0D57-4FBE-946B-A81E4A9D2A4C}" type="slidenum">
              <a:rPr lang="en-US" sz="800" b="1" kern="1200" noProof="0" smtClean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Arial" pitchFamily="34" charset="0"/>
              </a:rPr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US" sz="800" b="1" kern="1200" noProof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Arial" pitchFamily="34" charset="0"/>
              </a:rPr>
              <a:t> </a:t>
            </a:r>
          </a:p>
        </p:txBody>
      </p:sp>
      <p:sp>
        <p:nvSpPr>
          <p:cNvPr id="27" name="Rectangle 26"/>
          <p:cNvSpPr/>
          <p:nvPr/>
        </p:nvSpPr>
        <p:spPr>
          <a:xfrm flipH="1">
            <a:off x="-9728" y="4286251"/>
            <a:ext cx="9153728" cy="891540"/>
          </a:xfrm>
          <a:prstGeom prst="rect">
            <a:avLst/>
          </a:prstGeom>
          <a:solidFill>
            <a:srgbClr val="B9AFA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1400" dirty="0">
              <a:latin typeface="Calibri" panose="020F0502020204030204" pitchFamily="34" charset="0"/>
            </a:endParaRP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381003" y="2027113"/>
            <a:ext cx="6172200" cy="565206"/>
          </a:xfrm>
          <a:prstGeom prst="rect">
            <a:avLst/>
          </a:prstGeom>
        </p:spPr>
        <p:txBody>
          <a:bodyPr lIns="68580" tIns="34290" rIns="68580" bIns="3429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300" dirty="0">
                <a:latin typeface="Calibri" panose="020F0502020204030204" pitchFamily="34" charset="0"/>
              </a:rPr>
              <a:t>Click to edit Master title style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03123" y="3853137"/>
            <a:ext cx="1840877" cy="843880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285753" y="192882"/>
            <a:ext cx="8630823" cy="318254"/>
            <a:chOff x="285753" y="192882"/>
            <a:chExt cx="8630823" cy="318254"/>
          </a:xfrm>
        </p:grpSpPr>
        <p:sp>
          <p:nvSpPr>
            <p:cNvPr id="18" name="Freeform 9"/>
            <p:cNvSpPr>
              <a:spLocks noEditPoints="1"/>
            </p:cNvSpPr>
            <p:nvPr/>
          </p:nvSpPr>
          <p:spPr bwMode="auto">
            <a:xfrm>
              <a:off x="8552482" y="192882"/>
              <a:ext cx="364094" cy="318254"/>
            </a:xfrm>
            <a:custGeom>
              <a:avLst/>
              <a:gdLst/>
              <a:ahLst/>
              <a:cxnLst>
                <a:cxn ang="0">
                  <a:pos x="491" y="5"/>
                </a:cxn>
                <a:cxn ang="0">
                  <a:pos x="581" y="30"/>
                </a:cxn>
                <a:cxn ang="0">
                  <a:pos x="653" y="71"/>
                </a:cxn>
                <a:cxn ang="0">
                  <a:pos x="705" y="124"/>
                </a:cxn>
                <a:cxn ang="0">
                  <a:pos x="602" y="117"/>
                </a:cxn>
                <a:cxn ang="0">
                  <a:pos x="478" y="104"/>
                </a:cxn>
                <a:cxn ang="0">
                  <a:pos x="444" y="106"/>
                </a:cxn>
                <a:cxn ang="0">
                  <a:pos x="432" y="119"/>
                </a:cxn>
                <a:cxn ang="0">
                  <a:pos x="403" y="415"/>
                </a:cxn>
                <a:cxn ang="0">
                  <a:pos x="402" y="115"/>
                </a:cxn>
                <a:cxn ang="0">
                  <a:pos x="388" y="105"/>
                </a:cxn>
                <a:cxn ang="0">
                  <a:pos x="331" y="106"/>
                </a:cxn>
                <a:cxn ang="0">
                  <a:pos x="195" y="124"/>
                </a:cxn>
                <a:cxn ang="0">
                  <a:pos x="140" y="110"/>
                </a:cxn>
                <a:cxn ang="0">
                  <a:pos x="197" y="59"/>
                </a:cxn>
                <a:cxn ang="0">
                  <a:pos x="274" y="22"/>
                </a:cxn>
                <a:cxn ang="0">
                  <a:pos x="367" y="2"/>
                </a:cxn>
                <a:cxn ang="0">
                  <a:pos x="201" y="519"/>
                </a:cxn>
                <a:cxn ang="0">
                  <a:pos x="100" y="519"/>
                </a:cxn>
                <a:cxn ang="0">
                  <a:pos x="0" y="519"/>
                </a:cxn>
                <a:cxn ang="0">
                  <a:pos x="141" y="727"/>
                </a:cxn>
                <a:cxn ang="0">
                  <a:pos x="261" y="727"/>
                </a:cxn>
                <a:cxn ang="0">
                  <a:pos x="303" y="519"/>
                </a:cxn>
                <a:cxn ang="0">
                  <a:pos x="346" y="727"/>
                </a:cxn>
                <a:cxn ang="0">
                  <a:pos x="583" y="519"/>
                </a:cxn>
                <a:cxn ang="0">
                  <a:pos x="483" y="519"/>
                </a:cxn>
                <a:cxn ang="0">
                  <a:pos x="407" y="579"/>
                </a:cxn>
                <a:cxn ang="0">
                  <a:pos x="548" y="579"/>
                </a:cxn>
                <a:cxn ang="0">
                  <a:pos x="587" y="727"/>
                </a:cxn>
                <a:cxn ang="0">
                  <a:pos x="733" y="519"/>
                </a:cxn>
                <a:cxn ang="0">
                  <a:pos x="712" y="602"/>
                </a:cxn>
                <a:cxn ang="0">
                  <a:pos x="731" y="198"/>
                </a:cxn>
                <a:cxn ang="0">
                  <a:pos x="722" y="257"/>
                </a:cxn>
                <a:cxn ang="0">
                  <a:pos x="685" y="316"/>
                </a:cxn>
                <a:cxn ang="0">
                  <a:pos x="622" y="365"/>
                </a:cxn>
                <a:cxn ang="0">
                  <a:pos x="541" y="398"/>
                </a:cxn>
                <a:cxn ang="0">
                  <a:pos x="474" y="183"/>
                </a:cxn>
                <a:cxn ang="0">
                  <a:pos x="477" y="158"/>
                </a:cxn>
                <a:cxn ang="0">
                  <a:pos x="489" y="146"/>
                </a:cxn>
                <a:cxn ang="0">
                  <a:pos x="556" y="148"/>
                </a:cxn>
                <a:cxn ang="0">
                  <a:pos x="669" y="163"/>
                </a:cxn>
                <a:cxn ang="0">
                  <a:pos x="295" y="399"/>
                </a:cxn>
                <a:cxn ang="0">
                  <a:pos x="213" y="365"/>
                </a:cxn>
                <a:cxn ang="0">
                  <a:pos x="150" y="316"/>
                </a:cxn>
                <a:cxn ang="0">
                  <a:pos x="112" y="257"/>
                </a:cxn>
                <a:cxn ang="0">
                  <a:pos x="103" y="198"/>
                </a:cxn>
                <a:cxn ang="0">
                  <a:pos x="136" y="168"/>
                </a:cxn>
                <a:cxn ang="0">
                  <a:pos x="250" y="151"/>
                </a:cxn>
                <a:cxn ang="0">
                  <a:pos x="342" y="144"/>
                </a:cxn>
                <a:cxn ang="0">
                  <a:pos x="357" y="153"/>
                </a:cxn>
                <a:cxn ang="0">
                  <a:pos x="362" y="175"/>
                </a:cxn>
                <a:cxn ang="0">
                  <a:pos x="317" y="405"/>
                </a:cxn>
              </a:cxnLst>
              <a:rect l="0" t="0" r="r" b="b"/>
              <a:pathLst>
                <a:path w="835" h="727">
                  <a:moveTo>
                    <a:pt x="417" y="0"/>
                  </a:moveTo>
                  <a:lnTo>
                    <a:pt x="443" y="0"/>
                  </a:lnTo>
                  <a:lnTo>
                    <a:pt x="467" y="2"/>
                  </a:lnTo>
                  <a:lnTo>
                    <a:pt x="491" y="5"/>
                  </a:lnTo>
                  <a:lnTo>
                    <a:pt x="515" y="9"/>
                  </a:lnTo>
                  <a:lnTo>
                    <a:pt x="538" y="16"/>
                  </a:lnTo>
                  <a:lnTo>
                    <a:pt x="559" y="22"/>
                  </a:lnTo>
                  <a:lnTo>
                    <a:pt x="581" y="30"/>
                  </a:lnTo>
                  <a:lnTo>
                    <a:pt x="600" y="38"/>
                  </a:lnTo>
                  <a:lnTo>
                    <a:pt x="620" y="48"/>
                  </a:lnTo>
                  <a:lnTo>
                    <a:pt x="637" y="59"/>
                  </a:lnTo>
                  <a:lnTo>
                    <a:pt x="653" y="71"/>
                  </a:lnTo>
                  <a:lnTo>
                    <a:pt x="668" y="83"/>
                  </a:lnTo>
                  <a:lnTo>
                    <a:pt x="682" y="96"/>
                  </a:lnTo>
                  <a:lnTo>
                    <a:pt x="694" y="110"/>
                  </a:lnTo>
                  <a:lnTo>
                    <a:pt x="705" y="124"/>
                  </a:lnTo>
                  <a:lnTo>
                    <a:pt x="714" y="139"/>
                  </a:lnTo>
                  <a:lnTo>
                    <a:pt x="676" y="131"/>
                  </a:lnTo>
                  <a:lnTo>
                    <a:pt x="639" y="124"/>
                  </a:lnTo>
                  <a:lnTo>
                    <a:pt x="602" y="117"/>
                  </a:lnTo>
                  <a:lnTo>
                    <a:pt x="567" y="113"/>
                  </a:lnTo>
                  <a:lnTo>
                    <a:pt x="534" y="109"/>
                  </a:lnTo>
                  <a:lnTo>
                    <a:pt x="504" y="106"/>
                  </a:lnTo>
                  <a:lnTo>
                    <a:pt x="478" y="104"/>
                  </a:lnTo>
                  <a:lnTo>
                    <a:pt x="458" y="104"/>
                  </a:lnTo>
                  <a:lnTo>
                    <a:pt x="453" y="104"/>
                  </a:lnTo>
                  <a:lnTo>
                    <a:pt x="448" y="105"/>
                  </a:lnTo>
                  <a:lnTo>
                    <a:pt x="444" y="106"/>
                  </a:lnTo>
                  <a:lnTo>
                    <a:pt x="440" y="109"/>
                  </a:lnTo>
                  <a:lnTo>
                    <a:pt x="436" y="112"/>
                  </a:lnTo>
                  <a:lnTo>
                    <a:pt x="434" y="115"/>
                  </a:lnTo>
                  <a:lnTo>
                    <a:pt x="432" y="119"/>
                  </a:lnTo>
                  <a:lnTo>
                    <a:pt x="432" y="124"/>
                  </a:lnTo>
                  <a:lnTo>
                    <a:pt x="432" y="133"/>
                  </a:lnTo>
                  <a:lnTo>
                    <a:pt x="432" y="415"/>
                  </a:lnTo>
                  <a:lnTo>
                    <a:pt x="403" y="415"/>
                  </a:lnTo>
                  <a:lnTo>
                    <a:pt x="404" y="133"/>
                  </a:lnTo>
                  <a:lnTo>
                    <a:pt x="404" y="124"/>
                  </a:lnTo>
                  <a:lnTo>
                    <a:pt x="403" y="119"/>
                  </a:lnTo>
                  <a:lnTo>
                    <a:pt x="402" y="115"/>
                  </a:lnTo>
                  <a:lnTo>
                    <a:pt x="398" y="112"/>
                  </a:lnTo>
                  <a:lnTo>
                    <a:pt x="395" y="109"/>
                  </a:lnTo>
                  <a:lnTo>
                    <a:pt x="392" y="106"/>
                  </a:lnTo>
                  <a:lnTo>
                    <a:pt x="388" y="105"/>
                  </a:lnTo>
                  <a:lnTo>
                    <a:pt x="382" y="104"/>
                  </a:lnTo>
                  <a:lnTo>
                    <a:pt x="378" y="104"/>
                  </a:lnTo>
                  <a:lnTo>
                    <a:pt x="356" y="104"/>
                  </a:lnTo>
                  <a:lnTo>
                    <a:pt x="331" y="106"/>
                  </a:lnTo>
                  <a:lnTo>
                    <a:pt x="301" y="109"/>
                  </a:lnTo>
                  <a:lnTo>
                    <a:pt x="268" y="113"/>
                  </a:lnTo>
                  <a:lnTo>
                    <a:pt x="232" y="118"/>
                  </a:lnTo>
                  <a:lnTo>
                    <a:pt x="195" y="124"/>
                  </a:lnTo>
                  <a:lnTo>
                    <a:pt x="157" y="131"/>
                  </a:lnTo>
                  <a:lnTo>
                    <a:pt x="121" y="139"/>
                  </a:lnTo>
                  <a:lnTo>
                    <a:pt x="129" y="125"/>
                  </a:lnTo>
                  <a:lnTo>
                    <a:pt x="140" y="110"/>
                  </a:lnTo>
                  <a:lnTo>
                    <a:pt x="152" y="96"/>
                  </a:lnTo>
                  <a:lnTo>
                    <a:pt x="166" y="83"/>
                  </a:lnTo>
                  <a:lnTo>
                    <a:pt x="180" y="71"/>
                  </a:lnTo>
                  <a:lnTo>
                    <a:pt x="197" y="59"/>
                  </a:lnTo>
                  <a:lnTo>
                    <a:pt x="215" y="48"/>
                  </a:lnTo>
                  <a:lnTo>
                    <a:pt x="233" y="38"/>
                  </a:lnTo>
                  <a:lnTo>
                    <a:pt x="254" y="30"/>
                  </a:lnTo>
                  <a:lnTo>
                    <a:pt x="274" y="22"/>
                  </a:lnTo>
                  <a:lnTo>
                    <a:pt x="296" y="16"/>
                  </a:lnTo>
                  <a:lnTo>
                    <a:pt x="319" y="9"/>
                  </a:lnTo>
                  <a:lnTo>
                    <a:pt x="342" y="5"/>
                  </a:lnTo>
                  <a:lnTo>
                    <a:pt x="367" y="2"/>
                  </a:lnTo>
                  <a:lnTo>
                    <a:pt x="392" y="0"/>
                  </a:lnTo>
                  <a:lnTo>
                    <a:pt x="417" y="0"/>
                  </a:lnTo>
                  <a:close/>
                  <a:moveTo>
                    <a:pt x="201" y="579"/>
                  </a:moveTo>
                  <a:lnTo>
                    <a:pt x="201" y="519"/>
                  </a:lnTo>
                  <a:lnTo>
                    <a:pt x="175" y="519"/>
                  </a:lnTo>
                  <a:lnTo>
                    <a:pt x="150" y="519"/>
                  </a:lnTo>
                  <a:lnTo>
                    <a:pt x="125" y="519"/>
                  </a:lnTo>
                  <a:lnTo>
                    <a:pt x="100" y="519"/>
                  </a:lnTo>
                  <a:lnTo>
                    <a:pt x="75" y="519"/>
                  </a:lnTo>
                  <a:lnTo>
                    <a:pt x="49" y="519"/>
                  </a:lnTo>
                  <a:lnTo>
                    <a:pt x="25" y="519"/>
                  </a:lnTo>
                  <a:lnTo>
                    <a:pt x="0" y="519"/>
                  </a:lnTo>
                  <a:lnTo>
                    <a:pt x="0" y="579"/>
                  </a:lnTo>
                  <a:lnTo>
                    <a:pt x="58" y="579"/>
                  </a:lnTo>
                  <a:lnTo>
                    <a:pt x="58" y="727"/>
                  </a:lnTo>
                  <a:lnTo>
                    <a:pt x="141" y="727"/>
                  </a:lnTo>
                  <a:lnTo>
                    <a:pt x="141" y="579"/>
                  </a:lnTo>
                  <a:lnTo>
                    <a:pt x="201" y="579"/>
                  </a:lnTo>
                  <a:close/>
                  <a:moveTo>
                    <a:pt x="303" y="602"/>
                  </a:moveTo>
                  <a:lnTo>
                    <a:pt x="261" y="727"/>
                  </a:lnTo>
                  <a:lnTo>
                    <a:pt x="180" y="727"/>
                  </a:lnTo>
                  <a:lnTo>
                    <a:pt x="260" y="519"/>
                  </a:lnTo>
                  <a:lnTo>
                    <a:pt x="282" y="519"/>
                  </a:lnTo>
                  <a:lnTo>
                    <a:pt x="303" y="519"/>
                  </a:lnTo>
                  <a:lnTo>
                    <a:pt x="326" y="519"/>
                  </a:lnTo>
                  <a:lnTo>
                    <a:pt x="348" y="519"/>
                  </a:lnTo>
                  <a:lnTo>
                    <a:pt x="427" y="727"/>
                  </a:lnTo>
                  <a:lnTo>
                    <a:pt x="346" y="727"/>
                  </a:lnTo>
                  <a:lnTo>
                    <a:pt x="303" y="602"/>
                  </a:lnTo>
                  <a:close/>
                  <a:moveTo>
                    <a:pt x="608" y="579"/>
                  </a:moveTo>
                  <a:lnTo>
                    <a:pt x="608" y="519"/>
                  </a:lnTo>
                  <a:lnTo>
                    <a:pt x="583" y="519"/>
                  </a:lnTo>
                  <a:lnTo>
                    <a:pt x="557" y="519"/>
                  </a:lnTo>
                  <a:lnTo>
                    <a:pt x="532" y="519"/>
                  </a:lnTo>
                  <a:lnTo>
                    <a:pt x="507" y="519"/>
                  </a:lnTo>
                  <a:lnTo>
                    <a:pt x="483" y="519"/>
                  </a:lnTo>
                  <a:lnTo>
                    <a:pt x="458" y="519"/>
                  </a:lnTo>
                  <a:lnTo>
                    <a:pt x="432" y="519"/>
                  </a:lnTo>
                  <a:lnTo>
                    <a:pt x="407" y="519"/>
                  </a:lnTo>
                  <a:lnTo>
                    <a:pt x="407" y="579"/>
                  </a:lnTo>
                  <a:lnTo>
                    <a:pt x="466" y="579"/>
                  </a:lnTo>
                  <a:lnTo>
                    <a:pt x="466" y="727"/>
                  </a:lnTo>
                  <a:lnTo>
                    <a:pt x="548" y="727"/>
                  </a:lnTo>
                  <a:lnTo>
                    <a:pt x="548" y="579"/>
                  </a:lnTo>
                  <a:lnTo>
                    <a:pt x="608" y="579"/>
                  </a:lnTo>
                  <a:close/>
                  <a:moveTo>
                    <a:pt x="712" y="602"/>
                  </a:moveTo>
                  <a:lnTo>
                    <a:pt x="669" y="727"/>
                  </a:lnTo>
                  <a:lnTo>
                    <a:pt x="587" y="727"/>
                  </a:lnTo>
                  <a:lnTo>
                    <a:pt x="667" y="519"/>
                  </a:lnTo>
                  <a:lnTo>
                    <a:pt x="689" y="519"/>
                  </a:lnTo>
                  <a:lnTo>
                    <a:pt x="712" y="519"/>
                  </a:lnTo>
                  <a:lnTo>
                    <a:pt x="733" y="519"/>
                  </a:lnTo>
                  <a:lnTo>
                    <a:pt x="755" y="519"/>
                  </a:lnTo>
                  <a:lnTo>
                    <a:pt x="835" y="727"/>
                  </a:lnTo>
                  <a:lnTo>
                    <a:pt x="754" y="727"/>
                  </a:lnTo>
                  <a:lnTo>
                    <a:pt x="712" y="602"/>
                  </a:lnTo>
                  <a:close/>
                  <a:moveTo>
                    <a:pt x="727" y="172"/>
                  </a:moveTo>
                  <a:lnTo>
                    <a:pt x="729" y="181"/>
                  </a:lnTo>
                  <a:lnTo>
                    <a:pt x="730" y="190"/>
                  </a:lnTo>
                  <a:lnTo>
                    <a:pt x="731" y="198"/>
                  </a:lnTo>
                  <a:lnTo>
                    <a:pt x="731" y="207"/>
                  </a:lnTo>
                  <a:lnTo>
                    <a:pt x="730" y="224"/>
                  </a:lnTo>
                  <a:lnTo>
                    <a:pt x="727" y="240"/>
                  </a:lnTo>
                  <a:lnTo>
                    <a:pt x="722" y="257"/>
                  </a:lnTo>
                  <a:lnTo>
                    <a:pt x="715" y="273"/>
                  </a:lnTo>
                  <a:lnTo>
                    <a:pt x="706" y="288"/>
                  </a:lnTo>
                  <a:lnTo>
                    <a:pt x="696" y="302"/>
                  </a:lnTo>
                  <a:lnTo>
                    <a:pt x="685" y="316"/>
                  </a:lnTo>
                  <a:lnTo>
                    <a:pt x="670" y="329"/>
                  </a:lnTo>
                  <a:lnTo>
                    <a:pt x="656" y="342"/>
                  </a:lnTo>
                  <a:lnTo>
                    <a:pt x="640" y="354"/>
                  </a:lnTo>
                  <a:lnTo>
                    <a:pt x="622" y="365"/>
                  </a:lnTo>
                  <a:lnTo>
                    <a:pt x="604" y="374"/>
                  </a:lnTo>
                  <a:lnTo>
                    <a:pt x="584" y="383"/>
                  </a:lnTo>
                  <a:lnTo>
                    <a:pt x="562" y="392"/>
                  </a:lnTo>
                  <a:lnTo>
                    <a:pt x="541" y="398"/>
                  </a:lnTo>
                  <a:lnTo>
                    <a:pt x="518" y="405"/>
                  </a:lnTo>
                  <a:lnTo>
                    <a:pt x="476" y="202"/>
                  </a:lnTo>
                  <a:lnTo>
                    <a:pt x="475" y="193"/>
                  </a:lnTo>
                  <a:lnTo>
                    <a:pt x="474" y="183"/>
                  </a:lnTo>
                  <a:lnTo>
                    <a:pt x="474" y="175"/>
                  </a:lnTo>
                  <a:lnTo>
                    <a:pt x="474" y="166"/>
                  </a:lnTo>
                  <a:lnTo>
                    <a:pt x="475" y="162"/>
                  </a:lnTo>
                  <a:lnTo>
                    <a:pt x="477" y="158"/>
                  </a:lnTo>
                  <a:lnTo>
                    <a:pt x="479" y="155"/>
                  </a:lnTo>
                  <a:lnTo>
                    <a:pt x="481" y="152"/>
                  </a:lnTo>
                  <a:lnTo>
                    <a:pt x="485" y="149"/>
                  </a:lnTo>
                  <a:lnTo>
                    <a:pt x="489" y="146"/>
                  </a:lnTo>
                  <a:lnTo>
                    <a:pt x="493" y="145"/>
                  </a:lnTo>
                  <a:lnTo>
                    <a:pt x="499" y="144"/>
                  </a:lnTo>
                  <a:lnTo>
                    <a:pt x="528" y="145"/>
                  </a:lnTo>
                  <a:lnTo>
                    <a:pt x="556" y="148"/>
                  </a:lnTo>
                  <a:lnTo>
                    <a:pt x="584" y="151"/>
                  </a:lnTo>
                  <a:lnTo>
                    <a:pt x="613" y="154"/>
                  </a:lnTo>
                  <a:lnTo>
                    <a:pt x="641" y="158"/>
                  </a:lnTo>
                  <a:lnTo>
                    <a:pt x="669" y="163"/>
                  </a:lnTo>
                  <a:lnTo>
                    <a:pt x="699" y="167"/>
                  </a:lnTo>
                  <a:lnTo>
                    <a:pt x="727" y="172"/>
                  </a:lnTo>
                  <a:close/>
                  <a:moveTo>
                    <a:pt x="317" y="405"/>
                  </a:moveTo>
                  <a:lnTo>
                    <a:pt x="295" y="399"/>
                  </a:lnTo>
                  <a:lnTo>
                    <a:pt x="272" y="392"/>
                  </a:lnTo>
                  <a:lnTo>
                    <a:pt x="251" y="384"/>
                  </a:lnTo>
                  <a:lnTo>
                    <a:pt x="231" y="374"/>
                  </a:lnTo>
                  <a:lnTo>
                    <a:pt x="213" y="365"/>
                  </a:lnTo>
                  <a:lnTo>
                    <a:pt x="195" y="354"/>
                  </a:lnTo>
                  <a:lnTo>
                    <a:pt x="179" y="342"/>
                  </a:lnTo>
                  <a:lnTo>
                    <a:pt x="164" y="330"/>
                  </a:lnTo>
                  <a:lnTo>
                    <a:pt x="150" y="316"/>
                  </a:lnTo>
                  <a:lnTo>
                    <a:pt x="138" y="303"/>
                  </a:lnTo>
                  <a:lnTo>
                    <a:pt x="128" y="288"/>
                  </a:lnTo>
                  <a:lnTo>
                    <a:pt x="120" y="273"/>
                  </a:lnTo>
                  <a:lnTo>
                    <a:pt x="112" y="257"/>
                  </a:lnTo>
                  <a:lnTo>
                    <a:pt x="108" y="240"/>
                  </a:lnTo>
                  <a:lnTo>
                    <a:pt x="105" y="224"/>
                  </a:lnTo>
                  <a:lnTo>
                    <a:pt x="103" y="207"/>
                  </a:lnTo>
                  <a:lnTo>
                    <a:pt x="103" y="198"/>
                  </a:lnTo>
                  <a:lnTo>
                    <a:pt x="105" y="190"/>
                  </a:lnTo>
                  <a:lnTo>
                    <a:pt x="106" y="181"/>
                  </a:lnTo>
                  <a:lnTo>
                    <a:pt x="108" y="172"/>
                  </a:lnTo>
                  <a:lnTo>
                    <a:pt x="136" y="168"/>
                  </a:lnTo>
                  <a:lnTo>
                    <a:pt x="165" y="163"/>
                  </a:lnTo>
                  <a:lnTo>
                    <a:pt x="193" y="158"/>
                  </a:lnTo>
                  <a:lnTo>
                    <a:pt x="222" y="154"/>
                  </a:lnTo>
                  <a:lnTo>
                    <a:pt x="250" y="151"/>
                  </a:lnTo>
                  <a:lnTo>
                    <a:pt x="280" y="148"/>
                  </a:lnTo>
                  <a:lnTo>
                    <a:pt x="308" y="145"/>
                  </a:lnTo>
                  <a:lnTo>
                    <a:pt x="337" y="144"/>
                  </a:lnTo>
                  <a:lnTo>
                    <a:pt x="342" y="144"/>
                  </a:lnTo>
                  <a:lnTo>
                    <a:pt x="348" y="145"/>
                  </a:lnTo>
                  <a:lnTo>
                    <a:pt x="351" y="146"/>
                  </a:lnTo>
                  <a:lnTo>
                    <a:pt x="354" y="150"/>
                  </a:lnTo>
                  <a:lnTo>
                    <a:pt x="357" y="153"/>
                  </a:lnTo>
                  <a:lnTo>
                    <a:pt x="358" y="156"/>
                  </a:lnTo>
                  <a:lnTo>
                    <a:pt x="361" y="161"/>
                  </a:lnTo>
                  <a:lnTo>
                    <a:pt x="362" y="165"/>
                  </a:lnTo>
                  <a:lnTo>
                    <a:pt x="362" y="175"/>
                  </a:lnTo>
                  <a:lnTo>
                    <a:pt x="362" y="184"/>
                  </a:lnTo>
                  <a:lnTo>
                    <a:pt x="361" y="194"/>
                  </a:lnTo>
                  <a:lnTo>
                    <a:pt x="359" y="202"/>
                  </a:lnTo>
                  <a:lnTo>
                    <a:pt x="317" y="405"/>
                  </a:lnTo>
                  <a:close/>
                </a:path>
              </a:pathLst>
            </a:custGeom>
            <a:solidFill>
              <a:srgbClr val="FEFEF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yriad Pro"/>
              </a:endParaRPr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285753" y="250031"/>
              <a:ext cx="1670572" cy="84203"/>
              <a:chOff x="68096" y="6650480"/>
              <a:chExt cx="2503487" cy="127000"/>
            </a:xfrm>
            <a:solidFill>
              <a:schemeClr val="bg1"/>
            </a:solidFill>
          </p:grpSpPr>
          <p:sp>
            <p:nvSpPr>
              <p:cNvPr id="25" name="Freeform 24"/>
              <p:cNvSpPr>
                <a:spLocks noEditPoints="1"/>
              </p:cNvSpPr>
              <p:nvPr/>
            </p:nvSpPr>
            <p:spPr bwMode="auto">
              <a:xfrm>
                <a:off x="1838158" y="6650480"/>
                <a:ext cx="733425" cy="127000"/>
              </a:xfrm>
              <a:custGeom>
                <a:avLst/>
                <a:gdLst/>
                <a:ahLst/>
                <a:cxnLst>
                  <a:cxn ang="0">
                    <a:pos x="3511" y="637"/>
                  </a:cxn>
                  <a:cxn ang="0">
                    <a:pos x="3625" y="591"/>
                  </a:cxn>
                  <a:cxn ang="0">
                    <a:pos x="3691" y="454"/>
                  </a:cxn>
                  <a:cxn ang="0">
                    <a:pos x="3616" y="313"/>
                  </a:cxn>
                  <a:cxn ang="0">
                    <a:pos x="3441" y="224"/>
                  </a:cxn>
                  <a:cxn ang="0">
                    <a:pos x="3415" y="147"/>
                  </a:cxn>
                  <a:cxn ang="0">
                    <a:pos x="3489" y="95"/>
                  </a:cxn>
                  <a:cxn ang="0">
                    <a:pos x="3666" y="31"/>
                  </a:cxn>
                  <a:cxn ang="0">
                    <a:pos x="3447" y="8"/>
                  </a:cxn>
                  <a:cxn ang="0">
                    <a:pos x="3301" y="142"/>
                  </a:cxn>
                  <a:cxn ang="0">
                    <a:pos x="3355" y="299"/>
                  </a:cxn>
                  <a:cxn ang="0">
                    <a:pos x="3534" y="392"/>
                  </a:cxn>
                  <a:cxn ang="0">
                    <a:pos x="3575" y="471"/>
                  </a:cxn>
                  <a:cxn ang="0">
                    <a:pos x="3511" y="540"/>
                  </a:cxn>
                  <a:cxn ang="0">
                    <a:pos x="3327" y="514"/>
                  </a:cxn>
                  <a:cxn ang="0">
                    <a:pos x="3216" y="537"/>
                  </a:cxn>
                  <a:cxn ang="0">
                    <a:pos x="2637" y="544"/>
                  </a:cxn>
                  <a:cxn ang="0">
                    <a:pos x="2502" y="526"/>
                  </a:cxn>
                  <a:cxn ang="0">
                    <a:pos x="2420" y="453"/>
                  </a:cxn>
                  <a:cxn ang="0">
                    <a:pos x="2390" y="282"/>
                  </a:cxn>
                  <a:cxn ang="0">
                    <a:pos x="2435" y="168"/>
                  </a:cxn>
                  <a:cxn ang="0">
                    <a:pos x="2538" y="102"/>
                  </a:cxn>
                  <a:cxn ang="0">
                    <a:pos x="2726" y="118"/>
                  </a:cxn>
                  <a:cxn ang="0">
                    <a:pos x="2566" y="2"/>
                  </a:cxn>
                  <a:cxn ang="0">
                    <a:pos x="2399" y="59"/>
                  </a:cxn>
                  <a:cxn ang="0">
                    <a:pos x="2293" y="190"/>
                  </a:cxn>
                  <a:cxn ang="0">
                    <a:pos x="2272" y="380"/>
                  </a:cxn>
                  <a:cxn ang="0">
                    <a:pos x="2333" y="534"/>
                  </a:cxn>
                  <a:cxn ang="0">
                    <a:pos x="2467" y="623"/>
                  </a:cxn>
                  <a:cxn ang="0">
                    <a:pos x="2684" y="632"/>
                  </a:cxn>
                  <a:cxn ang="0">
                    <a:pos x="1776" y="631"/>
                  </a:cxn>
                  <a:cxn ang="0">
                    <a:pos x="1717" y="518"/>
                  </a:cxn>
                  <a:cxn ang="0">
                    <a:pos x="1447" y="10"/>
                  </a:cxn>
                  <a:cxn ang="0">
                    <a:pos x="1210" y="97"/>
                  </a:cxn>
                  <a:cxn ang="0">
                    <a:pos x="1281" y="178"/>
                  </a:cxn>
                  <a:cxn ang="0">
                    <a:pos x="1231" y="277"/>
                  </a:cxn>
                  <a:cxn ang="0">
                    <a:pos x="1090" y="375"/>
                  </a:cxn>
                  <a:cxn ang="0">
                    <a:pos x="1233" y="415"/>
                  </a:cxn>
                  <a:cxn ang="0">
                    <a:pos x="1297" y="622"/>
                  </a:cxn>
                  <a:cxn ang="0">
                    <a:pos x="1362" y="436"/>
                  </a:cxn>
                  <a:cxn ang="0">
                    <a:pos x="1282" y="337"/>
                  </a:cxn>
                  <a:cxn ang="0">
                    <a:pos x="1374" y="258"/>
                  </a:cxn>
                  <a:cxn ang="0">
                    <a:pos x="1373" y="94"/>
                  </a:cxn>
                  <a:cxn ang="0">
                    <a:pos x="1263" y="17"/>
                  </a:cxn>
                  <a:cxn ang="0">
                    <a:pos x="995" y="15"/>
                  </a:cxn>
                  <a:cxn ang="0">
                    <a:pos x="879" y="537"/>
                  </a:cxn>
                  <a:cxn ang="0">
                    <a:pos x="118" y="637"/>
                  </a:cxn>
                  <a:cxn ang="0">
                    <a:pos x="303" y="613"/>
                  </a:cxn>
                  <a:cxn ang="0">
                    <a:pos x="388" y="526"/>
                  </a:cxn>
                  <a:cxn ang="0">
                    <a:pos x="373" y="355"/>
                  </a:cxn>
                  <a:cxn ang="0">
                    <a:pos x="190" y="247"/>
                  </a:cxn>
                  <a:cxn ang="0">
                    <a:pos x="125" y="177"/>
                  </a:cxn>
                  <a:cxn ang="0">
                    <a:pos x="163" y="107"/>
                  </a:cxn>
                  <a:cxn ang="0">
                    <a:pos x="317" y="108"/>
                  </a:cxn>
                  <a:cxn ang="0">
                    <a:pos x="254" y="1"/>
                  </a:cxn>
                  <a:cxn ang="0">
                    <a:pos x="44" y="77"/>
                  </a:cxn>
                  <a:cxn ang="0">
                    <a:pos x="29" y="253"/>
                  </a:cxn>
                  <a:cxn ang="0">
                    <a:pos x="178" y="359"/>
                  </a:cxn>
                  <a:cxn ang="0">
                    <a:pos x="284" y="437"/>
                  </a:cxn>
                  <a:cxn ang="0">
                    <a:pos x="259" y="524"/>
                  </a:cxn>
                  <a:cxn ang="0">
                    <a:pos x="112" y="540"/>
                  </a:cxn>
                </a:cxnLst>
                <a:rect l="0" t="0" r="r" b="b"/>
                <a:pathLst>
                  <a:path w="3691" h="641">
                    <a:moveTo>
                      <a:pt x="3288" y="601"/>
                    </a:moveTo>
                    <a:lnTo>
                      <a:pt x="3302" y="609"/>
                    </a:lnTo>
                    <a:lnTo>
                      <a:pt x="3319" y="616"/>
                    </a:lnTo>
                    <a:lnTo>
                      <a:pt x="3338" y="622"/>
                    </a:lnTo>
                    <a:lnTo>
                      <a:pt x="3360" y="629"/>
                    </a:lnTo>
                    <a:lnTo>
                      <a:pt x="3382" y="634"/>
                    </a:lnTo>
                    <a:lnTo>
                      <a:pt x="3406" y="637"/>
                    </a:lnTo>
                    <a:lnTo>
                      <a:pt x="3431" y="640"/>
                    </a:lnTo>
                    <a:lnTo>
                      <a:pt x="3455" y="641"/>
                    </a:lnTo>
                    <a:lnTo>
                      <a:pt x="3484" y="640"/>
                    </a:lnTo>
                    <a:lnTo>
                      <a:pt x="3511" y="637"/>
                    </a:lnTo>
                    <a:lnTo>
                      <a:pt x="3524" y="635"/>
                    </a:lnTo>
                    <a:lnTo>
                      <a:pt x="3536" y="632"/>
                    </a:lnTo>
                    <a:lnTo>
                      <a:pt x="3548" y="629"/>
                    </a:lnTo>
                    <a:lnTo>
                      <a:pt x="3559" y="625"/>
                    </a:lnTo>
                    <a:lnTo>
                      <a:pt x="3570" y="621"/>
                    </a:lnTo>
                    <a:lnTo>
                      <a:pt x="3581" y="617"/>
                    </a:lnTo>
                    <a:lnTo>
                      <a:pt x="3590" y="613"/>
                    </a:lnTo>
                    <a:lnTo>
                      <a:pt x="3600" y="608"/>
                    </a:lnTo>
                    <a:lnTo>
                      <a:pt x="3608" y="603"/>
                    </a:lnTo>
                    <a:lnTo>
                      <a:pt x="3618" y="597"/>
                    </a:lnTo>
                    <a:lnTo>
                      <a:pt x="3625" y="591"/>
                    </a:lnTo>
                    <a:lnTo>
                      <a:pt x="3633" y="584"/>
                    </a:lnTo>
                    <a:lnTo>
                      <a:pt x="3639" y="578"/>
                    </a:lnTo>
                    <a:lnTo>
                      <a:pt x="3646" y="571"/>
                    </a:lnTo>
                    <a:lnTo>
                      <a:pt x="3653" y="564"/>
                    </a:lnTo>
                    <a:lnTo>
                      <a:pt x="3658" y="557"/>
                    </a:lnTo>
                    <a:lnTo>
                      <a:pt x="3668" y="541"/>
                    </a:lnTo>
                    <a:lnTo>
                      <a:pt x="3676" y="526"/>
                    </a:lnTo>
                    <a:lnTo>
                      <a:pt x="3682" y="508"/>
                    </a:lnTo>
                    <a:lnTo>
                      <a:pt x="3687" y="491"/>
                    </a:lnTo>
                    <a:lnTo>
                      <a:pt x="3690" y="472"/>
                    </a:lnTo>
                    <a:lnTo>
                      <a:pt x="3691" y="454"/>
                    </a:lnTo>
                    <a:lnTo>
                      <a:pt x="3690" y="437"/>
                    </a:lnTo>
                    <a:lnTo>
                      <a:pt x="3688" y="422"/>
                    </a:lnTo>
                    <a:lnTo>
                      <a:pt x="3684" y="407"/>
                    </a:lnTo>
                    <a:lnTo>
                      <a:pt x="3680" y="393"/>
                    </a:lnTo>
                    <a:lnTo>
                      <a:pt x="3675" y="380"/>
                    </a:lnTo>
                    <a:lnTo>
                      <a:pt x="3668" y="367"/>
                    </a:lnTo>
                    <a:lnTo>
                      <a:pt x="3660" y="355"/>
                    </a:lnTo>
                    <a:lnTo>
                      <a:pt x="3651" y="344"/>
                    </a:lnTo>
                    <a:lnTo>
                      <a:pt x="3640" y="332"/>
                    </a:lnTo>
                    <a:lnTo>
                      <a:pt x="3629" y="322"/>
                    </a:lnTo>
                    <a:lnTo>
                      <a:pt x="3616" y="313"/>
                    </a:lnTo>
                    <a:lnTo>
                      <a:pt x="3601" y="303"/>
                    </a:lnTo>
                    <a:lnTo>
                      <a:pt x="3586" y="294"/>
                    </a:lnTo>
                    <a:lnTo>
                      <a:pt x="3568" y="286"/>
                    </a:lnTo>
                    <a:lnTo>
                      <a:pt x="3550" y="278"/>
                    </a:lnTo>
                    <a:lnTo>
                      <a:pt x="3530" y="270"/>
                    </a:lnTo>
                    <a:lnTo>
                      <a:pt x="3502" y="258"/>
                    </a:lnTo>
                    <a:lnTo>
                      <a:pt x="3477" y="247"/>
                    </a:lnTo>
                    <a:lnTo>
                      <a:pt x="3467" y="242"/>
                    </a:lnTo>
                    <a:lnTo>
                      <a:pt x="3457" y="236"/>
                    </a:lnTo>
                    <a:lnTo>
                      <a:pt x="3448" y="230"/>
                    </a:lnTo>
                    <a:lnTo>
                      <a:pt x="3441" y="224"/>
                    </a:lnTo>
                    <a:lnTo>
                      <a:pt x="3434" y="219"/>
                    </a:lnTo>
                    <a:lnTo>
                      <a:pt x="3428" y="213"/>
                    </a:lnTo>
                    <a:lnTo>
                      <a:pt x="3423" y="206"/>
                    </a:lnTo>
                    <a:lnTo>
                      <a:pt x="3419" y="200"/>
                    </a:lnTo>
                    <a:lnTo>
                      <a:pt x="3416" y="192"/>
                    </a:lnTo>
                    <a:lnTo>
                      <a:pt x="3414" y="184"/>
                    </a:lnTo>
                    <a:lnTo>
                      <a:pt x="3412" y="177"/>
                    </a:lnTo>
                    <a:lnTo>
                      <a:pt x="3412" y="168"/>
                    </a:lnTo>
                    <a:lnTo>
                      <a:pt x="3412" y="162"/>
                    </a:lnTo>
                    <a:lnTo>
                      <a:pt x="3413" y="154"/>
                    </a:lnTo>
                    <a:lnTo>
                      <a:pt x="3415" y="147"/>
                    </a:lnTo>
                    <a:lnTo>
                      <a:pt x="3418" y="141"/>
                    </a:lnTo>
                    <a:lnTo>
                      <a:pt x="3421" y="135"/>
                    </a:lnTo>
                    <a:lnTo>
                      <a:pt x="3426" y="129"/>
                    </a:lnTo>
                    <a:lnTo>
                      <a:pt x="3431" y="122"/>
                    </a:lnTo>
                    <a:lnTo>
                      <a:pt x="3437" y="117"/>
                    </a:lnTo>
                    <a:lnTo>
                      <a:pt x="3443" y="112"/>
                    </a:lnTo>
                    <a:lnTo>
                      <a:pt x="3450" y="107"/>
                    </a:lnTo>
                    <a:lnTo>
                      <a:pt x="3459" y="103"/>
                    </a:lnTo>
                    <a:lnTo>
                      <a:pt x="3469" y="100"/>
                    </a:lnTo>
                    <a:lnTo>
                      <a:pt x="3479" y="97"/>
                    </a:lnTo>
                    <a:lnTo>
                      <a:pt x="3489" y="95"/>
                    </a:lnTo>
                    <a:lnTo>
                      <a:pt x="3502" y="94"/>
                    </a:lnTo>
                    <a:lnTo>
                      <a:pt x="3515" y="94"/>
                    </a:lnTo>
                    <a:lnTo>
                      <a:pt x="3535" y="94"/>
                    </a:lnTo>
                    <a:lnTo>
                      <a:pt x="3555" y="96"/>
                    </a:lnTo>
                    <a:lnTo>
                      <a:pt x="3573" y="100"/>
                    </a:lnTo>
                    <a:lnTo>
                      <a:pt x="3590" y="104"/>
                    </a:lnTo>
                    <a:lnTo>
                      <a:pt x="3604" y="108"/>
                    </a:lnTo>
                    <a:lnTo>
                      <a:pt x="3618" y="113"/>
                    </a:lnTo>
                    <a:lnTo>
                      <a:pt x="3629" y="118"/>
                    </a:lnTo>
                    <a:lnTo>
                      <a:pt x="3638" y="122"/>
                    </a:lnTo>
                    <a:lnTo>
                      <a:pt x="3666" y="31"/>
                    </a:lnTo>
                    <a:lnTo>
                      <a:pt x="3653" y="25"/>
                    </a:lnTo>
                    <a:lnTo>
                      <a:pt x="3638" y="20"/>
                    </a:lnTo>
                    <a:lnTo>
                      <a:pt x="3622" y="14"/>
                    </a:lnTo>
                    <a:lnTo>
                      <a:pt x="3604" y="9"/>
                    </a:lnTo>
                    <a:lnTo>
                      <a:pt x="3585" y="6"/>
                    </a:lnTo>
                    <a:lnTo>
                      <a:pt x="3564" y="3"/>
                    </a:lnTo>
                    <a:lnTo>
                      <a:pt x="3542" y="1"/>
                    </a:lnTo>
                    <a:lnTo>
                      <a:pt x="3517" y="0"/>
                    </a:lnTo>
                    <a:lnTo>
                      <a:pt x="3492" y="1"/>
                    </a:lnTo>
                    <a:lnTo>
                      <a:pt x="3469" y="4"/>
                    </a:lnTo>
                    <a:lnTo>
                      <a:pt x="3447" y="8"/>
                    </a:lnTo>
                    <a:lnTo>
                      <a:pt x="3426" y="14"/>
                    </a:lnTo>
                    <a:lnTo>
                      <a:pt x="3406" y="22"/>
                    </a:lnTo>
                    <a:lnTo>
                      <a:pt x="3389" y="30"/>
                    </a:lnTo>
                    <a:lnTo>
                      <a:pt x="3372" y="40"/>
                    </a:lnTo>
                    <a:lnTo>
                      <a:pt x="3357" y="51"/>
                    </a:lnTo>
                    <a:lnTo>
                      <a:pt x="3343" y="64"/>
                    </a:lnTo>
                    <a:lnTo>
                      <a:pt x="3331" y="77"/>
                    </a:lnTo>
                    <a:lnTo>
                      <a:pt x="3322" y="93"/>
                    </a:lnTo>
                    <a:lnTo>
                      <a:pt x="3312" y="108"/>
                    </a:lnTo>
                    <a:lnTo>
                      <a:pt x="3306" y="124"/>
                    </a:lnTo>
                    <a:lnTo>
                      <a:pt x="3301" y="142"/>
                    </a:lnTo>
                    <a:lnTo>
                      <a:pt x="3298" y="159"/>
                    </a:lnTo>
                    <a:lnTo>
                      <a:pt x="3297" y="179"/>
                    </a:lnTo>
                    <a:lnTo>
                      <a:pt x="3298" y="194"/>
                    </a:lnTo>
                    <a:lnTo>
                      <a:pt x="3300" y="211"/>
                    </a:lnTo>
                    <a:lnTo>
                      <a:pt x="3304" y="225"/>
                    </a:lnTo>
                    <a:lnTo>
                      <a:pt x="3309" y="240"/>
                    </a:lnTo>
                    <a:lnTo>
                      <a:pt x="3316" y="253"/>
                    </a:lnTo>
                    <a:lnTo>
                      <a:pt x="3324" y="265"/>
                    </a:lnTo>
                    <a:lnTo>
                      <a:pt x="3333" y="277"/>
                    </a:lnTo>
                    <a:lnTo>
                      <a:pt x="3343" y="288"/>
                    </a:lnTo>
                    <a:lnTo>
                      <a:pt x="3355" y="299"/>
                    </a:lnTo>
                    <a:lnTo>
                      <a:pt x="3367" y="310"/>
                    </a:lnTo>
                    <a:lnTo>
                      <a:pt x="3381" y="319"/>
                    </a:lnTo>
                    <a:lnTo>
                      <a:pt x="3396" y="328"/>
                    </a:lnTo>
                    <a:lnTo>
                      <a:pt x="3412" y="336"/>
                    </a:lnTo>
                    <a:lnTo>
                      <a:pt x="3429" y="345"/>
                    </a:lnTo>
                    <a:lnTo>
                      <a:pt x="3447" y="352"/>
                    </a:lnTo>
                    <a:lnTo>
                      <a:pt x="3466" y="359"/>
                    </a:lnTo>
                    <a:lnTo>
                      <a:pt x="3492" y="369"/>
                    </a:lnTo>
                    <a:lnTo>
                      <a:pt x="3516" y="381"/>
                    </a:lnTo>
                    <a:lnTo>
                      <a:pt x="3525" y="386"/>
                    </a:lnTo>
                    <a:lnTo>
                      <a:pt x="3534" y="392"/>
                    </a:lnTo>
                    <a:lnTo>
                      <a:pt x="3543" y="397"/>
                    </a:lnTo>
                    <a:lnTo>
                      <a:pt x="3550" y="403"/>
                    </a:lnTo>
                    <a:lnTo>
                      <a:pt x="3556" y="409"/>
                    </a:lnTo>
                    <a:lnTo>
                      <a:pt x="3561" y="417"/>
                    </a:lnTo>
                    <a:lnTo>
                      <a:pt x="3565" y="423"/>
                    </a:lnTo>
                    <a:lnTo>
                      <a:pt x="3569" y="430"/>
                    </a:lnTo>
                    <a:lnTo>
                      <a:pt x="3571" y="437"/>
                    </a:lnTo>
                    <a:lnTo>
                      <a:pt x="3573" y="445"/>
                    </a:lnTo>
                    <a:lnTo>
                      <a:pt x="3575" y="454"/>
                    </a:lnTo>
                    <a:lnTo>
                      <a:pt x="3576" y="462"/>
                    </a:lnTo>
                    <a:lnTo>
                      <a:pt x="3575" y="471"/>
                    </a:lnTo>
                    <a:lnTo>
                      <a:pt x="3573" y="480"/>
                    </a:lnTo>
                    <a:lnTo>
                      <a:pt x="3571" y="489"/>
                    </a:lnTo>
                    <a:lnTo>
                      <a:pt x="3567" y="497"/>
                    </a:lnTo>
                    <a:lnTo>
                      <a:pt x="3563" y="504"/>
                    </a:lnTo>
                    <a:lnTo>
                      <a:pt x="3558" y="511"/>
                    </a:lnTo>
                    <a:lnTo>
                      <a:pt x="3553" y="517"/>
                    </a:lnTo>
                    <a:lnTo>
                      <a:pt x="3546" y="524"/>
                    </a:lnTo>
                    <a:lnTo>
                      <a:pt x="3539" y="529"/>
                    </a:lnTo>
                    <a:lnTo>
                      <a:pt x="3530" y="533"/>
                    </a:lnTo>
                    <a:lnTo>
                      <a:pt x="3521" y="537"/>
                    </a:lnTo>
                    <a:lnTo>
                      <a:pt x="3511" y="540"/>
                    </a:lnTo>
                    <a:lnTo>
                      <a:pt x="3500" y="543"/>
                    </a:lnTo>
                    <a:lnTo>
                      <a:pt x="3488" y="545"/>
                    </a:lnTo>
                    <a:lnTo>
                      <a:pt x="3476" y="546"/>
                    </a:lnTo>
                    <a:lnTo>
                      <a:pt x="3463" y="546"/>
                    </a:lnTo>
                    <a:lnTo>
                      <a:pt x="3441" y="546"/>
                    </a:lnTo>
                    <a:lnTo>
                      <a:pt x="3420" y="543"/>
                    </a:lnTo>
                    <a:lnTo>
                      <a:pt x="3400" y="540"/>
                    </a:lnTo>
                    <a:lnTo>
                      <a:pt x="3379" y="535"/>
                    </a:lnTo>
                    <a:lnTo>
                      <a:pt x="3361" y="529"/>
                    </a:lnTo>
                    <a:lnTo>
                      <a:pt x="3343" y="523"/>
                    </a:lnTo>
                    <a:lnTo>
                      <a:pt x="3327" y="514"/>
                    </a:lnTo>
                    <a:lnTo>
                      <a:pt x="3312" y="507"/>
                    </a:lnTo>
                    <a:lnTo>
                      <a:pt x="3288" y="601"/>
                    </a:lnTo>
                    <a:close/>
                    <a:moveTo>
                      <a:pt x="3188" y="263"/>
                    </a:moveTo>
                    <a:lnTo>
                      <a:pt x="2955" y="263"/>
                    </a:lnTo>
                    <a:lnTo>
                      <a:pt x="2955" y="104"/>
                    </a:lnTo>
                    <a:lnTo>
                      <a:pt x="3202" y="104"/>
                    </a:lnTo>
                    <a:lnTo>
                      <a:pt x="3202" y="10"/>
                    </a:lnTo>
                    <a:lnTo>
                      <a:pt x="2841" y="10"/>
                    </a:lnTo>
                    <a:lnTo>
                      <a:pt x="2841" y="631"/>
                    </a:lnTo>
                    <a:lnTo>
                      <a:pt x="3216" y="631"/>
                    </a:lnTo>
                    <a:lnTo>
                      <a:pt x="3216" y="537"/>
                    </a:lnTo>
                    <a:lnTo>
                      <a:pt x="2955" y="537"/>
                    </a:lnTo>
                    <a:lnTo>
                      <a:pt x="2955" y="355"/>
                    </a:lnTo>
                    <a:lnTo>
                      <a:pt x="3188" y="355"/>
                    </a:lnTo>
                    <a:lnTo>
                      <a:pt x="3188" y="263"/>
                    </a:lnTo>
                    <a:close/>
                    <a:moveTo>
                      <a:pt x="2727" y="523"/>
                    </a:moveTo>
                    <a:lnTo>
                      <a:pt x="2714" y="528"/>
                    </a:lnTo>
                    <a:lnTo>
                      <a:pt x="2701" y="532"/>
                    </a:lnTo>
                    <a:lnTo>
                      <a:pt x="2687" y="536"/>
                    </a:lnTo>
                    <a:lnTo>
                      <a:pt x="2671" y="539"/>
                    </a:lnTo>
                    <a:lnTo>
                      <a:pt x="2655" y="542"/>
                    </a:lnTo>
                    <a:lnTo>
                      <a:pt x="2637" y="544"/>
                    </a:lnTo>
                    <a:lnTo>
                      <a:pt x="2621" y="545"/>
                    </a:lnTo>
                    <a:lnTo>
                      <a:pt x="2604" y="545"/>
                    </a:lnTo>
                    <a:lnTo>
                      <a:pt x="2590" y="545"/>
                    </a:lnTo>
                    <a:lnTo>
                      <a:pt x="2579" y="544"/>
                    </a:lnTo>
                    <a:lnTo>
                      <a:pt x="2567" y="543"/>
                    </a:lnTo>
                    <a:lnTo>
                      <a:pt x="2555" y="541"/>
                    </a:lnTo>
                    <a:lnTo>
                      <a:pt x="2544" y="539"/>
                    </a:lnTo>
                    <a:lnTo>
                      <a:pt x="2533" y="537"/>
                    </a:lnTo>
                    <a:lnTo>
                      <a:pt x="2522" y="534"/>
                    </a:lnTo>
                    <a:lnTo>
                      <a:pt x="2512" y="530"/>
                    </a:lnTo>
                    <a:lnTo>
                      <a:pt x="2502" y="526"/>
                    </a:lnTo>
                    <a:lnTo>
                      <a:pt x="2493" y="522"/>
                    </a:lnTo>
                    <a:lnTo>
                      <a:pt x="2483" y="516"/>
                    </a:lnTo>
                    <a:lnTo>
                      <a:pt x="2475" y="511"/>
                    </a:lnTo>
                    <a:lnTo>
                      <a:pt x="2467" y="505"/>
                    </a:lnTo>
                    <a:lnTo>
                      <a:pt x="2459" y="499"/>
                    </a:lnTo>
                    <a:lnTo>
                      <a:pt x="2451" y="492"/>
                    </a:lnTo>
                    <a:lnTo>
                      <a:pt x="2444" y="486"/>
                    </a:lnTo>
                    <a:lnTo>
                      <a:pt x="2437" y="477"/>
                    </a:lnTo>
                    <a:lnTo>
                      <a:pt x="2431" y="470"/>
                    </a:lnTo>
                    <a:lnTo>
                      <a:pt x="2426" y="462"/>
                    </a:lnTo>
                    <a:lnTo>
                      <a:pt x="2420" y="453"/>
                    </a:lnTo>
                    <a:lnTo>
                      <a:pt x="2414" y="443"/>
                    </a:lnTo>
                    <a:lnTo>
                      <a:pt x="2410" y="434"/>
                    </a:lnTo>
                    <a:lnTo>
                      <a:pt x="2406" y="425"/>
                    </a:lnTo>
                    <a:lnTo>
                      <a:pt x="2402" y="415"/>
                    </a:lnTo>
                    <a:lnTo>
                      <a:pt x="2396" y="393"/>
                    </a:lnTo>
                    <a:lnTo>
                      <a:pt x="2391" y="371"/>
                    </a:lnTo>
                    <a:lnTo>
                      <a:pt x="2389" y="347"/>
                    </a:lnTo>
                    <a:lnTo>
                      <a:pt x="2388" y="322"/>
                    </a:lnTo>
                    <a:lnTo>
                      <a:pt x="2388" y="309"/>
                    </a:lnTo>
                    <a:lnTo>
                      <a:pt x="2389" y="295"/>
                    </a:lnTo>
                    <a:lnTo>
                      <a:pt x="2390" y="282"/>
                    </a:lnTo>
                    <a:lnTo>
                      <a:pt x="2392" y="270"/>
                    </a:lnTo>
                    <a:lnTo>
                      <a:pt x="2394" y="257"/>
                    </a:lnTo>
                    <a:lnTo>
                      <a:pt x="2397" y="246"/>
                    </a:lnTo>
                    <a:lnTo>
                      <a:pt x="2400" y="235"/>
                    </a:lnTo>
                    <a:lnTo>
                      <a:pt x="2403" y="223"/>
                    </a:lnTo>
                    <a:lnTo>
                      <a:pt x="2408" y="213"/>
                    </a:lnTo>
                    <a:lnTo>
                      <a:pt x="2412" y="203"/>
                    </a:lnTo>
                    <a:lnTo>
                      <a:pt x="2418" y="193"/>
                    </a:lnTo>
                    <a:lnTo>
                      <a:pt x="2423" y="184"/>
                    </a:lnTo>
                    <a:lnTo>
                      <a:pt x="2429" y="176"/>
                    </a:lnTo>
                    <a:lnTo>
                      <a:pt x="2435" y="168"/>
                    </a:lnTo>
                    <a:lnTo>
                      <a:pt x="2441" y="159"/>
                    </a:lnTo>
                    <a:lnTo>
                      <a:pt x="2448" y="152"/>
                    </a:lnTo>
                    <a:lnTo>
                      <a:pt x="2457" y="145"/>
                    </a:lnTo>
                    <a:lnTo>
                      <a:pt x="2464" y="139"/>
                    </a:lnTo>
                    <a:lnTo>
                      <a:pt x="2472" y="133"/>
                    </a:lnTo>
                    <a:lnTo>
                      <a:pt x="2480" y="127"/>
                    </a:lnTo>
                    <a:lnTo>
                      <a:pt x="2489" y="121"/>
                    </a:lnTo>
                    <a:lnTo>
                      <a:pt x="2499" y="117"/>
                    </a:lnTo>
                    <a:lnTo>
                      <a:pt x="2508" y="112"/>
                    </a:lnTo>
                    <a:lnTo>
                      <a:pt x="2517" y="109"/>
                    </a:lnTo>
                    <a:lnTo>
                      <a:pt x="2538" y="102"/>
                    </a:lnTo>
                    <a:lnTo>
                      <a:pt x="2559" y="98"/>
                    </a:lnTo>
                    <a:lnTo>
                      <a:pt x="2582" y="95"/>
                    </a:lnTo>
                    <a:lnTo>
                      <a:pt x="2605" y="94"/>
                    </a:lnTo>
                    <a:lnTo>
                      <a:pt x="2623" y="95"/>
                    </a:lnTo>
                    <a:lnTo>
                      <a:pt x="2641" y="96"/>
                    </a:lnTo>
                    <a:lnTo>
                      <a:pt x="2658" y="98"/>
                    </a:lnTo>
                    <a:lnTo>
                      <a:pt x="2673" y="101"/>
                    </a:lnTo>
                    <a:lnTo>
                      <a:pt x="2688" y="105"/>
                    </a:lnTo>
                    <a:lnTo>
                      <a:pt x="2701" y="109"/>
                    </a:lnTo>
                    <a:lnTo>
                      <a:pt x="2714" y="113"/>
                    </a:lnTo>
                    <a:lnTo>
                      <a:pt x="2726" y="118"/>
                    </a:lnTo>
                    <a:lnTo>
                      <a:pt x="2750" y="28"/>
                    </a:lnTo>
                    <a:lnTo>
                      <a:pt x="2740" y="24"/>
                    </a:lnTo>
                    <a:lnTo>
                      <a:pt x="2728" y="19"/>
                    </a:lnTo>
                    <a:lnTo>
                      <a:pt x="2712" y="13"/>
                    </a:lnTo>
                    <a:lnTo>
                      <a:pt x="2695" y="9"/>
                    </a:lnTo>
                    <a:lnTo>
                      <a:pt x="2674" y="6"/>
                    </a:lnTo>
                    <a:lnTo>
                      <a:pt x="2652" y="3"/>
                    </a:lnTo>
                    <a:lnTo>
                      <a:pt x="2627" y="1"/>
                    </a:lnTo>
                    <a:lnTo>
                      <a:pt x="2600" y="0"/>
                    </a:lnTo>
                    <a:lnTo>
                      <a:pt x="2583" y="1"/>
                    </a:lnTo>
                    <a:lnTo>
                      <a:pt x="2566" y="2"/>
                    </a:lnTo>
                    <a:lnTo>
                      <a:pt x="2548" y="4"/>
                    </a:lnTo>
                    <a:lnTo>
                      <a:pt x="2532" y="6"/>
                    </a:lnTo>
                    <a:lnTo>
                      <a:pt x="2515" y="9"/>
                    </a:lnTo>
                    <a:lnTo>
                      <a:pt x="2499" y="13"/>
                    </a:lnTo>
                    <a:lnTo>
                      <a:pt x="2483" y="17"/>
                    </a:lnTo>
                    <a:lnTo>
                      <a:pt x="2468" y="23"/>
                    </a:lnTo>
                    <a:lnTo>
                      <a:pt x="2454" y="29"/>
                    </a:lnTo>
                    <a:lnTo>
                      <a:pt x="2439" y="35"/>
                    </a:lnTo>
                    <a:lnTo>
                      <a:pt x="2426" y="42"/>
                    </a:lnTo>
                    <a:lnTo>
                      <a:pt x="2411" y="50"/>
                    </a:lnTo>
                    <a:lnTo>
                      <a:pt x="2399" y="59"/>
                    </a:lnTo>
                    <a:lnTo>
                      <a:pt x="2387" y="68"/>
                    </a:lnTo>
                    <a:lnTo>
                      <a:pt x="2374" y="77"/>
                    </a:lnTo>
                    <a:lnTo>
                      <a:pt x="2363" y="87"/>
                    </a:lnTo>
                    <a:lnTo>
                      <a:pt x="2352" y="99"/>
                    </a:lnTo>
                    <a:lnTo>
                      <a:pt x="2342" y="110"/>
                    </a:lnTo>
                    <a:lnTo>
                      <a:pt x="2332" y="122"/>
                    </a:lnTo>
                    <a:lnTo>
                      <a:pt x="2323" y="135"/>
                    </a:lnTo>
                    <a:lnTo>
                      <a:pt x="2315" y="148"/>
                    </a:lnTo>
                    <a:lnTo>
                      <a:pt x="2307" y="162"/>
                    </a:lnTo>
                    <a:lnTo>
                      <a:pt x="2300" y="176"/>
                    </a:lnTo>
                    <a:lnTo>
                      <a:pt x="2293" y="190"/>
                    </a:lnTo>
                    <a:lnTo>
                      <a:pt x="2288" y="206"/>
                    </a:lnTo>
                    <a:lnTo>
                      <a:pt x="2283" y="222"/>
                    </a:lnTo>
                    <a:lnTo>
                      <a:pt x="2278" y="239"/>
                    </a:lnTo>
                    <a:lnTo>
                      <a:pt x="2275" y="255"/>
                    </a:lnTo>
                    <a:lnTo>
                      <a:pt x="2272" y="273"/>
                    </a:lnTo>
                    <a:lnTo>
                      <a:pt x="2270" y="290"/>
                    </a:lnTo>
                    <a:lnTo>
                      <a:pt x="2269" y="309"/>
                    </a:lnTo>
                    <a:lnTo>
                      <a:pt x="2269" y="328"/>
                    </a:lnTo>
                    <a:lnTo>
                      <a:pt x="2269" y="346"/>
                    </a:lnTo>
                    <a:lnTo>
                      <a:pt x="2270" y="362"/>
                    </a:lnTo>
                    <a:lnTo>
                      <a:pt x="2272" y="380"/>
                    </a:lnTo>
                    <a:lnTo>
                      <a:pt x="2274" y="395"/>
                    </a:lnTo>
                    <a:lnTo>
                      <a:pt x="2277" y="412"/>
                    </a:lnTo>
                    <a:lnTo>
                      <a:pt x="2281" y="427"/>
                    </a:lnTo>
                    <a:lnTo>
                      <a:pt x="2285" y="441"/>
                    </a:lnTo>
                    <a:lnTo>
                      <a:pt x="2290" y="457"/>
                    </a:lnTo>
                    <a:lnTo>
                      <a:pt x="2295" y="470"/>
                    </a:lnTo>
                    <a:lnTo>
                      <a:pt x="2302" y="484"/>
                    </a:lnTo>
                    <a:lnTo>
                      <a:pt x="2309" y="497"/>
                    </a:lnTo>
                    <a:lnTo>
                      <a:pt x="2317" y="509"/>
                    </a:lnTo>
                    <a:lnTo>
                      <a:pt x="2325" y="522"/>
                    </a:lnTo>
                    <a:lnTo>
                      <a:pt x="2333" y="534"/>
                    </a:lnTo>
                    <a:lnTo>
                      <a:pt x="2343" y="544"/>
                    </a:lnTo>
                    <a:lnTo>
                      <a:pt x="2353" y="555"/>
                    </a:lnTo>
                    <a:lnTo>
                      <a:pt x="2363" y="565"/>
                    </a:lnTo>
                    <a:lnTo>
                      <a:pt x="2374" y="574"/>
                    </a:lnTo>
                    <a:lnTo>
                      <a:pt x="2386" y="583"/>
                    </a:lnTo>
                    <a:lnTo>
                      <a:pt x="2398" y="592"/>
                    </a:lnTo>
                    <a:lnTo>
                      <a:pt x="2411" y="599"/>
                    </a:lnTo>
                    <a:lnTo>
                      <a:pt x="2424" y="606"/>
                    </a:lnTo>
                    <a:lnTo>
                      <a:pt x="2438" y="612"/>
                    </a:lnTo>
                    <a:lnTo>
                      <a:pt x="2452" y="618"/>
                    </a:lnTo>
                    <a:lnTo>
                      <a:pt x="2467" y="623"/>
                    </a:lnTo>
                    <a:lnTo>
                      <a:pt x="2482" y="628"/>
                    </a:lnTo>
                    <a:lnTo>
                      <a:pt x="2499" y="632"/>
                    </a:lnTo>
                    <a:lnTo>
                      <a:pt x="2515" y="635"/>
                    </a:lnTo>
                    <a:lnTo>
                      <a:pt x="2532" y="637"/>
                    </a:lnTo>
                    <a:lnTo>
                      <a:pt x="2549" y="639"/>
                    </a:lnTo>
                    <a:lnTo>
                      <a:pt x="2567" y="640"/>
                    </a:lnTo>
                    <a:lnTo>
                      <a:pt x="2585" y="641"/>
                    </a:lnTo>
                    <a:lnTo>
                      <a:pt x="2612" y="640"/>
                    </a:lnTo>
                    <a:lnTo>
                      <a:pt x="2637" y="638"/>
                    </a:lnTo>
                    <a:lnTo>
                      <a:pt x="2661" y="635"/>
                    </a:lnTo>
                    <a:lnTo>
                      <a:pt x="2684" y="632"/>
                    </a:lnTo>
                    <a:lnTo>
                      <a:pt x="2702" y="628"/>
                    </a:lnTo>
                    <a:lnTo>
                      <a:pt x="2720" y="622"/>
                    </a:lnTo>
                    <a:lnTo>
                      <a:pt x="2734" y="617"/>
                    </a:lnTo>
                    <a:lnTo>
                      <a:pt x="2745" y="612"/>
                    </a:lnTo>
                    <a:lnTo>
                      <a:pt x="2727" y="523"/>
                    </a:lnTo>
                    <a:close/>
                    <a:moveTo>
                      <a:pt x="2058" y="10"/>
                    </a:moveTo>
                    <a:lnTo>
                      <a:pt x="2058" y="631"/>
                    </a:lnTo>
                    <a:lnTo>
                      <a:pt x="2171" y="631"/>
                    </a:lnTo>
                    <a:lnTo>
                      <a:pt x="2171" y="10"/>
                    </a:lnTo>
                    <a:lnTo>
                      <a:pt x="2058" y="10"/>
                    </a:lnTo>
                    <a:close/>
                    <a:moveTo>
                      <a:pt x="1776" y="631"/>
                    </a:moveTo>
                    <a:lnTo>
                      <a:pt x="1991" y="10"/>
                    </a:lnTo>
                    <a:lnTo>
                      <a:pt x="1871" y="10"/>
                    </a:lnTo>
                    <a:lnTo>
                      <a:pt x="1780" y="294"/>
                    </a:lnTo>
                    <a:lnTo>
                      <a:pt x="1771" y="322"/>
                    </a:lnTo>
                    <a:lnTo>
                      <a:pt x="1762" y="351"/>
                    </a:lnTo>
                    <a:lnTo>
                      <a:pt x="1754" y="379"/>
                    </a:lnTo>
                    <a:lnTo>
                      <a:pt x="1746" y="407"/>
                    </a:lnTo>
                    <a:lnTo>
                      <a:pt x="1738" y="435"/>
                    </a:lnTo>
                    <a:lnTo>
                      <a:pt x="1730" y="463"/>
                    </a:lnTo>
                    <a:lnTo>
                      <a:pt x="1724" y="491"/>
                    </a:lnTo>
                    <a:lnTo>
                      <a:pt x="1717" y="518"/>
                    </a:lnTo>
                    <a:lnTo>
                      <a:pt x="1715" y="518"/>
                    </a:lnTo>
                    <a:lnTo>
                      <a:pt x="1709" y="491"/>
                    </a:lnTo>
                    <a:lnTo>
                      <a:pt x="1702" y="462"/>
                    </a:lnTo>
                    <a:lnTo>
                      <a:pt x="1695" y="434"/>
                    </a:lnTo>
                    <a:lnTo>
                      <a:pt x="1688" y="406"/>
                    </a:lnTo>
                    <a:lnTo>
                      <a:pt x="1680" y="379"/>
                    </a:lnTo>
                    <a:lnTo>
                      <a:pt x="1672" y="350"/>
                    </a:lnTo>
                    <a:lnTo>
                      <a:pt x="1663" y="321"/>
                    </a:lnTo>
                    <a:lnTo>
                      <a:pt x="1654" y="292"/>
                    </a:lnTo>
                    <a:lnTo>
                      <a:pt x="1570" y="10"/>
                    </a:lnTo>
                    <a:lnTo>
                      <a:pt x="1447" y="10"/>
                    </a:lnTo>
                    <a:lnTo>
                      <a:pt x="1647" y="631"/>
                    </a:lnTo>
                    <a:lnTo>
                      <a:pt x="1776" y="631"/>
                    </a:lnTo>
                    <a:close/>
                    <a:moveTo>
                      <a:pt x="1090" y="97"/>
                    </a:moveTo>
                    <a:lnTo>
                      <a:pt x="1101" y="95"/>
                    </a:lnTo>
                    <a:lnTo>
                      <a:pt x="1117" y="93"/>
                    </a:lnTo>
                    <a:lnTo>
                      <a:pt x="1136" y="92"/>
                    </a:lnTo>
                    <a:lnTo>
                      <a:pt x="1161" y="91"/>
                    </a:lnTo>
                    <a:lnTo>
                      <a:pt x="1174" y="92"/>
                    </a:lnTo>
                    <a:lnTo>
                      <a:pt x="1187" y="93"/>
                    </a:lnTo>
                    <a:lnTo>
                      <a:pt x="1199" y="95"/>
                    </a:lnTo>
                    <a:lnTo>
                      <a:pt x="1210" y="97"/>
                    </a:lnTo>
                    <a:lnTo>
                      <a:pt x="1222" y="100"/>
                    </a:lnTo>
                    <a:lnTo>
                      <a:pt x="1231" y="105"/>
                    </a:lnTo>
                    <a:lnTo>
                      <a:pt x="1240" y="109"/>
                    </a:lnTo>
                    <a:lnTo>
                      <a:pt x="1248" y="115"/>
                    </a:lnTo>
                    <a:lnTo>
                      <a:pt x="1256" y="121"/>
                    </a:lnTo>
                    <a:lnTo>
                      <a:pt x="1263" y="130"/>
                    </a:lnTo>
                    <a:lnTo>
                      <a:pt x="1268" y="137"/>
                    </a:lnTo>
                    <a:lnTo>
                      <a:pt x="1273" y="146"/>
                    </a:lnTo>
                    <a:lnTo>
                      <a:pt x="1277" y="156"/>
                    </a:lnTo>
                    <a:lnTo>
                      <a:pt x="1279" y="167"/>
                    </a:lnTo>
                    <a:lnTo>
                      <a:pt x="1281" y="178"/>
                    </a:lnTo>
                    <a:lnTo>
                      <a:pt x="1281" y="190"/>
                    </a:lnTo>
                    <a:lnTo>
                      <a:pt x="1281" y="202"/>
                    </a:lnTo>
                    <a:lnTo>
                      <a:pt x="1279" y="212"/>
                    </a:lnTo>
                    <a:lnTo>
                      <a:pt x="1277" y="222"/>
                    </a:lnTo>
                    <a:lnTo>
                      <a:pt x="1273" y="232"/>
                    </a:lnTo>
                    <a:lnTo>
                      <a:pt x="1268" y="242"/>
                    </a:lnTo>
                    <a:lnTo>
                      <a:pt x="1263" y="250"/>
                    </a:lnTo>
                    <a:lnTo>
                      <a:pt x="1255" y="257"/>
                    </a:lnTo>
                    <a:lnTo>
                      <a:pt x="1248" y="264"/>
                    </a:lnTo>
                    <a:lnTo>
                      <a:pt x="1240" y="271"/>
                    </a:lnTo>
                    <a:lnTo>
                      <a:pt x="1231" y="277"/>
                    </a:lnTo>
                    <a:lnTo>
                      <a:pt x="1221" y="281"/>
                    </a:lnTo>
                    <a:lnTo>
                      <a:pt x="1209" y="285"/>
                    </a:lnTo>
                    <a:lnTo>
                      <a:pt x="1197" y="288"/>
                    </a:lnTo>
                    <a:lnTo>
                      <a:pt x="1185" y="291"/>
                    </a:lnTo>
                    <a:lnTo>
                      <a:pt x="1171" y="292"/>
                    </a:lnTo>
                    <a:lnTo>
                      <a:pt x="1158" y="292"/>
                    </a:lnTo>
                    <a:lnTo>
                      <a:pt x="1090" y="292"/>
                    </a:lnTo>
                    <a:lnTo>
                      <a:pt x="1090" y="97"/>
                    </a:lnTo>
                    <a:close/>
                    <a:moveTo>
                      <a:pt x="978" y="631"/>
                    </a:moveTo>
                    <a:lnTo>
                      <a:pt x="1090" y="631"/>
                    </a:lnTo>
                    <a:lnTo>
                      <a:pt x="1090" y="375"/>
                    </a:lnTo>
                    <a:lnTo>
                      <a:pt x="1148" y="375"/>
                    </a:lnTo>
                    <a:lnTo>
                      <a:pt x="1159" y="377"/>
                    </a:lnTo>
                    <a:lnTo>
                      <a:pt x="1170" y="378"/>
                    </a:lnTo>
                    <a:lnTo>
                      <a:pt x="1180" y="380"/>
                    </a:lnTo>
                    <a:lnTo>
                      <a:pt x="1190" y="382"/>
                    </a:lnTo>
                    <a:lnTo>
                      <a:pt x="1198" y="385"/>
                    </a:lnTo>
                    <a:lnTo>
                      <a:pt x="1206" y="389"/>
                    </a:lnTo>
                    <a:lnTo>
                      <a:pt x="1213" y="394"/>
                    </a:lnTo>
                    <a:lnTo>
                      <a:pt x="1221" y="400"/>
                    </a:lnTo>
                    <a:lnTo>
                      <a:pt x="1227" y="407"/>
                    </a:lnTo>
                    <a:lnTo>
                      <a:pt x="1233" y="415"/>
                    </a:lnTo>
                    <a:lnTo>
                      <a:pt x="1238" y="424"/>
                    </a:lnTo>
                    <a:lnTo>
                      <a:pt x="1243" y="433"/>
                    </a:lnTo>
                    <a:lnTo>
                      <a:pt x="1247" y="444"/>
                    </a:lnTo>
                    <a:lnTo>
                      <a:pt x="1251" y="457"/>
                    </a:lnTo>
                    <a:lnTo>
                      <a:pt x="1255" y="470"/>
                    </a:lnTo>
                    <a:lnTo>
                      <a:pt x="1259" y="485"/>
                    </a:lnTo>
                    <a:lnTo>
                      <a:pt x="1272" y="537"/>
                    </a:lnTo>
                    <a:lnTo>
                      <a:pt x="1283" y="579"/>
                    </a:lnTo>
                    <a:lnTo>
                      <a:pt x="1288" y="597"/>
                    </a:lnTo>
                    <a:lnTo>
                      <a:pt x="1292" y="611"/>
                    </a:lnTo>
                    <a:lnTo>
                      <a:pt x="1297" y="622"/>
                    </a:lnTo>
                    <a:lnTo>
                      <a:pt x="1301" y="631"/>
                    </a:lnTo>
                    <a:lnTo>
                      <a:pt x="1417" y="631"/>
                    </a:lnTo>
                    <a:lnTo>
                      <a:pt x="1413" y="619"/>
                    </a:lnTo>
                    <a:lnTo>
                      <a:pt x="1406" y="605"/>
                    </a:lnTo>
                    <a:lnTo>
                      <a:pt x="1401" y="585"/>
                    </a:lnTo>
                    <a:lnTo>
                      <a:pt x="1395" y="565"/>
                    </a:lnTo>
                    <a:lnTo>
                      <a:pt x="1389" y="540"/>
                    </a:lnTo>
                    <a:lnTo>
                      <a:pt x="1382" y="514"/>
                    </a:lnTo>
                    <a:lnTo>
                      <a:pt x="1376" y="487"/>
                    </a:lnTo>
                    <a:lnTo>
                      <a:pt x="1368" y="458"/>
                    </a:lnTo>
                    <a:lnTo>
                      <a:pt x="1362" y="436"/>
                    </a:lnTo>
                    <a:lnTo>
                      <a:pt x="1354" y="416"/>
                    </a:lnTo>
                    <a:lnTo>
                      <a:pt x="1346" y="398"/>
                    </a:lnTo>
                    <a:lnTo>
                      <a:pt x="1336" y="382"/>
                    </a:lnTo>
                    <a:lnTo>
                      <a:pt x="1330" y="374"/>
                    </a:lnTo>
                    <a:lnTo>
                      <a:pt x="1324" y="367"/>
                    </a:lnTo>
                    <a:lnTo>
                      <a:pt x="1318" y="361"/>
                    </a:lnTo>
                    <a:lnTo>
                      <a:pt x="1312" y="355"/>
                    </a:lnTo>
                    <a:lnTo>
                      <a:pt x="1305" y="350"/>
                    </a:lnTo>
                    <a:lnTo>
                      <a:pt x="1298" y="346"/>
                    </a:lnTo>
                    <a:lnTo>
                      <a:pt x="1290" y="342"/>
                    </a:lnTo>
                    <a:lnTo>
                      <a:pt x="1282" y="337"/>
                    </a:lnTo>
                    <a:lnTo>
                      <a:pt x="1282" y="335"/>
                    </a:lnTo>
                    <a:lnTo>
                      <a:pt x="1292" y="330"/>
                    </a:lnTo>
                    <a:lnTo>
                      <a:pt x="1304" y="326"/>
                    </a:lnTo>
                    <a:lnTo>
                      <a:pt x="1314" y="320"/>
                    </a:lnTo>
                    <a:lnTo>
                      <a:pt x="1324" y="314"/>
                    </a:lnTo>
                    <a:lnTo>
                      <a:pt x="1334" y="306"/>
                    </a:lnTo>
                    <a:lnTo>
                      <a:pt x="1343" y="298"/>
                    </a:lnTo>
                    <a:lnTo>
                      <a:pt x="1352" y="289"/>
                    </a:lnTo>
                    <a:lnTo>
                      <a:pt x="1360" y="280"/>
                    </a:lnTo>
                    <a:lnTo>
                      <a:pt x="1367" y="270"/>
                    </a:lnTo>
                    <a:lnTo>
                      <a:pt x="1374" y="258"/>
                    </a:lnTo>
                    <a:lnTo>
                      <a:pt x="1380" y="247"/>
                    </a:lnTo>
                    <a:lnTo>
                      <a:pt x="1385" y="235"/>
                    </a:lnTo>
                    <a:lnTo>
                      <a:pt x="1389" y="222"/>
                    </a:lnTo>
                    <a:lnTo>
                      <a:pt x="1392" y="209"/>
                    </a:lnTo>
                    <a:lnTo>
                      <a:pt x="1394" y="194"/>
                    </a:lnTo>
                    <a:lnTo>
                      <a:pt x="1394" y="180"/>
                    </a:lnTo>
                    <a:lnTo>
                      <a:pt x="1393" y="160"/>
                    </a:lnTo>
                    <a:lnTo>
                      <a:pt x="1391" y="142"/>
                    </a:lnTo>
                    <a:lnTo>
                      <a:pt x="1386" y="124"/>
                    </a:lnTo>
                    <a:lnTo>
                      <a:pt x="1381" y="108"/>
                    </a:lnTo>
                    <a:lnTo>
                      <a:pt x="1373" y="94"/>
                    </a:lnTo>
                    <a:lnTo>
                      <a:pt x="1363" y="79"/>
                    </a:lnTo>
                    <a:lnTo>
                      <a:pt x="1353" y="67"/>
                    </a:lnTo>
                    <a:lnTo>
                      <a:pt x="1341" y="56"/>
                    </a:lnTo>
                    <a:lnTo>
                      <a:pt x="1333" y="49"/>
                    </a:lnTo>
                    <a:lnTo>
                      <a:pt x="1324" y="43"/>
                    </a:lnTo>
                    <a:lnTo>
                      <a:pt x="1315" y="38"/>
                    </a:lnTo>
                    <a:lnTo>
                      <a:pt x="1306" y="33"/>
                    </a:lnTo>
                    <a:lnTo>
                      <a:pt x="1296" y="28"/>
                    </a:lnTo>
                    <a:lnTo>
                      <a:pt x="1285" y="24"/>
                    </a:lnTo>
                    <a:lnTo>
                      <a:pt x="1275" y="21"/>
                    </a:lnTo>
                    <a:lnTo>
                      <a:pt x="1263" y="17"/>
                    </a:lnTo>
                    <a:lnTo>
                      <a:pt x="1238" y="12"/>
                    </a:lnTo>
                    <a:lnTo>
                      <a:pt x="1211" y="8"/>
                    </a:lnTo>
                    <a:lnTo>
                      <a:pt x="1181" y="6"/>
                    </a:lnTo>
                    <a:lnTo>
                      <a:pt x="1150" y="5"/>
                    </a:lnTo>
                    <a:lnTo>
                      <a:pt x="1125" y="5"/>
                    </a:lnTo>
                    <a:lnTo>
                      <a:pt x="1101" y="6"/>
                    </a:lnTo>
                    <a:lnTo>
                      <a:pt x="1078" y="7"/>
                    </a:lnTo>
                    <a:lnTo>
                      <a:pt x="1055" y="9"/>
                    </a:lnTo>
                    <a:lnTo>
                      <a:pt x="1034" y="11"/>
                    </a:lnTo>
                    <a:lnTo>
                      <a:pt x="1014" y="13"/>
                    </a:lnTo>
                    <a:lnTo>
                      <a:pt x="995" y="15"/>
                    </a:lnTo>
                    <a:lnTo>
                      <a:pt x="978" y="19"/>
                    </a:lnTo>
                    <a:lnTo>
                      <a:pt x="978" y="631"/>
                    </a:lnTo>
                    <a:close/>
                    <a:moveTo>
                      <a:pt x="852" y="263"/>
                    </a:moveTo>
                    <a:lnTo>
                      <a:pt x="617" y="263"/>
                    </a:lnTo>
                    <a:lnTo>
                      <a:pt x="617" y="104"/>
                    </a:lnTo>
                    <a:lnTo>
                      <a:pt x="865" y="104"/>
                    </a:lnTo>
                    <a:lnTo>
                      <a:pt x="865" y="10"/>
                    </a:lnTo>
                    <a:lnTo>
                      <a:pt x="504" y="10"/>
                    </a:lnTo>
                    <a:lnTo>
                      <a:pt x="504" y="631"/>
                    </a:lnTo>
                    <a:lnTo>
                      <a:pt x="879" y="631"/>
                    </a:lnTo>
                    <a:lnTo>
                      <a:pt x="879" y="537"/>
                    </a:lnTo>
                    <a:lnTo>
                      <a:pt x="617" y="537"/>
                    </a:lnTo>
                    <a:lnTo>
                      <a:pt x="617" y="355"/>
                    </a:lnTo>
                    <a:lnTo>
                      <a:pt x="852" y="355"/>
                    </a:lnTo>
                    <a:lnTo>
                      <a:pt x="852" y="263"/>
                    </a:lnTo>
                    <a:close/>
                    <a:moveTo>
                      <a:pt x="0" y="601"/>
                    </a:moveTo>
                    <a:lnTo>
                      <a:pt x="14" y="609"/>
                    </a:lnTo>
                    <a:lnTo>
                      <a:pt x="32" y="616"/>
                    </a:lnTo>
                    <a:lnTo>
                      <a:pt x="50" y="622"/>
                    </a:lnTo>
                    <a:lnTo>
                      <a:pt x="72" y="629"/>
                    </a:lnTo>
                    <a:lnTo>
                      <a:pt x="94" y="634"/>
                    </a:lnTo>
                    <a:lnTo>
                      <a:pt x="118" y="637"/>
                    </a:lnTo>
                    <a:lnTo>
                      <a:pt x="143" y="640"/>
                    </a:lnTo>
                    <a:lnTo>
                      <a:pt x="167" y="641"/>
                    </a:lnTo>
                    <a:lnTo>
                      <a:pt x="196" y="640"/>
                    </a:lnTo>
                    <a:lnTo>
                      <a:pt x="224" y="637"/>
                    </a:lnTo>
                    <a:lnTo>
                      <a:pt x="236" y="635"/>
                    </a:lnTo>
                    <a:lnTo>
                      <a:pt x="248" y="632"/>
                    </a:lnTo>
                    <a:lnTo>
                      <a:pt x="261" y="629"/>
                    </a:lnTo>
                    <a:lnTo>
                      <a:pt x="272" y="625"/>
                    </a:lnTo>
                    <a:lnTo>
                      <a:pt x="282" y="621"/>
                    </a:lnTo>
                    <a:lnTo>
                      <a:pt x="293" y="617"/>
                    </a:lnTo>
                    <a:lnTo>
                      <a:pt x="303" y="613"/>
                    </a:lnTo>
                    <a:lnTo>
                      <a:pt x="312" y="608"/>
                    </a:lnTo>
                    <a:lnTo>
                      <a:pt x="321" y="603"/>
                    </a:lnTo>
                    <a:lnTo>
                      <a:pt x="330" y="597"/>
                    </a:lnTo>
                    <a:lnTo>
                      <a:pt x="338" y="591"/>
                    </a:lnTo>
                    <a:lnTo>
                      <a:pt x="345" y="584"/>
                    </a:lnTo>
                    <a:lnTo>
                      <a:pt x="352" y="578"/>
                    </a:lnTo>
                    <a:lnTo>
                      <a:pt x="358" y="571"/>
                    </a:lnTo>
                    <a:lnTo>
                      <a:pt x="365" y="564"/>
                    </a:lnTo>
                    <a:lnTo>
                      <a:pt x="371" y="557"/>
                    </a:lnTo>
                    <a:lnTo>
                      <a:pt x="380" y="541"/>
                    </a:lnTo>
                    <a:lnTo>
                      <a:pt x="388" y="526"/>
                    </a:lnTo>
                    <a:lnTo>
                      <a:pt x="394" y="508"/>
                    </a:lnTo>
                    <a:lnTo>
                      <a:pt x="400" y="491"/>
                    </a:lnTo>
                    <a:lnTo>
                      <a:pt x="402" y="472"/>
                    </a:lnTo>
                    <a:lnTo>
                      <a:pt x="403" y="454"/>
                    </a:lnTo>
                    <a:lnTo>
                      <a:pt x="402" y="437"/>
                    </a:lnTo>
                    <a:lnTo>
                      <a:pt x="401" y="422"/>
                    </a:lnTo>
                    <a:lnTo>
                      <a:pt x="397" y="407"/>
                    </a:lnTo>
                    <a:lnTo>
                      <a:pt x="393" y="393"/>
                    </a:lnTo>
                    <a:lnTo>
                      <a:pt x="387" y="380"/>
                    </a:lnTo>
                    <a:lnTo>
                      <a:pt x="381" y="367"/>
                    </a:lnTo>
                    <a:lnTo>
                      <a:pt x="373" y="355"/>
                    </a:lnTo>
                    <a:lnTo>
                      <a:pt x="364" y="344"/>
                    </a:lnTo>
                    <a:lnTo>
                      <a:pt x="353" y="332"/>
                    </a:lnTo>
                    <a:lnTo>
                      <a:pt x="341" y="322"/>
                    </a:lnTo>
                    <a:lnTo>
                      <a:pt x="328" y="313"/>
                    </a:lnTo>
                    <a:lnTo>
                      <a:pt x="313" y="303"/>
                    </a:lnTo>
                    <a:lnTo>
                      <a:pt x="298" y="294"/>
                    </a:lnTo>
                    <a:lnTo>
                      <a:pt x="281" y="286"/>
                    </a:lnTo>
                    <a:lnTo>
                      <a:pt x="263" y="278"/>
                    </a:lnTo>
                    <a:lnTo>
                      <a:pt x="243" y="270"/>
                    </a:lnTo>
                    <a:lnTo>
                      <a:pt x="215" y="258"/>
                    </a:lnTo>
                    <a:lnTo>
                      <a:pt x="190" y="247"/>
                    </a:lnTo>
                    <a:lnTo>
                      <a:pt x="179" y="242"/>
                    </a:lnTo>
                    <a:lnTo>
                      <a:pt x="169" y="236"/>
                    </a:lnTo>
                    <a:lnTo>
                      <a:pt x="161" y="230"/>
                    </a:lnTo>
                    <a:lnTo>
                      <a:pt x="153" y="224"/>
                    </a:lnTo>
                    <a:lnTo>
                      <a:pt x="146" y="219"/>
                    </a:lnTo>
                    <a:lnTo>
                      <a:pt x="141" y="213"/>
                    </a:lnTo>
                    <a:lnTo>
                      <a:pt x="135" y="206"/>
                    </a:lnTo>
                    <a:lnTo>
                      <a:pt x="131" y="200"/>
                    </a:lnTo>
                    <a:lnTo>
                      <a:pt x="128" y="192"/>
                    </a:lnTo>
                    <a:lnTo>
                      <a:pt x="126" y="184"/>
                    </a:lnTo>
                    <a:lnTo>
                      <a:pt x="125" y="177"/>
                    </a:lnTo>
                    <a:lnTo>
                      <a:pt x="125" y="168"/>
                    </a:lnTo>
                    <a:lnTo>
                      <a:pt x="125" y="162"/>
                    </a:lnTo>
                    <a:lnTo>
                      <a:pt x="126" y="154"/>
                    </a:lnTo>
                    <a:lnTo>
                      <a:pt x="128" y="147"/>
                    </a:lnTo>
                    <a:lnTo>
                      <a:pt x="130" y="141"/>
                    </a:lnTo>
                    <a:lnTo>
                      <a:pt x="134" y="135"/>
                    </a:lnTo>
                    <a:lnTo>
                      <a:pt x="139" y="129"/>
                    </a:lnTo>
                    <a:lnTo>
                      <a:pt x="143" y="122"/>
                    </a:lnTo>
                    <a:lnTo>
                      <a:pt x="149" y="117"/>
                    </a:lnTo>
                    <a:lnTo>
                      <a:pt x="156" y="112"/>
                    </a:lnTo>
                    <a:lnTo>
                      <a:pt x="163" y="107"/>
                    </a:lnTo>
                    <a:lnTo>
                      <a:pt x="171" y="103"/>
                    </a:lnTo>
                    <a:lnTo>
                      <a:pt x="181" y="100"/>
                    </a:lnTo>
                    <a:lnTo>
                      <a:pt x="191" y="97"/>
                    </a:lnTo>
                    <a:lnTo>
                      <a:pt x="202" y="95"/>
                    </a:lnTo>
                    <a:lnTo>
                      <a:pt x="215" y="94"/>
                    </a:lnTo>
                    <a:lnTo>
                      <a:pt x="227" y="94"/>
                    </a:lnTo>
                    <a:lnTo>
                      <a:pt x="248" y="94"/>
                    </a:lnTo>
                    <a:lnTo>
                      <a:pt x="268" y="96"/>
                    </a:lnTo>
                    <a:lnTo>
                      <a:pt x="285" y="100"/>
                    </a:lnTo>
                    <a:lnTo>
                      <a:pt x="302" y="104"/>
                    </a:lnTo>
                    <a:lnTo>
                      <a:pt x="317" y="108"/>
                    </a:lnTo>
                    <a:lnTo>
                      <a:pt x="331" y="113"/>
                    </a:lnTo>
                    <a:lnTo>
                      <a:pt x="342" y="118"/>
                    </a:lnTo>
                    <a:lnTo>
                      <a:pt x="351" y="122"/>
                    </a:lnTo>
                    <a:lnTo>
                      <a:pt x="378" y="31"/>
                    </a:lnTo>
                    <a:lnTo>
                      <a:pt x="366" y="25"/>
                    </a:lnTo>
                    <a:lnTo>
                      <a:pt x="350" y="20"/>
                    </a:lnTo>
                    <a:lnTo>
                      <a:pt x="335" y="14"/>
                    </a:lnTo>
                    <a:lnTo>
                      <a:pt x="316" y="9"/>
                    </a:lnTo>
                    <a:lnTo>
                      <a:pt x="298" y="6"/>
                    </a:lnTo>
                    <a:lnTo>
                      <a:pt x="276" y="3"/>
                    </a:lnTo>
                    <a:lnTo>
                      <a:pt x="254" y="1"/>
                    </a:lnTo>
                    <a:lnTo>
                      <a:pt x="229" y="0"/>
                    </a:lnTo>
                    <a:lnTo>
                      <a:pt x="204" y="1"/>
                    </a:lnTo>
                    <a:lnTo>
                      <a:pt x="182" y="4"/>
                    </a:lnTo>
                    <a:lnTo>
                      <a:pt x="159" y="8"/>
                    </a:lnTo>
                    <a:lnTo>
                      <a:pt x="139" y="14"/>
                    </a:lnTo>
                    <a:lnTo>
                      <a:pt x="119" y="22"/>
                    </a:lnTo>
                    <a:lnTo>
                      <a:pt x="101" y="30"/>
                    </a:lnTo>
                    <a:lnTo>
                      <a:pt x="84" y="40"/>
                    </a:lnTo>
                    <a:lnTo>
                      <a:pt x="70" y="51"/>
                    </a:lnTo>
                    <a:lnTo>
                      <a:pt x="56" y="64"/>
                    </a:lnTo>
                    <a:lnTo>
                      <a:pt x="44" y="77"/>
                    </a:lnTo>
                    <a:lnTo>
                      <a:pt x="34" y="93"/>
                    </a:lnTo>
                    <a:lnTo>
                      <a:pt x="26" y="108"/>
                    </a:lnTo>
                    <a:lnTo>
                      <a:pt x="18" y="124"/>
                    </a:lnTo>
                    <a:lnTo>
                      <a:pt x="14" y="142"/>
                    </a:lnTo>
                    <a:lnTo>
                      <a:pt x="11" y="159"/>
                    </a:lnTo>
                    <a:lnTo>
                      <a:pt x="10" y="179"/>
                    </a:lnTo>
                    <a:lnTo>
                      <a:pt x="11" y="194"/>
                    </a:lnTo>
                    <a:lnTo>
                      <a:pt x="13" y="211"/>
                    </a:lnTo>
                    <a:lnTo>
                      <a:pt x="16" y="225"/>
                    </a:lnTo>
                    <a:lnTo>
                      <a:pt x="21" y="240"/>
                    </a:lnTo>
                    <a:lnTo>
                      <a:pt x="29" y="253"/>
                    </a:lnTo>
                    <a:lnTo>
                      <a:pt x="36" y="265"/>
                    </a:lnTo>
                    <a:lnTo>
                      <a:pt x="45" y="277"/>
                    </a:lnTo>
                    <a:lnTo>
                      <a:pt x="55" y="288"/>
                    </a:lnTo>
                    <a:lnTo>
                      <a:pt x="67" y="299"/>
                    </a:lnTo>
                    <a:lnTo>
                      <a:pt x="80" y="310"/>
                    </a:lnTo>
                    <a:lnTo>
                      <a:pt x="93" y="319"/>
                    </a:lnTo>
                    <a:lnTo>
                      <a:pt x="109" y="328"/>
                    </a:lnTo>
                    <a:lnTo>
                      <a:pt x="124" y="336"/>
                    </a:lnTo>
                    <a:lnTo>
                      <a:pt x="142" y="345"/>
                    </a:lnTo>
                    <a:lnTo>
                      <a:pt x="159" y="352"/>
                    </a:lnTo>
                    <a:lnTo>
                      <a:pt x="178" y="359"/>
                    </a:lnTo>
                    <a:lnTo>
                      <a:pt x="205" y="369"/>
                    </a:lnTo>
                    <a:lnTo>
                      <a:pt x="228" y="381"/>
                    </a:lnTo>
                    <a:lnTo>
                      <a:pt x="238" y="386"/>
                    </a:lnTo>
                    <a:lnTo>
                      <a:pt x="247" y="392"/>
                    </a:lnTo>
                    <a:lnTo>
                      <a:pt x="255" y="397"/>
                    </a:lnTo>
                    <a:lnTo>
                      <a:pt x="262" y="403"/>
                    </a:lnTo>
                    <a:lnTo>
                      <a:pt x="268" y="409"/>
                    </a:lnTo>
                    <a:lnTo>
                      <a:pt x="273" y="417"/>
                    </a:lnTo>
                    <a:lnTo>
                      <a:pt x="278" y="423"/>
                    </a:lnTo>
                    <a:lnTo>
                      <a:pt x="281" y="430"/>
                    </a:lnTo>
                    <a:lnTo>
                      <a:pt x="284" y="437"/>
                    </a:lnTo>
                    <a:lnTo>
                      <a:pt x="287" y="445"/>
                    </a:lnTo>
                    <a:lnTo>
                      <a:pt x="288" y="454"/>
                    </a:lnTo>
                    <a:lnTo>
                      <a:pt x="288" y="462"/>
                    </a:lnTo>
                    <a:lnTo>
                      <a:pt x="288" y="471"/>
                    </a:lnTo>
                    <a:lnTo>
                      <a:pt x="285" y="480"/>
                    </a:lnTo>
                    <a:lnTo>
                      <a:pt x="283" y="489"/>
                    </a:lnTo>
                    <a:lnTo>
                      <a:pt x="280" y="497"/>
                    </a:lnTo>
                    <a:lnTo>
                      <a:pt x="276" y="504"/>
                    </a:lnTo>
                    <a:lnTo>
                      <a:pt x="271" y="511"/>
                    </a:lnTo>
                    <a:lnTo>
                      <a:pt x="265" y="517"/>
                    </a:lnTo>
                    <a:lnTo>
                      <a:pt x="259" y="524"/>
                    </a:lnTo>
                    <a:lnTo>
                      <a:pt x="251" y="529"/>
                    </a:lnTo>
                    <a:lnTo>
                      <a:pt x="242" y="533"/>
                    </a:lnTo>
                    <a:lnTo>
                      <a:pt x="233" y="537"/>
                    </a:lnTo>
                    <a:lnTo>
                      <a:pt x="223" y="540"/>
                    </a:lnTo>
                    <a:lnTo>
                      <a:pt x="213" y="543"/>
                    </a:lnTo>
                    <a:lnTo>
                      <a:pt x="200" y="545"/>
                    </a:lnTo>
                    <a:lnTo>
                      <a:pt x="188" y="546"/>
                    </a:lnTo>
                    <a:lnTo>
                      <a:pt x="175" y="546"/>
                    </a:lnTo>
                    <a:lnTo>
                      <a:pt x="154" y="546"/>
                    </a:lnTo>
                    <a:lnTo>
                      <a:pt x="132" y="543"/>
                    </a:lnTo>
                    <a:lnTo>
                      <a:pt x="112" y="540"/>
                    </a:lnTo>
                    <a:lnTo>
                      <a:pt x="92" y="535"/>
                    </a:lnTo>
                    <a:lnTo>
                      <a:pt x="74" y="529"/>
                    </a:lnTo>
                    <a:lnTo>
                      <a:pt x="56" y="523"/>
                    </a:lnTo>
                    <a:lnTo>
                      <a:pt x="40" y="514"/>
                    </a:lnTo>
                    <a:lnTo>
                      <a:pt x="26" y="507"/>
                    </a:lnTo>
                    <a:lnTo>
                      <a:pt x="0" y="60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bg1"/>
                  </a:solidFill>
                  <a:latin typeface="Myriad Pro"/>
                </a:endParaRPr>
              </a:p>
            </p:txBody>
          </p:sp>
          <p:sp>
            <p:nvSpPr>
              <p:cNvPr id="26" name="Freeform 25"/>
              <p:cNvSpPr>
                <a:spLocks noEditPoints="1"/>
              </p:cNvSpPr>
              <p:nvPr/>
            </p:nvSpPr>
            <p:spPr bwMode="auto">
              <a:xfrm>
                <a:off x="623721" y="6650480"/>
                <a:ext cx="1169987" cy="127000"/>
              </a:xfrm>
              <a:custGeom>
                <a:avLst/>
                <a:gdLst/>
                <a:ahLst/>
                <a:cxnLst>
                  <a:cxn ang="0">
                    <a:pos x="5506" y="10"/>
                  </a:cxn>
                  <a:cxn ang="0">
                    <a:pos x="5169" y="544"/>
                  </a:cxn>
                  <a:cxn ang="0">
                    <a:pos x="5029" y="477"/>
                  </a:cxn>
                  <a:cxn ang="0">
                    <a:pos x="4982" y="270"/>
                  </a:cxn>
                  <a:cxn ang="0">
                    <a:pos x="5063" y="133"/>
                  </a:cxn>
                  <a:cxn ang="0">
                    <a:pos x="5293" y="109"/>
                  </a:cxn>
                  <a:cxn ang="0">
                    <a:pos x="5122" y="6"/>
                  </a:cxn>
                  <a:cxn ang="0">
                    <a:pos x="4924" y="122"/>
                  </a:cxn>
                  <a:cxn ang="0">
                    <a:pos x="4861" y="362"/>
                  </a:cxn>
                  <a:cxn ang="0">
                    <a:pos x="4955" y="565"/>
                  </a:cxn>
                  <a:cxn ang="0">
                    <a:pos x="5175" y="641"/>
                  </a:cxn>
                  <a:cxn ang="0">
                    <a:pos x="4373" y="269"/>
                  </a:cxn>
                  <a:cxn ang="0">
                    <a:pos x="4761" y="631"/>
                  </a:cxn>
                  <a:cxn ang="0">
                    <a:pos x="4630" y="407"/>
                  </a:cxn>
                  <a:cxn ang="0">
                    <a:pos x="3905" y="100"/>
                  </a:cxn>
                  <a:cxn ang="0">
                    <a:pos x="3809" y="456"/>
                  </a:cxn>
                  <a:cxn ang="0">
                    <a:pos x="3020" y="10"/>
                  </a:cxn>
                  <a:cxn ang="0">
                    <a:pos x="2324" y="528"/>
                  </a:cxn>
                  <a:cxn ang="0">
                    <a:pos x="2455" y="633"/>
                  </a:cxn>
                  <a:cxn ang="0">
                    <a:pos x="2663" y="610"/>
                  </a:cxn>
                  <a:cxn ang="0">
                    <a:pos x="2767" y="461"/>
                  </a:cxn>
                  <a:cxn ang="0">
                    <a:pos x="2644" y="481"/>
                  </a:cxn>
                  <a:cxn ang="0">
                    <a:pos x="2470" y="533"/>
                  </a:cxn>
                  <a:cxn ang="0">
                    <a:pos x="1803" y="609"/>
                  </a:cxn>
                  <a:cxn ang="0">
                    <a:pos x="2082" y="617"/>
                  </a:cxn>
                  <a:cxn ang="0">
                    <a:pos x="2191" y="472"/>
                  </a:cxn>
                  <a:cxn ang="0">
                    <a:pos x="2070" y="286"/>
                  </a:cxn>
                  <a:cxn ang="0">
                    <a:pos x="1914" y="177"/>
                  </a:cxn>
                  <a:cxn ang="0">
                    <a:pos x="1991" y="95"/>
                  </a:cxn>
                  <a:cxn ang="0">
                    <a:pos x="2106" y="9"/>
                  </a:cxn>
                  <a:cxn ang="0">
                    <a:pos x="1823" y="93"/>
                  </a:cxn>
                  <a:cxn ang="0">
                    <a:pos x="1869" y="310"/>
                  </a:cxn>
                  <a:cxn ang="0">
                    <a:pos x="2067" y="423"/>
                  </a:cxn>
                  <a:cxn ang="0">
                    <a:pos x="2031" y="533"/>
                  </a:cxn>
                  <a:cxn ang="0">
                    <a:pos x="1789" y="601"/>
                  </a:cxn>
                  <a:cxn ang="0">
                    <a:pos x="1348" y="251"/>
                  </a:cxn>
                  <a:cxn ang="0">
                    <a:pos x="1587" y="422"/>
                  </a:cxn>
                  <a:cxn ang="0">
                    <a:pos x="1300" y="631"/>
                  </a:cxn>
                  <a:cxn ang="0">
                    <a:pos x="679" y="482"/>
                  </a:cxn>
                  <a:cxn ang="0">
                    <a:pos x="668" y="177"/>
                  </a:cxn>
                  <a:cxn ang="0">
                    <a:pos x="807" y="91"/>
                  </a:cxn>
                  <a:cxn ang="0">
                    <a:pos x="944" y="177"/>
                  </a:cxn>
                  <a:cxn ang="0">
                    <a:pos x="933" y="482"/>
                  </a:cxn>
                  <a:cxn ang="0">
                    <a:pos x="804" y="550"/>
                  </a:cxn>
                  <a:cxn ang="0">
                    <a:pos x="993" y="575"/>
                  </a:cxn>
                  <a:cxn ang="0">
                    <a:pos x="1094" y="370"/>
                  </a:cxn>
                  <a:cxn ang="0">
                    <a:pos x="1054" y="137"/>
                  </a:cxn>
                  <a:cxn ang="0">
                    <a:pos x="890" y="9"/>
                  </a:cxn>
                  <a:cxn ang="0">
                    <a:pos x="665" y="37"/>
                  </a:cxn>
                  <a:cxn ang="0">
                    <a:pos x="531" y="209"/>
                  </a:cxn>
                  <a:cxn ang="0">
                    <a:pos x="535" y="452"/>
                  </a:cxn>
                  <a:cxn ang="0">
                    <a:pos x="670" y="611"/>
                  </a:cxn>
                  <a:cxn ang="0">
                    <a:pos x="403" y="539"/>
                  </a:cxn>
                  <a:cxn ang="0">
                    <a:pos x="216" y="516"/>
                  </a:cxn>
                  <a:cxn ang="0">
                    <a:pos x="123" y="371"/>
                  </a:cxn>
                  <a:cxn ang="0">
                    <a:pos x="160" y="176"/>
                  </a:cxn>
                  <a:cxn ang="0">
                    <a:pos x="337" y="94"/>
                  </a:cxn>
                  <a:cxn ang="0">
                    <a:pos x="383" y="3"/>
                  </a:cxn>
                  <a:cxn ang="0">
                    <a:pos x="130" y="59"/>
                  </a:cxn>
                  <a:cxn ang="0">
                    <a:pos x="6" y="255"/>
                  </a:cxn>
                  <a:cxn ang="0">
                    <a:pos x="41" y="497"/>
                  </a:cxn>
                  <a:cxn ang="0">
                    <a:pos x="215" y="628"/>
                  </a:cxn>
                  <a:cxn ang="0">
                    <a:pos x="458" y="523"/>
                  </a:cxn>
                </a:cxnLst>
                <a:rect l="0" t="0" r="r" b="b"/>
                <a:pathLst>
                  <a:path w="5893" h="641">
                    <a:moveTo>
                      <a:pt x="5686" y="631"/>
                    </a:moveTo>
                    <a:lnTo>
                      <a:pt x="5686" y="369"/>
                    </a:lnTo>
                    <a:lnTo>
                      <a:pt x="5893" y="10"/>
                    </a:lnTo>
                    <a:lnTo>
                      <a:pt x="5764" y="10"/>
                    </a:lnTo>
                    <a:lnTo>
                      <a:pt x="5690" y="169"/>
                    </a:lnTo>
                    <a:lnTo>
                      <a:pt x="5675" y="202"/>
                    </a:lnTo>
                    <a:lnTo>
                      <a:pt x="5661" y="232"/>
                    </a:lnTo>
                    <a:lnTo>
                      <a:pt x="5648" y="262"/>
                    </a:lnTo>
                    <a:lnTo>
                      <a:pt x="5636" y="292"/>
                    </a:lnTo>
                    <a:lnTo>
                      <a:pt x="5635" y="292"/>
                    </a:lnTo>
                    <a:lnTo>
                      <a:pt x="5621" y="261"/>
                    </a:lnTo>
                    <a:lnTo>
                      <a:pt x="5609" y="232"/>
                    </a:lnTo>
                    <a:lnTo>
                      <a:pt x="5596" y="202"/>
                    </a:lnTo>
                    <a:lnTo>
                      <a:pt x="5580" y="170"/>
                    </a:lnTo>
                    <a:lnTo>
                      <a:pt x="5506" y="10"/>
                    </a:lnTo>
                    <a:lnTo>
                      <a:pt x="5377" y="10"/>
                    </a:lnTo>
                    <a:lnTo>
                      <a:pt x="5573" y="372"/>
                    </a:lnTo>
                    <a:lnTo>
                      <a:pt x="5573" y="631"/>
                    </a:lnTo>
                    <a:lnTo>
                      <a:pt x="5686" y="631"/>
                    </a:lnTo>
                    <a:close/>
                    <a:moveTo>
                      <a:pt x="5318" y="523"/>
                    </a:moveTo>
                    <a:lnTo>
                      <a:pt x="5306" y="528"/>
                    </a:lnTo>
                    <a:lnTo>
                      <a:pt x="5293" y="532"/>
                    </a:lnTo>
                    <a:lnTo>
                      <a:pt x="5277" y="536"/>
                    </a:lnTo>
                    <a:lnTo>
                      <a:pt x="5262" y="539"/>
                    </a:lnTo>
                    <a:lnTo>
                      <a:pt x="5245" y="542"/>
                    </a:lnTo>
                    <a:lnTo>
                      <a:pt x="5229" y="544"/>
                    </a:lnTo>
                    <a:lnTo>
                      <a:pt x="5211" y="545"/>
                    </a:lnTo>
                    <a:lnTo>
                      <a:pt x="5194" y="545"/>
                    </a:lnTo>
                    <a:lnTo>
                      <a:pt x="5182" y="545"/>
                    </a:lnTo>
                    <a:lnTo>
                      <a:pt x="5169" y="544"/>
                    </a:lnTo>
                    <a:lnTo>
                      <a:pt x="5157" y="543"/>
                    </a:lnTo>
                    <a:lnTo>
                      <a:pt x="5146" y="541"/>
                    </a:lnTo>
                    <a:lnTo>
                      <a:pt x="5134" y="539"/>
                    </a:lnTo>
                    <a:lnTo>
                      <a:pt x="5124" y="537"/>
                    </a:lnTo>
                    <a:lnTo>
                      <a:pt x="5113" y="534"/>
                    </a:lnTo>
                    <a:lnTo>
                      <a:pt x="5104" y="530"/>
                    </a:lnTo>
                    <a:lnTo>
                      <a:pt x="5093" y="526"/>
                    </a:lnTo>
                    <a:lnTo>
                      <a:pt x="5084" y="522"/>
                    </a:lnTo>
                    <a:lnTo>
                      <a:pt x="5075" y="516"/>
                    </a:lnTo>
                    <a:lnTo>
                      <a:pt x="5067" y="511"/>
                    </a:lnTo>
                    <a:lnTo>
                      <a:pt x="5057" y="505"/>
                    </a:lnTo>
                    <a:lnTo>
                      <a:pt x="5050" y="499"/>
                    </a:lnTo>
                    <a:lnTo>
                      <a:pt x="5042" y="492"/>
                    </a:lnTo>
                    <a:lnTo>
                      <a:pt x="5036" y="486"/>
                    </a:lnTo>
                    <a:lnTo>
                      <a:pt x="5029" y="477"/>
                    </a:lnTo>
                    <a:lnTo>
                      <a:pt x="5022" y="470"/>
                    </a:lnTo>
                    <a:lnTo>
                      <a:pt x="5016" y="462"/>
                    </a:lnTo>
                    <a:lnTo>
                      <a:pt x="5011" y="453"/>
                    </a:lnTo>
                    <a:lnTo>
                      <a:pt x="5006" y="443"/>
                    </a:lnTo>
                    <a:lnTo>
                      <a:pt x="5001" y="434"/>
                    </a:lnTo>
                    <a:lnTo>
                      <a:pt x="4997" y="425"/>
                    </a:lnTo>
                    <a:lnTo>
                      <a:pt x="4993" y="415"/>
                    </a:lnTo>
                    <a:lnTo>
                      <a:pt x="4986" y="393"/>
                    </a:lnTo>
                    <a:lnTo>
                      <a:pt x="4982" y="371"/>
                    </a:lnTo>
                    <a:lnTo>
                      <a:pt x="4979" y="347"/>
                    </a:lnTo>
                    <a:lnTo>
                      <a:pt x="4978" y="322"/>
                    </a:lnTo>
                    <a:lnTo>
                      <a:pt x="4979" y="309"/>
                    </a:lnTo>
                    <a:lnTo>
                      <a:pt x="4979" y="295"/>
                    </a:lnTo>
                    <a:lnTo>
                      <a:pt x="4981" y="282"/>
                    </a:lnTo>
                    <a:lnTo>
                      <a:pt x="4982" y="270"/>
                    </a:lnTo>
                    <a:lnTo>
                      <a:pt x="4985" y="257"/>
                    </a:lnTo>
                    <a:lnTo>
                      <a:pt x="4987" y="246"/>
                    </a:lnTo>
                    <a:lnTo>
                      <a:pt x="4991" y="235"/>
                    </a:lnTo>
                    <a:lnTo>
                      <a:pt x="4995" y="223"/>
                    </a:lnTo>
                    <a:lnTo>
                      <a:pt x="4999" y="213"/>
                    </a:lnTo>
                    <a:lnTo>
                      <a:pt x="5004" y="203"/>
                    </a:lnTo>
                    <a:lnTo>
                      <a:pt x="5008" y="193"/>
                    </a:lnTo>
                    <a:lnTo>
                      <a:pt x="5014" y="184"/>
                    </a:lnTo>
                    <a:lnTo>
                      <a:pt x="5019" y="176"/>
                    </a:lnTo>
                    <a:lnTo>
                      <a:pt x="5026" y="168"/>
                    </a:lnTo>
                    <a:lnTo>
                      <a:pt x="5033" y="159"/>
                    </a:lnTo>
                    <a:lnTo>
                      <a:pt x="5040" y="152"/>
                    </a:lnTo>
                    <a:lnTo>
                      <a:pt x="5047" y="145"/>
                    </a:lnTo>
                    <a:lnTo>
                      <a:pt x="5055" y="139"/>
                    </a:lnTo>
                    <a:lnTo>
                      <a:pt x="5063" y="133"/>
                    </a:lnTo>
                    <a:lnTo>
                      <a:pt x="5072" y="127"/>
                    </a:lnTo>
                    <a:lnTo>
                      <a:pt x="5080" y="121"/>
                    </a:lnTo>
                    <a:lnTo>
                      <a:pt x="5089" y="117"/>
                    </a:lnTo>
                    <a:lnTo>
                      <a:pt x="5098" y="112"/>
                    </a:lnTo>
                    <a:lnTo>
                      <a:pt x="5109" y="109"/>
                    </a:lnTo>
                    <a:lnTo>
                      <a:pt x="5129" y="102"/>
                    </a:lnTo>
                    <a:lnTo>
                      <a:pt x="5150" y="98"/>
                    </a:lnTo>
                    <a:lnTo>
                      <a:pt x="5172" y="95"/>
                    </a:lnTo>
                    <a:lnTo>
                      <a:pt x="5196" y="94"/>
                    </a:lnTo>
                    <a:lnTo>
                      <a:pt x="5215" y="95"/>
                    </a:lnTo>
                    <a:lnTo>
                      <a:pt x="5232" y="96"/>
                    </a:lnTo>
                    <a:lnTo>
                      <a:pt x="5248" y="98"/>
                    </a:lnTo>
                    <a:lnTo>
                      <a:pt x="5264" y="101"/>
                    </a:lnTo>
                    <a:lnTo>
                      <a:pt x="5279" y="105"/>
                    </a:lnTo>
                    <a:lnTo>
                      <a:pt x="5293" y="109"/>
                    </a:lnTo>
                    <a:lnTo>
                      <a:pt x="5305" y="113"/>
                    </a:lnTo>
                    <a:lnTo>
                      <a:pt x="5316" y="118"/>
                    </a:lnTo>
                    <a:lnTo>
                      <a:pt x="5341" y="28"/>
                    </a:lnTo>
                    <a:lnTo>
                      <a:pt x="5332" y="24"/>
                    </a:lnTo>
                    <a:lnTo>
                      <a:pt x="5318" y="19"/>
                    </a:lnTo>
                    <a:lnTo>
                      <a:pt x="5303" y="13"/>
                    </a:lnTo>
                    <a:lnTo>
                      <a:pt x="5285" y="9"/>
                    </a:lnTo>
                    <a:lnTo>
                      <a:pt x="5265" y="6"/>
                    </a:lnTo>
                    <a:lnTo>
                      <a:pt x="5242" y="3"/>
                    </a:lnTo>
                    <a:lnTo>
                      <a:pt x="5218" y="1"/>
                    </a:lnTo>
                    <a:lnTo>
                      <a:pt x="5191" y="0"/>
                    </a:lnTo>
                    <a:lnTo>
                      <a:pt x="5173" y="1"/>
                    </a:lnTo>
                    <a:lnTo>
                      <a:pt x="5156" y="2"/>
                    </a:lnTo>
                    <a:lnTo>
                      <a:pt x="5139" y="4"/>
                    </a:lnTo>
                    <a:lnTo>
                      <a:pt x="5122" y="6"/>
                    </a:lnTo>
                    <a:lnTo>
                      <a:pt x="5106" y="9"/>
                    </a:lnTo>
                    <a:lnTo>
                      <a:pt x="5090" y="13"/>
                    </a:lnTo>
                    <a:lnTo>
                      <a:pt x="5075" y="17"/>
                    </a:lnTo>
                    <a:lnTo>
                      <a:pt x="5059" y="23"/>
                    </a:lnTo>
                    <a:lnTo>
                      <a:pt x="5045" y="29"/>
                    </a:lnTo>
                    <a:lnTo>
                      <a:pt x="5031" y="35"/>
                    </a:lnTo>
                    <a:lnTo>
                      <a:pt x="5016" y="42"/>
                    </a:lnTo>
                    <a:lnTo>
                      <a:pt x="5003" y="50"/>
                    </a:lnTo>
                    <a:lnTo>
                      <a:pt x="4989" y="59"/>
                    </a:lnTo>
                    <a:lnTo>
                      <a:pt x="4977" y="68"/>
                    </a:lnTo>
                    <a:lnTo>
                      <a:pt x="4966" y="77"/>
                    </a:lnTo>
                    <a:lnTo>
                      <a:pt x="4955" y="87"/>
                    </a:lnTo>
                    <a:lnTo>
                      <a:pt x="4943" y="99"/>
                    </a:lnTo>
                    <a:lnTo>
                      <a:pt x="4933" y="110"/>
                    </a:lnTo>
                    <a:lnTo>
                      <a:pt x="4924" y="122"/>
                    </a:lnTo>
                    <a:lnTo>
                      <a:pt x="4914" y="135"/>
                    </a:lnTo>
                    <a:lnTo>
                      <a:pt x="4906" y="148"/>
                    </a:lnTo>
                    <a:lnTo>
                      <a:pt x="4898" y="162"/>
                    </a:lnTo>
                    <a:lnTo>
                      <a:pt x="4891" y="176"/>
                    </a:lnTo>
                    <a:lnTo>
                      <a:pt x="4885" y="190"/>
                    </a:lnTo>
                    <a:lnTo>
                      <a:pt x="4879" y="206"/>
                    </a:lnTo>
                    <a:lnTo>
                      <a:pt x="4873" y="222"/>
                    </a:lnTo>
                    <a:lnTo>
                      <a:pt x="4869" y="239"/>
                    </a:lnTo>
                    <a:lnTo>
                      <a:pt x="4866" y="255"/>
                    </a:lnTo>
                    <a:lnTo>
                      <a:pt x="4863" y="273"/>
                    </a:lnTo>
                    <a:lnTo>
                      <a:pt x="4861" y="290"/>
                    </a:lnTo>
                    <a:lnTo>
                      <a:pt x="4860" y="309"/>
                    </a:lnTo>
                    <a:lnTo>
                      <a:pt x="4859" y="328"/>
                    </a:lnTo>
                    <a:lnTo>
                      <a:pt x="4860" y="346"/>
                    </a:lnTo>
                    <a:lnTo>
                      <a:pt x="4861" y="362"/>
                    </a:lnTo>
                    <a:lnTo>
                      <a:pt x="4862" y="380"/>
                    </a:lnTo>
                    <a:lnTo>
                      <a:pt x="4865" y="395"/>
                    </a:lnTo>
                    <a:lnTo>
                      <a:pt x="4868" y="412"/>
                    </a:lnTo>
                    <a:lnTo>
                      <a:pt x="4871" y="427"/>
                    </a:lnTo>
                    <a:lnTo>
                      <a:pt x="4876" y="441"/>
                    </a:lnTo>
                    <a:lnTo>
                      <a:pt x="4881" y="457"/>
                    </a:lnTo>
                    <a:lnTo>
                      <a:pt x="4887" y="470"/>
                    </a:lnTo>
                    <a:lnTo>
                      <a:pt x="4893" y="484"/>
                    </a:lnTo>
                    <a:lnTo>
                      <a:pt x="4900" y="497"/>
                    </a:lnTo>
                    <a:lnTo>
                      <a:pt x="4907" y="509"/>
                    </a:lnTo>
                    <a:lnTo>
                      <a:pt x="4915" y="522"/>
                    </a:lnTo>
                    <a:lnTo>
                      <a:pt x="4925" y="534"/>
                    </a:lnTo>
                    <a:lnTo>
                      <a:pt x="4934" y="544"/>
                    </a:lnTo>
                    <a:lnTo>
                      <a:pt x="4943" y="555"/>
                    </a:lnTo>
                    <a:lnTo>
                      <a:pt x="4955" y="565"/>
                    </a:lnTo>
                    <a:lnTo>
                      <a:pt x="4965" y="574"/>
                    </a:lnTo>
                    <a:lnTo>
                      <a:pt x="4977" y="583"/>
                    </a:lnTo>
                    <a:lnTo>
                      <a:pt x="4989" y="592"/>
                    </a:lnTo>
                    <a:lnTo>
                      <a:pt x="5002" y="599"/>
                    </a:lnTo>
                    <a:lnTo>
                      <a:pt x="5015" y="606"/>
                    </a:lnTo>
                    <a:lnTo>
                      <a:pt x="5029" y="612"/>
                    </a:lnTo>
                    <a:lnTo>
                      <a:pt x="5043" y="618"/>
                    </a:lnTo>
                    <a:lnTo>
                      <a:pt x="5058" y="623"/>
                    </a:lnTo>
                    <a:lnTo>
                      <a:pt x="5074" y="628"/>
                    </a:lnTo>
                    <a:lnTo>
                      <a:pt x="5089" y="632"/>
                    </a:lnTo>
                    <a:lnTo>
                      <a:pt x="5106" y="635"/>
                    </a:lnTo>
                    <a:lnTo>
                      <a:pt x="5122" y="637"/>
                    </a:lnTo>
                    <a:lnTo>
                      <a:pt x="5139" y="639"/>
                    </a:lnTo>
                    <a:lnTo>
                      <a:pt x="5158" y="640"/>
                    </a:lnTo>
                    <a:lnTo>
                      <a:pt x="5175" y="641"/>
                    </a:lnTo>
                    <a:lnTo>
                      <a:pt x="5203" y="640"/>
                    </a:lnTo>
                    <a:lnTo>
                      <a:pt x="5229" y="638"/>
                    </a:lnTo>
                    <a:lnTo>
                      <a:pt x="5253" y="635"/>
                    </a:lnTo>
                    <a:lnTo>
                      <a:pt x="5274" y="632"/>
                    </a:lnTo>
                    <a:lnTo>
                      <a:pt x="5294" y="628"/>
                    </a:lnTo>
                    <a:lnTo>
                      <a:pt x="5310" y="622"/>
                    </a:lnTo>
                    <a:lnTo>
                      <a:pt x="5324" y="617"/>
                    </a:lnTo>
                    <a:lnTo>
                      <a:pt x="5337" y="612"/>
                    </a:lnTo>
                    <a:lnTo>
                      <a:pt x="5318" y="523"/>
                    </a:lnTo>
                    <a:close/>
                    <a:moveTo>
                      <a:pt x="4374" y="631"/>
                    </a:moveTo>
                    <a:lnTo>
                      <a:pt x="4374" y="408"/>
                    </a:lnTo>
                    <a:lnTo>
                      <a:pt x="4374" y="371"/>
                    </a:lnTo>
                    <a:lnTo>
                      <a:pt x="4374" y="335"/>
                    </a:lnTo>
                    <a:lnTo>
                      <a:pt x="4374" y="301"/>
                    </a:lnTo>
                    <a:lnTo>
                      <a:pt x="4373" y="269"/>
                    </a:lnTo>
                    <a:lnTo>
                      <a:pt x="4372" y="237"/>
                    </a:lnTo>
                    <a:lnTo>
                      <a:pt x="4371" y="205"/>
                    </a:lnTo>
                    <a:lnTo>
                      <a:pt x="4370" y="175"/>
                    </a:lnTo>
                    <a:lnTo>
                      <a:pt x="4369" y="144"/>
                    </a:lnTo>
                    <a:lnTo>
                      <a:pt x="4371" y="144"/>
                    </a:lnTo>
                    <a:lnTo>
                      <a:pt x="4383" y="170"/>
                    </a:lnTo>
                    <a:lnTo>
                      <a:pt x="4396" y="198"/>
                    </a:lnTo>
                    <a:lnTo>
                      <a:pt x="4410" y="224"/>
                    </a:lnTo>
                    <a:lnTo>
                      <a:pt x="4423" y="251"/>
                    </a:lnTo>
                    <a:lnTo>
                      <a:pt x="4438" y="279"/>
                    </a:lnTo>
                    <a:lnTo>
                      <a:pt x="4453" y="306"/>
                    </a:lnTo>
                    <a:lnTo>
                      <a:pt x="4468" y="332"/>
                    </a:lnTo>
                    <a:lnTo>
                      <a:pt x="4483" y="358"/>
                    </a:lnTo>
                    <a:lnTo>
                      <a:pt x="4644" y="631"/>
                    </a:lnTo>
                    <a:lnTo>
                      <a:pt x="4761" y="631"/>
                    </a:lnTo>
                    <a:lnTo>
                      <a:pt x="4761" y="10"/>
                    </a:lnTo>
                    <a:lnTo>
                      <a:pt x="4657" y="10"/>
                    </a:lnTo>
                    <a:lnTo>
                      <a:pt x="4657" y="226"/>
                    </a:lnTo>
                    <a:lnTo>
                      <a:pt x="4657" y="261"/>
                    </a:lnTo>
                    <a:lnTo>
                      <a:pt x="4658" y="295"/>
                    </a:lnTo>
                    <a:lnTo>
                      <a:pt x="4658" y="328"/>
                    </a:lnTo>
                    <a:lnTo>
                      <a:pt x="4659" y="360"/>
                    </a:lnTo>
                    <a:lnTo>
                      <a:pt x="4661" y="391"/>
                    </a:lnTo>
                    <a:lnTo>
                      <a:pt x="4662" y="422"/>
                    </a:lnTo>
                    <a:lnTo>
                      <a:pt x="4665" y="453"/>
                    </a:lnTo>
                    <a:lnTo>
                      <a:pt x="4667" y="484"/>
                    </a:lnTo>
                    <a:lnTo>
                      <a:pt x="4665" y="485"/>
                    </a:lnTo>
                    <a:lnTo>
                      <a:pt x="4653" y="459"/>
                    </a:lnTo>
                    <a:lnTo>
                      <a:pt x="4642" y="433"/>
                    </a:lnTo>
                    <a:lnTo>
                      <a:pt x="4630" y="407"/>
                    </a:lnTo>
                    <a:lnTo>
                      <a:pt x="4616" y="381"/>
                    </a:lnTo>
                    <a:lnTo>
                      <a:pt x="4603" y="355"/>
                    </a:lnTo>
                    <a:lnTo>
                      <a:pt x="4589" y="328"/>
                    </a:lnTo>
                    <a:lnTo>
                      <a:pt x="4574" y="302"/>
                    </a:lnTo>
                    <a:lnTo>
                      <a:pt x="4559" y="277"/>
                    </a:lnTo>
                    <a:lnTo>
                      <a:pt x="4399" y="10"/>
                    </a:lnTo>
                    <a:lnTo>
                      <a:pt x="4270" y="10"/>
                    </a:lnTo>
                    <a:lnTo>
                      <a:pt x="4270" y="631"/>
                    </a:lnTo>
                    <a:lnTo>
                      <a:pt x="4374" y="631"/>
                    </a:lnTo>
                    <a:close/>
                    <a:moveTo>
                      <a:pt x="3827" y="369"/>
                    </a:moveTo>
                    <a:lnTo>
                      <a:pt x="3876" y="216"/>
                    </a:lnTo>
                    <a:lnTo>
                      <a:pt x="3884" y="187"/>
                    </a:lnTo>
                    <a:lnTo>
                      <a:pt x="3891" y="158"/>
                    </a:lnTo>
                    <a:lnTo>
                      <a:pt x="3898" y="129"/>
                    </a:lnTo>
                    <a:lnTo>
                      <a:pt x="3905" y="100"/>
                    </a:lnTo>
                    <a:lnTo>
                      <a:pt x="3908" y="100"/>
                    </a:lnTo>
                    <a:lnTo>
                      <a:pt x="3915" y="128"/>
                    </a:lnTo>
                    <a:lnTo>
                      <a:pt x="3922" y="157"/>
                    </a:lnTo>
                    <a:lnTo>
                      <a:pt x="3930" y="187"/>
                    </a:lnTo>
                    <a:lnTo>
                      <a:pt x="3938" y="217"/>
                    </a:lnTo>
                    <a:lnTo>
                      <a:pt x="3988" y="369"/>
                    </a:lnTo>
                    <a:lnTo>
                      <a:pt x="3827" y="369"/>
                    </a:lnTo>
                    <a:close/>
                    <a:moveTo>
                      <a:pt x="4006" y="456"/>
                    </a:moveTo>
                    <a:lnTo>
                      <a:pt x="4063" y="631"/>
                    </a:lnTo>
                    <a:lnTo>
                      <a:pt x="4184" y="631"/>
                    </a:lnTo>
                    <a:lnTo>
                      <a:pt x="3983" y="10"/>
                    </a:lnTo>
                    <a:lnTo>
                      <a:pt x="3839" y="10"/>
                    </a:lnTo>
                    <a:lnTo>
                      <a:pt x="3639" y="631"/>
                    </a:lnTo>
                    <a:lnTo>
                      <a:pt x="3756" y="631"/>
                    </a:lnTo>
                    <a:lnTo>
                      <a:pt x="3809" y="456"/>
                    </a:lnTo>
                    <a:lnTo>
                      <a:pt x="4006" y="456"/>
                    </a:lnTo>
                    <a:close/>
                    <a:moveTo>
                      <a:pt x="3389" y="631"/>
                    </a:moveTo>
                    <a:lnTo>
                      <a:pt x="3502" y="631"/>
                    </a:lnTo>
                    <a:lnTo>
                      <a:pt x="3502" y="105"/>
                    </a:lnTo>
                    <a:lnTo>
                      <a:pt x="3680" y="105"/>
                    </a:lnTo>
                    <a:lnTo>
                      <a:pt x="3680" y="10"/>
                    </a:lnTo>
                    <a:lnTo>
                      <a:pt x="3211" y="10"/>
                    </a:lnTo>
                    <a:lnTo>
                      <a:pt x="3211" y="105"/>
                    </a:lnTo>
                    <a:lnTo>
                      <a:pt x="3389" y="105"/>
                    </a:lnTo>
                    <a:lnTo>
                      <a:pt x="3389" y="631"/>
                    </a:lnTo>
                    <a:close/>
                    <a:moveTo>
                      <a:pt x="2906" y="631"/>
                    </a:moveTo>
                    <a:lnTo>
                      <a:pt x="3275" y="631"/>
                    </a:lnTo>
                    <a:lnTo>
                      <a:pt x="3275" y="536"/>
                    </a:lnTo>
                    <a:lnTo>
                      <a:pt x="3020" y="536"/>
                    </a:lnTo>
                    <a:lnTo>
                      <a:pt x="3020" y="10"/>
                    </a:lnTo>
                    <a:lnTo>
                      <a:pt x="2906" y="10"/>
                    </a:lnTo>
                    <a:lnTo>
                      <a:pt x="2906" y="631"/>
                    </a:lnTo>
                    <a:close/>
                    <a:moveTo>
                      <a:pt x="2293" y="10"/>
                    </a:moveTo>
                    <a:lnTo>
                      <a:pt x="2293" y="365"/>
                    </a:lnTo>
                    <a:lnTo>
                      <a:pt x="2293" y="383"/>
                    </a:lnTo>
                    <a:lnTo>
                      <a:pt x="2294" y="400"/>
                    </a:lnTo>
                    <a:lnTo>
                      <a:pt x="2295" y="417"/>
                    </a:lnTo>
                    <a:lnTo>
                      <a:pt x="2297" y="433"/>
                    </a:lnTo>
                    <a:lnTo>
                      <a:pt x="2299" y="449"/>
                    </a:lnTo>
                    <a:lnTo>
                      <a:pt x="2303" y="463"/>
                    </a:lnTo>
                    <a:lnTo>
                      <a:pt x="2306" y="477"/>
                    </a:lnTo>
                    <a:lnTo>
                      <a:pt x="2310" y="491"/>
                    </a:lnTo>
                    <a:lnTo>
                      <a:pt x="2314" y="503"/>
                    </a:lnTo>
                    <a:lnTo>
                      <a:pt x="2319" y="515"/>
                    </a:lnTo>
                    <a:lnTo>
                      <a:pt x="2324" y="528"/>
                    </a:lnTo>
                    <a:lnTo>
                      <a:pt x="2330" y="538"/>
                    </a:lnTo>
                    <a:lnTo>
                      <a:pt x="2336" y="548"/>
                    </a:lnTo>
                    <a:lnTo>
                      <a:pt x="2343" y="559"/>
                    </a:lnTo>
                    <a:lnTo>
                      <a:pt x="2350" y="568"/>
                    </a:lnTo>
                    <a:lnTo>
                      <a:pt x="2357" y="576"/>
                    </a:lnTo>
                    <a:lnTo>
                      <a:pt x="2365" y="584"/>
                    </a:lnTo>
                    <a:lnTo>
                      <a:pt x="2373" y="592"/>
                    </a:lnTo>
                    <a:lnTo>
                      <a:pt x="2383" y="599"/>
                    </a:lnTo>
                    <a:lnTo>
                      <a:pt x="2392" y="605"/>
                    </a:lnTo>
                    <a:lnTo>
                      <a:pt x="2401" y="611"/>
                    </a:lnTo>
                    <a:lnTo>
                      <a:pt x="2411" y="616"/>
                    </a:lnTo>
                    <a:lnTo>
                      <a:pt x="2422" y="621"/>
                    </a:lnTo>
                    <a:lnTo>
                      <a:pt x="2432" y="625"/>
                    </a:lnTo>
                    <a:lnTo>
                      <a:pt x="2443" y="629"/>
                    </a:lnTo>
                    <a:lnTo>
                      <a:pt x="2455" y="633"/>
                    </a:lnTo>
                    <a:lnTo>
                      <a:pt x="2466" y="635"/>
                    </a:lnTo>
                    <a:lnTo>
                      <a:pt x="2478" y="637"/>
                    </a:lnTo>
                    <a:lnTo>
                      <a:pt x="2503" y="640"/>
                    </a:lnTo>
                    <a:lnTo>
                      <a:pt x="2530" y="641"/>
                    </a:lnTo>
                    <a:lnTo>
                      <a:pt x="2543" y="641"/>
                    </a:lnTo>
                    <a:lnTo>
                      <a:pt x="2556" y="640"/>
                    </a:lnTo>
                    <a:lnTo>
                      <a:pt x="2570" y="639"/>
                    </a:lnTo>
                    <a:lnTo>
                      <a:pt x="2583" y="637"/>
                    </a:lnTo>
                    <a:lnTo>
                      <a:pt x="2595" y="635"/>
                    </a:lnTo>
                    <a:lnTo>
                      <a:pt x="2608" y="632"/>
                    </a:lnTo>
                    <a:lnTo>
                      <a:pt x="2619" y="629"/>
                    </a:lnTo>
                    <a:lnTo>
                      <a:pt x="2631" y="624"/>
                    </a:lnTo>
                    <a:lnTo>
                      <a:pt x="2643" y="620"/>
                    </a:lnTo>
                    <a:lnTo>
                      <a:pt x="2653" y="615"/>
                    </a:lnTo>
                    <a:lnTo>
                      <a:pt x="2663" y="610"/>
                    </a:lnTo>
                    <a:lnTo>
                      <a:pt x="2673" y="604"/>
                    </a:lnTo>
                    <a:lnTo>
                      <a:pt x="2683" y="598"/>
                    </a:lnTo>
                    <a:lnTo>
                      <a:pt x="2692" y="591"/>
                    </a:lnTo>
                    <a:lnTo>
                      <a:pt x="2701" y="582"/>
                    </a:lnTo>
                    <a:lnTo>
                      <a:pt x="2709" y="574"/>
                    </a:lnTo>
                    <a:lnTo>
                      <a:pt x="2718" y="566"/>
                    </a:lnTo>
                    <a:lnTo>
                      <a:pt x="2725" y="557"/>
                    </a:lnTo>
                    <a:lnTo>
                      <a:pt x="2732" y="546"/>
                    </a:lnTo>
                    <a:lnTo>
                      <a:pt x="2738" y="536"/>
                    </a:lnTo>
                    <a:lnTo>
                      <a:pt x="2744" y="525"/>
                    </a:lnTo>
                    <a:lnTo>
                      <a:pt x="2750" y="513"/>
                    </a:lnTo>
                    <a:lnTo>
                      <a:pt x="2755" y="501"/>
                    </a:lnTo>
                    <a:lnTo>
                      <a:pt x="2760" y="489"/>
                    </a:lnTo>
                    <a:lnTo>
                      <a:pt x="2764" y="475"/>
                    </a:lnTo>
                    <a:lnTo>
                      <a:pt x="2767" y="461"/>
                    </a:lnTo>
                    <a:lnTo>
                      <a:pt x="2770" y="446"/>
                    </a:lnTo>
                    <a:lnTo>
                      <a:pt x="2772" y="431"/>
                    </a:lnTo>
                    <a:lnTo>
                      <a:pt x="2774" y="416"/>
                    </a:lnTo>
                    <a:lnTo>
                      <a:pt x="2776" y="399"/>
                    </a:lnTo>
                    <a:lnTo>
                      <a:pt x="2777" y="383"/>
                    </a:lnTo>
                    <a:lnTo>
                      <a:pt x="2777" y="364"/>
                    </a:lnTo>
                    <a:lnTo>
                      <a:pt x="2777" y="10"/>
                    </a:lnTo>
                    <a:lnTo>
                      <a:pt x="2664" y="10"/>
                    </a:lnTo>
                    <a:lnTo>
                      <a:pt x="2664" y="372"/>
                    </a:lnTo>
                    <a:lnTo>
                      <a:pt x="2663" y="394"/>
                    </a:lnTo>
                    <a:lnTo>
                      <a:pt x="2661" y="415"/>
                    </a:lnTo>
                    <a:lnTo>
                      <a:pt x="2659" y="433"/>
                    </a:lnTo>
                    <a:lnTo>
                      <a:pt x="2655" y="451"/>
                    </a:lnTo>
                    <a:lnTo>
                      <a:pt x="2650" y="467"/>
                    </a:lnTo>
                    <a:lnTo>
                      <a:pt x="2644" y="481"/>
                    </a:lnTo>
                    <a:lnTo>
                      <a:pt x="2638" y="495"/>
                    </a:lnTo>
                    <a:lnTo>
                      <a:pt x="2629" y="506"/>
                    </a:lnTo>
                    <a:lnTo>
                      <a:pt x="2620" y="516"/>
                    </a:lnTo>
                    <a:lnTo>
                      <a:pt x="2611" y="526"/>
                    </a:lnTo>
                    <a:lnTo>
                      <a:pt x="2600" y="533"/>
                    </a:lnTo>
                    <a:lnTo>
                      <a:pt x="2588" y="539"/>
                    </a:lnTo>
                    <a:lnTo>
                      <a:pt x="2576" y="544"/>
                    </a:lnTo>
                    <a:lnTo>
                      <a:pt x="2563" y="547"/>
                    </a:lnTo>
                    <a:lnTo>
                      <a:pt x="2548" y="549"/>
                    </a:lnTo>
                    <a:lnTo>
                      <a:pt x="2534" y="549"/>
                    </a:lnTo>
                    <a:lnTo>
                      <a:pt x="2519" y="549"/>
                    </a:lnTo>
                    <a:lnTo>
                      <a:pt x="2506" y="547"/>
                    </a:lnTo>
                    <a:lnTo>
                      <a:pt x="2493" y="543"/>
                    </a:lnTo>
                    <a:lnTo>
                      <a:pt x="2481" y="539"/>
                    </a:lnTo>
                    <a:lnTo>
                      <a:pt x="2470" y="533"/>
                    </a:lnTo>
                    <a:lnTo>
                      <a:pt x="2460" y="526"/>
                    </a:lnTo>
                    <a:lnTo>
                      <a:pt x="2449" y="516"/>
                    </a:lnTo>
                    <a:lnTo>
                      <a:pt x="2441" y="506"/>
                    </a:lnTo>
                    <a:lnTo>
                      <a:pt x="2433" y="495"/>
                    </a:lnTo>
                    <a:lnTo>
                      <a:pt x="2426" y="481"/>
                    </a:lnTo>
                    <a:lnTo>
                      <a:pt x="2421" y="467"/>
                    </a:lnTo>
                    <a:lnTo>
                      <a:pt x="2416" y="451"/>
                    </a:lnTo>
                    <a:lnTo>
                      <a:pt x="2411" y="433"/>
                    </a:lnTo>
                    <a:lnTo>
                      <a:pt x="2408" y="415"/>
                    </a:lnTo>
                    <a:lnTo>
                      <a:pt x="2406" y="394"/>
                    </a:lnTo>
                    <a:lnTo>
                      <a:pt x="2406" y="372"/>
                    </a:lnTo>
                    <a:lnTo>
                      <a:pt x="2406" y="10"/>
                    </a:lnTo>
                    <a:lnTo>
                      <a:pt x="2293" y="10"/>
                    </a:lnTo>
                    <a:close/>
                    <a:moveTo>
                      <a:pt x="1789" y="601"/>
                    </a:moveTo>
                    <a:lnTo>
                      <a:pt x="1803" y="609"/>
                    </a:lnTo>
                    <a:lnTo>
                      <a:pt x="1821" y="616"/>
                    </a:lnTo>
                    <a:lnTo>
                      <a:pt x="1840" y="622"/>
                    </a:lnTo>
                    <a:lnTo>
                      <a:pt x="1861" y="629"/>
                    </a:lnTo>
                    <a:lnTo>
                      <a:pt x="1883" y="634"/>
                    </a:lnTo>
                    <a:lnTo>
                      <a:pt x="1908" y="637"/>
                    </a:lnTo>
                    <a:lnTo>
                      <a:pt x="1932" y="640"/>
                    </a:lnTo>
                    <a:lnTo>
                      <a:pt x="1956" y="641"/>
                    </a:lnTo>
                    <a:lnTo>
                      <a:pt x="1986" y="640"/>
                    </a:lnTo>
                    <a:lnTo>
                      <a:pt x="2013" y="637"/>
                    </a:lnTo>
                    <a:lnTo>
                      <a:pt x="2025" y="635"/>
                    </a:lnTo>
                    <a:lnTo>
                      <a:pt x="2037" y="632"/>
                    </a:lnTo>
                    <a:lnTo>
                      <a:pt x="2050" y="629"/>
                    </a:lnTo>
                    <a:lnTo>
                      <a:pt x="2061" y="625"/>
                    </a:lnTo>
                    <a:lnTo>
                      <a:pt x="2071" y="621"/>
                    </a:lnTo>
                    <a:lnTo>
                      <a:pt x="2082" y="617"/>
                    </a:lnTo>
                    <a:lnTo>
                      <a:pt x="2092" y="613"/>
                    </a:lnTo>
                    <a:lnTo>
                      <a:pt x="2101" y="608"/>
                    </a:lnTo>
                    <a:lnTo>
                      <a:pt x="2110" y="603"/>
                    </a:lnTo>
                    <a:lnTo>
                      <a:pt x="2119" y="597"/>
                    </a:lnTo>
                    <a:lnTo>
                      <a:pt x="2127" y="591"/>
                    </a:lnTo>
                    <a:lnTo>
                      <a:pt x="2134" y="584"/>
                    </a:lnTo>
                    <a:lnTo>
                      <a:pt x="2141" y="578"/>
                    </a:lnTo>
                    <a:lnTo>
                      <a:pt x="2147" y="571"/>
                    </a:lnTo>
                    <a:lnTo>
                      <a:pt x="2154" y="564"/>
                    </a:lnTo>
                    <a:lnTo>
                      <a:pt x="2160" y="557"/>
                    </a:lnTo>
                    <a:lnTo>
                      <a:pt x="2170" y="541"/>
                    </a:lnTo>
                    <a:lnTo>
                      <a:pt x="2177" y="526"/>
                    </a:lnTo>
                    <a:lnTo>
                      <a:pt x="2183" y="508"/>
                    </a:lnTo>
                    <a:lnTo>
                      <a:pt x="2189" y="491"/>
                    </a:lnTo>
                    <a:lnTo>
                      <a:pt x="2191" y="472"/>
                    </a:lnTo>
                    <a:lnTo>
                      <a:pt x="2192" y="454"/>
                    </a:lnTo>
                    <a:lnTo>
                      <a:pt x="2192" y="437"/>
                    </a:lnTo>
                    <a:lnTo>
                      <a:pt x="2190" y="422"/>
                    </a:lnTo>
                    <a:lnTo>
                      <a:pt x="2186" y="407"/>
                    </a:lnTo>
                    <a:lnTo>
                      <a:pt x="2182" y="393"/>
                    </a:lnTo>
                    <a:lnTo>
                      <a:pt x="2176" y="380"/>
                    </a:lnTo>
                    <a:lnTo>
                      <a:pt x="2170" y="367"/>
                    </a:lnTo>
                    <a:lnTo>
                      <a:pt x="2162" y="355"/>
                    </a:lnTo>
                    <a:lnTo>
                      <a:pt x="2153" y="344"/>
                    </a:lnTo>
                    <a:lnTo>
                      <a:pt x="2142" y="332"/>
                    </a:lnTo>
                    <a:lnTo>
                      <a:pt x="2130" y="322"/>
                    </a:lnTo>
                    <a:lnTo>
                      <a:pt x="2117" y="313"/>
                    </a:lnTo>
                    <a:lnTo>
                      <a:pt x="2102" y="303"/>
                    </a:lnTo>
                    <a:lnTo>
                      <a:pt x="2087" y="294"/>
                    </a:lnTo>
                    <a:lnTo>
                      <a:pt x="2070" y="286"/>
                    </a:lnTo>
                    <a:lnTo>
                      <a:pt x="2052" y="278"/>
                    </a:lnTo>
                    <a:lnTo>
                      <a:pt x="2032" y="270"/>
                    </a:lnTo>
                    <a:lnTo>
                      <a:pt x="2004" y="258"/>
                    </a:lnTo>
                    <a:lnTo>
                      <a:pt x="1979" y="247"/>
                    </a:lnTo>
                    <a:lnTo>
                      <a:pt x="1969" y="242"/>
                    </a:lnTo>
                    <a:lnTo>
                      <a:pt x="1958" y="236"/>
                    </a:lnTo>
                    <a:lnTo>
                      <a:pt x="1950" y="230"/>
                    </a:lnTo>
                    <a:lnTo>
                      <a:pt x="1942" y="224"/>
                    </a:lnTo>
                    <a:lnTo>
                      <a:pt x="1936" y="219"/>
                    </a:lnTo>
                    <a:lnTo>
                      <a:pt x="1930" y="213"/>
                    </a:lnTo>
                    <a:lnTo>
                      <a:pt x="1924" y="206"/>
                    </a:lnTo>
                    <a:lnTo>
                      <a:pt x="1920" y="200"/>
                    </a:lnTo>
                    <a:lnTo>
                      <a:pt x="1917" y="192"/>
                    </a:lnTo>
                    <a:lnTo>
                      <a:pt x="1915" y="184"/>
                    </a:lnTo>
                    <a:lnTo>
                      <a:pt x="1914" y="177"/>
                    </a:lnTo>
                    <a:lnTo>
                      <a:pt x="1914" y="168"/>
                    </a:lnTo>
                    <a:lnTo>
                      <a:pt x="1914" y="162"/>
                    </a:lnTo>
                    <a:lnTo>
                      <a:pt x="1915" y="154"/>
                    </a:lnTo>
                    <a:lnTo>
                      <a:pt x="1917" y="147"/>
                    </a:lnTo>
                    <a:lnTo>
                      <a:pt x="1919" y="141"/>
                    </a:lnTo>
                    <a:lnTo>
                      <a:pt x="1923" y="135"/>
                    </a:lnTo>
                    <a:lnTo>
                      <a:pt x="1928" y="129"/>
                    </a:lnTo>
                    <a:lnTo>
                      <a:pt x="1933" y="122"/>
                    </a:lnTo>
                    <a:lnTo>
                      <a:pt x="1938" y="117"/>
                    </a:lnTo>
                    <a:lnTo>
                      <a:pt x="1945" y="112"/>
                    </a:lnTo>
                    <a:lnTo>
                      <a:pt x="1952" y="107"/>
                    </a:lnTo>
                    <a:lnTo>
                      <a:pt x="1960" y="103"/>
                    </a:lnTo>
                    <a:lnTo>
                      <a:pt x="1970" y="100"/>
                    </a:lnTo>
                    <a:lnTo>
                      <a:pt x="1980" y="97"/>
                    </a:lnTo>
                    <a:lnTo>
                      <a:pt x="1991" y="95"/>
                    </a:lnTo>
                    <a:lnTo>
                      <a:pt x="2004" y="94"/>
                    </a:lnTo>
                    <a:lnTo>
                      <a:pt x="2016" y="94"/>
                    </a:lnTo>
                    <a:lnTo>
                      <a:pt x="2037" y="94"/>
                    </a:lnTo>
                    <a:lnTo>
                      <a:pt x="2057" y="96"/>
                    </a:lnTo>
                    <a:lnTo>
                      <a:pt x="2075" y="100"/>
                    </a:lnTo>
                    <a:lnTo>
                      <a:pt x="2092" y="104"/>
                    </a:lnTo>
                    <a:lnTo>
                      <a:pt x="2106" y="108"/>
                    </a:lnTo>
                    <a:lnTo>
                      <a:pt x="2120" y="113"/>
                    </a:lnTo>
                    <a:lnTo>
                      <a:pt x="2131" y="118"/>
                    </a:lnTo>
                    <a:lnTo>
                      <a:pt x="2140" y="122"/>
                    </a:lnTo>
                    <a:lnTo>
                      <a:pt x="2167" y="31"/>
                    </a:lnTo>
                    <a:lnTo>
                      <a:pt x="2155" y="25"/>
                    </a:lnTo>
                    <a:lnTo>
                      <a:pt x="2139" y="20"/>
                    </a:lnTo>
                    <a:lnTo>
                      <a:pt x="2124" y="14"/>
                    </a:lnTo>
                    <a:lnTo>
                      <a:pt x="2106" y="9"/>
                    </a:lnTo>
                    <a:lnTo>
                      <a:pt x="2087" y="6"/>
                    </a:lnTo>
                    <a:lnTo>
                      <a:pt x="2065" y="3"/>
                    </a:lnTo>
                    <a:lnTo>
                      <a:pt x="2043" y="1"/>
                    </a:lnTo>
                    <a:lnTo>
                      <a:pt x="2019" y="0"/>
                    </a:lnTo>
                    <a:lnTo>
                      <a:pt x="1994" y="1"/>
                    </a:lnTo>
                    <a:lnTo>
                      <a:pt x="1971" y="4"/>
                    </a:lnTo>
                    <a:lnTo>
                      <a:pt x="1948" y="8"/>
                    </a:lnTo>
                    <a:lnTo>
                      <a:pt x="1928" y="14"/>
                    </a:lnTo>
                    <a:lnTo>
                      <a:pt x="1908" y="22"/>
                    </a:lnTo>
                    <a:lnTo>
                      <a:pt x="1890" y="30"/>
                    </a:lnTo>
                    <a:lnTo>
                      <a:pt x="1873" y="40"/>
                    </a:lnTo>
                    <a:lnTo>
                      <a:pt x="1859" y="51"/>
                    </a:lnTo>
                    <a:lnTo>
                      <a:pt x="1845" y="64"/>
                    </a:lnTo>
                    <a:lnTo>
                      <a:pt x="1833" y="77"/>
                    </a:lnTo>
                    <a:lnTo>
                      <a:pt x="1823" y="93"/>
                    </a:lnTo>
                    <a:lnTo>
                      <a:pt x="1815" y="108"/>
                    </a:lnTo>
                    <a:lnTo>
                      <a:pt x="1808" y="124"/>
                    </a:lnTo>
                    <a:lnTo>
                      <a:pt x="1803" y="142"/>
                    </a:lnTo>
                    <a:lnTo>
                      <a:pt x="1800" y="159"/>
                    </a:lnTo>
                    <a:lnTo>
                      <a:pt x="1799" y="179"/>
                    </a:lnTo>
                    <a:lnTo>
                      <a:pt x="1800" y="194"/>
                    </a:lnTo>
                    <a:lnTo>
                      <a:pt x="1802" y="211"/>
                    </a:lnTo>
                    <a:lnTo>
                      <a:pt x="1806" y="225"/>
                    </a:lnTo>
                    <a:lnTo>
                      <a:pt x="1811" y="240"/>
                    </a:lnTo>
                    <a:lnTo>
                      <a:pt x="1818" y="253"/>
                    </a:lnTo>
                    <a:lnTo>
                      <a:pt x="1825" y="265"/>
                    </a:lnTo>
                    <a:lnTo>
                      <a:pt x="1834" y="277"/>
                    </a:lnTo>
                    <a:lnTo>
                      <a:pt x="1844" y="288"/>
                    </a:lnTo>
                    <a:lnTo>
                      <a:pt x="1857" y="299"/>
                    </a:lnTo>
                    <a:lnTo>
                      <a:pt x="1869" y="310"/>
                    </a:lnTo>
                    <a:lnTo>
                      <a:pt x="1882" y="319"/>
                    </a:lnTo>
                    <a:lnTo>
                      <a:pt x="1898" y="328"/>
                    </a:lnTo>
                    <a:lnTo>
                      <a:pt x="1913" y="336"/>
                    </a:lnTo>
                    <a:lnTo>
                      <a:pt x="1931" y="345"/>
                    </a:lnTo>
                    <a:lnTo>
                      <a:pt x="1948" y="352"/>
                    </a:lnTo>
                    <a:lnTo>
                      <a:pt x="1967" y="359"/>
                    </a:lnTo>
                    <a:lnTo>
                      <a:pt x="1994" y="369"/>
                    </a:lnTo>
                    <a:lnTo>
                      <a:pt x="2017" y="381"/>
                    </a:lnTo>
                    <a:lnTo>
                      <a:pt x="2027" y="386"/>
                    </a:lnTo>
                    <a:lnTo>
                      <a:pt x="2036" y="392"/>
                    </a:lnTo>
                    <a:lnTo>
                      <a:pt x="2044" y="397"/>
                    </a:lnTo>
                    <a:lnTo>
                      <a:pt x="2051" y="403"/>
                    </a:lnTo>
                    <a:lnTo>
                      <a:pt x="2057" y="409"/>
                    </a:lnTo>
                    <a:lnTo>
                      <a:pt x="2062" y="417"/>
                    </a:lnTo>
                    <a:lnTo>
                      <a:pt x="2067" y="423"/>
                    </a:lnTo>
                    <a:lnTo>
                      <a:pt x="2070" y="430"/>
                    </a:lnTo>
                    <a:lnTo>
                      <a:pt x="2073" y="437"/>
                    </a:lnTo>
                    <a:lnTo>
                      <a:pt x="2075" y="445"/>
                    </a:lnTo>
                    <a:lnTo>
                      <a:pt x="2077" y="454"/>
                    </a:lnTo>
                    <a:lnTo>
                      <a:pt x="2077" y="462"/>
                    </a:lnTo>
                    <a:lnTo>
                      <a:pt x="2077" y="471"/>
                    </a:lnTo>
                    <a:lnTo>
                      <a:pt x="2074" y="480"/>
                    </a:lnTo>
                    <a:lnTo>
                      <a:pt x="2072" y="489"/>
                    </a:lnTo>
                    <a:lnTo>
                      <a:pt x="2069" y="497"/>
                    </a:lnTo>
                    <a:lnTo>
                      <a:pt x="2065" y="504"/>
                    </a:lnTo>
                    <a:lnTo>
                      <a:pt x="2060" y="511"/>
                    </a:lnTo>
                    <a:lnTo>
                      <a:pt x="2054" y="517"/>
                    </a:lnTo>
                    <a:lnTo>
                      <a:pt x="2048" y="524"/>
                    </a:lnTo>
                    <a:lnTo>
                      <a:pt x="2040" y="529"/>
                    </a:lnTo>
                    <a:lnTo>
                      <a:pt x="2031" y="533"/>
                    </a:lnTo>
                    <a:lnTo>
                      <a:pt x="2022" y="537"/>
                    </a:lnTo>
                    <a:lnTo>
                      <a:pt x="2012" y="540"/>
                    </a:lnTo>
                    <a:lnTo>
                      <a:pt x="2002" y="543"/>
                    </a:lnTo>
                    <a:lnTo>
                      <a:pt x="1989" y="545"/>
                    </a:lnTo>
                    <a:lnTo>
                      <a:pt x="1977" y="546"/>
                    </a:lnTo>
                    <a:lnTo>
                      <a:pt x="1965" y="546"/>
                    </a:lnTo>
                    <a:lnTo>
                      <a:pt x="1943" y="546"/>
                    </a:lnTo>
                    <a:lnTo>
                      <a:pt x="1921" y="543"/>
                    </a:lnTo>
                    <a:lnTo>
                      <a:pt x="1901" y="540"/>
                    </a:lnTo>
                    <a:lnTo>
                      <a:pt x="1881" y="535"/>
                    </a:lnTo>
                    <a:lnTo>
                      <a:pt x="1863" y="529"/>
                    </a:lnTo>
                    <a:lnTo>
                      <a:pt x="1845" y="523"/>
                    </a:lnTo>
                    <a:lnTo>
                      <a:pt x="1829" y="514"/>
                    </a:lnTo>
                    <a:lnTo>
                      <a:pt x="1815" y="507"/>
                    </a:lnTo>
                    <a:lnTo>
                      <a:pt x="1789" y="601"/>
                    </a:lnTo>
                    <a:close/>
                    <a:moveTo>
                      <a:pt x="1300" y="631"/>
                    </a:moveTo>
                    <a:lnTo>
                      <a:pt x="1300" y="408"/>
                    </a:lnTo>
                    <a:lnTo>
                      <a:pt x="1300" y="371"/>
                    </a:lnTo>
                    <a:lnTo>
                      <a:pt x="1299" y="335"/>
                    </a:lnTo>
                    <a:lnTo>
                      <a:pt x="1299" y="301"/>
                    </a:lnTo>
                    <a:lnTo>
                      <a:pt x="1298" y="269"/>
                    </a:lnTo>
                    <a:lnTo>
                      <a:pt x="1298" y="237"/>
                    </a:lnTo>
                    <a:lnTo>
                      <a:pt x="1297" y="205"/>
                    </a:lnTo>
                    <a:lnTo>
                      <a:pt x="1295" y="175"/>
                    </a:lnTo>
                    <a:lnTo>
                      <a:pt x="1294" y="144"/>
                    </a:lnTo>
                    <a:lnTo>
                      <a:pt x="1297" y="144"/>
                    </a:lnTo>
                    <a:lnTo>
                      <a:pt x="1308" y="170"/>
                    </a:lnTo>
                    <a:lnTo>
                      <a:pt x="1321" y="198"/>
                    </a:lnTo>
                    <a:lnTo>
                      <a:pt x="1335" y="224"/>
                    </a:lnTo>
                    <a:lnTo>
                      <a:pt x="1348" y="251"/>
                    </a:lnTo>
                    <a:lnTo>
                      <a:pt x="1362" y="279"/>
                    </a:lnTo>
                    <a:lnTo>
                      <a:pt x="1378" y="306"/>
                    </a:lnTo>
                    <a:lnTo>
                      <a:pt x="1392" y="332"/>
                    </a:lnTo>
                    <a:lnTo>
                      <a:pt x="1408" y="358"/>
                    </a:lnTo>
                    <a:lnTo>
                      <a:pt x="1569" y="631"/>
                    </a:lnTo>
                    <a:lnTo>
                      <a:pt x="1686" y="631"/>
                    </a:lnTo>
                    <a:lnTo>
                      <a:pt x="1686" y="10"/>
                    </a:lnTo>
                    <a:lnTo>
                      <a:pt x="1582" y="10"/>
                    </a:lnTo>
                    <a:lnTo>
                      <a:pt x="1582" y="226"/>
                    </a:lnTo>
                    <a:lnTo>
                      <a:pt x="1582" y="261"/>
                    </a:lnTo>
                    <a:lnTo>
                      <a:pt x="1582" y="295"/>
                    </a:lnTo>
                    <a:lnTo>
                      <a:pt x="1583" y="328"/>
                    </a:lnTo>
                    <a:lnTo>
                      <a:pt x="1584" y="360"/>
                    </a:lnTo>
                    <a:lnTo>
                      <a:pt x="1585" y="391"/>
                    </a:lnTo>
                    <a:lnTo>
                      <a:pt x="1587" y="422"/>
                    </a:lnTo>
                    <a:lnTo>
                      <a:pt x="1589" y="453"/>
                    </a:lnTo>
                    <a:lnTo>
                      <a:pt x="1592" y="484"/>
                    </a:lnTo>
                    <a:lnTo>
                      <a:pt x="1589" y="485"/>
                    </a:lnTo>
                    <a:lnTo>
                      <a:pt x="1578" y="459"/>
                    </a:lnTo>
                    <a:lnTo>
                      <a:pt x="1567" y="433"/>
                    </a:lnTo>
                    <a:lnTo>
                      <a:pt x="1555" y="407"/>
                    </a:lnTo>
                    <a:lnTo>
                      <a:pt x="1541" y="381"/>
                    </a:lnTo>
                    <a:lnTo>
                      <a:pt x="1528" y="355"/>
                    </a:lnTo>
                    <a:lnTo>
                      <a:pt x="1513" y="328"/>
                    </a:lnTo>
                    <a:lnTo>
                      <a:pt x="1499" y="302"/>
                    </a:lnTo>
                    <a:lnTo>
                      <a:pt x="1484" y="277"/>
                    </a:lnTo>
                    <a:lnTo>
                      <a:pt x="1324" y="10"/>
                    </a:lnTo>
                    <a:lnTo>
                      <a:pt x="1195" y="10"/>
                    </a:lnTo>
                    <a:lnTo>
                      <a:pt x="1195" y="631"/>
                    </a:lnTo>
                    <a:lnTo>
                      <a:pt x="1300" y="631"/>
                    </a:lnTo>
                    <a:close/>
                    <a:moveTo>
                      <a:pt x="804" y="550"/>
                    </a:moveTo>
                    <a:lnTo>
                      <a:pt x="795" y="549"/>
                    </a:lnTo>
                    <a:lnTo>
                      <a:pt x="785" y="549"/>
                    </a:lnTo>
                    <a:lnTo>
                      <a:pt x="776" y="547"/>
                    </a:lnTo>
                    <a:lnTo>
                      <a:pt x="766" y="545"/>
                    </a:lnTo>
                    <a:lnTo>
                      <a:pt x="757" y="543"/>
                    </a:lnTo>
                    <a:lnTo>
                      <a:pt x="749" y="540"/>
                    </a:lnTo>
                    <a:lnTo>
                      <a:pt x="741" y="536"/>
                    </a:lnTo>
                    <a:lnTo>
                      <a:pt x="733" y="532"/>
                    </a:lnTo>
                    <a:lnTo>
                      <a:pt x="724" y="527"/>
                    </a:lnTo>
                    <a:lnTo>
                      <a:pt x="717" y="523"/>
                    </a:lnTo>
                    <a:lnTo>
                      <a:pt x="710" y="516"/>
                    </a:lnTo>
                    <a:lnTo>
                      <a:pt x="703" y="510"/>
                    </a:lnTo>
                    <a:lnTo>
                      <a:pt x="690" y="497"/>
                    </a:lnTo>
                    <a:lnTo>
                      <a:pt x="679" y="482"/>
                    </a:lnTo>
                    <a:lnTo>
                      <a:pt x="668" y="466"/>
                    </a:lnTo>
                    <a:lnTo>
                      <a:pt x="660" y="449"/>
                    </a:lnTo>
                    <a:lnTo>
                      <a:pt x="651" y="430"/>
                    </a:lnTo>
                    <a:lnTo>
                      <a:pt x="645" y="410"/>
                    </a:lnTo>
                    <a:lnTo>
                      <a:pt x="640" y="389"/>
                    </a:lnTo>
                    <a:lnTo>
                      <a:pt x="637" y="367"/>
                    </a:lnTo>
                    <a:lnTo>
                      <a:pt x="634" y="346"/>
                    </a:lnTo>
                    <a:lnTo>
                      <a:pt x="634" y="322"/>
                    </a:lnTo>
                    <a:lnTo>
                      <a:pt x="634" y="299"/>
                    </a:lnTo>
                    <a:lnTo>
                      <a:pt x="636" y="277"/>
                    </a:lnTo>
                    <a:lnTo>
                      <a:pt x="640" y="255"/>
                    </a:lnTo>
                    <a:lnTo>
                      <a:pt x="645" y="235"/>
                    </a:lnTo>
                    <a:lnTo>
                      <a:pt x="651" y="214"/>
                    </a:lnTo>
                    <a:lnTo>
                      <a:pt x="659" y="194"/>
                    </a:lnTo>
                    <a:lnTo>
                      <a:pt x="668" y="177"/>
                    </a:lnTo>
                    <a:lnTo>
                      <a:pt x="677" y="160"/>
                    </a:lnTo>
                    <a:lnTo>
                      <a:pt x="689" y="145"/>
                    </a:lnTo>
                    <a:lnTo>
                      <a:pt x="702" y="132"/>
                    </a:lnTo>
                    <a:lnTo>
                      <a:pt x="709" y="126"/>
                    </a:lnTo>
                    <a:lnTo>
                      <a:pt x="716" y="119"/>
                    </a:lnTo>
                    <a:lnTo>
                      <a:pt x="723" y="114"/>
                    </a:lnTo>
                    <a:lnTo>
                      <a:pt x="732" y="109"/>
                    </a:lnTo>
                    <a:lnTo>
                      <a:pt x="740" y="105"/>
                    </a:lnTo>
                    <a:lnTo>
                      <a:pt x="748" y="102"/>
                    </a:lnTo>
                    <a:lnTo>
                      <a:pt x="757" y="99"/>
                    </a:lnTo>
                    <a:lnTo>
                      <a:pt x="766" y="96"/>
                    </a:lnTo>
                    <a:lnTo>
                      <a:pt x="776" y="94"/>
                    </a:lnTo>
                    <a:lnTo>
                      <a:pt x="786" y="92"/>
                    </a:lnTo>
                    <a:lnTo>
                      <a:pt x="795" y="91"/>
                    </a:lnTo>
                    <a:lnTo>
                      <a:pt x="807" y="91"/>
                    </a:lnTo>
                    <a:lnTo>
                      <a:pt x="817" y="91"/>
                    </a:lnTo>
                    <a:lnTo>
                      <a:pt x="827" y="92"/>
                    </a:lnTo>
                    <a:lnTo>
                      <a:pt x="836" y="94"/>
                    </a:lnTo>
                    <a:lnTo>
                      <a:pt x="846" y="96"/>
                    </a:lnTo>
                    <a:lnTo>
                      <a:pt x="855" y="99"/>
                    </a:lnTo>
                    <a:lnTo>
                      <a:pt x="864" y="102"/>
                    </a:lnTo>
                    <a:lnTo>
                      <a:pt x="872" y="106"/>
                    </a:lnTo>
                    <a:lnTo>
                      <a:pt x="881" y="110"/>
                    </a:lnTo>
                    <a:lnTo>
                      <a:pt x="889" y="114"/>
                    </a:lnTo>
                    <a:lnTo>
                      <a:pt x="896" y="120"/>
                    </a:lnTo>
                    <a:lnTo>
                      <a:pt x="903" y="126"/>
                    </a:lnTo>
                    <a:lnTo>
                      <a:pt x="910" y="132"/>
                    </a:lnTo>
                    <a:lnTo>
                      <a:pt x="923" y="145"/>
                    </a:lnTo>
                    <a:lnTo>
                      <a:pt x="934" y="160"/>
                    </a:lnTo>
                    <a:lnTo>
                      <a:pt x="944" y="177"/>
                    </a:lnTo>
                    <a:lnTo>
                      <a:pt x="952" y="194"/>
                    </a:lnTo>
                    <a:lnTo>
                      <a:pt x="961" y="214"/>
                    </a:lnTo>
                    <a:lnTo>
                      <a:pt x="967" y="234"/>
                    </a:lnTo>
                    <a:lnTo>
                      <a:pt x="971" y="254"/>
                    </a:lnTo>
                    <a:lnTo>
                      <a:pt x="974" y="275"/>
                    </a:lnTo>
                    <a:lnTo>
                      <a:pt x="976" y="296"/>
                    </a:lnTo>
                    <a:lnTo>
                      <a:pt x="977" y="318"/>
                    </a:lnTo>
                    <a:lnTo>
                      <a:pt x="976" y="343"/>
                    </a:lnTo>
                    <a:lnTo>
                      <a:pt x="974" y="365"/>
                    </a:lnTo>
                    <a:lnTo>
                      <a:pt x="971" y="388"/>
                    </a:lnTo>
                    <a:lnTo>
                      <a:pt x="966" y="409"/>
                    </a:lnTo>
                    <a:lnTo>
                      <a:pt x="960" y="430"/>
                    </a:lnTo>
                    <a:lnTo>
                      <a:pt x="951" y="449"/>
                    </a:lnTo>
                    <a:lnTo>
                      <a:pt x="943" y="467"/>
                    </a:lnTo>
                    <a:lnTo>
                      <a:pt x="933" y="482"/>
                    </a:lnTo>
                    <a:lnTo>
                      <a:pt x="921" y="498"/>
                    </a:lnTo>
                    <a:lnTo>
                      <a:pt x="908" y="511"/>
                    </a:lnTo>
                    <a:lnTo>
                      <a:pt x="901" y="517"/>
                    </a:lnTo>
                    <a:lnTo>
                      <a:pt x="894" y="523"/>
                    </a:lnTo>
                    <a:lnTo>
                      <a:pt x="887" y="528"/>
                    </a:lnTo>
                    <a:lnTo>
                      <a:pt x="878" y="532"/>
                    </a:lnTo>
                    <a:lnTo>
                      <a:pt x="870" y="536"/>
                    </a:lnTo>
                    <a:lnTo>
                      <a:pt x="862" y="540"/>
                    </a:lnTo>
                    <a:lnTo>
                      <a:pt x="854" y="543"/>
                    </a:lnTo>
                    <a:lnTo>
                      <a:pt x="845" y="545"/>
                    </a:lnTo>
                    <a:lnTo>
                      <a:pt x="835" y="547"/>
                    </a:lnTo>
                    <a:lnTo>
                      <a:pt x="826" y="549"/>
                    </a:lnTo>
                    <a:lnTo>
                      <a:pt x="816" y="549"/>
                    </a:lnTo>
                    <a:lnTo>
                      <a:pt x="805" y="550"/>
                    </a:lnTo>
                    <a:lnTo>
                      <a:pt x="804" y="550"/>
                    </a:lnTo>
                    <a:close/>
                    <a:moveTo>
                      <a:pt x="802" y="641"/>
                    </a:moveTo>
                    <a:lnTo>
                      <a:pt x="818" y="641"/>
                    </a:lnTo>
                    <a:lnTo>
                      <a:pt x="833" y="640"/>
                    </a:lnTo>
                    <a:lnTo>
                      <a:pt x="849" y="638"/>
                    </a:lnTo>
                    <a:lnTo>
                      <a:pt x="863" y="636"/>
                    </a:lnTo>
                    <a:lnTo>
                      <a:pt x="878" y="633"/>
                    </a:lnTo>
                    <a:lnTo>
                      <a:pt x="893" y="629"/>
                    </a:lnTo>
                    <a:lnTo>
                      <a:pt x="906" y="624"/>
                    </a:lnTo>
                    <a:lnTo>
                      <a:pt x="920" y="619"/>
                    </a:lnTo>
                    <a:lnTo>
                      <a:pt x="933" y="613"/>
                    </a:lnTo>
                    <a:lnTo>
                      <a:pt x="946" y="607"/>
                    </a:lnTo>
                    <a:lnTo>
                      <a:pt x="959" y="600"/>
                    </a:lnTo>
                    <a:lnTo>
                      <a:pt x="970" y="593"/>
                    </a:lnTo>
                    <a:lnTo>
                      <a:pt x="982" y="584"/>
                    </a:lnTo>
                    <a:lnTo>
                      <a:pt x="993" y="575"/>
                    </a:lnTo>
                    <a:lnTo>
                      <a:pt x="1004" y="566"/>
                    </a:lnTo>
                    <a:lnTo>
                      <a:pt x="1013" y="556"/>
                    </a:lnTo>
                    <a:lnTo>
                      <a:pt x="1023" y="545"/>
                    </a:lnTo>
                    <a:lnTo>
                      <a:pt x="1033" y="533"/>
                    </a:lnTo>
                    <a:lnTo>
                      <a:pt x="1041" y="522"/>
                    </a:lnTo>
                    <a:lnTo>
                      <a:pt x="1049" y="509"/>
                    </a:lnTo>
                    <a:lnTo>
                      <a:pt x="1056" y="496"/>
                    </a:lnTo>
                    <a:lnTo>
                      <a:pt x="1063" y="482"/>
                    </a:lnTo>
                    <a:lnTo>
                      <a:pt x="1070" y="468"/>
                    </a:lnTo>
                    <a:lnTo>
                      <a:pt x="1076" y="453"/>
                    </a:lnTo>
                    <a:lnTo>
                      <a:pt x="1081" y="437"/>
                    </a:lnTo>
                    <a:lnTo>
                      <a:pt x="1085" y="422"/>
                    </a:lnTo>
                    <a:lnTo>
                      <a:pt x="1089" y="405"/>
                    </a:lnTo>
                    <a:lnTo>
                      <a:pt x="1092" y="388"/>
                    </a:lnTo>
                    <a:lnTo>
                      <a:pt x="1094" y="370"/>
                    </a:lnTo>
                    <a:lnTo>
                      <a:pt x="1096" y="352"/>
                    </a:lnTo>
                    <a:lnTo>
                      <a:pt x="1097" y="333"/>
                    </a:lnTo>
                    <a:lnTo>
                      <a:pt x="1097" y="314"/>
                    </a:lnTo>
                    <a:lnTo>
                      <a:pt x="1097" y="297"/>
                    </a:lnTo>
                    <a:lnTo>
                      <a:pt x="1096" y="281"/>
                    </a:lnTo>
                    <a:lnTo>
                      <a:pt x="1095" y="265"/>
                    </a:lnTo>
                    <a:lnTo>
                      <a:pt x="1093" y="250"/>
                    </a:lnTo>
                    <a:lnTo>
                      <a:pt x="1090" y="235"/>
                    </a:lnTo>
                    <a:lnTo>
                      <a:pt x="1087" y="219"/>
                    </a:lnTo>
                    <a:lnTo>
                      <a:pt x="1083" y="205"/>
                    </a:lnTo>
                    <a:lnTo>
                      <a:pt x="1078" y="190"/>
                    </a:lnTo>
                    <a:lnTo>
                      <a:pt x="1073" y="176"/>
                    </a:lnTo>
                    <a:lnTo>
                      <a:pt x="1068" y="163"/>
                    </a:lnTo>
                    <a:lnTo>
                      <a:pt x="1061" y="149"/>
                    </a:lnTo>
                    <a:lnTo>
                      <a:pt x="1054" y="137"/>
                    </a:lnTo>
                    <a:lnTo>
                      <a:pt x="1047" y="124"/>
                    </a:lnTo>
                    <a:lnTo>
                      <a:pt x="1039" y="113"/>
                    </a:lnTo>
                    <a:lnTo>
                      <a:pt x="1031" y="102"/>
                    </a:lnTo>
                    <a:lnTo>
                      <a:pt x="1021" y="91"/>
                    </a:lnTo>
                    <a:lnTo>
                      <a:pt x="1012" y="80"/>
                    </a:lnTo>
                    <a:lnTo>
                      <a:pt x="1002" y="71"/>
                    </a:lnTo>
                    <a:lnTo>
                      <a:pt x="991" y="62"/>
                    </a:lnTo>
                    <a:lnTo>
                      <a:pt x="980" y="52"/>
                    </a:lnTo>
                    <a:lnTo>
                      <a:pt x="969" y="44"/>
                    </a:lnTo>
                    <a:lnTo>
                      <a:pt x="957" y="37"/>
                    </a:lnTo>
                    <a:lnTo>
                      <a:pt x="944" y="30"/>
                    </a:lnTo>
                    <a:lnTo>
                      <a:pt x="932" y="24"/>
                    </a:lnTo>
                    <a:lnTo>
                      <a:pt x="917" y="19"/>
                    </a:lnTo>
                    <a:lnTo>
                      <a:pt x="904" y="13"/>
                    </a:lnTo>
                    <a:lnTo>
                      <a:pt x="890" y="9"/>
                    </a:lnTo>
                    <a:lnTo>
                      <a:pt x="874" y="6"/>
                    </a:lnTo>
                    <a:lnTo>
                      <a:pt x="859" y="3"/>
                    </a:lnTo>
                    <a:lnTo>
                      <a:pt x="844" y="2"/>
                    </a:lnTo>
                    <a:lnTo>
                      <a:pt x="827" y="0"/>
                    </a:lnTo>
                    <a:lnTo>
                      <a:pt x="811" y="0"/>
                    </a:lnTo>
                    <a:lnTo>
                      <a:pt x="794" y="0"/>
                    </a:lnTo>
                    <a:lnTo>
                      <a:pt x="778" y="2"/>
                    </a:lnTo>
                    <a:lnTo>
                      <a:pt x="762" y="3"/>
                    </a:lnTo>
                    <a:lnTo>
                      <a:pt x="747" y="6"/>
                    </a:lnTo>
                    <a:lnTo>
                      <a:pt x="733" y="9"/>
                    </a:lnTo>
                    <a:lnTo>
                      <a:pt x="718" y="13"/>
                    </a:lnTo>
                    <a:lnTo>
                      <a:pt x="704" y="19"/>
                    </a:lnTo>
                    <a:lnTo>
                      <a:pt x="690" y="24"/>
                    </a:lnTo>
                    <a:lnTo>
                      <a:pt x="677" y="30"/>
                    </a:lnTo>
                    <a:lnTo>
                      <a:pt x="665" y="37"/>
                    </a:lnTo>
                    <a:lnTo>
                      <a:pt x="652" y="44"/>
                    </a:lnTo>
                    <a:lnTo>
                      <a:pt x="640" y="52"/>
                    </a:lnTo>
                    <a:lnTo>
                      <a:pt x="629" y="62"/>
                    </a:lnTo>
                    <a:lnTo>
                      <a:pt x="617" y="71"/>
                    </a:lnTo>
                    <a:lnTo>
                      <a:pt x="607" y="80"/>
                    </a:lnTo>
                    <a:lnTo>
                      <a:pt x="597" y="92"/>
                    </a:lnTo>
                    <a:lnTo>
                      <a:pt x="588" y="102"/>
                    </a:lnTo>
                    <a:lnTo>
                      <a:pt x="578" y="114"/>
                    </a:lnTo>
                    <a:lnTo>
                      <a:pt x="570" y="126"/>
                    </a:lnTo>
                    <a:lnTo>
                      <a:pt x="562" y="139"/>
                    </a:lnTo>
                    <a:lnTo>
                      <a:pt x="555" y="151"/>
                    </a:lnTo>
                    <a:lnTo>
                      <a:pt x="549" y="166"/>
                    </a:lnTo>
                    <a:lnTo>
                      <a:pt x="542" y="179"/>
                    </a:lnTo>
                    <a:lnTo>
                      <a:pt x="536" y="194"/>
                    </a:lnTo>
                    <a:lnTo>
                      <a:pt x="531" y="209"/>
                    </a:lnTo>
                    <a:lnTo>
                      <a:pt x="527" y="224"/>
                    </a:lnTo>
                    <a:lnTo>
                      <a:pt x="524" y="241"/>
                    </a:lnTo>
                    <a:lnTo>
                      <a:pt x="521" y="256"/>
                    </a:lnTo>
                    <a:lnTo>
                      <a:pt x="518" y="273"/>
                    </a:lnTo>
                    <a:lnTo>
                      <a:pt x="517" y="290"/>
                    </a:lnTo>
                    <a:lnTo>
                      <a:pt x="516" y="308"/>
                    </a:lnTo>
                    <a:lnTo>
                      <a:pt x="515" y="325"/>
                    </a:lnTo>
                    <a:lnTo>
                      <a:pt x="516" y="342"/>
                    </a:lnTo>
                    <a:lnTo>
                      <a:pt x="517" y="359"/>
                    </a:lnTo>
                    <a:lnTo>
                      <a:pt x="518" y="374"/>
                    </a:lnTo>
                    <a:lnTo>
                      <a:pt x="520" y="391"/>
                    </a:lnTo>
                    <a:lnTo>
                      <a:pt x="523" y="406"/>
                    </a:lnTo>
                    <a:lnTo>
                      <a:pt x="526" y="422"/>
                    </a:lnTo>
                    <a:lnTo>
                      <a:pt x="530" y="436"/>
                    </a:lnTo>
                    <a:lnTo>
                      <a:pt x="535" y="452"/>
                    </a:lnTo>
                    <a:lnTo>
                      <a:pt x="540" y="465"/>
                    </a:lnTo>
                    <a:lnTo>
                      <a:pt x="547" y="479"/>
                    </a:lnTo>
                    <a:lnTo>
                      <a:pt x="553" y="492"/>
                    </a:lnTo>
                    <a:lnTo>
                      <a:pt x="559" y="505"/>
                    </a:lnTo>
                    <a:lnTo>
                      <a:pt x="567" y="517"/>
                    </a:lnTo>
                    <a:lnTo>
                      <a:pt x="575" y="529"/>
                    </a:lnTo>
                    <a:lnTo>
                      <a:pt x="584" y="540"/>
                    </a:lnTo>
                    <a:lnTo>
                      <a:pt x="593" y="551"/>
                    </a:lnTo>
                    <a:lnTo>
                      <a:pt x="602" y="562"/>
                    </a:lnTo>
                    <a:lnTo>
                      <a:pt x="612" y="571"/>
                    </a:lnTo>
                    <a:lnTo>
                      <a:pt x="623" y="580"/>
                    </a:lnTo>
                    <a:lnTo>
                      <a:pt x="634" y="588"/>
                    </a:lnTo>
                    <a:lnTo>
                      <a:pt x="645" y="597"/>
                    </a:lnTo>
                    <a:lnTo>
                      <a:pt x="658" y="604"/>
                    </a:lnTo>
                    <a:lnTo>
                      <a:pt x="670" y="611"/>
                    </a:lnTo>
                    <a:lnTo>
                      <a:pt x="682" y="617"/>
                    </a:lnTo>
                    <a:lnTo>
                      <a:pt x="696" y="622"/>
                    </a:lnTo>
                    <a:lnTo>
                      <a:pt x="710" y="628"/>
                    </a:lnTo>
                    <a:lnTo>
                      <a:pt x="724" y="632"/>
                    </a:lnTo>
                    <a:lnTo>
                      <a:pt x="739" y="635"/>
                    </a:lnTo>
                    <a:lnTo>
                      <a:pt x="753" y="638"/>
                    </a:lnTo>
                    <a:lnTo>
                      <a:pt x="769" y="640"/>
                    </a:lnTo>
                    <a:lnTo>
                      <a:pt x="785" y="641"/>
                    </a:lnTo>
                    <a:lnTo>
                      <a:pt x="801" y="641"/>
                    </a:lnTo>
                    <a:lnTo>
                      <a:pt x="802" y="641"/>
                    </a:lnTo>
                    <a:close/>
                    <a:moveTo>
                      <a:pt x="458" y="523"/>
                    </a:moveTo>
                    <a:lnTo>
                      <a:pt x="447" y="528"/>
                    </a:lnTo>
                    <a:lnTo>
                      <a:pt x="434" y="532"/>
                    </a:lnTo>
                    <a:lnTo>
                      <a:pt x="418" y="536"/>
                    </a:lnTo>
                    <a:lnTo>
                      <a:pt x="403" y="539"/>
                    </a:lnTo>
                    <a:lnTo>
                      <a:pt x="386" y="542"/>
                    </a:lnTo>
                    <a:lnTo>
                      <a:pt x="370" y="544"/>
                    </a:lnTo>
                    <a:lnTo>
                      <a:pt x="352" y="545"/>
                    </a:lnTo>
                    <a:lnTo>
                      <a:pt x="335" y="545"/>
                    </a:lnTo>
                    <a:lnTo>
                      <a:pt x="323" y="545"/>
                    </a:lnTo>
                    <a:lnTo>
                      <a:pt x="310" y="544"/>
                    </a:lnTo>
                    <a:lnTo>
                      <a:pt x="298" y="543"/>
                    </a:lnTo>
                    <a:lnTo>
                      <a:pt x="287" y="541"/>
                    </a:lnTo>
                    <a:lnTo>
                      <a:pt x="275" y="539"/>
                    </a:lnTo>
                    <a:lnTo>
                      <a:pt x="265" y="537"/>
                    </a:lnTo>
                    <a:lnTo>
                      <a:pt x="254" y="534"/>
                    </a:lnTo>
                    <a:lnTo>
                      <a:pt x="243" y="530"/>
                    </a:lnTo>
                    <a:lnTo>
                      <a:pt x="234" y="526"/>
                    </a:lnTo>
                    <a:lnTo>
                      <a:pt x="225" y="522"/>
                    </a:lnTo>
                    <a:lnTo>
                      <a:pt x="216" y="516"/>
                    </a:lnTo>
                    <a:lnTo>
                      <a:pt x="207" y="511"/>
                    </a:lnTo>
                    <a:lnTo>
                      <a:pt x="198" y="505"/>
                    </a:lnTo>
                    <a:lnTo>
                      <a:pt x="191" y="499"/>
                    </a:lnTo>
                    <a:lnTo>
                      <a:pt x="183" y="492"/>
                    </a:lnTo>
                    <a:lnTo>
                      <a:pt x="177" y="486"/>
                    </a:lnTo>
                    <a:lnTo>
                      <a:pt x="169" y="477"/>
                    </a:lnTo>
                    <a:lnTo>
                      <a:pt x="163" y="470"/>
                    </a:lnTo>
                    <a:lnTo>
                      <a:pt x="157" y="462"/>
                    </a:lnTo>
                    <a:lnTo>
                      <a:pt x="152" y="453"/>
                    </a:lnTo>
                    <a:lnTo>
                      <a:pt x="147" y="443"/>
                    </a:lnTo>
                    <a:lnTo>
                      <a:pt x="142" y="434"/>
                    </a:lnTo>
                    <a:lnTo>
                      <a:pt x="138" y="425"/>
                    </a:lnTo>
                    <a:lnTo>
                      <a:pt x="134" y="415"/>
                    </a:lnTo>
                    <a:lnTo>
                      <a:pt x="127" y="393"/>
                    </a:lnTo>
                    <a:lnTo>
                      <a:pt x="123" y="371"/>
                    </a:lnTo>
                    <a:lnTo>
                      <a:pt x="120" y="347"/>
                    </a:lnTo>
                    <a:lnTo>
                      <a:pt x="119" y="322"/>
                    </a:lnTo>
                    <a:lnTo>
                      <a:pt x="119" y="309"/>
                    </a:lnTo>
                    <a:lnTo>
                      <a:pt x="120" y="295"/>
                    </a:lnTo>
                    <a:lnTo>
                      <a:pt x="122" y="282"/>
                    </a:lnTo>
                    <a:lnTo>
                      <a:pt x="123" y="270"/>
                    </a:lnTo>
                    <a:lnTo>
                      <a:pt x="125" y="257"/>
                    </a:lnTo>
                    <a:lnTo>
                      <a:pt x="128" y="246"/>
                    </a:lnTo>
                    <a:lnTo>
                      <a:pt x="131" y="235"/>
                    </a:lnTo>
                    <a:lnTo>
                      <a:pt x="136" y="223"/>
                    </a:lnTo>
                    <a:lnTo>
                      <a:pt x="140" y="213"/>
                    </a:lnTo>
                    <a:lnTo>
                      <a:pt x="145" y="203"/>
                    </a:lnTo>
                    <a:lnTo>
                      <a:pt x="149" y="193"/>
                    </a:lnTo>
                    <a:lnTo>
                      <a:pt x="155" y="184"/>
                    </a:lnTo>
                    <a:lnTo>
                      <a:pt x="160" y="176"/>
                    </a:lnTo>
                    <a:lnTo>
                      <a:pt x="167" y="168"/>
                    </a:lnTo>
                    <a:lnTo>
                      <a:pt x="174" y="159"/>
                    </a:lnTo>
                    <a:lnTo>
                      <a:pt x="181" y="152"/>
                    </a:lnTo>
                    <a:lnTo>
                      <a:pt x="188" y="145"/>
                    </a:lnTo>
                    <a:lnTo>
                      <a:pt x="196" y="139"/>
                    </a:lnTo>
                    <a:lnTo>
                      <a:pt x="204" y="133"/>
                    </a:lnTo>
                    <a:lnTo>
                      <a:pt x="213" y="127"/>
                    </a:lnTo>
                    <a:lnTo>
                      <a:pt x="221" y="121"/>
                    </a:lnTo>
                    <a:lnTo>
                      <a:pt x="230" y="117"/>
                    </a:lnTo>
                    <a:lnTo>
                      <a:pt x="239" y="112"/>
                    </a:lnTo>
                    <a:lnTo>
                      <a:pt x="250" y="109"/>
                    </a:lnTo>
                    <a:lnTo>
                      <a:pt x="270" y="102"/>
                    </a:lnTo>
                    <a:lnTo>
                      <a:pt x="291" y="98"/>
                    </a:lnTo>
                    <a:lnTo>
                      <a:pt x="313" y="95"/>
                    </a:lnTo>
                    <a:lnTo>
                      <a:pt x="337" y="94"/>
                    </a:lnTo>
                    <a:lnTo>
                      <a:pt x="355" y="95"/>
                    </a:lnTo>
                    <a:lnTo>
                      <a:pt x="373" y="96"/>
                    </a:lnTo>
                    <a:lnTo>
                      <a:pt x="389" y="98"/>
                    </a:lnTo>
                    <a:lnTo>
                      <a:pt x="405" y="101"/>
                    </a:lnTo>
                    <a:lnTo>
                      <a:pt x="420" y="105"/>
                    </a:lnTo>
                    <a:lnTo>
                      <a:pt x="434" y="109"/>
                    </a:lnTo>
                    <a:lnTo>
                      <a:pt x="446" y="113"/>
                    </a:lnTo>
                    <a:lnTo>
                      <a:pt x="457" y="118"/>
                    </a:lnTo>
                    <a:lnTo>
                      <a:pt x="482" y="28"/>
                    </a:lnTo>
                    <a:lnTo>
                      <a:pt x="473" y="24"/>
                    </a:lnTo>
                    <a:lnTo>
                      <a:pt x="459" y="19"/>
                    </a:lnTo>
                    <a:lnTo>
                      <a:pt x="444" y="13"/>
                    </a:lnTo>
                    <a:lnTo>
                      <a:pt x="426" y="9"/>
                    </a:lnTo>
                    <a:lnTo>
                      <a:pt x="406" y="6"/>
                    </a:lnTo>
                    <a:lnTo>
                      <a:pt x="383" y="3"/>
                    </a:lnTo>
                    <a:lnTo>
                      <a:pt x="359" y="1"/>
                    </a:lnTo>
                    <a:lnTo>
                      <a:pt x="332" y="0"/>
                    </a:lnTo>
                    <a:lnTo>
                      <a:pt x="314" y="1"/>
                    </a:lnTo>
                    <a:lnTo>
                      <a:pt x="297" y="2"/>
                    </a:lnTo>
                    <a:lnTo>
                      <a:pt x="280" y="4"/>
                    </a:lnTo>
                    <a:lnTo>
                      <a:pt x="263" y="6"/>
                    </a:lnTo>
                    <a:lnTo>
                      <a:pt x="247" y="9"/>
                    </a:lnTo>
                    <a:lnTo>
                      <a:pt x="231" y="13"/>
                    </a:lnTo>
                    <a:lnTo>
                      <a:pt x="216" y="17"/>
                    </a:lnTo>
                    <a:lnTo>
                      <a:pt x="200" y="23"/>
                    </a:lnTo>
                    <a:lnTo>
                      <a:pt x="185" y="29"/>
                    </a:lnTo>
                    <a:lnTo>
                      <a:pt x="172" y="35"/>
                    </a:lnTo>
                    <a:lnTo>
                      <a:pt x="157" y="42"/>
                    </a:lnTo>
                    <a:lnTo>
                      <a:pt x="144" y="50"/>
                    </a:lnTo>
                    <a:lnTo>
                      <a:pt x="130" y="59"/>
                    </a:lnTo>
                    <a:lnTo>
                      <a:pt x="118" y="68"/>
                    </a:lnTo>
                    <a:lnTo>
                      <a:pt x="107" y="77"/>
                    </a:lnTo>
                    <a:lnTo>
                      <a:pt x="94" y="87"/>
                    </a:lnTo>
                    <a:lnTo>
                      <a:pt x="84" y="99"/>
                    </a:lnTo>
                    <a:lnTo>
                      <a:pt x="74" y="110"/>
                    </a:lnTo>
                    <a:lnTo>
                      <a:pt x="65" y="122"/>
                    </a:lnTo>
                    <a:lnTo>
                      <a:pt x="55" y="135"/>
                    </a:lnTo>
                    <a:lnTo>
                      <a:pt x="47" y="148"/>
                    </a:lnTo>
                    <a:lnTo>
                      <a:pt x="39" y="162"/>
                    </a:lnTo>
                    <a:lnTo>
                      <a:pt x="32" y="176"/>
                    </a:lnTo>
                    <a:lnTo>
                      <a:pt x="26" y="190"/>
                    </a:lnTo>
                    <a:lnTo>
                      <a:pt x="19" y="206"/>
                    </a:lnTo>
                    <a:lnTo>
                      <a:pt x="14" y="222"/>
                    </a:lnTo>
                    <a:lnTo>
                      <a:pt x="10" y="239"/>
                    </a:lnTo>
                    <a:lnTo>
                      <a:pt x="6" y="255"/>
                    </a:lnTo>
                    <a:lnTo>
                      <a:pt x="4" y="273"/>
                    </a:lnTo>
                    <a:lnTo>
                      <a:pt x="2" y="290"/>
                    </a:lnTo>
                    <a:lnTo>
                      <a:pt x="1" y="309"/>
                    </a:lnTo>
                    <a:lnTo>
                      <a:pt x="0" y="328"/>
                    </a:lnTo>
                    <a:lnTo>
                      <a:pt x="1" y="346"/>
                    </a:lnTo>
                    <a:lnTo>
                      <a:pt x="2" y="362"/>
                    </a:lnTo>
                    <a:lnTo>
                      <a:pt x="3" y="380"/>
                    </a:lnTo>
                    <a:lnTo>
                      <a:pt x="6" y="395"/>
                    </a:lnTo>
                    <a:lnTo>
                      <a:pt x="9" y="412"/>
                    </a:lnTo>
                    <a:lnTo>
                      <a:pt x="12" y="427"/>
                    </a:lnTo>
                    <a:lnTo>
                      <a:pt x="16" y="441"/>
                    </a:lnTo>
                    <a:lnTo>
                      <a:pt x="22" y="457"/>
                    </a:lnTo>
                    <a:lnTo>
                      <a:pt x="28" y="470"/>
                    </a:lnTo>
                    <a:lnTo>
                      <a:pt x="34" y="484"/>
                    </a:lnTo>
                    <a:lnTo>
                      <a:pt x="41" y="497"/>
                    </a:lnTo>
                    <a:lnTo>
                      <a:pt x="48" y="509"/>
                    </a:lnTo>
                    <a:lnTo>
                      <a:pt x="56" y="522"/>
                    </a:lnTo>
                    <a:lnTo>
                      <a:pt x="66" y="534"/>
                    </a:lnTo>
                    <a:lnTo>
                      <a:pt x="75" y="544"/>
                    </a:lnTo>
                    <a:lnTo>
                      <a:pt x="84" y="555"/>
                    </a:lnTo>
                    <a:lnTo>
                      <a:pt x="95" y="565"/>
                    </a:lnTo>
                    <a:lnTo>
                      <a:pt x="106" y="574"/>
                    </a:lnTo>
                    <a:lnTo>
                      <a:pt x="118" y="583"/>
                    </a:lnTo>
                    <a:lnTo>
                      <a:pt x="130" y="592"/>
                    </a:lnTo>
                    <a:lnTo>
                      <a:pt x="143" y="599"/>
                    </a:lnTo>
                    <a:lnTo>
                      <a:pt x="156" y="606"/>
                    </a:lnTo>
                    <a:lnTo>
                      <a:pt x="169" y="612"/>
                    </a:lnTo>
                    <a:lnTo>
                      <a:pt x="184" y="618"/>
                    </a:lnTo>
                    <a:lnTo>
                      <a:pt x="199" y="623"/>
                    </a:lnTo>
                    <a:lnTo>
                      <a:pt x="215" y="628"/>
                    </a:lnTo>
                    <a:lnTo>
                      <a:pt x="230" y="632"/>
                    </a:lnTo>
                    <a:lnTo>
                      <a:pt x="247" y="635"/>
                    </a:lnTo>
                    <a:lnTo>
                      <a:pt x="263" y="637"/>
                    </a:lnTo>
                    <a:lnTo>
                      <a:pt x="280" y="639"/>
                    </a:lnTo>
                    <a:lnTo>
                      <a:pt x="298" y="640"/>
                    </a:lnTo>
                    <a:lnTo>
                      <a:pt x="316" y="641"/>
                    </a:lnTo>
                    <a:lnTo>
                      <a:pt x="344" y="640"/>
                    </a:lnTo>
                    <a:lnTo>
                      <a:pt x="370" y="638"/>
                    </a:lnTo>
                    <a:lnTo>
                      <a:pt x="393" y="635"/>
                    </a:lnTo>
                    <a:lnTo>
                      <a:pt x="415" y="632"/>
                    </a:lnTo>
                    <a:lnTo>
                      <a:pt x="435" y="628"/>
                    </a:lnTo>
                    <a:lnTo>
                      <a:pt x="451" y="622"/>
                    </a:lnTo>
                    <a:lnTo>
                      <a:pt x="465" y="617"/>
                    </a:lnTo>
                    <a:lnTo>
                      <a:pt x="478" y="612"/>
                    </a:lnTo>
                    <a:lnTo>
                      <a:pt x="458" y="52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bg1"/>
                  </a:solidFill>
                  <a:latin typeface="Myriad Pro"/>
                </a:endParaRPr>
              </a:p>
            </p:txBody>
          </p:sp>
          <p:sp>
            <p:nvSpPr>
              <p:cNvPr id="31" name="Freeform 30"/>
              <p:cNvSpPr>
                <a:spLocks noEditPoints="1"/>
              </p:cNvSpPr>
              <p:nvPr/>
            </p:nvSpPr>
            <p:spPr bwMode="auto">
              <a:xfrm>
                <a:off x="68096" y="6652068"/>
                <a:ext cx="493712" cy="123825"/>
              </a:xfrm>
              <a:custGeom>
                <a:avLst/>
                <a:gdLst/>
                <a:ahLst/>
                <a:cxnLst>
                  <a:cxn ang="0">
                    <a:pos x="598" y="179"/>
                  </a:cxn>
                  <a:cxn ang="0">
                    <a:pos x="598" y="0"/>
                  </a:cxn>
                  <a:cxn ang="0">
                    <a:pos x="524" y="0"/>
                  </a:cxn>
                  <a:cxn ang="0">
                    <a:pos x="449" y="0"/>
                  </a:cxn>
                  <a:cxn ang="0">
                    <a:pos x="374" y="0"/>
                  </a:cxn>
                  <a:cxn ang="0">
                    <a:pos x="299" y="0"/>
                  </a:cxn>
                  <a:cxn ang="0">
                    <a:pos x="224" y="0"/>
                  </a:cxn>
                  <a:cxn ang="0">
                    <a:pos x="150" y="0"/>
                  </a:cxn>
                  <a:cxn ang="0">
                    <a:pos x="75" y="0"/>
                  </a:cxn>
                  <a:cxn ang="0">
                    <a:pos x="0" y="0"/>
                  </a:cxn>
                  <a:cxn ang="0">
                    <a:pos x="0" y="179"/>
                  </a:cxn>
                  <a:cxn ang="0">
                    <a:pos x="176" y="179"/>
                  </a:cxn>
                  <a:cxn ang="0">
                    <a:pos x="176" y="621"/>
                  </a:cxn>
                  <a:cxn ang="0">
                    <a:pos x="423" y="621"/>
                  </a:cxn>
                  <a:cxn ang="0">
                    <a:pos x="423" y="179"/>
                  </a:cxn>
                  <a:cxn ang="0">
                    <a:pos x="598" y="179"/>
                  </a:cxn>
                  <a:cxn ang="0">
                    <a:pos x="907" y="250"/>
                  </a:cxn>
                  <a:cxn ang="0">
                    <a:pos x="781" y="621"/>
                  </a:cxn>
                  <a:cxn ang="0">
                    <a:pos x="539" y="621"/>
                  </a:cxn>
                  <a:cxn ang="0">
                    <a:pos x="776" y="0"/>
                  </a:cxn>
                  <a:cxn ang="0">
                    <a:pos x="809" y="0"/>
                  </a:cxn>
                  <a:cxn ang="0">
                    <a:pos x="842" y="0"/>
                  </a:cxn>
                  <a:cxn ang="0">
                    <a:pos x="874" y="0"/>
                  </a:cxn>
                  <a:cxn ang="0">
                    <a:pos x="907" y="0"/>
                  </a:cxn>
                  <a:cxn ang="0">
                    <a:pos x="939" y="0"/>
                  </a:cxn>
                  <a:cxn ang="0">
                    <a:pos x="972" y="0"/>
                  </a:cxn>
                  <a:cxn ang="0">
                    <a:pos x="1005" y="0"/>
                  </a:cxn>
                  <a:cxn ang="0">
                    <a:pos x="1038" y="0"/>
                  </a:cxn>
                  <a:cxn ang="0">
                    <a:pos x="1275" y="621"/>
                  </a:cxn>
                  <a:cxn ang="0">
                    <a:pos x="1033" y="621"/>
                  </a:cxn>
                  <a:cxn ang="0">
                    <a:pos x="907" y="250"/>
                  </a:cxn>
                  <a:cxn ang="0">
                    <a:pos x="1814" y="179"/>
                  </a:cxn>
                  <a:cxn ang="0">
                    <a:pos x="1814" y="0"/>
                  </a:cxn>
                  <a:cxn ang="0">
                    <a:pos x="1740" y="0"/>
                  </a:cxn>
                  <a:cxn ang="0">
                    <a:pos x="1665" y="0"/>
                  </a:cxn>
                  <a:cxn ang="0">
                    <a:pos x="1590" y="0"/>
                  </a:cxn>
                  <a:cxn ang="0">
                    <a:pos x="1515" y="0"/>
                  </a:cxn>
                  <a:cxn ang="0">
                    <a:pos x="1440" y="0"/>
                  </a:cxn>
                  <a:cxn ang="0">
                    <a:pos x="1366" y="0"/>
                  </a:cxn>
                  <a:cxn ang="0">
                    <a:pos x="1291" y="0"/>
                  </a:cxn>
                  <a:cxn ang="0">
                    <a:pos x="1216" y="0"/>
                  </a:cxn>
                  <a:cxn ang="0">
                    <a:pos x="1216" y="179"/>
                  </a:cxn>
                  <a:cxn ang="0">
                    <a:pos x="1391" y="179"/>
                  </a:cxn>
                  <a:cxn ang="0">
                    <a:pos x="1391" y="621"/>
                  </a:cxn>
                  <a:cxn ang="0">
                    <a:pos x="1639" y="621"/>
                  </a:cxn>
                  <a:cxn ang="0">
                    <a:pos x="1639" y="179"/>
                  </a:cxn>
                  <a:cxn ang="0">
                    <a:pos x="1814" y="179"/>
                  </a:cxn>
                  <a:cxn ang="0">
                    <a:pos x="2123" y="250"/>
                  </a:cxn>
                  <a:cxn ang="0">
                    <a:pos x="1996" y="621"/>
                  </a:cxn>
                  <a:cxn ang="0">
                    <a:pos x="1754" y="621"/>
                  </a:cxn>
                  <a:cxn ang="0">
                    <a:pos x="1991" y="0"/>
                  </a:cxn>
                  <a:cxn ang="0">
                    <a:pos x="2024" y="0"/>
                  </a:cxn>
                  <a:cxn ang="0">
                    <a:pos x="2057" y="0"/>
                  </a:cxn>
                  <a:cxn ang="0">
                    <a:pos x="2090" y="0"/>
                  </a:cxn>
                  <a:cxn ang="0">
                    <a:pos x="2123" y="0"/>
                  </a:cxn>
                  <a:cxn ang="0">
                    <a:pos x="2155" y="0"/>
                  </a:cxn>
                  <a:cxn ang="0">
                    <a:pos x="2188" y="0"/>
                  </a:cxn>
                  <a:cxn ang="0">
                    <a:pos x="2220" y="0"/>
                  </a:cxn>
                  <a:cxn ang="0">
                    <a:pos x="2253" y="0"/>
                  </a:cxn>
                  <a:cxn ang="0">
                    <a:pos x="2491" y="621"/>
                  </a:cxn>
                  <a:cxn ang="0">
                    <a:pos x="2248" y="621"/>
                  </a:cxn>
                  <a:cxn ang="0">
                    <a:pos x="2123" y="250"/>
                  </a:cxn>
                </a:cxnLst>
                <a:rect l="0" t="0" r="r" b="b"/>
                <a:pathLst>
                  <a:path w="2491" h="621">
                    <a:moveTo>
                      <a:pt x="598" y="179"/>
                    </a:moveTo>
                    <a:lnTo>
                      <a:pt x="598" y="0"/>
                    </a:lnTo>
                    <a:lnTo>
                      <a:pt x="524" y="0"/>
                    </a:lnTo>
                    <a:lnTo>
                      <a:pt x="449" y="0"/>
                    </a:lnTo>
                    <a:lnTo>
                      <a:pt x="374" y="0"/>
                    </a:lnTo>
                    <a:lnTo>
                      <a:pt x="299" y="0"/>
                    </a:lnTo>
                    <a:lnTo>
                      <a:pt x="224" y="0"/>
                    </a:lnTo>
                    <a:lnTo>
                      <a:pt x="150" y="0"/>
                    </a:lnTo>
                    <a:lnTo>
                      <a:pt x="75" y="0"/>
                    </a:lnTo>
                    <a:lnTo>
                      <a:pt x="0" y="0"/>
                    </a:lnTo>
                    <a:lnTo>
                      <a:pt x="0" y="179"/>
                    </a:lnTo>
                    <a:lnTo>
                      <a:pt x="176" y="179"/>
                    </a:lnTo>
                    <a:lnTo>
                      <a:pt x="176" y="621"/>
                    </a:lnTo>
                    <a:lnTo>
                      <a:pt x="423" y="621"/>
                    </a:lnTo>
                    <a:lnTo>
                      <a:pt x="423" y="179"/>
                    </a:lnTo>
                    <a:lnTo>
                      <a:pt x="598" y="179"/>
                    </a:lnTo>
                    <a:close/>
                    <a:moveTo>
                      <a:pt x="907" y="250"/>
                    </a:moveTo>
                    <a:lnTo>
                      <a:pt x="781" y="621"/>
                    </a:lnTo>
                    <a:lnTo>
                      <a:pt x="539" y="621"/>
                    </a:lnTo>
                    <a:lnTo>
                      <a:pt x="776" y="0"/>
                    </a:lnTo>
                    <a:lnTo>
                      <a:pt x="809" y="0"/>
                    </a:lnTo>
                    <a:lnTo>
                      <a:pt x="842" y="0"/>
                    </a:lnTo>
                    <a:lnTo>
                      <a:pt x="874" y="0"/>
                    </a:lnTo>
                    <a:lnTo>
                      <a:pt x="907" y="0"/>
                    </a:lnTo>
                    <a:lnTo>
                      <a:pt x="939" y="0"/>
                    </a:lnTo>
                    <a:lnTo>
                      <a:pt x="972" y="0"/>
                    </a:lnTo>
                    <a:lnTo>
                      <a:pt x="1005" y="0"/>
                    </a:lnTo>
                    <a:lnTo>
                      <a:pt x="1038" y="0"/>
                    </a:lnTo>
                    <a:lnTo>
                      <a:pt x="1275" y="621"/>
                    </a:lnTo>
                    <a:lnTo>
                      <a:pt x="1033" y="621"/>
                    </a:lnTo>
                    <a:lnTo>
                      <a:pt x="907" y="250"/>
                    </a:lnTo>
                    <a:close/>
                    <a:moveTo>
                      <a:pt x="1814" y="179"/>
                    </a:moveTo>
                    <a:lnTo>
                      <a:pt x="1814" y="0"/>
                    </a:lnTo>
                    <a:lnTo>
                      <a:pt x="1740" y="0"/>
                    </a:lnTo>
                    <a:lnTo>
                      <a:pt x="1665" y="0"/>
                    </a:lnTo>
                    <a:lnTo>
                      <a:pt x="1590" y="0"/>
                    </a:lnTo>
                    <a:lnTo>
                      <a:pt x="1515" y="0"/>
                    </a:lnTo>
                    <a:lnTo>
                      <a:pt x="1440" y="0"/>
                    </a:lnTo>
                    <a:lnTo>
                      <a:pt x="1366" y="0"/>
                    </a:lnTo>
                    <a:lnTo>
                      <a:pt x="1291" y="0"/>
                    </a:lnTo>
                    <a:lnTo>
                      <a:pt x="1216" y="0"/>
                    </a:lnTo>
                    <a:lnTo>
                      <a:pt x="1216" y="179"/>
                    </a:lnTo>
                    <a:lnTo>
                      <a:pt x="1391" y="179"/>
                    </a:lnTo>
                    <a:lnTo>
                      <a:pt x="1391" y="621"/>
                    </a:lnTo>
                    <a:lnTo>
                      <a:pt x="1639" y="621"/>
                    </a:lnTo>
                    <a:lnTo>
                      <a:pt x="1639" y="179"/>
                    </a:lnTo>
                    <a:lnTo>
                      <a:pt x="1814" y="179"/>
                    </a:lnTo>
                    <a:close/>
                    <a:moveTo>
                      <a:pt x="2123" y="250"/>
                    </a:moveTo>
                    <a:lnTo>
                      <a:pt x="1996" y="621"/>
                    </a:lnTo>
                    <a:lnTo>
                      <a:pt x="1754" y="621"/>
                    </a:lnTo>
                    <a:lnTo>
                      <a:pt x="1991" y="0"/>
                    </a:lnTo>
                    <a:lnTo>
                      <a:pt x="2024" y="0"/>
                    </a:lnTo>
                    <a:lnTo>
                      <a:pt x="2057" y="0"/>
                    </a:lnTo>
                    <a:lnTo>
                      <a:pt x="2090" y="0"/>
                    </a:lnTo>
                    <a:lnTo>
                      <a:pt x="2123" y="0"/>
                    </a:lnTo>
                    <a:lnTo>
                      <a:pt x="2155" y="0"/>
                    </a:lnTo>
                    <a:lnTo>
                      <a:pt x="2188" y="0"/>
                    </a:lnTo>
                    <a:lnTo>
                      <a:pt x="2220" y="0"/>
                    </a:lnTo>
                    <a:lnTo>
                      <a:pt x="2253" y="0"/>
                    </a:lnTo>
                    <a:lnTo>
                      <a:pt x="2491" y="621"/>
                    </a:lnTo>
                    <a:lnTo>
                      <a:pt x="2248" y="621"/>
                    </a:lnTo>
                    <a:lnTo>
                      <a:pt x="2123" y="25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bg1"/>
                  </a:solidFill>
                  <a:latin typeface="Myriad Pro"/>
                </a:endParaRPr>
              </a:p>
            </p:txBody>
          </p:sp>
        </p:grpSp>
        <p:sp>
          <p:nvSpPr>
            <p:cNvPr id="23" name="Freeform 22"/>
            <p:cNvSpPr>
              <a:spLocks noEditPoints="1"/>
            </p:cNvSpPr>
            <p:nvPr/>
          </p:nvSpPr>
          <p:spPr bwMode="auto">
            <a:xfrm>
              <a:off x="1409510" y="392855"/>
              <a:ext cx="878871" cy="92839"/>
            </a:xfrm>
            <a:custGeom>
              <a:avLst/>
              <a:gdLst/>
              <a:ahLst/>
              <a:cxnLst>
                <a:cxn ang="0">
                  <a:pos x="805" y="637"/>
                </a:cxn>
                <a:cxn ang="0">
                  <a:pos x="996" y="219"/>
                </a:cxn>
                <a:cxn ang="0">
                  <a:pos x="1304" y="357"/>
                </a:cxn>
                <a:cxn ang="0">
                  <a:pos x="1069" y="644"/>
                </a:cxn>
                <a:cxn ang="0">
                  <a:pos x="1040" y="573"/>
                </a:cxn>
                <a:cxn ang="0">
                  <a:pos x="1182" y="280"/>
                </a:cxn>
                <a:cxn ang="0">
                  <a:pos x="1457" y="426"/>
                </a:cxn>
                <a:cxn ang="0">
                  <a:pos x="1680" y="639"/>
                </a:cxn>
                <a:cxn ang="0">
                  <a:pos x="1384" y="480"/>
                </a:cxn>
                <a:cxn ang="0">
                  <a:pos x="1565" y="178"/>
                </a:cxn>
                <a:cxn ang="0">
                  <a:pos x="1772" y="419"/>
                </a:cxn>
                <a:cxn ang="0">
                  <a:pos x="1479" y="300"/>
                </a:cxn>
                <a:cxn ang="0">
                  <a:pos x="2054" y="179"/>
                </a:cxn>
                <a:cxn ang="0">
                  <a:pos x="2260" y="188"/>
                </a:cxn>
                <a:cxn ang="0">
                  <a:pos x="2257" y="15"/>
                </a:cxn>
                <a:cxn ang="0">
                  <a:pos x="2523" y="568"/>
                </a:cxn>
                <a:cxn ang="0">
                  <a:pos x="2483" y="627"/>
                </a:cxn>
                <a:cxn ang="0">
                  <a:pos x="2395" y="282"/>
                </a:cxn>
                <a:cxn ang="0">
                  <a:pos x="2669" y="201"/>
                </a:cxn>
                <a:cxn ang="0">
                  <a:pos x="2657" y="282"/>
                </a:cxn>
                <a:cxn ang="0">
                  <a:pos x="2858" y="220"/>
                </a:cxn>
                <a:cxn ang="0">
                  <a:pos x="3192" y="222"/>
                </a:cxn>
                <a:cxn ang="0">
                  <a:pos x="3092" y="249"/>
                </a:cxn>
                <a:cxn ang="0">
                  <a:pos x="3666" y="632"/>
                </a:cxn>
                <a:cxn ang="0">
                  <a:pos x="3354" y="500"/>
                </a:cxn>
                <a:cxn ang="0">
                  <a:pos x="3484" y="195"/>
                </a:cxn>
                <a:cxn ang="0">
                  <a:pos x="3516" y="256"/>
                </a:cxn>
                <a:cxn ang="0">
                  <a:pos x="3592" y="581"/>
                </a:cxn>
                <a:cxn ang="0">
                  <a:pos x="4055" y="577"/>
                </a:cxn>
                <a:cxn ang="0">
                  <a:pos x="3803" y="567"/>
                </a:cxn>
                <a:cxn ang="0">
                  <a:pos x="3854" y="210"/>
                </a:cxn>
                <a:cxn ang="0">
                  <a:pos x="4132" y="281"/>
                </a:cxn>
                <a:cxn ang="0">
                  <a:pos x="3947" y="237"/>
                </a:cxn>
                <a:cxn ang="0">
                  <a:pos x="4571" y="638"/>
                </a:cxn>
                <a:cxn ang="0">
                  <a:pos x="4425" y="355"/>
                </a:cxn>
                <a:cxn ang="0">
                  <a:pos x="4692" y="179"/>
                </a:cxn>
                <a:cxn ang="0">
                  <a:pos x="4503" y="378"/>
                </a:cxn>
                <a:cxn ang="0">
                  <a:pos x="4914" y="445"/>
                </a:cxn>
                <a:cxn ang="0">
                  <a:pos x="5116" y="642"/>
                </a:cxn>
                <a:cxn ang="0">
                  <a:pos x="4837" y="469"/>
                </a:cxn>
                <a:cxn ang="0">
                  <a:pos x="5032" y="177"/>
                </a:cxn>
                <a:cxn ang="0">
                  <a:pos x="5225" y="427"/>
                </a:cxn>
                <a:cxn ang="0">
                  <a:pos x="4929" y="310"/>
                </a:cxn>
                <a:cxn ang="0">
                  <a:pos x="5520" y="177"/>
                </a:cxn>
                <a:cxn ang="0">
                  <a:pos x="5849" y="249"/>
                </a:cxn>
                <a:cxn ang="0">
                  <a:pos x="5745" y="644"/>
                </a:cxn>
                <a:cxn ang="0">
                  <a:pos x="6173" y="588"/>
                </a:cxn>
                <a:cxn ang="0">
                  <a:pos x="5907" y="543"/>
                </a:cxn>
                <a:cxn ang="0">
                  <a:pos x="6173" y="317"/>
                </a:cxn>
                <a:cxn ang="0">
                  <a:pos x="6044" y="179"/>
                </a:cxn>
                <a:cxn ang="0">
                  <a:pos x="6022" y="438"/>
                </a:cxn>
                <a:cxn ang="0">
                  <a:pos x="6118" y="573"/>
                </a:cxn>
                <a:cxn ang="0">
                  <a:pos x="6379" y="72"/>
                </a:cxn>
                <a:cxn ang="0">
                  <a:pos x="6454" y="99"/>
                </a:cxn>
                <a:cxn ang="0">
                  <a:pos x="6815" y="177"/>
                </a:cxn>
                <a:cxn ang="0">
                  <a:pos x="6901" y="333"/>
                </a:cxn>
                <a:cxn ang="0">
                  <a:pos x="6691" y="329"/>
                </a:cxn>
                <a:cxn ang="0">
                  <a:pos x="7278" y="580"/>
                </a:cxn>
                <a:cxn ang="0">
                  <a:pos x="7137" y="188"/>
                </a:cxn>
                <a:cxn ang="0">
                  <a:pos x="7541" y="759"/>
                </a:cxn>
                <a:cxn ang="0">
                  <a:pos x="7366" y="188"/>
                </a:cxn>
                <a:cxn ang="0">
                  <a:pos x="7881" y="532"/>
                </a:cxn>
                <a:cxn ang="0">
                  <a:pos x="7920" y="642"/>
                </a:cxn>
              </a:cxnLst>
              <a:rect l="0" t="0" r="r" b="b"/>
              <a:pathLst>
                <a:path w="7953" h="842">
                  <a:moveTo>
                    <a:pt x="324" y="277"/>
                  </a:moveTo>
                  <a:lnTo>
                    <a:pt x="324" y="344"/>
                  </a:lnTo>
                  <a:lnTo>
                    <a:pt x="81" y="344"/>
                  </a:lnTo>
                  <a:lnTo>
                    <a:pt x="81" y="569"/>
                  </a:lnTo>
                  <a:lnTo>
                    <a:pt x="352" y="569"/>
                  </a:lnTo>
                  <a:lnTo>
                    <a:pt x="352" y="637"/>
                  </a:lnTo>
                  <a:lnTo>
                    <a:pt x="0" y="637"/>
                  </a:lnTo>
                  <a:lnTo>
                    <a:pt x="0" y="11"/>
                  </a:lnTo>
                  <a:lnTo>
                    <a:pt x="338" y="11"/>
                  </a:lnTo>
                  <a:lnTo>
                    <a:pt x="338" y="79"/>
                  </a:lnTo>
                  <a:lnTo>
                    <a:pt x="81" y="79"/>
                  </a:lnTo>
                  <a:lnTo>
                    <a:pt x="81" y="277"/>
                  </a:lnTo>
                  <a:lnTo>
                    <a:pt x="324" y="277"/>
                  </a:lnTo>
                  <a:close/>
                  <a:moveTo>
                    <a:pt x="401" y="188"/>
                  </a:moveTo>
                  <a:lnTo>
                    <a:pt x="492" y="188"/>
                  </a:lnTo>
                  <a:lnTo>
                    <a:pt x="556" y="284"/>
                  </a:lnTo>
                  <a:lnTo>
                    <a:pt x="566" y="300"/>
                  </a:lnTo>
                  <a:lnTo>
                    <a:pt x="578" y="317"/>
                  </a:lnTo>
                  <a:lnTo>
                    <a:pt x="589" y="337"/>
                  </a:lnTo>
                  <a:lnTo>
                    <a:pt x="601" y="357"/>
                  </a:lnTo>
                  <a:lnTo>
                    <a:pt x="604" y="357"/>
                  </a:lnTo>
                  <a:lnTo>
                    <a:pt x="614" y="340"/>
                  </a:lnTo>
                  <a:lnTo>
                    <a:pt x="625" y="321"/>
                  </a:lnTo>
                  <a:lnTo>
                    <a:pt x="636" y="303"/>
                  </a:lnTo>
                  <a:lnTo>
                    <a:pt x="649" y="283"/>
                  </a:lnTo>
                  <a:lnTo>
                    <a:pt x="712" y="188"/>
                  </a:lnTo>
                  <a:lnTo>
                    <a:pt x="800" y="188"/>
                  </a:lnTo>
                  <a:lnTo>
                    <a:pt x="646" y="405"/>
                  </a:lnTo>
                  <a:lnTo>
                    <a:pt x="805" y="637"/>
                  </a:lnTo>
                  <a:lnTo>
                    <a:pt x="712" y="637"/>
                  </a:lnTo>
                  <a:lnTo>
                    <a:pt x="646" y="535"/>
                  </a:lnTo>
                  <a:lnTo>
                    <a:pt x="635" y="520"/>
                  </a:lnTo>
                  <a:lnTo>
                    <a:pt x="624" y="501"/>
                  </a:lnTo>
                  <a:lnTo>
                    <a:pt x="612" y="481"/>
                  </a:lnTo>
                  <a:lnTo>
                    <a:pt x="598" y="457"/>
                  </a:lnTo>
                  <a:lnTo>
                    <a:pt x="596" y="457"/>
                  </a:lnTo>
                  <a:lnTo>
                    <a:pt x="588" y="472"/>
                  </a:lnTo>
                  <a:lnTo>
                    <a:pt x="578" y="490"/>
                  </a:lnTo>
                  <a:lnTo>
                    <a:pt x="564" y="511"/>
                  </a:lnTo>
                  <a:lnTo>
                    <a:pt x="549" y="535"/>
                  </a:lnTo>
                  <a:lnTo>
                    <a:pt x="484" y="637"/>
                  </a:lnTo>
                  <a:lnTo>
                    <a:pt x="394" y="637"/>
                  </a:lnTo>
                  <a:lnTo>
                    <a:pt x="553" y="408"/>
                  </a:lnTo>
                  <a:lnTo>
                    <a:pt x="401" y="188"/>
                  </a:lnTo>
                  <a:close/>
                  <a:moveTo>
                    <a:pt x="883" y="820"/>
                  </a:moveTo>
                  <a:lnTo>
                    <a:pt x="883" y="334"/>
                  </a:lnTo>
                  <a:lnTo>
                    <a:pt x="883" y="298"/>
                  </a:lnTo>
                  <a:lnTo>
                    <a:pt x="882" y="261"/>
                  </a:lnTo>
                  <a:lnTo>
                    <a:pt x="881" y="224"/>
                  </a:lnTo>
                  <a:lnTo>
                    <a:pt x="880" y="188"/>
                  </a:lnTo>
                  <a:lnTo>
                    <a:pt x="953" y="188"/>
                  </a:lnTo>
                  <a:lnTo>
                    <a:pt x="957" y="265"/>
                  </a:lnTo>
                  <a:lnTo>
                    <a:pt x="958" y="265"/>
                  </a:lnTo>
                  <a:lnTo>
                    <a:pt x="965" y="255"/>
                  </a:lnTo>
                  <a:lnTo>
                    <a:pt x="972" y="244"/>
                  </a:lnTo>
                  <a:lnTo>
                    <a:pt x="979" y="235"/>
                  </a:lnTo>
                  <a:lnTo>
                    <a:pt x="988" y="227"/>
                  </a:lnTo>
                  <a:lnTo>
                    <a:pt x="996" y="219"/>
                  </a:lnTo>
                  <a:lnTo>
                    <a:pt x="1005" y="211"/>
                  </a:lnTo>
                  <a:lnTo>
                    <a:pt x="1014" y="205"/>
                  </a:lnTo>
                  <a:lnTo>
                    <a:pt x="1024" y="199"/>
                  </a:lnTo>
                  <a:lnTo>
                    <a:pt x="1034" y="194"/>
                  </a:lnTo>
                  <a:lnTo>
                    <a:pt x="1045" y="190"/>
                  </a:lnTo>
                  <a:lnTo>
                    <a:pt x="1055" y="186"/>
                  </a:lnTo>
                  <a:lnTo>
                    <a:pt x="1068" y="183"/>
                  </a:lnTo>
                  <a:lnTo>
                    <a:pt x="1079" y="181"/>
                  </a:lnTo>
                  <a:lnTo>
                    <a:pt x="1091" y="178"/>
                  </a:lnTo>
                  <a:lnTo>
                    <a:pt x="1105" y="177"/>
                  </a:lnTo>
                  <a:lnTo>
                    <a:pt x="1118" y="177"/>
                  </a:lnTo>
                  <a:lnTo>
                    <a:pt x="1138" y="178"/>
                  </a:lnTo>
                  <a:lnTo>
                    <a:pt x="1157" y="182"/>
                  </a:lnTo>
                  <a:lnTo>
                    <a:pt x="1166" y="184"/>
                  </a:lnTo>
                  <a:lnTo>
                    <a:pt x="1176" y="187"/>
                  </a:lnTo>
                  <a:lnTo>
                    <a:pt x="1185" y="190"/>
                  </a:lnTo>
                  <a:lnTo>
                    <a:pt x="1193" y="193"/>
                  </a:lnTo>
                  <a:lnTo>
                    <a:pt x="1201" y="198"/>
                  </a:lnTo>
                  <a:lnTo>
                    <a:pt x="1210" y="202"/>
                  </a:lnTo>
                  <a:lnTo>
                    <a:pt x="1218" y="207"/>
                  </a:lnTo>
                  <a:lnTo>
                    <a:pt x="1225" y="213"/>
                  </a:lnTo>
                  <a:lnTo>
                    <a:pt x="1240" y="226"/>
                  </a:lnTo>
                  <a:lnTo>
                    <a:pt x="1254" y="241"/>
                  </a:lnTo>
                  <a:lnTo>
                    <a:pt x="1266" y="258"/>
                  </a:lnTo>
                  <a:lnTo>
                    <a:pt x="1277" y="275"/>
                  </a:lnTo>
                  <a:lnTo>
                    <a:pt x="1287" y="294"/>
                  </a:lnTo>
                  <a:lnTo>
                    <a:pt x="1294" y="314"/>
                  </a:lnTo>
                  <a:lnTo>
                    <a:pt x="1300" y="335"/>
                  </a:lnTo>
                  <a:lnTo>
                    <a:pt x="1304" y="357"/>
                  </a:lnTo>
                  <a:lnTo>
                    <a:pt x="1307" y="381"/>
                  </a:lnTo>
                  <a:lnTo>
                    <a:pt x="1308" y="406"/>
                  </a:lnTo>
                  <a:lnTo>
                    <a:pt x="1307" y="434"/>
                  </a:lnTo>
                  <a:lnTo>
                    <a:pt x="1304" y="460"/>
                  </a:lnTo>
                  <a:lnTo>
                    <a:pt x="1302" y="473"/>
                  </a:lnTo>
                  <a:lnTo>
                    <a:pt x="1299" y="485"/>
                  </a:lnTo>
                  <a:lnTo>
                    <a:pt x="1296" y="497"/>
                  </a:lnTo>
                  <a:lnTo>
                    <a:pt x="1292" y="509"/>
                  </a:lnTo>
                  <a:lnTo>
                    <a:pt x="1288" y="520"/>
                  </a:lnTo>
                  <a:lnTo>
                    <a:pt x="1283" y="530"/>
                  </a:lnTo>
                  <a:lnTo>
                    <a:pt x="1278" y="541"/>
                  </a:lnTo>
                  <a:lnTo>
                    <a:pt x="1272" y="551"/>
                  </a:lnTo>
                  <a:lnTo>
                    <a:pt x="1266" y="560"/>
                  </a:lnTo>
                  <a:lnTo>
                    <a:pt x="1260" y="569"/>
                  </a:lnTo>
                  <a:lnTo>
                    <a:pt x="1253" y="579"/>
                  </a:lnTo>
                  <a:lnTo>
                    <a:pt x="1245" y="587"/>
                  </a:lnTo>
                  <a:lnTo>
                    <a:pt x="1231" y="601"/>
                  </a:lnTo>
                  <a:lnTo>
                    <a:pt x="1215" y="614"/>
                  </a:lnTo>
                  <a:lnTo>
                    <a:pt x="1207" y="619"/>
                  </a:lnTo>
                  <a:lnTo>
                    <a:pt x="1198" y="624"/>
                  </a:lnTo>
                  <a:lnTo>
                    <a:pt x="1190" y="628"/>
                  </a:lnTo>
                  <a:lnTo>
                    <a:pt x="1181" y="632"/>
                  </a:lnTo>
                  <a:lnTo>
                    <a:pt x="1163" y="638"/>
                  </a:lnTo>
                  <a:lnTo>
                    <a:pt x="1144" y="643"/>
                  </a:lnTo>
                  <a:lnTo>
                    <a:pt x="1123" y="647"/>
                  </a:lnTo>
                  <a:lnTo>
                    <a:pt x="1103" y="648"/>
                  </a:lnTo>
                  <a:lnTo>
                    <a:pt x="1091" y="647"/>
                  </a:lnTo>
                  <a:lnTo>
                    <a:pt x="1079" y="646"/>
                  </a:lnTo>
                  <a:lnTo>
                    <a:pt x="1069" y="644"/>
                  </a:lnTo>
                  <a:lnTo>
                    <a:pt x="1058" y="642"/>
                  </a:lnTo>
                  <a:lnTo>
                    <a:pt x="1048" y="640"/>
                  </a:lnTo>
                  <a:lnTo>
                    <a:pt x="1038" y="637"/>
                  </a:lnTo>
                  <a:lnTo>
                    <a:pt x="1029" y="633"/>
                  </a:lnTo>
                  <a:lnTo>
                    <a:pt x="1019" y="629"/>
                  </a:lnTo>
                  <a:lnTo>
                    <a:pt x="1011" y="625"/>
                  </a:lnTo>
                  <a:lnTo>
                    <a:pt x="1003" y="620"/>
                  </a:lnTo>
                  <a:lnTo>
                    <a:pt x="996" y="614"/>
                  </a:lnTo>
                  <a:lnTo>
                    <a:pt x="989" y="607"/>
                  </a:lnTo>
                  <a:lnTo>
                    <a:pt x="981" y="600"/>
                  </a:lnTo>
                  <a:lnTo>
                    <a:pt x="975" y="593"/>
                  </a:lnTo>
                  <a:lnTo>
                    <a:pt x="969" y="585"/>
                  </a:lnTo>
                  <a:lnTo>
                    <a:pt x="964" y="577"/>
                  </a:lnTo>
                  <a:lnTo>
                    <a:pt x="964" y="820"/>
                  </a:lnTo>
                  <a:lnTo>
                    <a:pt x="883" y="820"/>
                  </a:lnTo>
                  <a:close/>
                  <a:moveTo>
                    <a:pt x="964" y="377"/>
                  </a:moveTo>
                  <a:lnTo>
                    <a:pt x="964" y="454"/>
                  </a:lnTo>
                  <a:lnTo>
                    <a:pt x="964" y="468"/>
                  </a:lnTo>
                  <a:lnTo>
                    <a:pt x="966" y="480"/>
                  </a:lnTo>
                  <a:lnTo>
                    <a:pt x="969" y="492"/>
                  </a:lnTo>
                  <a:lnTo>
                    <a:pt x="972" y="504"/>
                  </a:lnTo>
                  <a:lnTo>
                    <a:pt x="977" y="515"/>
                  </a:lnTo>
                  <a:lnTo>
                    <a:pt x="983" y="525"/>
                  </a:lnTo>
                  <a:lnTo>
                    <a:pt x="991" y="535"/>
                  </a:lnTo>
                  <a:lnTo>
                    <a:pt x="1000" y="546"/>
                  </a:lnTo>
                  <a:lnTo>
                    <a:pt x="1009" y="554"/>
                  </a:lnTo>
                  <a:lnTo>
                    <a:pt x="1018" y="562"/>
                  </a:lnTo>
                  <a:lnTo>
                    <a:pt x="1029" y="568"/>
                  </a:lnTo>
                  <a:lnTo>
                    <a:pt x="1040" y="573"/>
                  </a:lnTo>
                  <a:lnTo>
                    <a:pt x="1051" y="578"/>
                  </a:lnTo>
                  <a:lnTo>
                    <a:pt x="1064" y="581"/>
                  </a:lnTo>
                  <a:lnTo>
                    <a:pt x="1077" y="583"/>
                  </a:lnTo>
                  <a:lnTo>
                    <a:pt x="1090" y="583"/>
                  </a:lnTo>
                  <a:lnTo>
                    <a:pt x="1106" y="583"/>
                  </a:lnTo>
                  <a:lnTo>
                    <a:pt x="1120" y="580"/>
                  </a:lnTo>
                  <a:lnTo>
                    <a:pt x="1133" y="577"/>
                  </a:lnTo>
                  <a:lnTo>
                    <a:pt x="1147" y="571"/>
                  </a:lnTo>
                  <a:lnTo>
                    <a:pt x="1159" y="564"/>
                  </a:lnTo>
                  <a:lnTo>
                    <a:pt x="1170" y="556"/>
                  </a:lnTo>
                  <a:lnTo>
                    <a:pt x="1181" y="547"/>
                  </a:lnTo>
                  <a:lnTo>
                    <a:pt x="1190" y="535"/>
                  </a:lnTo>
                  <a:lnTo>
                    <a:pt x="1198" y="523"/>
                  </a:lnTo>
                  <a:lnTo>
                    <a:pt x="1205" y="510"/>
                  </a:lnTo>
                  <a:lnTo>
                    <a:pt x="1212" y="495"/>
                  </a:lnTo>
                  <a:lnTo>
                    <a:pt x="1217" y="480"/>
                  </a:lnTo>
                  <a:lnTo>
                    <a:pt x="1221" y="463"/>
                  </a:lnTo>
                  <a:lnTo>
                    <a:pt x="1224" y="447"/>
                  </a:lnTo>
                  <a:lnTo>
                    <a:pt x="1226" y="428"/>
                  </a:lnTo>
                  <a:lnTo>
                    <a:pt x="1226" y="410"/>
                  </a:lnTo>
                  <a:lnTo>
                    <a:pt x="1226" y="392"/>
                  </a:lnTo>
                  <a:lnTo>
                    <a:pt x="1224" y="376"/>
                  </a:lnTo>
                  <a:lnTo>
                    <a:pt x="1221" y="360"/>
                  </a:lnTo>
                  <a:lnTo>
                    <a:pt x="1218" y="345"/>
                  </a:lnTo>
                  <a:lnTo>
                    <a:pt x="1213" y="331"/>
                  </a:lnTo>
                  <a:lnTo>
                    <a:pt x="1206" y="317"/>
                  </a:lnTo>
                  <a:lnTo>
                    <a:pt x="1200" y="305"/>
                  </a:lnTo>
                  <a:lnTo>
                    <a:pt x="1192" y="293"/>
                  </a:lnTo>
                  <a:lnTo>
                    <a:pt x="1182" y="280"/>
                  </a:lnTo>
                  <a:lnTo>
                    <a:pt x="1172" y="271"/>
                  </a:lnTo>
                  <a:lnTo>
                    <a:pt x="1160" y="262"/>
                  </a:lnTo>
                  <a:lnTo>
                    <a:pt x="1149" y="255"/>
                  </a:lnTo>
                  <a:lnTo>
                    <a:pt x="1136" y="249"/>
                  </a:lnTo>
                  <a:lnTo>
                    <a:pt x="1122" y="245"/>
                  </a:lnTo>
                  <a:lnTo>
                    <a:pt x="1108" y="243"/>
                  </a:lnTo>
                  <a:lnTo>
                    <a:pt x="1092" y="242"/>
                  </a:lnTo>
                  <a:lnTo>
                    <a:pt x="1082" y="243"/>
                  </a:lnTo>
                  <a:lnTo>
                    <a:pt x="1072" y="244"/>
                  </a:lnTo>
                  <a:lnTo>
                    <a:pt x="1062" y="246"/>
                  </a:lnTo>
                  <a:lnTo>
                    <a:pt x="1052" y="249"/>
                  </a:lnTo>
                  <a:lnTo>
                    <a:pt x="1042" y="254"/>
                  </a:lnTo>
                  <a:lnTo>
                    <a:pt x="1033" y="258"/>
                  </a:lnTo>
                  <a:lnTo>
                    <a:pt x="1024" y="264"/>
                  </a:lnTo>
                  <a:lnTo>
                    <a:pt x="1015" y="270"/>
                  </a:lnTo>
                  <a:lnTo>
                    <a:pt x="1007" y="277"/>
                  </a:lnTo>
                  <a:lnTo>
                    <a:pt x="999" y="285"/>
                  </a:lnTo>
                  <a:lnTo>
                    <a:pt x="993" y="294"/>
                  </a:lnTo>
                  <a:lnTo>
                    <a:pt x="987" y="303"/>
                  </a:lnTo>
                  <a:lnTo>
                    <a:pt x="981" y="312"/>
                  </a:lnTo>
                  <a:lnTo>
                    <a:pt x="976" y="321"/>
                  </a:lnTo>
                  <a:lnTo>
                    <a:pt x="972" y="333"/>
                  </a:lnTo>
                  <a:lnTo>
                    <a:pt x="969" y="344"/>
                  </a:lnTo>
                  <a:lnTo>
                    <a:pt x="967" y="353"/>
                  </a:lnTo>
                  <a:lnTo>
                    <a:pt x="965" y="363"/>
                  </a:lnTo>
                  <a:lnTo>
                    <a:pt x="964" y="370"/>
                  </a:lnTo>
                  <a:lnTo>
                    <a:pt x="964" y="377"/>
                  </a:lnTo>
                  <a:close/>
                  <a:moveTo>
                    <a:pt x="1771" y="427"/>
                  </a:moveTo>
                  <a:lnTo>
                    <a:pt x="1457" y="426"/>
                  </a:lnTo>
                  <a:lnTo>
                    <a:pt x="1458" y="445"/>
                  </a:lnTo>
                  <a:lnTo>
                    <a:pt x="1460" y="463"/>
                  </a:lnTo>
                  <a:lnTo>
                    <a:pt x="1464" y="480"/>
                  </a:lnTo>
                  <a:lnTo>
                    <a:pt x="1469" y="495"/>
                  </a:lnTo>
                  <a:lnTo>
                    <a:pt x="1477" y="510"/>
                  </a:lnTo>
                  <a:lnTo>
                    <a:pt x="1484" y="523"/>
                  </a:lnTo>
                  <a:lnTo>
                    <a:pt x="1493" y="535"/>
                  </a:lnTo>
                  <a:lnTo>
                    <a:pt x="1504" y="546"/>
                  </a:lnTo>
                  <a:lnTo>
                    <a:pt x="1515" y="554"/>
                  </a:lnTo>
                  <a:lnTo>
                    <a:pt x="1526" y="562"/>
                  </a:lnTo>
                  <a:lnTo>
                    <a:pt x="1537" y="568"/>
                  </a:lnTo>
                  <a:lnTo>
                    <a:pt x="1551" y="573"/>
                  </a:lnTo>
                  <a:lnTo>
                    <a:pt x="1564" y="577"/>
                  </a:lnTo>
                  <a:lnTo>
                    <a:pt x="1578" y="580"/>
                  </a:lnTo>
                  <a:lnTo>
                    <a:pt x="1594" y="582"/>
                  </a:lnTo>
                  <a:lnTo>
                    <a:pt x="1610" y="582"/>
                  </a:lnTo>
                  <a:lnTo>
                    <a:pt x="1628" y="582"/>
                  </a:lnTo>
                  <a:lnTo>
                    <a:pt x="1644" y="581"/>
                  </a:lnTo>
                  <a:lnTo>
                    <a:pt x="1660" y="579"/>
                  </a:lnTo>
                  <a:lnTo>
                    <a:pt x="1676" y="577"/>
                  </a:lnTo>
                  <a:lnTo>
                    <a:pt x="1690" y="573"/>
                  </a:lnTo>
                  <a:lnTo>
                    <a:pt x="1706" y="569"/>
                  </a:lnTo>
                  <a:lnTo>
                    <a:pt x="1720" y="564"/>
                  </a:lnTo>
                  <a:lnTo>
                    <a:pt x="1735" y="559"/>
                  </a:lnTo>
                  <a:lnTo>
                    <a:pt x="1748" y="618"/>
                  </a:lnTo>
                  <a:lnTo>
                    <a:pt x="1733" y="624"/>
                  </a:lnTo>
                  <a:lnTo>
                    <a:pt x="1715" y="630"/>
                  </a:lnTo>
                  <a:lnTo>
                    <a:pt x="1698" y="635"/>
                  </a:lnTo>
                  <a:lnTo>
                    <a:pt x="1680" y="639"/>
                  </a:lnTo>
                  <a:lnTo>
                    <a:pt x="1661" y="642"/>
                  </a:lnTo>
                  <a:lnTo>
                    <a:pt x="1641" y="644"/>
                  </a:lnTo>
                  <a:lnTo>
                    <a:pt x="1621" y="646"/>
                  </a:lnTo>
                  <a:lnTo>
                    <a:pt x="1599" y="647"/>
                  </a:lnTo>
                  <a:lnTo>
                    <a:pt x="1574" y="646"/>
                  </a:lnTo>
                  <a:lnTo>
                    <a:pt x="1551" y="642"/>
                  </a:lnTo>
                  <a:lnTo>
                    <a:pt x="1539" y="640"/>
                  </a:lnTo>
                  <a:lnTo>
                    <a:pt x="1528" y="637"/>
                  </a:lnTo>
                  <a:lnTo>
                    <a:pt x="1518" y="634"/>
                  </a:lnTo>
                  <a:lnTo>
                    <a:pt x="1507" y="631"/>
                  </a:lnTo>
                  <a:lnTo>
                    <a:pt x="1497" y="627"/>
                  </a:lnTo>
                  <a:lnTo>
                    <a:pt x="1488" y="622"/>
                  </a:lnTo>
                  <a:lnTo>
                    <a:pt x="1479" y="617"/>
                  </a:lnTo>
                  <a:lnTo>
                    <a:pt x="1469" y="612"/>
                  </a:lnTo>
                  <a:lnTo>
                    <a:pt x="1461" y="605"/>
                  </a:lnTo>
                  <a:lnTo>
                    <a:pt x="1453" y="598"/>
                  </a:lnTo>
                  <a:lnTo>
                    <a:pt x="1445" y="592"/>
                  </a:lnTo>
                  <a:lnTo>
                    <a:pt x="1438" y="584"/>
                  </a:lnTo>
                  <a:lnTo>
                    <a:pt x="1430" y="576"/>
                  </a:lnTo>
                  <a:lnTo>
                    <a:pt x="1423" y="567"/>
                  </a:lnTo>
                  <a:lnTo>
                    <a:pt x="1417" y="559"/>
                  </a:lnTo>
                  <a:lnTo>
                    <a:pt x="1412" y="551"/>
                  </a:lnTo>
                  <a:lnTo>
                    <a:pt x="1406" y="542"/>
                  </a:lnTo>
                  <a:lnTo>
                    <a:pt x="1402" y="531"/>
                  </a:lnTo>
                  <a:lnTo>
                    <a:pt x="1397" y="522"/>
                  </a:lnTo>
                  <a:lnTo>
                    <a:pt x="1393" y="512"/>
                  </a:lnTo>
                  <a:lnTo>
                    <a:pt x="1389" y="501"/>
                  </a:lnTo>
                  <a:lnTo>
                    <a:pt x="1386" y="490"/>
                  </a:lnTo>
                  <a:lnTo>
                    <a:pt x="1384" y="480"/>
                  </a:lnTo>
                  <a:lnTo>
                    <a:pt x="1382" y="469"/>
                  </a:lnTo>
                  <a:lnTo>
                    <a:pt x="1379" y="445"/>
                  </a:lnTo>
                  <a:lnTo>
                    <a:pt x="1378" y="419"/>
                  </a:lnTo>
                  <a:lnTo>
                    <a:pt x="1379" y="394"/>
                  </a:lnTo>
                  <a:lnTo>
                    <a:pt x="1382" y="370"/>
                  </a:lnTo>
                  <a:lnTo>
                    <a:pt x="1386" y="346"/>
                  </a:lnTo>
                  <a:lnTo>
                    <a:pt x="1392" y="324"/>
                  </a:lnTo>
                  <a:lnTo>
                    <a:pt x="1397" y="313"/>
                  </a:lnTo>
                  <a:lnTo>
                    <a:pt x="1401" y="303"/>
                  </a:lnTo>
                  <a:lnTo>
                    <a:pt x="1406" y="293"/>
                  </a:lnTo>
                  <a:lnTo>
                    <a:pt x="1411" y="282"/>
                  </a:lnTo>
                  <a:lnTo>
                    <a:pt x="1416" y="273"/>
                  </a:lnTo>
                  <a:lnTo>
                    <a:pt x="1422" y="264"/>
                  </a:lnTo>
                  <a:lnTo>
                    <a:pt x="1428" y="255"/>
                  </a:lnTo>
                  <a:lnTo>
                    <a:pt x="1436" y="246"/>
                  </a:lnTo>
                  <a:lnTo>
                    <a:pt x="1443" y="238"/>
                  </a:lnTo>
                  <a:lnTo>
                    <a:pt x="1451" y="230"/>
                  </a:lnTo>
                  <a:lnTo>
                    <a:pt x="1458" y="223"/>
                  </a:lnTo>
                  <a:lnTo>
                    <a:pt x="1466" y="217"/>
                  </a:lnTo>
                  <a:lnTo>
                    <a:pt x="1476" y="210"/>
                  </a:lnTo>
                  <a:lnTo>
                    <a:pt x="1484" y="204"/>
                  </a:lnTo>
                  <a:lnTo>
                    <a:pt x="1493" y="199"/>
                  </a:lnTo>
                  <a:lnTo>
                    <a:pt x="1502" y="195"/>
                  </a:lnTo>
                  <a:lnTo>
                    <a:pt x="1513" y="191"/>
                  </a:lnTo>
                  <a:lnTo>
                    <a:pt x="1522" y="187"/>
                  </a:lnTo>
                  <a:lnTo>
                    <a:pt x="1532" y="185"/>
                  </a:lnTo>
                  <a:lnTo>
                    <a:pt x="1543" y="182"/>
                  </a:lnTo>
                  <a:lnTo>
                    <a:pt x="1554" y="179"/>
                  </a:lnTo>
                  <a:lnTo>
                    <a:pt x="1565" y="178"/>
                  </a:lnTo>
                  <a:lnTo>
                    <a:pt x="1576" y="177"/>
                  </a:lnTo>
                  <a:lnTo>
                    <a:pt x="1589" y="177"/>
                  </a:lnTo>
                  <a:lnTo>
                    <a:pt x="1601" y="177"/>
                  </a:lnTo>
                  <a:lnTo>
                    <a:pt x="1612" y="178"/>
                  </a:lnTo>
                  <a:lnTo>
                    <a:pt x="1624" y="181"/>
                  </a:lnTo>
                  <a:lnTo>
                    <a:pt x="1635" y="183"/>
                  </a:lnTo>
                  <a:lnTo>
                    <a:pt x="1645" y="185"/>
                  </a:lnTo>
                  <a:lnTo>
                    <a:pt x="1655" y="188"/>
                  </a:lnTo>
                  <a:lnTo>
                    <a:pt x="1665" y="192"/>
                  </a:lnTo>
                  <a:lnTo>
                    <a:pt x="1675" y="196"/>
                  </a:lnTo>
                  <a:lnTo>
                    <a:pt x="1683" y="201"/>
                  </a:lnTo>
                  <a:lnTo>
                    <a:pt x="1692" y="206"/>
                  </a:lnTo>
                  <a:lnTo>
                    <a:pt x="1701" y="212"/>
                  </a:lnTo>
                  <a:lnTo>
                    <a:pt x="1708" y="220"/>
                  </a:lnTo>
                  <a:lnTo>
                    <a:pt x="1716" y="227"/>
                  </a:lnTo>
                  <a:lnTo>
                    <a:pt x="1723" y="234"/>
                  </a:lnTo>
                  <a:lnTo>
                    <a:pt x="1729" y="242"/>
                  </a:lnTo>
                  <a:lnTo>
                    <a:pt x="1736" y="251"/>
                  </a:lnTo>
                  <a:lnTo>
                    <a:pt x="1745" y="266"/>
                  </a:lnTo>
                  <a:lnTo>
                    <a:pt x="1753" y="281"/>
                  </a:lnTo>
                  <a:lnTo>
                    <a:pt x="1759" y="298"/>
                  </a:lnTo>
                  <a:lnTo>
                    <a:pt x="1764" y="314"/>
                  </a:lnTo>
                  <a:lnTo>
                    <a:pt x="1768" y="332"/>
                  </a:lnTo>
                  <a:lnTo>
                    <a:pt x="1772" y="349"/>
                  </a:lnTo>
                  <a:lnTo>
                    <a:pt x="1774" y="369"/>
                  </a:lnTo>
                  <a:lnTo>
                    <a:pt x="1774" y="388"/>
                  </a:lnTo>
                  <a:lnTo>
                    <a:pt x="1774" y="400"/>
                  </a:lnTo>
                  <a:lnTo>
                    <a:pt x="1773" y="410"/>
                  </a:lnTo>
                  <a:lnTo>
                    <a:pt x="1772" y="419"/>
                  </a:lnTo>
                  <a:lnTo>
                    <a:pt x="1771" y="427"/>
                  </a:lnTo>
                  <a:close/>
                  <a:moveTo>
                    <a:pt x="1457" y="368"/>
                  </a:moveTo>
                  <a:lnTo>
                    <a:pt x="1696" y="368"/>
                  </a:lnTo>
                  <a:lnTo>
                    <a:pt x="1696" y="355"/>
                  </a:lnTo>
                  <a:lnTo>
                    <a:pt x="1694" y="344"/>
                  </a:lnTo>
                  <a:lnTo>
                    <a:pt x="1692" y="332"/>
                  </a:lnTo>
                  <a:lnTo>
                    <a:pt x="1690" y="321"/>
                  </a:lnTo>
                  <a:lnTo>
                    <a:pt x="1687" y="311"/>
                  </a:lnTo>
                  <a:lnTo>
                    <a:pt x="1683" y="301"/>
                  </a:lnTo>
                  <a:lnTo>
                    <a:pt x="1678" y="292"/>
                  </a:lnTo>
                  <a:lnTo>
                    <a:pt x="1673" y="282"/>
                  </a:lnTo>
                  <a:lnTo>
                    <a:pt x="1666" y="271"/>
                  </a:lnTo>
                  <a:lnTo>
                    <a:pt x="1656" y="262"/>
                  </a:lnTo>
                  <a:lnTo>
                    <a:pt x="1646" y="254"/>
                  </a:lnTo>
                  <a:lnTo>
                    <a:pt x="1636" y="247"/>
                  </a:lnTo>
                  <a:lnTo>
                    <a:pt x="1624" y="242"/>
                  </a:lnTo>
                  <a:lnTo>
                    <a:pt x="1611" y="239"/>
                  </a:lnTo>
                  <a:lnTo>
                    <a:pt x="1597" y="237"/>
                  </a:lnTo>
                  <a:lnTo>
                    <a:pt x="1583" y="236"/>
                  </a:lnTo>
                  <a:lnTo>
                    <a:pt x="1568" y="237"/>
                  </a:lnTo>
                  <a:lnTo>
                    <a:pt x="1555" y="239"/>
                  </a:lnTo>
                  <a:lnTo>
                    <a:pt x="1542" y="242"/>
                  </a:lnTo>
                  <a:lnTo>
                    <a:pt x="1531" y="247"/>
                  </a:lnTo>
                  <a:lnTo>
                    <a:pt x="1520" y="254"/>
                  </a:lnTo>
                  <a:lnTo>
                    <a:pt x="1510" y="261"/>
                  </a:lnTo>
                  <a:lnTo>
                    <a:pt x="1500" y="270"/>
                  </a:lnTo>
                  <a:lnTo>
                    <a:pt x="1491" y="280"/>
                  </a:lnTo>
                  <a:lnTo>
                    <a:pt x="1485" y="290"/>
                  </a:lnTo>
                  <a:lnTo>
                    <a:pt x="1479" y="300"/>
                  </a:lnTo>
                  <a:lnTo>
                    <a:pt x="1474" y="310"/>
                  </a:lnTo>
                  <a:lnTo>
                    <a:pt x="1468" y="320"/>
                  </a:lnTo>
                  <a:lnTo>
                    <a:pt x="1464" y="332"/>
                  </a:lnTo>
                  <a:lnTo>
                    <a:pt x="1461" y="343"/>
                  </a:lnTo>
                  <a:lnTo>
                    <a:pt x="1459" y="355"/>
                  </a:lnTo>
                  <a:lnTo>
                    <a:pt x="1457" y="368"/>
                  </a:lnTo>
                  <a:close/>
                  <a:moveTo>
                    <a:pt x="1875" y="637"/>
                  </a:moveTo>
                  <a:lnTo>
                    <a:pt x="1875" y="328"/>
                  </a:lnTo>
                  <a:lnTo>
                    <a:pt x="1875" y="291"/>
                  </a:lnTo>
                  <a:lnTo>
                    <a:pt x="1874" y="256"/>
                  </a:lnTo>
                  <a:lnTo>
                    <a:pt x="1873" y="221"/>
                  </a:lnTo>
                  <a:lnTo>
                    <a:pt x="1872" y="188"/>
                  </a:lnTo>
                  <a:lnTo>
                    <a:pt x="1944" y="188"/>
                  </a:lnTo>
                  <a:lnTo>
                    <a:pt x="1946" y="276"/>
                  </a:lnTo>
                  <a:lnTo>
                    <a:pt x="1950" y="276"/>
                  </a:lnTo>
                  <a:lnTo>
                    <a:pt x="1954" y="265"/>
                  </a:lnTo>
                  <a:lnTo>
                    <a:pt x="1959" y="255"/>
                  </a:lnTo>
                  <a:lnTo>
                    <a:pt x="1964" y="245"/>
                  </a:lnTo>
                  <a:lnTo>
                    <a:pt x="1970" y="236"/>
                  </a:lnTo>
                  <a:lnTo>
                    <a:pt x="1976" y="227"/>
                  </a:lnTo>
                  <a:lnTo>
                    <a:pt x="1983" y="219"/>
                  </a:lnTo>
                  <a:lnTo>
                    <a:pt x="1991" y="211"/>
                  </a:lnTo>
                  <a:lnTo>
                    <a:pt x="2000" y="204"/>
                  </a:lnTo>
                  <a:lnTo>
                    <a:pt x="2008" y="198"/>
                  </a:lnTo>
                  <a:lnTo>
                    <a:pt x="2017" y="193"/>
                  </a:lnTo>
                  <a:lnTo>
                    <a:pt x="2026" y="188"/>
                  </a:lnTo>
                  <a:lnTo>
                    <a:pt x="2036" y="185"/>
                  </a:lnTo>
                  <a:lnTo>
                    <a:pt x="2045" y="182"/>
                  </a:lnTo>
                  <a:lnTo>
                    <a:pt x="2054" y="179"/>
                  </a:lnTo>
                  <a:lnTo>
                    <a:pt x="2064" y="177"/>
                  </a:lnTo>
                  <a:lnTo>
                    <a:pt x="2075" y="177"/>
                  </a:lnTo>
                  <a:lnTo>
                    <a:pt x="2087" y="178"/>
                  </a:lnTo>
                  <a:lnTo>
                    <a:pt x="2097" y="181"/>
                  </a:lnTo>
                  <a:lnTo>
                    <a:pt x="2097" y="258"/>
                  </a:lnTo>
                  <a:lnTo>
                    <a:pt x="2084" y="256"/>
                  </a:lnTo>
                  <a:lnTo>
                    <a:pt x="2069" y="255"/>
                  </a:lnTo>
                  <a:lnTo>
                    <a:pt x="2055" y="256"/>
                  </a:lnTo>
                  <a:lnTo>
                    <a:pt x="2043" y="258"/>
                  </a:lnTo>
                  <a:lnTo>
                    <a:pt x="2032" y="261"/>
                  </a:lnTo>
                  <a:lnTo>
                    <a:pt x="2020" y="266"/>
                  </a:lnTo>
                  <a:lnTo>
                    <a:pt x="2010" y="272"/>
                  </a:lnTo>
                  <a:lnTo>
                    <a:pt x="2000" y="280"/>
                  </a:lnTo>
                  <a:lnTo>
                    <a:pt x="1990" y="290"/>
                  </a:lnTo>
                  <a:lnTo>
                    <a:pt x="1982" y="300"/>
                  </a:lnTo>
                  <a:lnTo>
                    <a:pt x="1976" y="310"/>
                  </a:lnTo>
                  <a:lnTo>
                    <a:pt x="1971" y="321"/>
                  </a:lnTo>
                  <a:lnTo>
                    <a:pt x="1966" y="333"/>
                  </a:lnTo>
                  <a:lnTo>
                    <a:pt x="1963" y="344"/>
                  </a:lnTo>
                  <a:lnTo>
                    <a:pt x="1960" y="356"/>
                  </a:lnTo>
                  <a:lnTo>
                    <a:pt x="1958" y="370"/>
                  </a:lnTo>
                  <a:lnTo>
                    <a:pt x="1957" y="383"/>
                  </a:lnTo>
                  <a:lnTo>
                    <a:pt x="1955" y="398"/>
                  </a:lnTo>
                  <a:lnTo>
                    <a:pt x="1955" y="637"/>
                  </a:lnTo>
                  <a:lnTo>
                    <a:pt x="1875" y="637"/>
                  </a:lnTo>
                  <a:close/>
                  <a:moveTo>
                    <a:pt x="2260" y="637"/>
                  </a:moveTo>
                  <a:lnTo>
                    <a:pt x="2178" y="637"/>
                  </a:lnTo>
                  <a:lnTo>
                    <a:pt x="2178" y="188"/>
                  </a:lnTo>
                  <a:lnTo>
                    <a:pt x="2260" y="188"/>
                  </a:lnTo>
                  <a:lnTo>
                    <a:pt x="2260" y="637"/>
                  </a:lnTo>
                  <a:close/>
                  <a:moveTo>
                    <a:pt x="2219" y="105"/>
                  </a:moveTo>
                  <a:lnTo>
                    <a:pt x="2217" y="105"/>
                  </a:lnTo>
                  <a:lnTo>
                    <a:pt x="2206" y="104"/>
                  </a:lnTo>
                  <a:lnTo>
                    <a:pt x="2197" y="101"/>
                  </a:lnTo>
                  <a:lnTo>
                    <a:pt x="2193" y="99"/>
                  </a:lnTo>
                  <a:lnTo>
                    <a:pt x="2189" y="96"/>
                  </a:lnTo>
                  <a:lnTo>
                    <a:pt x="2185" y="93"/>
                  </a:lnTo>
                  <a:lnTo>
                    <a:pt x="2181" y="90"/>
                  </a:lnTo>
                  <a:lnTo>
                    <a:pt x="2174" y="82"/>
                  </a:lnTo>
                  <a:lnTo>
                    <a:pt x="2170" y="72"/>
                  </a:lnTo>
                  <a:lnTo>
                    <a:pt x="2167" y="63"/>
                  </a:lnTo>
                  <a:lnTo>
                    <a:pt x="2166" y="52"/>
                  </a:lnTo>
                  <a:lnTo>
                    <a:pt x="2167" y="42"/>
                  </a:lnTo>
                  <a:lnTo>
                    <a:pt x="2170" y="32"/>
                  </a:lnTo>
                  <a:lnTo>
                    <a:pt x="2174" y="23"/>
                  </a:lnTo>
                  <a:lnTo>
                    <a:pt x="2182" y="16"/>
                  </a:lnTo>
                  <a:lnTo>
                    <a:pt x="2185" y="12"/>
                  </a:lnTo>
                  <a:lnTo>
                    <a:pt x="2189" y="9"/>
                  </a:lnTo>
                  <a:lnTo>
                    <a:pt x="2194" y="6"/>
                  </a:lnTo>
                  <a:lnTo>
                    <a:pt x="2198" y="4"/>
                  </a:lnTo>
                  <a:lnTo>
                    <a:pt x="2208" y="2"/>
                  </a:lnTo>
                  <a:lnTo>
                    <a:pt x="2220" y="0"/>
                  </a:lnTo>
                  <a:lnTo>
                    <a:pt x="2230" y="2"/>
                  </a:lnTo>
                  <a:lnTo>
                    <a:pt x="2240" y="4"/>
                  </a:lnTo>
                  <a:lnTo>
                    <a:pt x="2244" y="6"/>
                  </a:lnTo>
                  <a:lnTo>
                    <a:pt x="2249" y="9"/>
                  </a:lnTo>
                  <a:lnTo>
                    <a:pt x="2253" y="12"/>
                  </a:lnTo>
                  <a:lnTo>
                    <a:pt x="2257" y="15"/>
                  </a:lnTo>
                  <a:lnTo>
                    <a:pt x="2263" y="23"/>
                  </a:lnTo>
                  <a:lnTo>
                    <a:pt x="2268" y="31"/>
                  </a:lnTo>
                  <a:lnTo>
                    <a:pt x="2270" y="42"/>
                  </a:lnTo>
                  <a:lnTo>
                    <a:pt x="2271" y="52"/>
                  </a:lnTo>
                  <a:lnTo>
                    <a:pt x="2270" y="63"/>
                  </a:lnTo>
                  <a:lnTo>
                    <a:pt x="2268" y="72"/>
                  </a:lnTo>
                  <a:lnTo>
                    <a:pt x="2263" y="82"/>
                  </a:lnTo>
                  <a:lnTo>
                    <a:pt x="2257" y="90"/>
                  </a:lnTo>
                  <a:lnTo>
                    <a:pt x="2253" y="93"/>
                  </a:lnTo>
                  <a:lnTo>
                    <a:pt x="2249" y="96"/>
                  </a:lnTo>
                  <a:lnTo>
                    <a:pt x="2244" y="99"/>
                  </a:lnTo>
                  <a:lnTo>
                    <a:pt x="2240" y="101"/>
                  </a:lnTo>
                  <a:lnTo>
                    <a:pt x="2235" y="103"/>
                  </a:lnTo>
                  <a:lnTo>
                    <a:pt x="2230" y="104"/>
                  </a:lnTo>
                  <a:lnTo>
                    <a:pt x="2224" y="104"/>
                  </a:lnTo>
                  <a:lnTo>
                    <a:pt x="2219" y="105"/>
                  </a:lnTo>
                  <a:close/>
                  <a:moveTo>
                    <a:pt x="2755" y="427"/>
                  </a:moveTo>
                  <a:lnTo>
                    <a:pt x="2441" y="426"/>
                  </a:lnTo>
                  <a:lnTo>
                    <a:pt x="2443" y="445"/>
                  </a:lnTo>
                  <a:lnTo>
                    <a:pt x="2446" y="463"/>
                  </a:lnTo>
                  <a:lnTo>
                    <a:pt x="2449" y="480"/>
                  </a:lnTo>
                  <a:lnTo>
                    <a:pt x="2454" y="495"/>
                  </a:lnTo>
                  <a:lnTo>
                    <a:pt x="2461" y="510"/>
                  </a:lnTo>
                  <a:lnTo>
                    <a:pt x="2469" y="523"/>
                  </a:lnTo>
                  <a:lnTo>
                    <a:pt x="2478" y="535"/>
                  </a:lnTo>
                  <a:lnTo>
                    <a:pt x="2489" y="546"/>
                  </a:lnTo>
                  <a:lnTo>
                    <a:pt x="2499" y="554"/>
                  </a:lnTo>
                  <a:lnTo>
                    <a:pt x="2510" y="562"/>
                  </a:lnTo>
                  <a:lnTo>
                    <a:pt x="2523" y="568"/>
                  </a:lnTo>
                  <a:lnTo>
                    <a:pt x="2535" y="573"/>
                  </a:lnTo>
                  <a:lnTo>
                    <a:pt x="2548" y="577"/>
                  </a:lnTo>
                  <a:lnTo>
                    <a:pt x="2564" y="580"/>
                  </a:lnTo>
                  <a:lnTo>
                    <a:pt x="2579" y="582"/>
                  </a:lnTo>
                  <a:lnTo>
                    <a:pt x="2595" y="582"/>
                  </a:lnTo>
                  <a:lnTo>
                    <a:pt x="2612" y="582"/>
                  </a:lnTo>
                  <a:lnTo>
                    <a:pt x="2628" y="581"/>
                  </a:lnTo>
                  <a:lnTo>
                    <a:pt x="2644" y="579"/>
                  </a:lnTo>
                  <a:lnTo>
                    <a:pt x="2660" y="577"/>
                  </a:lnTo>
                  <a:lnTo>
                    <a:pt x="2676" y="573"/>
                  </a:lnTo>
                  <a:lnTo>
                    <a:pt x="2690" y="569"/>
                  </a:lnTo>
                  <a:lnTo>
                    <a:pt x="2705" y="564"/>
                  </a:lnTo>
                  <a:lnTo>
                    <a:pt x="2719" y="559"/>
                  </a:lnTo>
                  <a:lnTo>
                    <a:pt x="2732" y="618"/>
                  </a:lnTo>
                  <a:lnTo>
                    <a:pt x="2717" y="624"/>
                  </a:lnTo>
                  <a:lnTo>
                    <a:pt x="2700" y="630"/>
                  </a:lnTo>
                  <a:lnTo>
                    <a:pt x="2683" y="635"/>
                  </a:lnTo>
                  <a:lnTo>
                    <a:pt x="2664" y="639"/>
                  </a:lnTo>
                  <a:lnTo>
                    <a:pt x="2645" y="642"/>
                  </a:lnTo>
                  <a:lnTo>
                    <a:pt x="2625" y="644"/>
                  </a:lnTo>
                  <a:lnTo>
                    <a:pt x="2605" y="646"/>
                  </a:lnTo>
                  <a:lnTo>
                    <a:pt x="2583" y="647"/>
                  </a:lnTo>
                  <a:lnTo>
                    <a:pt x="2559" y="646"/>
                  </a:lnTo>
                  <a:lnTo>
                    <a:pt x="2535" y="642"/>
                  </a:lnTo>
                  <a:lnTo>
                    <a:pt x="2524" y="640"/>
                  </a:lnTo>
                  <a:lnTo>
                    <a:pt x="2512" y="637"/>
                  </a:lnTo>
                  <a:lnTo>
                    <a:pt x="2502" y="634"/>
                  </a:lnTo>
                  <a:lnTo>
                    <a:pt x="2492" y="631"/>
                  </a:lnTo>
                  <a:lnTo>
                    <a:pt x="2483" y="627"/>
                  </a:lnTo>
                  <a:lnTo>
                    <a:pt x="2472" y="622"/>
                  </a:lnTo>
                  <a:lnTo>
                    <a:pt x="2463" y="617"/>
                  </a:lnTo>
                  <a:lnTo>
                    <a:pt x="2455" y="612"/>
                  </a:lnTo>
                  <a:lnTo>
                    <a:pt x="2446" y="605"/>
                  </a:lnTo>
                  <a:lnTo>
                    <a:pt x="2437" y="598"/>
                  </a:lnTo>
                  <a:lnTo>
                    <a:pt x="2429" y="592"/>
                  </a:lnTo>
                  <a:lnTo>
                    <a:pt x="2422" y="584"/>
                  </a:lnTo>
                  <a:lnTo>
                    <a:pt x="2415" y="576"/>
                  </a:lnTo>
                  <a:lnTo>
                    <a:pt x="2409" y="567"/>
                  </a:lnTo>
                  <a:lnTo>
                    <a:pt x="2401" y="559"/>
                  </a:lnTo>
                  <a:lnTo>
                    <a:pt x="2396" y="551"/>
                  </a:lnTo>
                  <a:lnTo>
                    <a:pt x="2391" y="542"/>
                  </a:lnTo>
                  <a:lnTo>
                    <a:pt x="2386" y="531"/>
                  </a:lnTo>
                  <a:lnTo>
                    <a:pt x="2382" y="522"/>
                  </a:lnTo>
                  <a:lnTo>
                    <a:pt x="2378" y="512"/>
                  </a:lnTo>
                  <a:lnTo>
                    <a:pt x="2374" y="501"/>
                  </a:lnTo>
                  <a:lnTo>
                    <a:pt x="2371" y="490"/>
                  </a:lnTo>
                  <a:lnTo>
                    <a:pt x="2369" y="480"/>
                  </a:lnTo>
                  <a:lnTo>
                    <a:pt x="2366" y="469"/>
                  </a:lnTo>
                  <a:lnTo>
                    <a:pt x="2363" y="445"/>
                  </a:lnTo>
                  <a:lnTo>
                    <a:pt x="2362" y="419"/>
                  </a:lnTo>
                  <a:lnTo>
                    <a:pt x="2363" y="394"/>
                  </a:lnTo>
                  <a:lnTo>
                    <a:pt x="2366" y="370"/>
                  </a:lnTo>
                  <a:lnTo>
                    <a:pt x="2371" y="346"/>
                  </a:lnTo>
                  <a:lnTo>
                    <a:pt x="2377" y="324"/>
                  </a:lnTo>
                  <a:lnTo>
                    <a:pt x="2381" y="313"/>
                  </a:lnTo>
                  <a:lnTo>
                    <a:pt x="2385" y="303"/>
                  </a:lnTo>
                  <a:lnTo>
                    <a:pt x="2390" y="293"/>
                  </a:lnTo>
                  <a:lnTo>
                    <a:pt x="2395" y="282"/>
                  </a:lnTo>
                  <a:lnTo>
                    <a:pt x="2400" y="273"/>
                  </a:lnTo>
                  <a:lnTo>
                    <a:pt x="2407" y="264"/>
                  </a:lnTo>
                  <a:lnTo>
                    <a:pt x="2414" y="255"/>
                  </a:lnTo>
                  <a:lnTo>
                    <a:pt x="2420" y="246"/>
                  </a:lnTo>
                  <a:lnTo>
                    <a:pt x="2427" y="238"/>
                  </a:lnTo>
                  <a:lnTo>
                    <a:pt x="2435" y="230"/>
                  </a:lnTo>
                  <a:lnTo>
                    <a:pt x="2444" y="223"/>
                  </a:lnTo>
                  <a:lnTo>
                    <a:pt x="2452" y="217"/>
                  </a:lnTo>
                  <a:lnTo>
                    <a:pt x="2460" y="210"/>
                  </a:lnTo>
                  <a:lnTo>
                    <a:pt x="2468" y="204"/>
                  </a:lnTo>
                  <a:lnTo>
                    <a:pt x="2477" y="199"/>
                  </a:lnTo>
                  <a:lnTo>
                    <a:pt x="2487" y="195"/>
                  </a:lnTo>
                  <a:lnTo>
                    <a:pt x="2497" y="191"/>
                  </a:lnTo>
                  <a:lnTo>
                    <a:pt x="2507" y="187"/>
                  </a:lnTo>
                  <a:lnTo>
                    <a:pt x="2518" y="185"/>
                  </a:lnTo>
                  <a:lnTo>
                    <a:pt x="2528" y="182"/>
                  </a:lnTo>
                  <a:lnTo>
                    <a:pt x="2539" y="179"/>
                  </a:lnTo>
                  <a:lnTo>
                    <a:pt x="2549" y="178"/>
                  </a:lnTo>
                  <a:lnTo>
                    <a:pt x="2562" y="177"/>
                  </a:lnTo>
                  <a:lnTo>
                    <a:pt x="2573" y="177"/>
                  </a:lnTo>
                  <a:lnTo>
                    <a:pt x="2585" y="177"/>
                  </a:lnTo>
                  <a:lnTo>
                    <a:pt x="2597" y="178"/>
                  </a:lnTo>
                  <a:lnTo>
                    <a:pt x="2608" y="181"/>
                  </a:lnTo>
                  <a:lnTo>
                    <a:pt x="2619" y="183"/>
                  </a:lnTo>
                  <a:lnTo>
                    <a:pt x="2630" y="185"/>
                  </a:lnTo>
                  <a:lnTo>
                    <a:pt x="2640" y="188"/>
                  </a:lnTo>
                  <a:lnTo>
                    <a:pt x="2650" y="192"/>
                  </a:lnTo>
                  <a:lnTo>
                    <a:pt x="2659" y="196"/>
                  </a:lnTo>
                  <a:lnTo>
                    <a:pt x="2669" y="201"/>
                  </a:lnTo>
                  <a:lnTo>
                    <a:pt x="2677" y="206"/>
                  </a:lnTo>
                  <a:lnTo>
                    <a:pt x="2685" y="212"/>
                  </a:lnTo>
                  <a:lnTo>
                    <a:pt x="2693" y="220"/>
                  </a:lnTo>
                  <a:lnTo>
                    <a:pt x="2700" y="227"/>
                  </a:lnTo>
                  <a:lnTo>
                    <a:pt x="2708" y="234"/>
                  </a:lnTo>
                  <a:lnTo>
                    <a:pt x="2714" y="242"/>
                  </a:lnTo>
                  <a:lnTo>
                    <a:pt x="2721" y="251"/>
                  </a:lnTo>
                  <a:lnTo>
                    <a:pt x="2729" y="266"/>
                  </a:lnTo>
                  <a:lnTo>
                    <a:pt x="2737" y="281"/>
                  </a:lnTo>
                  <a:lnTo>
                    <a:pt x="2744" y="298"/>
                  </a:lnTo>
                  <a:lnTo>
                    <a:pt x="2749" y="314"/>
                  </a:lnTo>
                  <a:lnTo>
                    <a:pt x="2753" y="332"/>
                  </a:lnTo>
                  <a:lnTo>
                    <a:pt x="2756" y="349"/>
                  </a:lnTo>
                  <a:lnTo>
                    <a:pt x="2758" y="369"/>
                  </a:lnTo>
                  <a:lnTo>
                    <a:pt x="2759" y="388"/>
                  </a:lnTo>
                  <a:lnTo>
                    <a:pt x="2758" y="400"/>
                  </a:lnTo>
                  <a:lnTo>
                    <a:pt x="2758" y="410"/>
                  </a:lnTo>
                  <a:lnTo>
                    <a:pt x="2757" y="419"/>
                  </a:lnTo>
                  <a:lnTo>
                    <a:pt x="2755" y="427"/>
                  </a:lnTo>
                  <a:close/>
                  <a:moveTo>
                    <a:pt x="2441" y="368"/>
                  </a:moveTo>
                  <a:lnTo>
                    <a:pt x="2680" y="368"/>
                  </a:lnTo>
                  <a:lnTo>
                    <a:pt x="2680" y="355"/>
                  </a:lnTo>
                  <a:lnTo>
                    <a:pt x="2679" y="344"/>
                  </a:lnTo>
                  <a:lnTo>
                    <a:pt x="2677" y="332"/>
                  </a:lnTo>
                  <a:lnTo>
                    <a:pt x="2675" y="321"/>
                  </a:lnTo>
                  <a:lnTo>
                    <a:pt x="2672" y="311"/>
                  </a:lnTo>
                  <a:lnTo>
                    <a:pt x="2668" y="301"/>
                  </a:lnTo>
                  <a:lnTo>
                    <a:pt x="2663" y="292"/>
                  </a:lnTo>
                  <a:lnTo>
                    <a:pt x="2657" y="282"/>
                  </a:lnTo>
                  <a:lnTo>
                    <a:pt x="2650" y="271"/>
                  </a:lnTo>
                  <a:lnTo>
                    <a:pt x="2641" y="262"/>
                  </a:lnTo>
                  <a:lnTo>
                    <a:pt x="2632" y="254"/>
                  </a:lnTo>
                  <a:lnTo>
                    <a:pt x="2620" y="247"/>
                  </a:lnTo>
                  <a:lnTo>
                    <a:pt x="2609" y="242"/>
                  </a:lnTo>
                  <a:lnTo>
                    <a:pt x="2596" y="239"/>
                  </a:lnTo>
                  <a:lnTo>
                    <a:pt x="2581" y="237"/>
                  </a:lnTo>
                  <a:lnTo>
                    <a:pt x="2567" y="236"/>
                  </a:lnTo>
                  <a:lnTo>
                    <a:pt x="2552" y="237"/>
                  </a:lnTo>
                  <a:lnTo>
                    <a:pt x="2540" y="239"/>
                  </a:lnTo>
                  <a:lnTo>
                    <a:pt x="2528" y="242"/>
                  </a:lnTo>
                  <a:lnTo>
                    <a:pt x="2515" y="247"/>
                  </a:lnTo>
                  <a:lnTo>
                    <a:pt x="2504" y="254"/>
                  </a:lnTo>
                  <a:lnTo>
                    <a:pt x="2494" y="261"/>
                  </a:lnTo>
                  <a:lnTo>
                    <a:pt x="2485" y="270"/>
                  </a:lnTo>
                  <a:lnTo>
                    <a:pt x="2475" y="280"/>
                  </a:lnTo>
                  <a:lnTo>
                    <a:pt x="2469" y="290"/>
                  </a:lnTo>
                  <a:lnTo>
                    <a:pt x="2463" y="300"/>
                  </a:lnTo>
                  <a:lnTo>
                    <a:pt x="2458" y="310"/>
                  </a:lnTo>
                  <a:lnTo>
                    <a:pt x="2454" y="320"/>
                  </a:lnTo>
                  <a:lnTo>
                    <a:pt x="2450" y="332"/>
                  </a:lnTo>
                  <a:lnTo>
                    <a:pt x="2446" y="343"/>
                  </a:lnTo>
                  <a:lnTo>
                    <a:pt x="2444" y="355"/>
                  </a:lnTo>
                  <a:lnTo>
                    <a:pt x="2441" y="368"/>
                  </a:lnTo>
                  <a:close/>
                  <a:moveTo>
                    <a:pt x="2860" y="637"/>
                  </a:moveTo>
                  <a:lnTo>
                    <a:pt x="2860" y="309"/>
                  </a:lnTo>
                  <a:lnTo>
                    <a:pt x="2860" y="280"/>
                  </a:lnTo>
                  <a:lnTo>
                    <a:pt x="2859" y="250"/>
                  </a:lnTo>
                  <a:lnTo>
                    <a:pt x="2858" y="220"/>
                  </a:lnTo>
                  <a:lnTo>
                    <a:pt x="2856" y="188"/>
                  </a:lnTo>
                  <a:lnTo>
                    <a:pt x="2929" y="188"/>
                  </a:lnTo>
                  <a:lnTo>
                    <a:pt x="2933" y="262"/>
                  </a:lnTo>
                  <a:lnTo>
                    <a:pt x="2935" y="262"/>
                  </a:lnTo>
                  <a:lnTo>
                    <a:pt x="2940" y="254"/>
                  </a:lnTo>
                  <a:lnTo>
                    <a:pt x="2945" y="245"/>
                  </a:lnTo>
                  <a:lnTo>
                    <a:pt x="2951" y="237"/>
                  </a:lnTo>
                  <a:lnTo>
                    <a:pt x="2958" y="230"/>
                  </a:lnTo>
                  <a:lnTo>
                    <a:pt x="2964" y="223"/>
                  </a:lnTo>
                  <a:lnTo>
                    <a:pt x="2973" y="217"/>
                  </a:lnTo>
                  <a:lnTo>
                    <a:pt x="2981" y="210"/>
                  </a:lnTo>
                  <a:lnTo>
                    <a:pt x="2989" y="204"/>
                  </a:lnTo>
                  <a:lnTo>
                    <a:pt x="3000" y="198"/>
                  </a:lnTo>
                  <a:lnTo>
                    <a:pt x="3011" y="193"/>
                  </a:lnTo>
                  <a:lnTo>
                    <a:pt x="3022" y="188"/>
                  </a:lnTo>
                  <a:lnTo>
                    <a:pt x="3033" y="185"/>
                  </a:lnTo>
                  <a:lnTo>
                    <a:pt x="3046" y="182"/>
                  </a:lnTo>
                  <a:lnTo>
                    <a:pt x="3058" y="179"/>
                  </a:lnTo>
                  <a:lnTo>
                    <a:pt x="3070" y="177"/>
                  </a:lnTo>
                  <a:lnTo>
                    <a:pt x="3084" y="177"/>
                  </a:lnTo>
                  <a:lnTo>
                    <a:pt x="3098" y="178"/>
                  </a:lnTo>
                  <a:lnTo>
                    <a:pt x="3112" y="179"/>
                  </a:lnTo>
                  <a:lnTo>
                    <a:pt x="3126" y="183"/>
                  </a:lnTo>
                  <a:lnTo>
                    <a:pt x="3139" y="187"/>
                  </a:lnTo>
                  <a:lnTo>
                    <a:pt x="3151" y="192"/>
                  </a:lnTo>
                  <a:lnTo>
                    <a:pt x="3163" y="199"/>
                  </a:lnTo>
                  <a:lnTo>
                    <a:pt x="3174" y="206"/>
                  </a:lnTo>
                  <a:lnTo>
                    <a:pt x="3185" y="215"/>
                  </a:lnTo>
                  <a:lnTo>
                    <a:pt x="3192" y="222"/>
                  </a:lnTo>
                  <a:lnTo>
                    <a:pt x="3199" y="229"/>
                  </a:lnTo>
                  <a:lnTo>
                    <a:pt x="3205" y="236"/>
                  </a:lnTo>
                  <a:lnTo>
                    <a:pt x="3210" y="244"/>
                  </a:lnTo>
                  <a:lnTo>
                    <a:pt x="3215" y="251"/>
                  </a:lnTo>
                  <a:lnTo>
                    <a:pt x="3219" y="261"/>
                  </a:lnTo>
                  <a:lnTo>
                    <a:pt x="3223" y="269"/>
                  </a:lnTo>
                  <a:lnTo>
                    <a:pt x="3228" y="279"/>
                  </a:lnTo>
                  <a:lnTo>
                    <a:pt x="3231" y="289"/>
                  </a:lnTo>
                  <a:lnTo>
                    <a:pt x="3234" y="299"/>
                  </a:lnTo>
                  <a:lnTo>
                    <a:pt x="3236" y="309"/>
                  </a:lnTo>
                  <a:lnTo>
                    <a:pt x="3238" y="320"/>
                  </a:lnTo>
                  <a:lnTo>
                    <a:pt x="3241" y="344"/>
                  </a:lnTo>
                  <a:lnTo>
                    <a:pt x="3242" y="369"/>
                  </a:lnTo>
                  <a:lnTo>
                    <a:pt x="3242" y="637"/>
                  </a:lnTo>
                  <a:lnTo>
                    <a:pt x="3160" y="637"/>
                  </a:lnTo>
                  <a:lnTo>
                    <a:pt x="3160" y="378"/>
                  </a:lnTo>
                  <a:lnTo>
                    <a:pt x="3160" y="362"/>
                  </a:lnTo>
                  <a:lnTo>
                    <a:pt x="3159" y="346"/>
                  </a:lnTo>
                  <a:lnTo>
                    <a:pt x="3157" y="333"/>
                  </a:lnTo>
                  <a:lnTo>
                    <a:pt x="3154" y="319"/>
                  </a:lnTo>
                  <a:lnTo>
                    <a:pt x="3150" y="307"/>
                  </a:lnTo>
                  <a:lnTo>
                    <a:pt x="3145" y="297"/>
                  </a:lnTo>
                  <a:lnTo>
                    <a:pt x="3140" y="286"/>
                  </a:lnTo>
                  <a:lnTo>
                    <a:pt x="3134" y="277"/>
                  </a:lnTo>
                  <a:lnTo>
                    <a:pt x="3127" y="270"/>
                  </a:lnTo>
                  <a:lnTo>
                    <a:pt x="3120" y="263"/>
                  </a:lnTo>
                  <a:lnTo>
                    <a:pt x="3111" y="258"/>
                  </a:lnTo>
                  <a:lnTo>
                    <a:pt x="3102" y="253"/>
                  </a:lnTo>
                  <a:lnTo>
                    <a:pt x="3092" y="249"/>
                  </a:lnTo>
                  <a:lnTo>
                    <a:pt x="3081" y="246"/>
                  </a:lnTo>
                  <a:lnTo>
                    <a:pt x="3069" y="244"/>
                  </a:lnTo>
                  <a:lnTo>
                    <a:pt x="3056" y="244"/>
                  </a:lnTo>
                  <a:lnTo>
                    <a:pt x="3047" y="244"/>
                  </a:lnTo>
                  <a:lnTo>
                    <a:pt x="3037" y="245"/>
                  </a:lnTo>
                  <a:lnTo>
                    <a:pt x="3028" y="247"/>
                  </a:lnTo>
                  <a:lnTo>
                    <a:pt x="3020" y="250"/>
                  </a:lnTo>
                  <a:lnTo>
                    <a:pt x="3012" y="254"/>
                  </a:lnTo>
                  <a:lnTo>
                    <a:pt x="3004" y="258"/>
                  </a:lnTo>
                  <a:lnTo>
                    <a:pt x="2995" y="263"/>
                  </a:lnTo>
                  <a:lnTo>
                    <a:pt x="2988" y="268"/>
                  </a:lnTo>
                  <a:lnTo>
                    <a:pt x="2981" y="274"/>
                  </a:lnTo>
                  <a:lnTo>
                    <a:pt x="2974" y="281"/>
                  </a:lnTo>
                  <a:lnTo>
                    <a:pt x="2968" y="289"/>
                  </a:lnTo>
                  <a:lnTo>
                    <a:pt x="2962" y="296"/>
                  </a:lnTo>
                  <a:lnTo>
                    <a:pt x="2958" y="303"/>
                  </a:lnTo>
                  <a:lnTo>
                    <a:pt x="2953" y="311"/>
                  </a:lnTo>
                  <a:lnTo>
                    <a:pt x="2950" y="319"/>
                  </a:lnTo>
                  <a:lnTo>
                    <a:pt x="2947" y="329"/>
                  </a:lnTo>
                  <a:lnTo>
                    <a:pt x="2945" y="337"/>
                  </a:lnTo>
                  <a:lnTo>
                    <a:pt x="2943" y="346"/>
                  </a:lnTo>
                  <a:lnTo>
                    <a:pt x="2942" y="356"/>
                  </a:lnTo>
                  <a:lnTo>
                    <a:pt x="2942" y="367"/>
                  </a:lnTo>
                  <a:lnTo>
                    <a:pt x="2942" y="637"/>
                  </a:lnTo>
                  <a:lnTo>
                    <a:pt x="2860" y="637"/>
                  </a:lnTo>
                  <a:close/>
                  <a:moveTo>
                    <a:pt x="3680" y="559"/>
                  </a:moveTo>
                  <a:lnTo>
                    <a:pt x="3694" y="620"/>
                  </a:lnTo>
                  <a:lnTo>
                    <a:pt x="3681" y="627"/>
                  </a:lnTo>
                  <a:lnTo>
                    <a:pt x="3666" y="632"/>
                  </a:lnTo>
                  <a:lnTo>
                    <a:pt x="3651" y="636"/>
                  </a:lnTo>
                  <a:lnTo>
                    <a:pt x="3635" y="640"/>
                  </a:lnTo>
                  <a:lnTo>
                    <a:pt x="3619" y="643"/>
                  </a:lnTo>
                  <a:lnTo>
                    <a:pt x="3602" y="646"/>
                  </a:lnTo>
                  <a:lnTo>
                    <a:pt x="3584" y="647"/>
                  </a:lnTo>
                  <a:lnTo>
                    <a:pt x="3566" y="648"/>
                  </a:lnTo>
                  <a:lnTo>
                    <a:pt x="3541" y="647"/>
                  </a:lnTo>
                  <a:lnTo>
                    <a:pt x="3517" y="643"/>
                  </a:lnTo>
                  <a:lnTo>
                    <a:pt x="3506" y="641"/>
                  </a:lnTo>
                  <a:lnTo>
                    <a:pt x="3495" y="638"/>
                  </a:lnTo>
                  <a:lnTo>
                    <a:pt x="3484" y="635"/>
                  </a:lnTo>
                  <a:lnTo>
                    <a:pt x="3474" y="631"/>
                  </a:lnTo>
                  <a:lnTo>
                    <a:pt x="3464" y="627"/>
                  </a:lnTo>
                  <a:lnTo>
                    <a:pt x="3455" y="623"/>
                  </a:lnTo>
                  <a:lnTo>
                    <a:pt x="3445" y="618"/>
                  </a:lnTo>
                  <a:lnTo>
                    <a:pt x="3436" y="612"/>
                  </a:lnTo>
                  <a:lnTo>
                    <a:pt x="3427" y="605"/>
                  </a:lnTo>
                  <a:lnTo>
                    <a:pt x="3419" y="599"/>
                  </a:lnTo>
                  <a:lnTo>
                    <a:pt x="3410" y="592"/>
                  </a:lnTo>
                  <a:lnTo>
                    <a:pt x="3403" y="584"/>
                  </a:lnTo>
                  <a:lnTo>
                    <a:pt x="3395" y="576"/>
                  </a:lnTo>
                  <a:lnTo>
                    <a:pt x="3389" y="567"/>
                  </a:lnTo>
                  <a:lnTo>
                    <a:pt x="3382" y="559"/>
                  </a:lnTo>
                  <a:lnTo>
                    <a:pt x="3377" y="550"/>
                  </a:lnTo>
                  <a:lnTo>
                    <a:pt x="3370" y="541"/>
                  </a:lnTo>
                  <a:lnTo>
                    <a:pt x="3365" y="531"/>
                  </a:lnTo>
                  <a:lnTo>
                    <a:pt x="3361" y="521"/>
                  </a:lnTo>
                  <a:lnTo>
                    <a:pt x="3357" y="511"/>
                  </a:lnTo>
                  <a:lnTo>
                    <a:pt x="3354" y="500"/>
                  </a:lnTo>
                  <a:lnTo>
                    <a:pt x="3351" y="489"/>
                  </a:lnTo>
                  <a:lnTo>
                    <a:pt x="3348" y="478"/>
                  </a:lnTo>
                  <a:lnTo>
                    <a:pt x="3346" y="467"/>
                  </a:lnTo>
                  <a:lnTo>
                    <a:pt x="3343" y="442"/>
                  </a:lnTo>
                  <a:lnTo>
                    <a:pt x="3342" y="417"/>
                  </a:lnTo>
                  <a:lnTo>
                    <a:pt x="3342" y="404"/>
                  </a:lnTo>
                  <a:lnTo>
                    <a:pt x="3343" y="391"/>
                  </a:lnTo>
                  <a:lnTo>
                    <a:pt x="3344" y="379"/>
                  </a:lnTo>
                  <a:lnTo>
                    <a:pt x="3346" y="367"/>
                  </a:lnTo>
                  <a:lnTo>
                    <a:pt x="3348" y="355"/>
                  </a:lnTo>
                  <a:lnTo>
                    <a:pt x="3351" y="344"/>
                  </a:lnTo>
                  <a:lnTo>
                    <a:pt x="3354" y="333"/>
                  </a:lnTo>
                  <a:lnTo>
                    <a:pt x="3358" y="321"/>
                  </a:lnTo>
                  <a:lnTo>
                    <a:pt x="3363" y="311"/>
                  </a:lnTo>
                  <a:lnTo>
                    <a:pt x="3367" y="301"/>
                  </a:lnTo>
                  <a:lnTo>
                    <a:pt x="3373" y="291"/>
                  </a:lnTo>
                  <a:lnTo>
                    <a:pt x="3379" y="281"/>
                  </a:lnTo>
                  <a:lnTo>
                    <a:pt x="3386" y="272"/>
                  </a:lnTo>
                  <a:lnTo>
                    <a:pt x="3393" y="263"/>
                  </a:lnTo>
                  <a:lnTo>
                    <a:pt x="3400" y="254"/>
                  </a:lnTo>
                  <a:lnTo>
                    <a:pt x="3408" y="245"/>
                  </a:lnTo>
                  <a:lnTo>
                    <a:pt x="3417" y="237"/>
                  </a:lnTo>
                  <a:lnTo>
                    <a:pt x="3425" y="230"/>
                  </a:lnTo>
                  <a:lnTo>
                    <a:pt x="3434" y="223"/>
                  </a:lnTo>
                  <a:lnTo>
                    <a:pt x="3443" y="215"/>
                  </a:lnTo>
                  <a:lnTo>
                    <a:pt x="3454" y="210"/>
                  </a:lnTo>
                  <a:lnTo>
                    <a:pt x="3464" y="204"/>
                  </a:lnTo>
                  <a:lnTo>
                    <a:pt x="3474" y="199"/>
                  </a:lnTo>
                  <a:lnTo>
                    <a:pt x="3484" y="195"/>
                  </a:lnTo>
                  <a:lnTo>
                    <a:pt x="3496" y="191"/>
                  </a:lnTo>
                  <a:lnTo>
                    <a:pt x="3507" y="188"/>
                  </a:lnTo>
                  <a:lnTo>
                    <a:pt x="3519" y="185"/>
                  </a:lnTo>
                  <a:lnTo>
                    <a:pt x="3532" y="183"/>
                  </a:lnTo>
                  <a:lnTo>
                    <a:pt x="3544" y="181"/>
                  </a:lnTo>
                  <a:lnTo>
                    <a:pt x="3556" y="179"/>
                  </a:lnTo>
                  <a:lnTo>
                    <a:pt x="3570" y="178"/>
                  </a:lnTo>
                  <a:lnTo>
                    <a:pt x="3583" y="178"/>
                  </a:lnTo>
                  <a:lnTo>
                    <a:pt x="3599" y="178"/>
                  </a:lnTo>
                  <a:lnTo>
                    <a:pt x="3616" y="179"/>
                  </a:lnTo>
                  <a:lnTo>
                    <a:pt x="3631" y="182"/>
                  </a:lnTo>
                  <a:lnTo>
                    <a:pt x="3646" y="185"/>
                  </a:lnTo>
                  <a:lnTo>
                    <a:pt x="3659" y="188"/>
                  </a:lnTo>
                  <a:lnTo>
                    <a:pt x="3672" y="192"/>
                  </a:lnTo>
                  <a:lnTo>
                    <a:pt x="3685" y="196"/>
                  </a:lnTo>
                  <a:lnTo>
                    <a:pt x="3696" y="201"/>
                  </a:lnTo>
                  <a:lnTo>
                    <a:pt x="3678" y="265"/>
                  </a:lnTo>
                  <a:lnTo>
                    <a:pt x="3667" y="260"/>
                  </a:lnTo>
                  <a:lnTo>
                    <a:pt x="3656" y="256"/>
                  </a:lnTo>
                  <a:lnTo>
                    <a:pt x="3646" y="251"/>
                  </a:lnTo>
                  <a:lnTo>
                    <a:pt x="3633" y="248"/>
                  </a:lnTo>
                  <a:lnTo>
                    <a:pt x="3622" y="246"/>
                  </a:lnTo>
                  <a:lnTo>
                    <a:pt x="3609" y="244"/>
                  </a:lnTo>
                  <a:lnTo>
                    <a:pt x="3596" y="243"/>
                  </a:lnTo>
                  <a:lnTo>
                    <a:pt x="3583" y="243"/>
                  </a:lnTo>
                  <a:lnTo>
                    <a:pt x="3565" y="244"/>
                  </a:lnTo>
                  <a:lnTo>
                    <a:pt x="3548" y="246"/>
                  </a:lnTo>
                  <a:lnTo>
                    <a:pt x="3532" y="250"/>
                  </a:lnTo>
                  <a:lnTo>
                    <a:pt x="3516" y="256"/>
                  </a:lnTo>
                  <a:lnTo>
                    <a:pt x="3502" y="263"/>
                  </a:lnTo>
                  <a:lnTo>
                    <a:pt x="3489" y="271"/>
                  </a:lnTo>
                  <a:lnTo>
                    <a:pt x="3476" y="281"/>
                  </a:lnTo>
                  <a:lnTo>
                    <a:pt x="3465" y="294"/>
                  </a:lnTo>
                  <a:lnTo>
                    <a:pt x="3456" y="305"/>
                  </a:lnTo>
                  <a:lnTo>
                    <a:pt x="3447" y="318"/>
                  </a:lnTo>
                  <a:lnTo>
                    <a:pt x="3440" y="332"/>
                  </a:lnTo>
                  <a:lnTo>
                    <a:pt x="3434" y="346"/>
                  </a:lnTo>
                  <a:lnTo>
                    <a:pt x="3430" y="362"/>
                  </a:lnTo>
                  <a:lnTo>
                    <a:pt x="3427" y="378"/>
                  </a:lnTo>
                  <a:lnTo>
                    <a:pt x="3425" y="396"/>
                  </a:lnTo>
                  <a:lnTo>
                    <a:pt x="3424" y="413"/>
                  </a:lnTo>
                  <a:lnTo>
                    <a:pt x="3425" y="432"/>
                  </a:lnTo>
                  <a:lnTo>
                    <a:pt x="3427" y="449"/>
                  </a:lnTo>
                  <a:lnTo>
                    <a:pt x="3430" y="467"/>
                  </a:lnTo>
                  <a:lnTo>
                    <a:pt x="3435" y="482"/>
                  </a:lnTo>
                  <a:lnTo>
                    <a:pt x="3441" y="496"/>
                  </a:lnTo>
                  <a:lnTo>
                    <a:pt x="3449" y="511"/>
                  </a:lnTo>
                  <a:lnTo>
                    <a:pt x="3458" y="523"/>
                  </a:lnTo>
                  <a:lnTo>
                    <a:pt x="3468" y="535"/>
                  </a:lnTo>
                  <a:lnTo>
                    <a:pt x="3479" y="546"/>
                  </a:lnTo>
                  <a:lnTo>
                    <a:pt x="3492" y="555"/>
                  </a:lnTo>
                  <a:lnTo>
                    <a:pt x="3505" y="563"/>
                  </a:lnTo>
                  <a:lnTo>
                    <a:pt x="3518" y="569"/>
                  </a:lnTo>
                  <a:lnTo>
                    <a:pt x="3533" y="575"/>
                  </a:lnTo>
                  <a:lnTo>
                    <a:pt x="3548" y="579"/>
                  </a:lnTo>
                  <a:lnTo>
                    <a:pt x="3564" y="581"/>
                  </a:lnTo>
                  <a:lnTo>
                    <a:pt x="3580" y="581"/>
                  </a:lnTo>
                  <a:lnTo>
                    <a:pt x="3592" y="581"/>
                  </a:lnTo>
                  <a:lnTo>
                    <a:pt x="3605" y="580"/>
                  </a:lnTo>
                  <a:lnTo>
                    <a:pt x="3618" y="578"/>
                  </a:lnTo>
                  <a:lnTo>
                    <a:pt x="3630" y="576"/>
                  </a:lnTo>
                  <a:lnTo>
                    <a:pt x="3643" y="572"/>
                  </a:lnTo>
                  <a:lnTo>
                    <a:pt x="3655" y="568"/>
                  </a:lnTo>
                  <a:lnTo>
                    <a:pt x="3667" y="564"/>
                  </a:lnTo>
                  <a:lnTo>
                    <a:pt x="3680" y="559"/>
                  </a:lnTo>
                  <a:close/>
                  <a:moveTo>
                    <a:pt x="4149" y="427"/>
                  </a:moveTo>
                  <a:lnTo>
                    <a:pt x="3836" y="426"/>
                  </a:lnTo>
                  <a:lnTo>
                    <a:pt x="3837" y="445"/>
                  </a:lnTo>
                  <a:lnTo>
                    <a:pt x="3840" y="463"/>
                  </a:lnTo>
                  <a:lnTo>
                    <a:pt x="3843" y="480"/>
                  </a:lnTo>
                  <a:lnTo>
                    <a:pt x="3848" y="495"/>
                  </a:lnTo>
                  <a:lnTo>
                    <a:pt x="3855" y="510"/>
                  </a:lnTo>
                  <a:lnTo>
                    <a:pt x="3864" y="523"/>
                  </a:lnTo>
                  <a:lnTo>
                    <a:pt x="3873" y="535"/>
                  </a:lnTo>
                  <a:lnTo>
                    <a:pt x="3883" y="546"/>
                  </a:lnTo>
                  <a:lnTo>
                    <a:pt x="3893" y="554"/>
                  </a:lnTo>
                  <a:lnTo>
                    <a:pt x="3905" y="562"/>
                  </a:lnTo>
                  <a:lnTo>
                    <a:pt x="3917" y="568"/>
                  </a:lnTo>
                  <a:lnTo>
                    <a:pt x="3929" y="573"/>
                  </a:lnTo>
                  <a:lnTo>
                    <a:pt x="3943" y="577"/>
                  </a:lnTo>
                  <a:lnTo>
                    <a:pt x="3958" y="580"/>
                  </a:lnTo>
                  <a:lnTo>
                    <a:pt x="3973" y="582"/>
                  </a:lnTo>
                  <a:lnTo>
                    <a:pt x="3989" y="582"/>
                  </a:lnTo>
                  <a:lnTo>
                    <a:pt x="4006" y="582"/>
                  </a:lnTo>
                  <a:lnTo>
                    <a:pt x="4023" y="581"/>
                  </a:lnTo>
                  <a:lnTo>
                    <a:pt x="4038" y="579"/>
                  </a:lnTo>
                  <a:lnTo>
                    <a:pt x="4055" y="577"/>
                  </a:lnTo>
                  <a:lnTo>
                    <a:pt x="4070" y="573"/>
                  </a:lnTo>
                  <a:lnTo>
                    <a:pt x="4084" y="569"/>
                  </a:lnTo>
                  <a:lnTo>
                    <a:pt x="4099" y="564"/>
                  </a:lnTo>
                  <a:lnTo>
                    <a:pt x="4113" y="559"/>
                  </a:lnTo>
                  <a:lnTo>
                    <a:pt x="4127" y="618"/>
                  </a:lnTo>
                  <a:lnTo>
                    <a:pt x="4111" y="624"/>
                  </a:lnTo>
                  <a:lnTo>
                    <a:pt x="4095" y="630"/>
                  </a:lnTo>
                  <a:lnTo>
                    <a:pt x="4077" y="635"/>
                  </a:lnTo>
                  <a:lnTo>
                    <a:pt x="4059" y="639"/>
                  </a:lnTo>
                  <a:lnTo>
                    <a:pt x="4039" y="642"/>
                  </a:lnTo>
                  <a:lnTo>
                    <a:pt x="4020" y="644"/>
                  </a:lnTo>
                  <a:lnTo>
                    <a:pt x="3999" y="646"/>
                  </a:lnTo>
                  <a:lnTo>
                    <a:pt x="3978" y="647"/>
                  </a:lnTo>
                  <a:lnTo>
                    <a:pt x="3953" y="646"/>
                  </a:lnTo>
                  <a:lnTo>
                    <a:pt x="3929" y="642"/>
                  </a:lnTo>
                  <a:lnTo>
                    <a:pt x="3918" y="640"/>
                  </a:lnTo>
                  <a:lnTo>
                    <a:pt x="3907" y="637"/>
                  </a:lnTo>
                  <a:lnTo>
                    <a:pt x="3896" y="634"/>
                  </a:lnTo>
                  <a:lnTo>
                    <a:pt x="3886" y="631"/>
                  </a:lnTo>
                  <a:lnTo>
                    <a:pt x="3877" y="627"/>
                  </a:lnTo>
                  <a:lnTo>
                    <a:pt x="3867" y="622"/>
                  </a:lnTo>
                  <a:lnTo>
                    <a:pt x="3857" y="617"/>
                  </a:lnTo>
                  <a:lnTo>
                    <a:pt x="3849" y="612"/>
                  </a:lnTo>
                  <a:lnTo>
                    <a:pt x="3840" y="605"/>
                  </a:lnTo>
                  <a:lnTo>
                    <a:pt x="3832" y="598"/>
                  </a:lnTo>
                  <a:lnTo>
                    <a:pt x="3823" y="592"/>
                  </a:lnTo>
                  <a:lnTo>
                    <a:pt x="3816" y="584"/>
                  </a:lnTo>
                  <a:lnTo>
                    <a:pt x="3809" y="576"/>
                  </a:lnTo>
                  <a:lnTo>
                    <a:pt x="3803" y="567"/>
                  </a:lnTo>
                  <a:lnTo>
                    <a:pt x="3796" y="559"/>
                  </a:lnTo>
                  <a:lnTo>
                    <a:pt x="3791" y="551"/>
                  </a:lnTo>
                  <a:lnTo>
                    <a:pt x="3785" y="542"/>
                  </a:lnTo>
                  <a:lnTo>
                    <a:pt x="3780" y="531"/>
                  </a:lnTo>
                  <a:lnTo>
                    <a:pt x="3776" y="522"/>
                  </a:lnTo>
                  <a:lnTo>
                    <a:pt x="3772" y="512"/>
                  </a:lnTo>
                  <a:lnTo>
                    <a:pt x="3768" y="501"/>
                  </a:lnTo>
                  <a:lnTo>
                    <a:pt x="3765" y="490"/>
                  </a:lnTo>
                  <a:lnTo>
                    <a:pt x="3763" y="480"/>
                  </a:lnTo>
                  <a:lnTo>
                    <a:pt x="3761" y="469"/>
                  </a:lnTo>
                  <a:lnTo>
                    <a:pt x="3758" y="445"/>
                  </a:lnTo>
                  <a:lnTo>
                    <a:pt x="3757" y="419"/>
                  </a:lnTo>
                  <a:lnTo>
                    <a:pt x="3758" y="394"/>
                  </a:lnTo>
                  <a:lnTo>
                    <a:pt x="3761" y="370"/>
                  </a:lnTo>
                  <a:lnTo>
                    <a:pt x="3765" y="346"/>
                  </a:lnTo>
                  <a:lnTo>
                    <a:pt x="3771" y="324"/>
                  </a:lnTo>
                  <a:lnTo>
                    <a:pt x="3775" y="313"/>
                  </a:lnTo>
                  <a:lnTo>
                    <a:pt x="3779" y="303"/>
                  </a:lnTo>
                  <a:lnTo>
                    <a:pt x="3784" y="293"/>
                  </a:lnTo>
                  <a:lnTo>
                    <a:pt x="3790" y="282"/>
                  </a:lnTo>
                  <a:lnTo>
                    <a:pt x="3795" y="273"/>
                  </a:lnTo>
                  <a:lnTo>
                    <a:pt x="3801" y="264"/>
                  </a:lnTo>
                  <a:lnTo>
                    <a:pt x="3808" y="255"/>
                  </a:lnTo>
                  <a:lnTo>
                    <a:pt x="3814" y="246"/>
                  </a:lnTo>
                  <a:lnTo>
                    <a:pt x="3821" y="238"/>
                  </a:lnTo>
                  <a:lnTo>
                    <a:pt x="3830" y="230"/>
                  </a:lnTo>
                  <a:lnTo>
                    <a:pt x="3838" y="223"/>
                  </a:lnTo>
                  <a:lnTo>
                    <a:pt x="3846" y="217"/>
                  </a:lnTo>
                  <a:lnTo>
                    <a:pt x="3854" y="210"/>
                  </a:lnTo>
                  <a:lnTo>
                    <a:pt x="3863" y="204"/>
                  </a:lnTo>
                  <a:lnTo>
                    <a:pt x="3872" y="199"/>
                  </a:lnTo>
                  <a:lnTo>
                    <a:pt x="3881" y="195"/>
                  </a:lnTo>
                  <a:lnTo>
                    <a:pt x="3891" y="191"/>
                  </a:lnTo>
                  <a:lnTo>
                    <a:pt x="3902" y="187"/>
                  </a:lnTo>
                  <a:lnTo>
                    <a:pt x="3912" y="185"/>
                  </a:lnTo>
                  <a:lnTo>
                    <a:pt x="3922" y="182"/>
                  </a:lnTo>
                  <a:lnTo>
                    <a:pt x="3933" y="179"/>
                  </a:lnTo>
                  <a:lnTo>
                    <a:pt x="3944" y="178"/>
                  </a:lnTo>
                  <a:lnTo>
                    <a:pt x="3956" y="177"/>
                  </a:lnTo>
                  <a:lnTo>
                    <a:pt x="3967" y="177"/>
                  </a:lnTo>
                  <a:lnTo>
                    <a:pt x="3980" y="177"/>
                  </a:lnTo>
                  <a:lnTo>
                    <a:pt x="3991" y="178"/>
                  </a:lnTo>
                  <a:lnTo>
                    <a:pt x="4002" y="181"/>
                  </a:lnTo>
                  <a:lnTo>
                    <a:pt x="4014" y="183"/>
                  </a:lnTo>
                  <a:lnTo>
                    <a:pt x="4024" y="185"/>
                  </a:lnTo>
                  <a:lnTo>
                    <a:pt x="4034" y="188"/>
                  </a:lnTo>
                  <a:lnTo>
                    <a:pt x="4044" y="192"/>
                  </a:lnTo>
                  <a:lnTo>
                    <a:pt x="4054" y="196"/>
                  </a:lnTo>
                  <a:lnTo>
                    <a:pt x="4063" y="201"/>
                  </a:lnTo>
                  <a:lnTo>
                    <a:pt x="4071" y="206"/>
                  </a:lnTo>
                  <a:lnTo>
                    <a:pt x="4079" y="212"/>
                  </a:lnTo>
                  <a:lnTo>
                    <a:pt x="4088" y="220"/>
                  </a:lnTo>
                  <a:lnTo>
                    <a:pt x="4095" y="227"/>
                  </a:lnTo>
                  <a:lnTo>
                    <a:pt x="4102" y="234"/>
                  </a:lnTo>
                  <a:lnTo>
                    <a:pt x="4108" y="242"/>
                  </a:lnTo>
                  <a:lnTo>
                    <a:pt x="4115" y="251"/>
                  </a:lnTo>
                  <a:lnTo>
                    <a:pt x="4124" y="266"/>
                  </a:lnTo>
                  <a:lnTo>
                    <a:pt x="4132" y="281"/>
                  </a:lnTo>
                  <a:lnTo>
                    <a:pt x="4138" y="298"/>
                  </a:lnTo>
                  <a:lnTo>
                    <a:pt x="4143" y="314"/>
                  </a:lnTo>
                  <a:lnTo>
                    <a:pt x="4147" y="332"/>
                  </a:lnTo>
                  <a:lnTo>
                    <a:pt x="4150" y="349"/>
                  </a:lnTo>
                  <a:lnTo>
                    <a:pt x="4152" y="369"/>
                  </a:lnTo>
                  <a:lnTo>
                    <a:pt x="4153" y="388"/>
                  </a:lnTo>
                  <a:lnTo>
                    <a:pt x="4152" y="400"/>
                  </a:lnTo>
                  <a:lnTo>
                    <a:pt x="4152" y="410"/>
                  </a:lnTo>
                  <a:lnTo>
                    <a:pt x="4151" y="419"/>
                  </a:lnTo>
                  <a:lnTo>
                    <a:pt x="4149" y="427"/>
                  </a:lnTo>
                  <a:close/>
                  <a:moveTo>
                    <a:pt x="3836" y="368"/>
                  </a:moveTo>
                  <a:lnTo>
                    <a:pt x="4074" y="368"/>
                  </a:lnTo>
                  <a:lnTo>
                    <a:pt x="4074" y="355"/>
                  </a:lnTo>
                  <a:lnTo>
                    <a:pt x="4073" y="344"/>
                  </a:lnTo>
                  <a:lnTo>
                    <a:pt x="4071" y="332"/>
                  </a:lnTo>
                  <a:lnTo>
                    <a:pt x="4069" y="321"/>
                  </a:lnTo>
                  <a:lnTo>
                    <a:pt x="4066" y="311"/>
                  </a:lnTo>
                  <a:lnTo>
                    <a:pt x="4062" y="301"/>
                  </a:lnTo>
                  <a:lnTo>
                    <a:pt x="4058" y="292"/>
                  </a:lnTo>
                  <a:lnTo>
                    <a:pt x="4052" y="282"/>
                  </a:lnTo>
                  <a:lnTo>
                    <a:pt x="4044" y="271"/>
                  </a:lnTo>
                  <a:lnTo>
                    <a:pt x="4035" y="262"/>
                  </a:lnTo>
                  <a:lnTo>
                    <a:pt x="4026" y="254"/>
                  </a:lnTo>
                  <a:lnTo>
                    <a:pt x="4015" y="247"/>
                  </a:lnTo>
                  <a:lnTo>
                    <a:pt x="4003" y="242"/>
                  </a:lnTo>
                  <a:lnTo>
                    <a:pt x="3990" y="239"/>
                  </a:lnTo>
                  <a:lnTo>
                    <a:pt x="3976" y="237"/>
                  </a:lnTo>
                  <a:lnTo>
                    <a:pt x="3961" y="236"/>
                  </a:lnTo>
                  <a:lnTo>
                    <a:pt x="3947" y="237"/>
                  </a:lnTo>
                  <a:lnTo>
                    <a:pt x="3934" y="239"/>
                  </a:lnTo>
                  <a:lnTo>
                    <a:pt x="3922" y="242"/>
                  </a:lnTo>
                  <a:lnTo>
                    <a:pt x="3910" y="247"/>
                  </a:lnTo>
                  <a:lnTo>
                    <a:pt x="3900" y="254"/>
                  </a:lnTo>
                  <a:lnTo>
                    <a:pt x="3888" y="261"/>
                  </a:lnTo>
                  <a:lnTo>
                    <a:pt x="3879" y="270"/>
                  </a:lnTo>
                  <a:lnTo>
                    <a:pt x="3870" y="280"/>
                  </a:lnTo>
                  <a:lnTo>
                    <a:pt x="3864" y="290"/>
                  </a:lnTo>
                  <a:lnTo>
                    <a:pt x="3857" y="300"/>
                  </a:lnTo>
                  <a:lnTo>
                    <a:pt x="3852" y="310"/>
                  </a:lnTo>
                  <a:lnTo>
                    <a:pt x="3848" y="320"/>
                  </a:lnTo>
                  <a:lnTo>
                    <a:pt x="3844" y="332"/>
                  </a:lnTo>
                  <a:lnTo>
                    <a:pt x="3840" y="343"/>
                  </a:lnTo>
                  <a:lnTo>
                    <a:pt x="3838" y="355"/>
                  </a:lnTo>
                  <a:lnTo>
                    <a:pt x="3836" y="368"/>
                  </a:lnTo>
                  <a:close/>
                  <a:moveTo>
                    <a:pt x="4756" y="559"/>
                  </a:moveTo>
                  <a:lnTo>
                    <a:pt x="4771" y="620"/>
                  </a:lnTo>
                  <a:lnTo>
                    <a:pt x="4756" y="627"/>
                  </a:lnTo>
                  <a:lnTo>
                    <a:pt x="4742" y="632"/>
                  </a:lnTo>
                  <a:lnTo>
                    <a:pt x="4728" y="636"/>
                  </a:lnTo>
                  <a:lnTo>
                    <a:pt x="4711" y="640"/>
                  </a:lnTo>
                  <a:lnTo>
                    <a:pt x="4695" y="643"/>
                  </a:lnTo>
                  <a:lnTo>
                    <a:pt x="4678" y="646"/>
                  </a:lnTo>
                  <a:lnTo>
                    <a:pt x="4660" y="647"/>
                  </a:lnTo>
                  <a:lnTo>
                    <a:pt x="4641" y="648"/>
                  </a:lnTo>
                  <a:lnTo>
                    <a:pt x="4617" y="647"/>
                  </a:lnTo>
                  <a:lnTo>
                    <a:pt x="4593" y="643"/>
                  </a:lnTo>
                  <a:lnTo>
                    <a:pt x="4582" y="641"/>
                  </a:lnTo>
                  <a:lnTo>
                    <a:pt x="4571" y="638"/>
                  </a:lnTo>
                  <a:lnTo>
                    <a:pt x="4560" y="635"/>
                  </a:lnTo>
                  <a:lnTo>
                    <a:pt x="4550" y="631"/>
                  </a:lnTo>
                  <a:lnTo>
                    <a:pt x="4541" y="627"/>
                  </a:lnTo>
                  <a:lnTo>
                    <a:pt x="4530" y="623"/>
                  </a:lnTo>
                  <a:lnTo>
                    <a:pt x="4521" y="618"/>
                  </a:lnTo>
                  <a:lnTo>
                    <a:pt x="4512" y="612"/>
                  </a:lnTo>
                  <a:lnTo>
                    <a:pt x="4504" y="605"/>
                  </a:lnTo>
                  <a:lnTo>
                    <a:pt x="4495" y="599"/>
                  </a:lnTo>
                  <a:lnTo>
                    <a:pt x="4487" y="592"/>
                  </a:lnTo>
                  <a:lnTo>
                    <a:pt x="4479" y="584"/>
                  </a:lnTo>
                  <a:lnTo>
                    <a:pt x="4472" y="576"/>
                  </a:lnTo>
                  <a:lnTo>
                    <a:pt x="4465" y="567"/>
                  </a:lnTo>
                  <a:lnTo>
                    <a:pt x="4458" y="559"/>
                  </a:lnTo>
                  <a:lnTo>
                    <a:pt x="4452" y="550"/>
                  </a:lnTo>
                  <a:lnTo>
                    <a:pt x="4447" y="541"/>
                  </a:lnTo>
                  <a:lnTo>
                    <a:pt x="4442" y="531"/>
                  </a:lnTo>
                  <a:lnTo>
                    <a:pt x="4437" y="521"/>
                  </a:lnTo>
                  <a:lnTo>
                    <a:pt x="4434" y="511"/>
                  </a:lnTo>
                  <a:lnTo>
                    <a:pt x="4430" y="500"/>
                  </a:lnTo>
                  <a:lnTo>
                    <a:pt x="4427" y="489"/>
                  </a:lnTo>
                  <a:lnTo>
                    <a:pt x="4424" y="478"/>
                  </a:lnTo>
                  <a:lnTo>
                    <a:pt x="4421" y="467"/>
                  </a:lnTo>
                  <a:lnTo>
                    <a:pt x="4419" y="442"/>
                  </a:lnTo>
                  <a:lnTo>
                    <a:pt x="4418" y="417"/>
                  </a:lnTo>
                  <a:lnTo>
                    <a:pt x="4418" y="404"/>
                  </a:lnTo>
                  <a:lnTo>
                    <a:pt x="4419" y="391"/>
                  </a:lnTo>
                  <a:lnTo>
                    <a:pt x="4420" y="379"/>
                  </a:lnTo>
                  <a:lnTo>
                    <a:pt x="4423" y="367"/>
                  </a:lnTo>
                  <a:lnTo>
                    <a:pt x="4425" y="355"/>
                  </a:lnTo>
                  <a:lnTo>
                    <a:pt x="4428" y="344"/>
                  </a:lnTo>
                  <a:lnTo>
                    <a:pt x="4431" y="333"/>
                  </a:lnTo>
                  <a:lnTo>
                    <a:pt x="4435" y="321"/>
                  </a:lnTo>
                  <a:lnTo>
                    <a:pt x="4439" y="311"/>
                  </a:lnTo>
                  <a:lnTo>
                    <a:pt x="4444" y="301"/>
                  </a:lnTo>
                  <a:lnTo>
                    <a:pt x="4449" y="291"/>
                  </a:lnTo>
                  <a:lnTo>
                    <a:pt x="4455" y="281"/>
                  </a:lnTo>
                  <a:lnTo>
                    <a:pt x="4462" y="272"/>
                  </a:lnTo>
                  <a:lnTo>
                    <a:pt x="4469" y="263"/>
                  </a:lnTo>
                  <a:lnTo>
                    <a:pt x="4476" y="254"/>
                  </a:lnTo>
                  <a:lnTo>
                    <a:pt x="4484" y="245"/>
                  </a:lnTo>
                  <a:lnTo>
                    <a:pt x="4492" y="237"/>
                  </a:lnTo>
                  <a:lnTo>
                    <a:pt x="4502" y="230"/>
                  </a:lnTo>
                  <a:lnTo>
                    <a:pt x="4511" y="223"/>
                  </a:lnTo>
                  <a:lnTo>
                    <a:pt x="4520" y="215"/>
                  </a:lnTo>
                  <a:lnTo>
                    <a:pt x="4529" y="210"/>
                  </a:lnTo>
                  <a:lnTo>
                    <a:pt x="4540" y="204"/>
                  </a:lnTo>
                  <a:lnTo>
                    <a:pt x="4550" y="199"/>
                  </a:lnTo>
                  <a:lnTo>
                    <a:pt x="4561" y="195"/>
                  </a:lnTo>
                  <a:lnTo>
                    <a:pt x="4573" y="191"/>
                  </a:lnTo>
                  <a:lnTo>
                    <a:pt x="4584" y="188"/>
                  </a:lnTo>
                  <a:lnTo>
                    <a:pt x="4595" y="185"/>
                  </a:lnTo>
                  <a:lnTo>
                    <a:pt x="4607" y="183"/>
                  </a:lnTo>
                  <a:lnTo>
                    <a:pt x="4620" y="181"/>
                  </a:lnTo>
                  <a:lnTo>
                    <a:pt x="4632" y="179"/>
                  </a:lnTo>
                  <a:lnTo>
                    <a:pt x="4645" y="178"/>
                  </a:lnTo>
                  <a:lnTo>
                    <a:pt x="4659" y="178"/>
                  </a:lnTo>
                  <a:lnTo>
                    <a:pt x="4676" y="178"/>
                  </a:lnTo>
                  <a:lnTo>
                    <a:pt x="4692" y="179"/>
                  </a:lnTo>
                  <a:lnTo>
                    <a:pt x="4707" y="182"/>
                  </a:lnTo>
                  <a:lnTo>
                    <a:pt x="4722" y="185"/>
                  </a:lnTo>
                  <a:lnTo>
                    <a:pt x="4736" y="188"/>
                  </a:lnTo>
                  <a:lnTo>
                    <a:pt x="4748" y="192"/>
                  </a:lnTo>
                  <a:lnTo>
                    <a:pt x="4761" y="196"/>
                  </a:lnTo>
                  <a:lnTo>
                    <a:pt x="4772" y="201"/>
                  </a:lnTo>
                  <a:lnTo>
                    <a:pt x="4753" y="265"/>
                  </a:lnTo>
                  <a:lnTo>
                    <a:pt x="4743" y="260"/>
                  </a:lnTo>
                  <a:lnTo>
                    <a:pt x="4733" y="256"/>
                  </a:lnTo>
                  <a:lnTo>
                    <a:pt x="4722" y="251"/>
                  </a:lnTo>
                  <a:lnTo>
                    <a:pt x="4710" y="248"/>
                  </a:lnTo>
                  <a:lnTo>
                    <a:pt x="4698" y="246"/>
                  </a:lnTo>
                  <a:lnTo>
                    <a:pt x="4686" y="244"/>
                  </a:lnTo>
                  <a:lnTo>
                    <a:pt x="4672" y="243"/>
                  </a:lnTo>
                  <a:lnTo>
                    <a:pt x="4659" y="243"/>
                  </a:lnTo>
                  <a:lnTo>
                    <a:pt x="4641" y="244"/>
                  </a:lnTo>
                  <a:lnTo>
                    <a:pt x="4624" y="246"/>
                  </a:lnTo>
                  <a:lnTo>
                    <a:pt x="4607" y="250"/>
                  </a:lnTo>
                  <a:lnTo>
                    <a:pt x="4593" y="256"/>
                  </a:lnTo>
                  <a:lnTo>
                    <a:pt x="4579" y="263"/>
                  </a:lnTo>
                  <a:lnTo>
                    <a:pt x="4565" y="271"/>
                  </a:lnTo>
                  <a:lnTo>
                    <a:pt x="4553" y="281"/>
                  </a:lnTo>
                  <a:lnTo>
                    <a:pt x="4542" y="294"/>
                  </a:lnTo>
                  <a:lnTo>
                    <a:pt x="4531" y="305"/>
                  </a:lnTo>
                  <a:lnTo>
                    <a:pt x="4523" y="318"/>
                  </a:lnTo>
                  <a:lnTo>
                    <a:pt x="4516" y="332"/>
                  </a:lnTo>
                  <a:lnTo>
                    <a:pt x="4511" y="346"/>
                  </a:lnTo>
                  <a:lnTo>
                    <a:pt x="4507" y="362"/>
                  </a:lnTo>
                  <a:lnTo>
                    <a:pt x="4503" y="378"/>
                  </a:lnTo>
                  <a:lnTo>
                    <a:pt x="4502" y="396"/>
                  </a:lnTo>
                  <a:lnTo>
                    <a:pt x="4501" y="413"/>
                  </a:lnTo>
                  <a:lnTo>
                    <a:pt x="4502" y="432"/>
                  </a:lnTo>
                  <a:lnTo>
                    <a:pt x="4504" y="449"/>
                  </a:lnTo>
                  <a:lnTo>
                    <a:pt x="4507" y="467"/>
                  </a:lnTo>
                  <a:lnTo>
                    <a:pt x="4512" y="482"/>
                  </a:lnTo>
                  <a:lnTo>
                    <a:pt x="4518" y="496"/>
                  </a:lnTo>
                  <a:lnTo>
                    <a:pt x="4525" y="511"/>
                  </a:lnTo>
                  <a:lnTo>
                    <a:pt x="4535" y="523"/>
                  </a:lnTo>
                  <a:lnTo>
                    <a:pt x="4545" y="535"/>
                  </a:lnTo>
                  <a:lnTo>
                    <a:pt x="4556" y="546"/>
                  </a:lnTo>
                  <a:lnTo>
                    <a:pt x="4568" y="555"/>
                  </a:lnTo>
                  <a:lnTo>
                    <a:pt x="4581" y="563"/>
                  </a:lnTo>
                  <a:lnTo>
                    <a:pt x="4594" y="569"/>
                  </a:lnTo>
                  <a:lnTo>
                    <a:pt x="4608" y="575"/>
                  </a:lnTo>
                  <a:lnTo>
                    <a:pt x="4624" y="579"/>
                  </a:lnTo>
                  <a:lnTo>
                    <a:pt x="4639" y="581"/>
                  </a:lnTo>
                  <a:lnTo>
                    <a:pt x="4657" y="581"/>
                  </a:lnTo>
                  <a:lnTo>
                    <a:pt x="4669" y="581"/>
                  </a:lnTo>
                  <a:lnTo>
                    <a:pt x="4681" y="580"/>
                  </a:lnTo>
                  <a:lnTo>
                    <a:pt x="4694" y="578"/>
                  </a:lnTo>
                  <a:lnTo>
                    <a:pt x="4706" y="576"/>
                  </a:lnTo>
                  <a:lnTo>
                    <a:pt x="4718" y="572"/>
                  </a:lnTo>
                  <a:lnTo>
                    <a:pt x="4732" y="568"/>
                  </a:lnTo>
                  <a:lnTo>
                    <a:pt x="4744" y="564"/>
                  </a:lnTo>
                  <a:lnTo>
                    <a:pt x="4756" y="559"/>
                  </a:lnTo>
                  <a:close/>
                  <a:moveTo>
                    <a:pt x="5225" y="427"/>
                  </a:moveTo>
                  <a:lnTo>
                    <a:pt x="4913" y="426"/>
                  </a:lnTo>
                  <a:lnTo>
                    <a:pt x="4914" y="445"/>
                  </a:lnTo>
                  <a:lnTo>
                    <a:pt x="4916" y="463"/>
                  </a:lnTo>
                  <a:lnTo>
                    <a:pt x="4920" y="480"/>
                  </a:lnTo>
                  <a:lnTo>
                    <a:pt x="4925" y="495"/>
                  </a:lnTo>
                  <a:lnTo>
                    <a:pt x="4931" y="510"/>
                  </a:lnTo>
                  <a:lnTo>
                    <a:pt x="4939" y="523"/>
                  </a:lnTo>
                  <a:lnTo>
                    <a:pt x="4949" y="535"/>
                  </a:lnTo>
                  <a:lnTo>
                    <a:pt x="4959" y="546"/>
                  </a:lnTo>
                  <a:lnTo>
                    <a:pt x="4969" y="554"/>
                  </a:lnTo>
                  <a:lnTo>
                    <a:pt x="4980" y="562"/>
                  </a:lnTo>
                  <a:lnTo>
                    <a:pt x="4993" y="568"/>
                  </a:lnTo>
                  <a:lnTo>
                    <a:pt x="5006" y="573"/>
                  </a:lnTo>
                  <a:lnTo>
                    <a:pt x="5019" y="577"/>
                  </a:lnTo>
                  <a:lnTo>
                    <a:pt x="5034" y="580"/>
                  </a:lnTo>
                  <a:lnTo>
                    <a:pt x="5049" y="582"/>
                  </a:lnTo>
                  <a:lnTo>
                    <a:pt x="5066" y="582"/>
                  </a:lnTo>
                  <a:lnTo>
                    <a:pt x="5082" y="582"/>
                  </a:lnTo>
                  <a:lnTo>
                    <a:pt x="5099" y="581"/>
                  </a:lnTo>
                  <a:lnTo>
                    <a:pt x="5115" y="579"/>
                  </a:lnTo>
                  <a:lnTo>
                    <a:pt x="5130" y="577"/>
                  </a:lnTo>
                  <a:lnTo>
                    <a:pt x="5146" y="573"/>
                  </a:lnTo>
                  <a:lnTo>
                    <a:pt x="5161" y="569"/>
                  </a:lnTo>
                  <a:lnTo>
                    <a:pt x="5176" y="564"/>
                  </a:lnTo>
                  <a:lnTo>
                    <a:pt x="5189" y="559"/>
                  </a:lnTo>
                  <a:lnTo>
                    <a:pt x="5203" y="618"/>
                  </a:lnTo>
                  <a:lnTo>
                    <a:pt x="5187" y="624"/>
                  </a:lnTo>
                  <a:lnTo>
                    <a:pt x="5171" y="630"/>
                  </a:lnTo>
                  <a:lnTo>
                    <a:pt x="5153" y="635"/>
                  </a:lnTo>
                  <a:lnTo>
                    <a:pt x="5135" y="639"/>
                  </a:lnTo>
                  <a:lnTo>
                    <a:pt x="5116" y="642"/>
                  </a:lnTo>
                  <a:lnTo>
                    <a:pt x="5096" y="644"/>
                  </a:lnTo>
                  <a:lnTo>
                    <a:pt x="5075" y="646"/>
                  </a:lnTo>
                  <a:lnTo>
                    <a:pt x="5054" y="647"/>
                  </a:lnTo>
                  <a:lnTo>
                    <a:pt x="5029" y="646"/>
                  </a:lnTo>
                  <a:lnTo>
                    <a:pt x="5006" y="642"/>
                  </a:lnTo>
                  <a:lnTo>
                    <a:pt x="4995" y="640"/>
                  </a:lnTo>
                  <a:lnTo>
                    <a:pt x="4984" y="637"/>
                  </a:lnTo>
                  <a:lnTo>
                    <a:pt x="4973" y="634"/>
                  </a:lnTo>
                  <a:lnTo>
                    <a:pt x="4963" y="631"/>
                  </a:lnTo>
                  <a:lnTo>
                    <a:pt x="4953" y="627"/>
                  </a:lnTo>
                  <a:lnTo>
                    <a:pt x="4943" y="622"/>
                  </a:lnTo>
                  <a:lnTo>
                    <a:pt x="4934" y="617"/>
                  </a:lnTo>
                  <a:lnTo>
                    <a:pt x="4925" y="612"/>
                  </a:lnTo>
                  <a:lnTo>
                    <a:pt x="4917" y="605"/>
                  </a:lnTo>
                  <a:lnTo>
                    <a:pt x="4909" y="598"/>
                  </a:lnTo>
                  <a:lnTo>
                    <a:pt x="4900" y="592"/>
                  </a:lnTo>
                  <a:lnTo>
                    <a:pt x="4893" y="584"/>
                  </a:lnTo>
                  <a:lnTo>
                    <a:pt x="4886" y="576"/>
                  </a:lnTo>
                  <a:lnTo>
                    <a:pt x="4879" y="567"/>
                  </a:lnTo>
                  <a:lnTo>
                    <a:pt x="4873" y="559"/>
                  </a:lnTo>
                  <a:lnTo>
                    <a:pt x="4866" y="551"/>
                  </a:lnTo>
                  <a:lnTo>
                    <a:pt x="4861" y="542"/>
                  </a:lnTo>
                  <a:lnTo>
                    <a:pt x="4856" y="531"/>
                  </a:lnTo>
                  <a:lnTo>
                    <a:pt x="4852" y="522"/>
                  </a:lnTo>
                  <a:lnTo>
                    <a:pt x="4848" y="512"/>
                  </a:lnTo>
                  <a:lnTo>
                    <a:pt x="4845" y="501"/>
                  </a:lnTo>
                  <a:lnTo>
                    <a:pt x="4842" y="490"/>
                  </a:lnTo>
                  <a:lnTo>
                    <a:pt x="4840" y="480"/>
                  </a:lnTo>
                  <a:lnTo>
                    <a:pt x="4837" y="469"/>
                  </a:lnTo>
                  <a:lnTo>
                    <a:pt x="4835" y="445"/>
                  </a:lnTo>
                  <a:lnTo>
                    <a:pt x="4834" y="419"/>
                  </a:lnTo>
                  <a:lnTo>
                    <a:pt x="4835" y="394"/>
                  </a:lnTo>
                  <a:lnTo>
                    <a:pt x="4837" y="370"/>
                  </a:lnTo>
                  <a:lnTo>
                    <a:pt x="4842" y="346"/>
                  </a:lnTo>
                  <a:lnTo>
                    <a:pt x="4848" y="324"/>
                  </a:lnTo>
                  <a:lnTo>
                    <a:pt x="4852" y="313"/>
                  </a:lnTo>
                  <a:lnTo>
                    <a:pt x="4856" y="303"/>
                  </a:lnTo>
                  <a:lnTo>
                    <a:pt x="4860" y="293"/>
                  </a:lnTo>
                  <a:lnTo>
                    <a:pt x="4865" y="282"/>
                  </a:lnTo>
                  <a:lnTo>
                    <a:pt x="4872" y="273"/>
                  </a:lnTo>
                  <a:lnTo>
                    <a:pt x="4878" y="264"/>
                  </a:lnTo>
                  <a:lnTo>
                    <a:pt x="4884" y="255"/>
                  </a:lnTo>
                  <a:lnTo>
                    <a:pt x="4891" y="246"/>
                  </a:lnTo>
                  <a:lnTo>
                    <a:pt x="4898" y="238"/>
                  </a:lnTo>
                  <a:lnTo>
                    <a:pt x="4905" y="230"/>
                  </a:lnTo>
                  <a:lnTo>
                    <a:pt x="4914" y="223"/>
                  </a:lnTo>
                  <a:lnTo>
                    <a:pt x="4922" y="217"/>
                  </a:lnTo>
                  <a:lnTo>
                    <a:pt x="4930" y="210"/>
                  </a:lnTo>
                  <a:lnTo>
                    <a:pt x="4939" y="204"/>
                  </a:lnTo>
                  <a:lnTo>
                    <a:pt x="4949" y="199"/>
                  </a:lnTo>
                  <a:lnTo>
                    <a:pt x="4958" y="195"/>
                  </a:lnTo>
                  <a:lnTo>
                    <a:pt x="4967" y="191"/>
                  </a:lnTo>
                  <a:lnTo>
                    <a:pt x="4977" y="187"/>
                  </a:lnTo>
                  <a:lnTo>
                    <a:pt x="4988" y="185"/>
                  </a:lnTo>
                  <a:lnTo>
                    <a:pt x="4999" y="182"/>
                  </a:lnTo>
                  <a:lnTo>
                    <a:pt x="5009" y="179"/>
                  </a:lnTo>
                  <a:lnTo>
                    <a:pt x="5021" y="178"/>
                  </a:lnTo>
                  <a:lnTo>
                    <a:pt x="5032" y="177"/>
                  </a:lnTo>
                  <a:lnTo>
                    <a:pt x="5044" y="177"/>
                  </a:lnTo>
                  <a:lnTo>
                    <a:pt x="5055" y="177"/>
                  </a:lnTo>
                  <a:lnTo>
                    <a:pt x="5068" y="178"/>
                  </a:lnTo>
                  <a:lnTo>
                    <a:pt x="5079" y="181"/>
                  </a:lnTo>
                  <a:lnTo>
                    <a:pt x="5090" y="183"/>
                  </a:lnTo>
                  <a:lnTo>
                    <a:pt x="5101" y="185"/>
                  </a:lnTo>
                  <a:lnTo>
                    <a:pt x="5111" y="188"/>
                  </a:lnTo>
                  <a:lnTo>
                    <a:pt x="5120" y="192"/>
                  </a:lnTo>
                  <a:lnTo>
                    <a:pt x="5129" y="196"/>
                  </a:lnTo>
                  <a:lnTo>
                    <a:pt x="5139" y="201"/>
                  </a:lnTo>
                  <a:lnTo>
                    <a:pt x="5148" y="206"/>
                  </a:lnTo>
                  <a:lnTo>
                    <a:pt x="5156" y="212"/>
                  </a:lnTo>
                  <a:lnTo>
                    <a:pt x="5163" y="220"/>
                  </a:lnTo>
                  <a:lnTo>
                    <a:pt x="5172" y="227"/>
                  </a:lnTo>
                  <a:lnTo>
                    <a:pt x="5178" y="234"/>
                  </a:lnTo>
                  <a:lnTo>
                    <a:pt x="5185" y="242"/>
                  </a:lnTo>
                  <a:lnTo>
                    <a:pt x="5191" y="251"/>
                  </a:lnTo>
                  <a:lnTo>
                    <a:pt x="5200" y="266"/>
                  </a:lnTo>
                  <a:lnTo>
                    <a:pt x="5208" y="281"/>
                  </a:lnTo>
                  <a:lnTo>
                    <a:pt x="5215" y="298"/>
                  </a:lnTo>
                  <a:lnTo>
                    <a:pt x="5220" y="314"/>
                  </a:lnTo>
                  <a:lnTo>
                    <a:pt x="5224" y="332"/>
                  </a:lnTo>
                  <a:lnTo>
                    <a:pt x="5227" y="349"/>
                  </a:lnTo>
                  <a:lnTo>
                    <a:pt x="5229" y="369"/>
                  </a:lnTo>
                  <a:lnTo>
                    <a:pt x="5229" y="388"/>
                  </a:lnTo>
                  <a:lnTo>
                    <a:pt x="5229" y="400"/>
                  </a:lnTo>
                  <a:lnTo>
                    <a:pt x="5228" y="410"/>
                  </a:lnTo>
                  <a:lnTo>
                    <a:pt x="5227" y="419"/>
                  </a:lnTo>
                  <a:lnTo>
                    <a:pt x="5225" y="427"/>
                  </a:lnTo>
                  <a:close/>
                  <a:moveTo>
                    <a:pt x="4913" y="368"/>
                  </a:moveTo>
                  <a:lnTo>
                    <a:pt x="5150" y="368"/>
                  </a:lnTo>
                  <a:lnTo>
                    <a:pt x="5150" y="355"/>
                  </a:lnTo>
                  <a:lnTo>
                    <a:pt x="5149" y="344"/>
                  </a:lnTo>
                  <a:lnTo>
                    <a:pt x="5148" y="332"/>
                  </a:lnTo>
                  <a:lnTo>
                    <a:pt x="5145" y="321"/>
                  </a:lnTo>
                  <a:lnTo>
                    <a:pt x="5142" y="311"/>
                  </a:lnTo>
                  <a:lnTo>
                    <a:pt x="5139" y="301"/>
                  </a:lnTo>
                  <a:lnTo>
                    <a:pt x="5134" y="292"/>
                  </a:lnTo>
                  <a:lnTo>
                    <a:pt x="5128" y="282"/>
                  </a:lnTo>
                  <a:lnTo>
                    <a:pt x="5120" y="271"/>
                  </a:lnTo>
                  <a:lnTo>
                    <a:pt x="5112" y="262"/>
                  </a:lnTo>
                  <a:lnTo>
                    <a:pt x="5102" y="254"/>
                  </a:lnTo>
                  <a:lnTo>
                    <a:pt x="5091" y="247"/>
                  </a:lnTo>
                  <a:lnTo>
                    <a:pt x="5079" y="242"/>
                  </a:lnTo>
                  <a:lnTo>
                    <a:pt x="5067" y="239"/>
                  </a:lnTo>
                  <a:lnTo>
                    <a:pt x="5052" y="237"/>
                  </a:lnTo>
                  <a:lnTo>
                    <a:pt x="5037" y="236"/>
                  </a:lnTo>
                  <a:lnTo>
                    <a:pt x="5024" y="237"/>
                  </a:lnTo>
                  <a:lnTo>
                    <a:pt x="5010" y="239"/>
                  </a:lnTo>
                  <a:lnTo>
                    <a:pt x="4998" y="242"/>
                  </a:lnTo>
                  <a:lnTo>
                    <a:pt x="4987" y="247"/>
                  </a:lnTo>
                  <a:lnTo>
                    <a:pt x="4975" y="254"/>
                  </a:lnTo>
                  <a:lnTo>
                    <a:pt x="4965" y="261"/>
                  </a:lnTo>
                  <a:lnTo>
                    <a:pt x="4956" y="270"/>
                  </a:lnTo>
                  <a:lnTo>
                    <a:pt x="4947" y="280"/>
                  </a:lnTo>
                  <a:lnTo>
                    <a:pt x="4940" y="290"/>
                  </a:lnTo>
                  <a:lnTo>
                    <a:pt x="4934" y="300"/>
                  </a:lnTo>
                  <a:lnTo>
                    <a:pt x="4929" y="310"/>
                  </a:lnTo>
                  <a:lnTo>
                    <a:pt x="4924" y="320"/>
                  </a:lnTo>
                  <a:lnTo>
                    <a:pt x="4920" y="332"/>
                  </a:lnTo>
                  <a:lnTo>
                    <a:pt x="4917" y="343"/>
                  </a:lnTo>
                  <a:lnTo>
                    <a:pt x="4914" y="355"/>
                  </a:lnTo>
                  <a:lnTo>
                    <a:pt x="4913" y="368"/>
                  </a:lnTo>
                  <a:close/>
                  <a:moveTo>
                    <a:pt x="5330" y="637"/>
                  </a:moveTo>
                  <a:lnTo>
                    <a:pt x="5330" y="328"/>
                  </a:lnTo>
                  <a:lnTo>
                    <a:pt x="5330" y="291"/>
                  </a:lnTo>
                  <a:lnTo>
                    <a:pt x="5330" y="256"/>
                  </a:lnTo>
                  <a:lnTo>
                    <a:pt x="5329" y="221"/>
                  </a:lnTo>
                  <a:lnTo>
                    <a:pt x="5328" y="188"/>
                  </a:lnTo>
                  <a:lnTo>
                    <a:pt x="5399" y="188"/>
                  </a:lnTo>
                  <a:lnTo>
                    <a:pt x="5402" y="276"/>
                  </a:lnTo>
                  <a:lnTo>
                    <a:pt x="5406" y="276"/>
                  </a:lnTo>
                  <a:lnTo>
                    <a:pt x="5409" y="265"/>
                  </a:lnTo>
                  <a:lnTo>
                    <a:pt x="5414" y="255"/>
                  </a:lnTo>
                  <a:lnTo>
                    <a:pt x="5419" y="245"/>
                  </a:lnTo>
                  <a:lnTo>
                    <a:pt x="5425" y="236"/>
                  </a:lnTo>
                  <a:lnTo>
                    <a:pt x="5432" y="227"/>
                  </a:lnTo>
                  <a:lnTo>
                    <a:pt x="5439" y="219"/>
                  </a:lnTo>
                  <a:lnTo>
                    <a:pt x="5446" y="211"/>
                  </a:lnTo>
                  <a:lnTo>
                    <a:pt x="5454" y="204"/>
                  </a:lnTo>
                  <a:lnTo>
                    <a:pt x="5463" y="198"/>
                  </a:lnTo>
                  <a:lnTo>
                    <a:pt x="5472" y="193"/>
                  </a:lnTo>
                  <a:lnTo>
                    <a:pt x="5481" y="188"/>
                  </a:lnTo>
                  <a:lnTo>
                    <a:pt x="5490" y="185"/>
                  </a:lnTo>
                  <a:lnTo>
                    <a:pt x="5500" y="182"/>
                  </a:lnTo>
                  <a:lnTo>
                    <a:pt x="5510" y="179"/>
                  </a:lnTo>
                  <a:lnTo>
                    <a:pt x="5520" y="177"/>
                  </a:lnTo>
                  <a:lnTo>
                    <a:pt x="5529" y="177"/>
                  </a:lnTo>
                  <a:lnTo>
                    <a:pt x="5541" y="178"/>
                  </a:lnTo>
                  <a:lnTo>
                    <a:pt x="5553" y="181"/>
                  </a:lnTo>
                  <a:lnTo>
                    <a:pt x="5553" y="258"/>
                  </a:lnTo>
                  <a:lnTo>
                    <a:pt x="5539" y="256"/>
                  </a:lnTo>
                  <a:lnTo>
                    <a:pt x="5524" y="255"/>
                  </a:lnTo>
                  <a:lnTo>
                    <a:pt x="5511" y="256"/>
                  </a:lnTo>
                  <a:lnTo>
                    <a:pt x="5498" y="258"/>
                  </a:lnTo>
                  <a:lnTo>
                    <a:pt x="5486" y="261"/>
                  </a:lnTo>
                  <a:lnTo>
                    <a:pt x="5475" y="266"/>
                  </a:lnTo>
                  <a:lnTo>
                    <a:pt x="5464" y="272"/>
                  </a:lnTo>
                  <a:lnTo>
                    <a:pt x="5455" y="280"/>
                  </a:lnTo>
                  <a:lnTo>
                    <a:pt x="5446" y="290"/>
                  </a:lnTo>
                  <a:lnTo>
                    <a:pt x="5438" y="300"/>
                  </a:lnTo>
                  <a:lnTo>
                    <a:pt x="5432" y="310"/>
                  </a:lnTo>
                  <a:lnTo>
                    <a:pt x="5426" y="321"/>
                  </a:lnTo>
                  <a:lnTo>
                    <a:pt x="5421" y="333"/>
                  </a:lnTo>
                  <a:lnTo>
                    <a:pt x="5418" y="344"/>
                  </a:lnTo>
                  <a:lnTo>
                    <a:pt x="5415" y="356"/>
                  </a:lnTo>
                  <a:lnTo>
                    <a:pt x="5413" y="370"/>
                  </a:lnTo>
                  <a:lnTo>
                    <a:pt x="5411" y="383"/>
                  </a:lnTo>
                  <a:lnTo>
                    <a:pt x="5411" y="398"/>
                  </a:lnTo>
                  <a:lnTo>
                    <a:pt x="5411" y="637"/>
                  </a:lnTo>
                  <a:lnTo>
                    <a:pt x="5330" y="637"/>
                  </a:lnTo>
                  <a:close/>
                  <a:moveTo>
                    <a:pt x="5652" y="105"/>
                  </a:moveTo>
                  <a:lnTo>
                    <a:pt x="5732" y="80"/>
                  </a:lnTo>
                  <a:lnTo>
                    <a:pt x="5732" y="188"/>
                  </a:lnTo>
                  <a:lnTo>
                    <a:pt x="5849" y="188"/>
                  </a:lnTo>
                  <a:lnTo>
                    <a:pt x="5849" y="249"/>
                  </a:lnTo>
                  <a:lnTo>
                    <a:pt x="5732" y="249"/>
                  </a:lnTo>
                  <a:lnTo>
                    <a:pt x="5732" y="492"/>
                  </a:lnTo>
                  <a:lnTo>
                    <a:pt x="5733" y="503"/>
                  </a:lnTo>
                  <a:lnTo>
                    <a:pt x="5733" y="513"/>
                  </a:lnTo>
                  <a:lnTo>
                    <a:pt x="5734" y="522"/>
                  </a:lnTo>
                  <a:lnTo>
                    <a:pt x="5736" y="530"/>
                  </a:lnTo>
                  <a:lnTo>
                    <a:pt x="5738" y="539"/>
                  </a:lnTo>
                  <a:lnTo>
                    <a:pt x="5741" y="546"/>
                  </a:lnTo>
                  <a:lnTo>
                    <a:pt x="5744" y="552"/>
                  </a:lnTo>
                  <a:lnTo>
                    <a:pt x="5747" y="557"/>
                  </a:lnTo>
                  <a:lnTo>
                    <a:pt x="5751" y="562"/>
                  </a:lnTo>
                  <a:lnTo>
                    <a:pt x="5756" y="567"/>
                  </a:lnTo>
                  <a:lnTo>
                    <a:pt x="5760" y="570"/>
                  </a:lnTo>
                  <a:lnTo>
                    <a:pt x="5766" y="573"/>
                  </a:lnTo>
                  <a:lnTo>
                    <a:pt x="5773" y="577"/>
                  </a:lnTo>
                  <a:lnTo>
                    <a:pt x="5779" y="578"/>
                  </a:lnTo>
                  <a:lnTo>
                    <a:pt x="5786" y="579"/>
                  </a:lnTo>
                  <a:lnTo>
                    <a:pt x="5793" y="580"/>
                  </a:lnTo>
                  <a:lnTo>
                    <a:pt x="5807" y="579"/>
                  </a:lnTo>
                  <a:lnTo>
                    <a:pt x="5819" y="578"/>
                  </a:lnTo>
                  <a:lnTo>
                    <a:pt x="5830" y="577"/>
                  </a:lnTo>
                  <a:lnTo>
                    <a:pt x="5840" y="573"/>
                  </a:lnTo>
                  <a:lnTo>
                    <a:pt x="5844" y="635"/>
                  </a:lnTo>
                  <a:lnTo>
                    <a:pt x="5829" y="640"/>
                  </a:lnTo>
                  <a:lnTo>
                    <a:pt x="5812" y="644"/>
                  </a:lnTo>
                  <a:lnTo>
                    <a:pt x="5792" y="647"/>
                  </a:lnTo>
                  <a:lnTo>
                    <a:pt x="5772" y="648"/>
                  </a:lnTo>
                  <a:lnTo>
                    <a:pt x="5758" y="647"/>
                  </a:lnTo>
                  <a:lnTo>
                    <a:pt x="5745" y="644"/>
                  </a:lnTo>
                  <a:lnTo>
                    <a:pt x="5733" y="642"/>
                  </a:lnTo>
                  <a:lnTo>
                    <a:pt x="5721" y="638"/>
                  </a:lnTo>
                  <a:lnTo>
                    <a:pt x="5710" y="633"/>
                  </a:lnTo>
                  <a:lnTo>
                    <a:pt x="5701" y="627"/>
                  </a:lnTo>
                  <a:lnTo>
                    <a:pt x="5691" y="620"/>
                  </a:lnTo>
                  <a:lnTo>
                    <a:pt x="5683" y="612"/>
                  </a:lnTo>
                  <a:lnTo>
                    <a:pt x="5676" y="602"/>
                  </a:lnTo>
                  <a:lnTo>
                    <a:pt x="5670" y="591"/>
                  </a:lnTo>
                  <a:lnTo>
                    <a:pt x="5665" y="579"/>
                  </a:lnTo>
                  <a:lnTo>
                    <a:pt x="5660" y="565"/>
                  </a:lnTo>
                  <a:lnTo>
                    <a:pt x="5657" y="550"/>
                  </a:lnTo>
                  <a:lnTo>
                    <a:pt x="5654" y="532"/>
                  </a:lnTo>
                  <a:lnTo>
                    <a:pt x="5652" y="515"/>
                  </a:lnTo>
                  <a:lnTo>
                    <a:pt x="5652" y="495"/>
                  </a:lnTo>
                  <a:lnTo>
                    <a:pt x="5652" y="249"/>
                  </a:lnTo>
                  <a:lnTo>
                    <a:pt x="5583" y="249"/>
                  </a:lnTo>
                  <a:lnTo>
                    <a:pt x="5583" y="188"/>
                  </a:lnTo>
                  <a:lnTo>
                    <a:pt x="5652" y="188"/>
                  </a:lnTo>
                  <a:lnTo>
                    <a:pt x="5652" y="105"/>
                  </a:lnTo>
                  <a:close/>
                  <a:moveTo>
                    <a:pt x="6256" y="362"/>
                  </a:moveTo>
                  <a:lnTo>
                    <a:pt x="6256" y="529"/>
                  </a:lnTo>
                  <a:lnTo>
                    <a:pt x="6257" y="561"/>
                  </a:lnTo>
                  <a:lnTo>
                    <a:pt x="6258" y="589"/>
                  </a:lnTo>
                  <a:lnTo>
                    <a:pt x="6260" y="615"/>
                  </a:lnTo>
                  <a:lnTo>
                    <a:pt x="6263" y="637"/>
                  </a:lnTo>
                  <a:lnTo>
                    <a:pt x="6189" y="637"/>
                  </a:lnTo>
                  <a:lnTo>
                    <a:pt x="6183" y="581"/>
                  </a:lnTo>
                  <a:lnTo>
                    <a:pt x="6180" y="581"/>
                  </a:lnTo>
                  <a:lnTo>
                    <a:pt x="6173" y="588"/>
                  </a:lnTo>
                  <a:lnTo>
                    <a:pt x="6167" y="596"/>
                  </a:lnTo>
                  <a:lnTo>
                    <a:pt x="6160" y="603"/>
                  </a:lnTo>
                  <a:lnTo>
                    <a:pt x="6154" y="610"/>
                  </a:lnTo>
                  <a:lnTo>
                    <a:pt x="6146" y="616"/>
                  </a:lnTo>
                  <a:lnTo>
                    <a:pt x="6138" y="621"/>
                  </a:lnTo>
                  <a:lnTo>
                    <a:pt x="6130" y="626"/>
                  </a:lnTo>
                  <a:lnTo>
                    <a:pt x="6122" y="630"/>
                  </a:lnTo>
                  <a:lnTo>
                    <a:pt x="6113" y="634"/>
                  </a:lnTo>
                  <a:lnTo>
                    <a:pt x="6104" y="637"/>
                  </a:lnTo>
                  <a:lnTo>
                    <a:pt x="6094" y="640"/>
                  </a:lnTo>
                  <a:lnTo>
                    <a:pt x="6085" y="642"/>
                  </a:lnTo>
                  <a:lnTo>
                    <a:pt x="6075" y="644"/>
                  </a:lnTo>
                  <a:lnTo>
                    <a:pt x="6064" y="647"/>
                  </a:lnTo>
                  <a:lnTo>
                    <a:pt x="6053" y="647"/>
                  </a:lnTo>
                  <a:lnTo>
                    <a:pt x="6043" y="648"/>
                  </a:lnTo>
                  <a:lnTo>
                    <a:pt x="6026" y="647"/>
                  </a:lnTo>
                  <a:lnTo>
                    <a:pt x="6012" y="644"/>
                  </a:lnTo>
                  <a:lnTo>
                    <a:pt x="5998" y="641"/>
                  </a:lnTo>
                  <a:lnTo>
                    <a:pt x="5984" y="637"/>
                  </a:lnTo>
                  <a:lnTo>
                    <a:pt x="5972" y="631"/>
                  </a:lnTo>
                  <a:lnTo>
                    <a:pt x="5961" y="625"/>
                  </a:lnTo>
                  <a:lnTo>
                    <a:pt x="5949" y="617"/>
                  </a:lnTo>
                  <a:lnTo>
                    <a:pt x="5939" y="607"/>
                  </a:lnTo>
                  <a:lnTo>
                    <a:pt x="5932" y="598"/>
                  </a:lnTo>
                  <a:lnTo>
                    <a:pt x="5925" y="588"/>
                  </a:lnTo>
                  <a:lnTo>
                    <a:pt x="5919" y="578"/>
                  </a:lnTo>
                  <a:lnTo>
                    <a:pt x="5913" y="566"/>
                  </a:lnTo>
                  <a:lnTo>
                    <a:pt x="5910" y="555"/>
                  </a:lnTo>
                  <a:lnTo>
                    <a:pt x="5907" y="543"/>
                  </a:lnTo>
                  <a:lnTo>
                    <a:pt x="5906" y="531"/>
                  </a:lnTo>
                  <a:lnTo>
                    <a:pt x="5905" y="518"/>
                  </a:lnTo>
                  <a:lnTo>
                    <a:pt x="5905" y="508"/>
                  </a:lnTo>
                  <a:lnTo>
                    <a:pt x="5906" y="498"/>
                  </a:lnTo>
                  <a:lnTo>
                    <a:pt x="5907" y="489"/>
                  </a:lnTo>
                  <a:lnTo>
                    <a:pt x="5909" y="480"/>
                  </a:lnTo>
                  <a:lnTo>
                    <a:pt x="5912" y="471"/>
                  </a:lnTo>
                  <a:lnTo>
                    <a:pt x="5915" y="462"/>
                  </a:lnTo>
                  <a:lnTo>
                    <a:pt x="5919" y="454"/>
                  </a:lnTo>
                  <a:lnTo>
                    <a:pt x="5923" y="446"/>
                  </a:lnTo>
                  <a:lnTo>
                    <a:pt x="5928" y="439"/>
                  </a:lnTo>
                  <a:lnTo>
                    <a:pt x="5933" y="432"/>
                  </a:lnTo>
                  <a:lnTo>
                    <a:pt x="5938" y="424"/>
                  </a:lnTo>
                  <a:lnTo>
                    <a:pt x="5944" y="417"/>
                  </a:lnTo>
                  <a:lnTo>
                    <a:pt x="5951" y="411"/>
                  </a:lnTo>
                  <a:lnTo>
                    <a:pt x="5959" y="405"/>
                  </a:lnTo>
                  <a:lnTo>
                    <a:pt x="5967" y="399"/>
                  </a:lnTo>
                  <a:lnTo>
                    <a:pt x="5975" y="393"/>
                  </a:lnTo>
                  <a:lnTo>
                    <a:pt x="5994" y="383"/>
                  </a:lnTo>
                  <a:lnTo>
                    <a:pt x="6014" y="374"/>
                  </a:lnTo>
                  <a:lnTo>
                    <a:pt x="6036" y="367"/>
                  </a:lnTo>
                  <a:lnTo>
                    <a:pt x="6060" y="362"/>
                  </a:lnTo>
                  <a:lnTo>
                    <a:pt x="6086" y="356"/>
                  </a:lnTo>
                  <a:lnTo>
                    <a:pt x="6114" y="353"/>
                  </a:lnTo>
                  <a:lnTo>
                    <a:pt x="6144" y="351"/>
                  </a:lnTo>
                  <a:lnTo>
                    <a:pt x="6175" y="351"/>
                  </a:lnTo>
                  <a:lnTo>
                    <a:pt x="6175" y="342"/>
                  </a:lnTo>
                  <a:lnTo>
                    <a:pt x="6174" y="329"/>
                  </a:lnTo>
                  <a:lnTo>
                    <a:pt x="6173" y="317"/>
                  </a:lnTo>
                  <a:lnTo>
                    <a:pt x="6171" y="306"/>
                  </a:lnTo>
                  <a:lnTo>
                    <a:pt x="6168" y="296"/>
                  </a:lnTo>
                  <a:lnTo>
                    <a:pt x="6165" y="286"/>
                  </a:lnTo>
                  <a:lnTo>
                    <a:pt x="6161" y="278"/>
                  </a:lnTo>
                  <a:lnTo>
                    <a:pt x="6156" y="271"/>
                  </a:lnTo>
                  <a:lnTo>
                    <a:pt x="6150" y="264"/>
                  </a:lnTo>
                  <a:lnTo>
                    <a:pt x="6143" y="258"/>
                  </a:lnTo>
                  <a:lnTo>
                    <a:pt x="6135" y="253"/>
                  </a:lnTo>
                  <a:lnTo>
                    <a:pt x="6127" y="248"/>
                  </a:lnTo>
                  <a:lnTo>
                    <a:pt x="6118" y="244"/>
                  </a:lnTo>
                  <a:lnTo>
                    <a:pt x="6108" y="241"/>
                  </a:lnTo>
                  <a:lnTo>
                    <a:pt x="6097" y="239"/>
                  </a:lnTo>
                  <a:lnTo>
                    <a:pt x="6085" y="238"/>
                  </a:lnTo>
                  <a:lnTo>
                    <a:pt x="6073" y="238"/>
                  </a:lnTo>
                  <a:lnTo>
                    <a:pt x="6056" y="238"/>
                  </a:lnTo>
                  <a:lnTo>
                    <a:pt x="6041" y="240"/>
                  </a:lnTo>
                  <a:lnTo>
                    <a:pt x="6025" y="242"/>
                  </a:lnTo>
                  <a:lnTo>
                    <a:pt x="6010" y="246"/>
                  </a:lnTo>
                  <a:lnTo>
                    <a:pt x="5996" y="250"/>
                  </a:lnTo>
                  <a:lnTo>
                    <a:pt x="5982" y="257"/>
                  </a:lnTo>
                  <a:lnTo>
                    <a:pt x="5969" y="264"/>
                  </a:lnTo>
                  <a:lnTo>
                    <a:pt x="5957" y="271"/>
                  </a:lnTo>
                  <a:lnTo>
                    <a:pt x="5938" y="218"/>
                  </a:lnTo>
                  <a:lnTo>
                    <a:pt x="5953" y="208"/>
                  </a:lnTo>
                  <a:lnTo>
                    <a:pt x="5970" y="200"/>
                  </a:lnTo>
                  <a:lnTo>
                    <a:pt x="5987" y="193"/>
                  </a:lnTo>
                  <a:lnTo>
                    <a:pt x="6005" y="188"/>
                  </a:lnTo>
                  <a:lnTo>
                    <a:pt x="6024" y="183"/>
                  </a:lnTo>
                  <a:lnTo>
                    <a:pt x="6044" y="179"/>
                  </a:lnTo>
                  <a:lnTo>
                    <a:pt x="6063" y="178"/>
                  </a:lnTo>
                  <a:lnTo>
                    <a:pt x="6085" y="177"/>
                  </a:lnTo>
                  <a:lnTo>
                    <a:pt x="6106" y="178"/>
                  </a:lnTo>
                  <a:lnTo>
                    <a:pt x="6125" y="181"/>
                  </a:lnTo>
                  <a:lnTo>
                    <a:pt x="6143" y="184"/>
                  </a:lnTo>
                  <a:lnTo>
                    <a:pt x="6160" y="189"/>
                  </a:lnTo>
                  <a:lnTo>
                    <a:pt x="6175" y="195"/>
                  </a:lnTo>
                  <a:lnTo>
                    <a:pt x="6189" y="203"/>
                  </a:lnTo>
                  <a:lnTo>
                    <a:pt x="6202" y="212"/>
                  </a:lnTo>
                  <a:lnTo>
                    <a:pt x="6213" y="224"/>
                  </a:lnTo>
                  <a:lnTo>
                    <a:pt x="6223" y="236"/>
                  </a:lnTo>
                  <a:lnTo>
                    <a:pt x="6232" y="249"/>
                  </a:lnTo>
                  <a:lnTo>
                    <a:pt x="6239" y="264"/>
                  </a:lnTo>
                  <a:lnTo>
                    <a:pt x="6245" y="280"/>
                  </a:lnTo>
                  <a:lnTo>
                    <a:pt x="6249" y="299"/>
                  </a:lnTo>
                  <a:lnTo>
                    <a:pt x="6254" y="318"/>
                  </a:lnTo>
                  <a:lnTo>
                    <a:pt x="6255" y="339"/>
                  </a:lnTo>
                  <a:lnTo>
                    <a:pt x="6256" y="362"/>
                  </a:lnTo>
                  <a:close/>
                  <a:moveTo>
                    <a:pt x="6175" y="486"/>
                  </a:moveTo>
                  <a:lnTo>
                    <a:pt x="6175" y="408"/>
                  </a:lnTo>
                  <a:lnTo>
                    <a:pt x="6152" y="408"/>
                  </a:lnTo>
                  <a:lnTo>
                    <a:pt x="6131" y="409"/>
                  </a:lnTo>
                  <a:lnTo>
                    <a:pt x="6111" y="410"/>
                  </a:lnTo>
                  <a:lnTo>
                    <a:pt x="6092" y="413"/>
                  </a:lnTo>
                  <a:lnTo>
                    <a:pt x="6076" y="416"/>
                  </a:lnTo>
                  <a:lnTo>
                    <a:pt x="6060" y="420"/>
                  </a:lnTo>
                  <a:lnTo>
                    <a:pt x="6046" y="425"/>
                  </a:lnTo>
                  <a:lnTo>
                    <a:pt x="6034" y="432"/>
                  </a:lnTo>
                  <a:lnTo>
                    <a:pt x="6022" y="438"/>
                  </a:lnTo>
                  <a:lnTo>
                    <a:pt x="6013" y="445"/>
                  </a:lnTo>
                  <a:lnTo>
                    <a:pt x="6005" y="454"/>
                  </a:lnTo>
                  <a:lnTo>
                    <a:pt x="5999" y="463"/>
                  </a:lnTo>
                  <a:lnTo>
                    <a:pt x="5994" y="474"/>
                  </a:lnTo>
                  <a:lnTo>
                    <a:pt x="5989" y="484"/>
                  </a:lnTo>
                  <a:lnTo>
                    <a:pt x="5987" y="496"/>
                  </a:lnTo>
                  <a:lnTo>
                    <a:pt x="5986" y="509"/>
                  </a:lnTo>
                  <a:lnTo>
                    <a:pt x="5987" y="518"/>
                  </a:lnTo>
                  <a:lnTo>
                    <a:pt x="5988" y="527"/>
                  </a:lnTo>
                  <a:lnTo>
                    <a:pt x="5990" y="534"/>
                  </a:lnTo>
                  <a:lnTo>
                    <a:pt x="5993" y="543"/>
                  </a:lnTo>
                  <a:lnTo>
                    <a:pt x="5996" y="550"/>
                  </a:lnTo>
                  <a:lnTo>
                    <a:pt x="6000" y="556"/>
                  </a:lnTo>
                  <a:lnTo>
                    <a:pt x="6005" y="562"/>
                  </a:lnTo>
                  <a:lnTo>
                    <a:pt x="6010" y="567"/>
                  </a:lnTo>
                  <a:lnTo>
                    <a:pt x="6015" y="571"/>
                  </a:lnTo>
                  <a:lnTo>
                    <a:pt x="6020" y="576"/>
                  </a:lnTo>
                  <a:lnTo>
                    <a:pt x="6026" y="579"/>
                  </a:lnTo>
                  <a:lnTo>
                    <a:pt x="6034" y="582"/>
                  </a:lnTo>
                  <a:lnTo>
                    <a:pt x="6040" y="584"/>
                  </a:lnTo>
                  <a:lnTo>
                    <a:pt x="6047" y="586"/>
                  </a:lnTo>
                  <a:lnTo>
                    <a:pt x="6055" y="587"/>
                  </a:lnTo>
                  <a:lnTo>
                    <a:pt x="6063" y="587"/>
                  </a:lnTo>
                  <a:lnTo>
                    <a:pt x="6073" y="587"/>
                  </a:lnTo>
                  <a:lnTo>
                    <a:pt x="6083" y="585"/>
                  </a:lnTo>
                  <a:lnTo>
                    <a:pt x="6092" y="584"/>
                  </a:lnTo>
                  <a:lnTo>
                    <a:pt x="6100" y="581"/>
                  </a:lnTo>
                  <a:lnTo>
                    <a:pt x="6110" y="578"/>
                  </a:lnTo>
                  <a:lnTo>
                    <a:pt x="6118" y="573"/>
                  </a:lnTo>
                  <a:lnTo>
                    <a:pt x="6126" y="569"/>
                  </a:lnTo>
                  <a:lnTo>
                    <a:pt x="6133" y="563"/>
                  </a:lnTo>
                  <a:lnTo>
                    <a:pt x="6140" y="558"/>
                  </a:lnTo>
                  <a:lnTo>
                    <a:pt x="6146" y="553"/>
                  </a:lnTo>
                  <a:lnTo>
                    <a:pt x="6152" y="547"/>
                  </a:lnTo>
                  <a:lnTo>
                    <a:pt x="6156" y="541"/>
                  </a:lnTo>
                  <a:lnTo>
                    <a:pt x="6161" y="533"/>
                  </a:lnTo>
                  <a:lnTo>
                    <a:pt x="6164" y="526"/>
                  </a:lnTo>
                  <a:lnTo>
                    <a:pt x="6167" y="519"/>
                  </a:lnTo>
                  <a:lnTo>
                    <a:pt x="6170" y="512"/>
                  </a:lnTo>
                  <a:lnTo>
                    <a:pt x="6172" y="506"/>
                  </a:lnTo>
                  <a:lnTo>
                    <a:pt x="6173" y="499"/>
                  </a:lnTo>
                  <a:lnTo>
                    <a:pt x="6174" y="493"/>
                  </a:lnTo>
                  <a:lnTo>
                    <a:pt x="6175" y="486"/>
                  </a:lnTo>
                  <a:close/>
                  <a:moveTo>
                    <a:pt x="6469" y="637"/>
                  </a:moveTo>
                  <a:lnTo>
                    <a:pt x="6387" y="637"/>
                  </a:lnTo>
                  <a:lnTo>
                    <a:pt x="6387" y="188"/>
                  </a:lnTo>
                  <a:lnTo>
                    <a:pt x="6469" y="188"/>
                  </a:lnTo>
                  <a:lnTo>
                    <a:pt x="6469" y="637"/>
                  </a:lnTo>
                  <a:close/>
                  <a:moveTo>
                    <a:pt x="6427" y="105"/>
                  </a:moveTo>
                  <a:lnTo>
                    <a:pt x="6426" y="105"/>
                  </a:lnTo>
                  <a:lnTo>
                    <a:pt x="6416" y="104"/>
                  </a:lnTo>
                  <a:lnTo>
                    <a:pt x="6406" y="101"/>
                  </a:lnTo>
                  <a:lnTo>
                    <a:pt x="6401" y="99"/>
                  </a:lnTo>
                  <a:lnTo>
                    <a:pt x="6397" y="96"/>
                  </a:lnTo>
                  <a:lnTo>
                    <a:pt x="6393" y="93"/>
                  </a:lnTo>
                  <a:lnTo>
                    <a:pt x="6389" y="90"/>
                  </a:lnTo>
                  <a:lnTo>
                    <a:pt x="6383" y="82"/>
                  </a:lnTo>
                  <a:lnTo>
                    <a:pt x="6379" y="72"/>
                  </a:lnTo>
                  <a:lnTo>
                    <a:pt x="6376" y="63"/>
                  </a:lnTo>
                  <a:lnTo>
                    <a:pt x="6375" y="52"/>
                  </a:lnTo>
                  <a:lnTo>
                    <a:pt x="6376" y="42"/>
                  </a:lnTo>
                  <a:lnTo>
                    <a:pt x="6379" y="32"/>
                  </a:lnTo>
                  <a:lnTo>
                    <a:pt x="6384" y="23"/>
                  </a:lnTo>
                  <a:lnTo>
                    <a:pt x="6390" y="16"/>
                  </a:lnTo>
                  <a:lnTo>
                    <a:pt x="6394" y="12"/>
                  </a:lnTo>
                  <a:lnTo>
                    <a:pt x="6398" y="9"/>
                  </a:lnTo>
                  <a:lnTo>
                    <a:pt x="6403" y="6"/>
                  </a:lnTo>
                  <a:lnTo>
                    <a:pt x="6407" y="4"/>
                  </a:lnTo>
                  <a:lnTo>
                    <a:pt x="6417" y="2"/>
                  </a:lnTo>
                  <a:lnTo>
                    <a:pt x="6428" y="0"/>
                  </a:lnTo>
                  <a:lnTo>
                    <a:pt x="6439" y="2"/>
                  </a:lnTo>
                  <a:lnTo>
                    <a:pt x="6449" y="4"/>
                  </a:lnTo>
                  <a:lnTo>
                    <a:pt x="6454" y="6"/>
                  </a:lnTo>
                  <a:lnTo>
                    <a:pt x="6458" y="9"/>
                  </a:lnTo>
                  <a:lnTo>
                    <a:pt x="6462" y="12"/>
                  </a:lnTo>
                  <a:lnTo>
                    <a:pt x="6465" y="15"/>
                  </a:lnTo>
                  <a:lnTo>
                    <a:pt x="6472" y="23"/>
                  </a:lnTo>
                  <a:lnTo>
                    <a:pt x="6476" y="31"/>
                  </a:lnTo>
                  <a:lnTo>
                    <a:pt x="6480" y="42"/>
                  </a:lnTo>
                  <a:lnTo>
                    <a:pt x="6480" y="52"/>
                  </a:lnTo>
                  <a:lnTo>
                    <a:pt x="6480" y="63"/>
                  </a:lnTo>
                  <a:lnTo>
                    <a:pt x="6476" y="72"/>
                  </a:lnTo>
                  <a:lnTo>
                    <a:pt x="6472" y="82"/>
                  </a:lnTo>
                  <a:lnTo>
                    <a:pt x="6465" y="90"/>
                  </a:lnTo>
                  <a:lnTo>
                    <a:pt x="6462" y="93"/>
                  </a:lnTo>
                  <a:lnTo>
                    <a:pt x="6458" y="96"/>
                  </a:lnTo>
                  <a:lnTo>
                    <a:pt x="6454" y="99"/>
                  </a:lnTo>
                  <a:lnTo>
                    <a:pt x="6449" y="101"/>
                  </a:lnTo>
                  <a:lnTo>
                    <a:pt x="6444" y="103"/>
                  </a:lnTo>
                  <a:lnTo>
                    <a:pt x="6438" y="104"/>
                  </a:lnTo>
                  <a:lnTo>
                    <a:pt x="6433" y="104"/>
                  </a:lnTo>
                  <a:lnTo>
                    <a:pt x="6427" y="105"/>
                  </a:lnTo>
                  <a:close/>
                  <a:moveTo>
                    <a:pt x="6604" y="637"/>
                  </a:moveTo>
                  <a:lnTo>
                    <a:pt x="6604" y="309"/>
                  </a:lnTo>
                  <a:lnTo>
                    <a:pt x="6604" y="280"/>
                  </a:lnTo>
                  <a:lnTo>
                    <a:pt x="6603" y="250"/>
                  </a:lnTo>
                  <a:lnTo>
                    <a:pt x="6602" y="220"/>
                  </a:lnTo>
                  <a:lnTo>
                    <a:pt x="6601" y="188"/>
                  </a:lnTo>
                  <a:lnTo>
                    <a:pt x="6673" y="188"/>
                  </a:lnTo>
                  <a:lnTo>
                    <a:pt x="6678" y="262"/>
                  </a:lnTo>
                  <a:lnTo>
                    <a:pt x="6679" y="262"/>
                  </a:lnTo>
                  <a:lnTo>
                    <a:pt x="6684" y="254"/>
                  </a:lnTo>
                  <a:lnTo>
                    <a:pt x="6690" y="245"/>
                  </a:lnTo>
                  <a:lnTo>
                    <a:pt x="6695" y="237"/>
                  </a:lnTo>
                  <a:lnTo>
                    <a:pt x="6703" y="230"/>
                  </a:lnTo>
                  <a:lnTo>
                    <a:pt x="6710" y="223"/>
                  </a:lnTo>
                  <a:lnTo>
                    <a:pt x="6717" y="217"/>
                  </a:lnTo>
                  <a:lnTo>
                    <a:pt x="6725" y="210"/>
                  </a:lnTo>
                  <a:lnTo>
                    <a:pt x="6734" y="204"/>
                  </a:lnTo>
                  <a:lnTo>
                    <a:pt x="6745" y="198"/>
                  </a:lnTo>
                  <a:lnTo>
                    <a:pt x="6756" y="193"/>
                  </a:lnTo>
                  <a:lnTo>
                    <a:pt x="6767" y="188"/>
                  </a:lnTo>
                  <a:lnTo>
                    <a:pt x="6779" y="185"/>
                  </a:lnTo>
                  <a:lnTo>
                    <a:pt x="6790" y="182"/>
                  </a:lnTo>
                  <a:lnTo>
                    <a:pt x="6802" y="179"/>
                  </a:lnTo>
                  <a:lnTo>
                    <a:pt x="6815" y="177"/>
                  </a:lnTo>
                  <a:lnTo>
                    <a:pt x="6828" y="177"/>
                  </a:lnTo>
                  <a:lnTo>
                    <a:pt x="6842" y="178"/>
                  </a:lnTo>
                  <a:lnTo>
                    <a:pt x="6857" y="179"/>
                  </a:lnTo>
                  <a:lnTo>
                    <a:pt x="6870" y="183"/>
                  </a:lnTo>
                  <a:lnTo>
                    <a:pt x="6883" y="187"/>
                  </a:lnTo>
                  <a:lnTo>
                    <a:pt x="6896" y="192"/>
                  </a:lnTo>
                  <a:lnTo>
                    <a:pt x="6908" y="199"/>
                  </a:lnTo>
                  <a:lnTo>
                    <a:pt x="6919" y="206"/>
                  </a:lnTo>
                  <a:lnTo>
                    <a:pt x="6930" y="215"/>
                  </a:lnTo>
                  <a:lnTo>
                    <a:pt x="6937" y="222"/>
                  </a:lnTo>
                  <a:lnTo>
                    <a:pt x="6943" y="229"/>
                  </a:lnTo>
                  <a:lnTo>
                    <a:pt x="6949" y="236"/>
                  </a:lnTo>
                  <a:lnTo>
                    <a:pt x="6954" y="244"/>
                  </a:lnTo>
                  <a:lnTo>
                    <a:pt x="6959" y="251"/>
                  </a:lnTo>
                  <a:lnTo>
                    <a:pt x="6965" y="261"/>
                  </a:lnTo>
                  <a:lnTo>
                    <a:pt x="6969" y="269"/>
                  </a:lnTo>
                  <a:lnTo>
                    <a:pt x="6972" y="279"/>
                  </a:lnTo>
                  <a:lnTo>
                    <a:pt x="6976" y="289"/>
                  </a:lnTo>
                  <a:lnTo>
                    <a:pt x="6978" y="299"/>
                  </a:lnTo>
                  <a:lnTo>
                    <a:pt x="6981" y="309"/>
                  </a:lnTo>
                  <a:lnTo>
                    <a:pt x="6983" y="320"/>
                  </a:lnTo>
                  <a:lnTo>
                    <a:pt x="6985" y="344"/>
                  </a:lnTo>
                  <a:lnTo>
                    <a:pt x="6986" y="369"/>
                  </a:lnTo>
                  <a:lnTo>
                    <a:pt x="6986" y="637"/>
                  </a:lnTo>
                  <a:lnTo>
                    <a:pt x="6905" y="637"/>
                  </a:lnTo>
                  <a:lnTo>
                    <a:pt x="6905" y="378"/>
                  </a:lnTo>
                  <a:lnTo>
                    <a:pt x="6904" y="362"/>
                  </a:lnTo>
                  <a:lnTo>
                    <a:pt x="6903" y="346"/>
                  </a:lnTo>
                  <a:lnTo>
                    <a:pt x="6901" y="333"/>
                  </a:lnTo>
                  <a:lnTo>
                    <a:pt x="6898" y="319"/>
                  </a:lnTo>
                  <a:lnTo>
                    <a:pt x="6895" y="307"/>
                  </a:lnTo>
                  <a:lnTo>
                    <a:pt x="6890" y="297"/>
                  </a:lnTo>
                  <a:lnTo>
                    <a:pt x="6884" y="286"/>
                  </a:lnTo>
                  <a:lnTo>
                    <a:pt x="6878" y="277"/>
                  </a:lnTo>
                  <a:lnTo>
                    <a:pt x="6872" y="270"/>
                  </a:lnTo>
                  <a:lnTo>
                    <a:pt x="6864" y="263"/>
                  </a:lnTo>
                  <a:lnTo>
                    <a:pt x="6856" y="258"/>
                  </a:lnTo>
                  <a:lnTo>
                    <a:pt x="6846" y="253"/>
                  </a:lnTo>
                  <a:lnTo>
                    <a:pt x="6836" y="249"/>
                  </a:lnTo>
                  <a:lnTo>
                    <a:pt x="6825" y="246"/>
                  </a:lnTo>
                  <a:lnTo>
                    <a:pt x="6814" y="244"/>
                  </a:lnTo>
                  <a:lnTo>
                    <a:pt x="6801" y="244"/>
                  </a:lnTo>
                  <a:lnTo>
                    <a:pt x="6791" y="244"/>
                  </a:lnTo>
                  <a:lnTo>
                    <a:pt x="6782" y="245"/>
                  </a:lnTo>
                  <a:lnTo>
                    <a:pt x="6772" y="247"/>
                  </a:lnTo>
                  <a:lnTo>
                    <a:pt x="6764" y="250"/>
                  </a:lnTo>
                  <a:lnTo>
                    <a:pt x="6756" y="254"/>
                  </a:lnTo>
                  <a:lnTo>
                    <a:pt x="6748" y="258"/>
                  </a:lnTo>
                  <a:lnTo>
                    <a:pt x="6740" y="263"/>
                  </a:lnTo>
                  <a:lnTo>
                    <a:pt x="6732" y="268"/>
                  </a:lnTo>
                  <a:lnTo>
                    <a:pt x="6725" y="274"/>
                  </a:lnTo>
                  <a:lnTo>
                    <a:pt x="6719" y="281"/>
                  </a:lnTo>
                  <a:lnTo>
                    <a:pt x="6713" y="289"/>
                  </a:lnTo>
                  <a:lnTo>
                    <a:pt x="6707" y="296"/>
                  </a:lnTo>
                  <a:lnTo>
                    <a:pt x="6703" y="303"/>
                  </a:lnTo>
                  <a:lnTo>
                    <a:pt x="6698" y="311"/>
                  </a:lnTo>
                  <a:lnTo>
                    <a:pt x="6694" y="319"/>
                  </a:lnTo>
                  <a:lnTo>
                    <a:pt x="6691" y="329"/>
                  </a:lnTo>
                  <a:lnTo>
                    <a:pt x="6689" y="337"/>
                  </a:lnTo>
                  <a:lnTo>
                    <a:pt x="6687" y="346"/>
                  </a:lnTo>
                  <a:lnTo>
                    <a:pt x="6686" y="356"/>
                  </a:lnTo>
                  <a:lnTo>
                    <a:pt x="6686" y="367"/>
                  </a:lnTo>
                  <a:lnTo>
                    <a:pt x="6686" y="637"/>
                  </a:lnTo>
                  <a:lnTo>
                    <a:pt x="6604" y="637"/>
                  </a:lnTo>
                  <a:close/>
                  <a:moveTo>
                    <a:pt x="7137" y="105"/>
                  </a:moveTo>
                  <a:lnTo>
                    <a:pt x="7217" y="80"/>
                  </a:lnTo>
                  <a:lnTo>
                    <a:pt x="7217" y="188"/>
                  </a:lnTo>
                  <a:lnTo>
                    <a:pt x="7333" y="188"/>
                  </a:lnTo>
                  <a:lnTo>
                    <a:pt x="7333" y="249"/>
                  </a:lnTo>
                  <a:lnTo>
                    <a:pt x="7217" y="249"/>
                  </a:lnTo>
                  <a:lnTo>
                    <a:pt x="7217" y="492"/>
                  </a:lnTo>
                  <a:lnTo>
                    <a:pt x="7217" y="503"/>
                  </a:lnTo>
                  <a:lnTo>
                    <a:pt x="7218" y="513"/>
                  </a:lnTo>
                  <a:lnTo>
                    <a:pt x="7219" y="522"/>
                  </a:lnTo>
                  <a:lnTo>
                    <a:pt x="7220" y="530"/>
                  </a:lnTo>
                  <a:lnTo>
                    <a:pt x="7223" y="539"/>
                  </a:lnTo>
                  <a:lnTo>
                    <a:pt x="7226" y="546"/>
                  </a:lnTo>
                  <a:lnTo>
                    <a:pt x="7229" y="552"/>
                  </a:lnTo>
                  <a:lnTo>
                    <a:pt x="7233" y="557"/>
                  </a:lnTo>
                  <a:lnTo>
                    <a:pt x="7237" y="562"/>
                  </a:lnTo>
                  <a:lnTo>
                    <a:pt x="7241" y="567"/>
                  </a:lnTo>
                  <a:lnTo>
                    <a:pt x="7246" y="570"/>
                  </a:lnTo>
                  <a:lnTo>
                    <a:pt x="7251" y="573"/>
                  </a:lnTo>
                  <a:lnTo>
                    <a:pt x="7257" y="577"/>
                  </a:lnTo>
                  <a:lnTo>
                    <a:pt x="7264" y="578"/>
                  </a:lnTo>
                  <a:lnTo>
                    <a:pt x="7271" y="579"/>
                  </a:lnTo>
                  <a:lnTo>
                    <a:pt x="7278" y="580"/>
                  </a:lnTo>
                  <a:lnTo>
                    <a:pt x="7291" y="579"/>
                  </a:lnTo>
                  <a:lnTo>
                    <a:pt x="7304" y="578"/>
                  </a:lnTo>
                  <a:lnTo>
                    <a:pt x="7315" y="577"/>
                  </a:lnTo>
                  <a:lnTo>
                    <a:pt x="7325" y="573"/>
                  </a:lnTo>
                  <a:lnTo>
                    <a:pt x="7329" y="635"/>
                  </a:lnTo>
                  <a:lnTo>
                    <a:pt x="7314" y="640"/>
                  </a:lnTo>
                  <a:lnTo>
                    <a:pt x="7296" y="644"/>
                  </a:lnTo>
                  <a:lnTo>
                    <a:pt x="7278" y="647"/>
                  </a:lnTo>
                  <a:lnTo>
                    <a:pt x="7257" y="648"/>
                  </a:lnTo>
                  <a:lnTo>
                    <a:pt x="7243" y="647"/>
                  </a:lnTo>
                  <a:lnTo>
                    <a:pt x="7230" y="644"/>
                  </a:lnTo>
                  <a:lnTo>
                    <a:pt x="7217" y="642"/>
                  </a:lnTo>
                  <a:lnTo>
                    <a:pt x="7206" y="638"/>
                  </a:lnTo>
                  <a:lnTo>
                    <a:pt x="7196" y="633"/>
                  </a:lnTo>
                  <a:lnTo>
                    <a:pt x="7185" y="627"/>
                  </a:lnTo>
                  <a:lnTo>
                    <a:pt x="7176" y="620"/>
                  </a:lnTo>
                  <a:lnTo>
                    <a:pt x="7168" y="612"/>
                  </a:lnTo>
                  <a:lnTo>
                    <a:pt x="7161" y="602"/>
                  </a:lnTo>
                  <a:lnTo>
                    <a:pt x="7155" y="591"/>
                  </a:lnTo>
                  <a:lnTo>
                    <a:pt x="7149" y="579"/>
                  </a:lnTo>
                  <a:lnTo>
                    <a:pt x="7145" y="565"/>
                  </a:lnTo>
                  <a:lnTo>
                    <a:pt x="7141" y="550"/>
                  </a:lnTo>
                  <a:lnTo>
                    <a:pt x="7139" y="532"/>
                  </a:lnTo>
                  <a:lnTo>
                    <a:pt x="7138" y="515"/>
                  </a:lnTo>
                  <a:lnTo>
                    <a:pt x="7137" y="495"/>
                  </a:lnTo>
                  <a:lnTo>
                    <a:pt x="7137" y="249"/>
                  </a:lnTo>
                  <a:lnTo>
                    <a:pt x="7068" y="249"/>
                  </a:lnTo>
                  <a:lnTo>
                    <a:pt x="7068" y="188"/>
                  </a:lnTo>
                  <a:lnTo>
                    <a:pt x="7137" y="188"/>
                  </a:lnTo>
                  <a:lnTo>
                    <a:pt x="7137" y="105"/>
                  </a:lnTo>
                  <a:close/>
                  <a:moveTo>
                    <a:pt x="7366" y="188"/>
                  </a:moveTo>
                  <a:lnTo>
                    <a:pt x="7455" y="188"/>
                  </a:lnTo>
                  <a:lnTo>
                    <a:pt x="7553" y="453"/>
                  </a:lnTo>
                  <a:lnTo>
                    <a:pt x="7560" y="474"/>
                  </a:lnTo>
                  <a:lnTo>
                    <a:pt x="7568" y="495"/>
                  </a:lnTo>
                  <a:lnTo>
                    <a:pt x="7575" y="519"/>
                  </a:lnTo>
                  <a:lnTo>
                    <a:pt x="7582" y="545"/>
                  </a:lnTo>
                  <a:lnTo>
                    <a:pt x="7584" y="545"/>
                  </a:lnTo>
                  <a:lnTo>
                    <a:pt x="7589" y="527"/>
                  </a:lnTo>
                  <a:lnTo>
                    <a:pt x="7595" y="507"/>
                  </a:lnTo>
                  <a:lnTo>
                    <a:pt x="7604" y="481"/>
                  </a:lnTo>
                  <a:lnTo>
                    <a:pt x="7613" y="451"/>
                  </a:lnTo>
                  <a:lnTo>
                    <a:pt x="7701" y="188"/>
                  </a:lnTo>
                  <a:lnTo>
                    <a:pt x="7788" y="188"/>
                  </a:lnTo>
                  <a:lnTo>
                    <a:pt x="7665" y="508"/>
                  </a:lnTo>
                  <a:lnTo>
                    <a:pt x="7654" y="537"/>
                  </a:lnTo>
                  <a:lnTo>
                    <a:pt x="7644" y="564"/>
                  </a:lnTo>
                  <a:lnTo>
                    <a:pt x="7632" y="590"/>
                  </a:lnTo>
                  <a:lnTo>
                    <a:pt x="7623" y="614"/>
                  </a:lnTo>
                  <a:lnTo>
                    <a:pt x="7613" y="635"/>
                  </a:lnTo>
                  <a:lnTo>
                    <a:pt x="7604" y="655"/>
                  </a:lnTo>
                  <a:lnTo>
                    <a:pt x="7595" y="672"/>
                  </a:lnTo>
                  <a:lnTo>
                    <a:pt x="7587" y="688"/>
                  </a:lnTo>
                  <a:lnTo>
                    <a:pt x="7578" y="704"/>
                  </a:lnTo>
                  <a:lnTo>
                    <a:pt x="7569" y="719"/>
                  </a:lnTo>
                  <a:lnTo>
                    <a:pt x="7559" y="733"/>
                  </a:lnTo>
                  <a:lnTo>
                    <a:pt x="7550" y="746"/>
                  </a:lnTo>
                  <a:lnTo>
                    <a:pt x="7541" y="759"/>
                  </a:lnTo>
                  <a:lnTo>
                    <a:pt x="7532" y="770"/>
                  </a:lnTo>
                  <a:lnTo>
                    <a:pt x="7521" y="780"/>
                  </a:lnTo>
                  <a:lnTo>
                    <a:pt x="7512" y="790"/>
                  </a:lnTo>
                  <a:lnTo>
                    <a:pt x="7500" y="800"/>
                  </a:lnTo>
                  <a:lnTo>
                    <a:pt x="7487" y="809"/>
                  </a:lnTo>
                  <a:lnTo>
                    <a:pt x="7474" y="817"/>
                  </a:lnTo>
                  <a:lnTo>
                    <a:pt x="7462" y="825"/>
                  </a:lnTo>
                  <a:lnTo>
                    <a:pt x="7450" y="831"/>
                  </a:lnTo>
                  <a:lnTo>
                    <a:pt x="7437" y="835"/>
                  </a:lnTo>
                  <a:lnTo>
                    <a:pt x="7424" y="839"/>
                  </a:lnTo>
                  <a:lnTo>
                    <a:pt x="7412" y="842"/>
                  </a:lnTo>
                  <a:lnTo>
                    <a:pt x="7391" y="773"/>
                  </a:lnTo>
                  <a:lnTo>
                    <a:pt x="7409" y="766"/>
                  </a:lnTo>
                  <a:lnTo>
                    <a:pt x="7428" y="758"/>
                  </a:lnTo>
                  <a:lnTo>
                    <a:pt x="7445" y="746"/>
                  </a:lnTo>
                  <a:lnTo>
                    <a:pt x="7463" y="733"/>
                  </a:lnTo>
                  <a:lnTo>
                    <a:pt x="7473" y="725"/>
                  </a:lnTo>
                  <a:lnTo>
                    <a:pt x="7482" y="714"/>
                  </a:lnTo>
                  <a:lnTo>
                    <a:pt x="7493" y="704"/>
                  </a:lnTo>
                  <a:lnTo>
                    <a:pt x="7501" y="693"/>
                  </a:lnTo>
                  <a:lnTo>
                    <a:pt x="7509" y="682"/>
                  </a:lnTo>
                  <a:lnTo>
                    <a:pt x="7517" y="669"/>
                  </a:lnTo>
                  <a:lnTo>
                    <a:pt x="7525" y="656"/>
                  </a:lnTo>
                  <a:lnTo>
                    <a:pt x="7531" y="642"/>
                  </a:lnTo>
                  <a:lnTo>
                    <a:pt x="7536" y="631"/>
                  </a:lnTo>
                  <a:lnTo>
                    <a:pt x="7538" y="623"/>
                  </a:lnTo>
                  <a:lnTo>
                    <a:pt x="7536" y="615"/>
                  </a:lnTo>
                  <a:lnTo>
                    <a:pt x="7532" y="601"/>
                  </a:lnTo>
                  <a:lnTo>
                    <a:pt x="7366" y="188"/>
                  </a:lnTo>
                  <a:close/>
                  <a:moveTo>
                    <a:pt x="7898" y="648"/>
                  </a:moveTo>
                  <a:lnTo>
                    <a:pt x="7896" y="648"/>
                  </a:lnTo>
                  <a:lnTo>
                    <a:pt x="7890" y="647"/>
                  </a:lnTo>
                  <a:lnTo>
                    <a:pt x="7885" y="647"/>
                  </a:lnTo>
                  <a:lnTo>
                    <a:pt x="7880" y="644"/>
                  </a:lnTo>
                  <a:lnTo>
                    <a:pt x="7875" y="642"/>
                  </a:lnTo>
                  <a:lnTo>
                    <a:pt x="7871" y="640"/>
                  </a:lnTo>
                  <a:lnTo>
                    <a:pt x="7866" y="637"/>
                  </a:lnTo>
                  <a:lnTo>
                    <a:pt x="7862" y="634"/>
                  </a:lnTo>
                  <a:lnTo>
                    <a:pt x="7857" y="630"/>
                  </a:lnTo>
                  <a:lnTo>
                    <a:pt x="7854" y="626"/>
                  </a:lnTo>
                  <a:lnTo>
                    <a:pt x="7851" y="622"/>
                  </a:lnTo>
                  <a:lnTo>
                    <a:pt x="7848" y="617"/>
                  </a:lnTo>
                  <a:lnTo>
                    <a:pt x="7846" y="612"/>
                  </a:lnTo>
                  <a:lnTo>
                    <a:pt x="7844" y="600"/>
                  </a:lnTo>
                  <a:lnTo>
                    <a:pt x="7843" y="589"/>
                  </a:lnTo>
                  <a:lnTo>
                    <a:pt x="7843" y="583"/>
                  </a:lnTo>
                  <a:lnTo>
                    <a:pt x="7844" y="577"/>
                  </a:lnTo>
                  <a:lnTo>
                    <a:pt x="7845" y="571"/>
                  </a:lnTo>
                  <a:lnTo>
                    <a:pt x="7846" y="565"/>
                  </a:lnTo>
                  <a:lnTo>
                    <a:pt x="7849" y="560"/>
                  </a:lnTo>
                  <a:lnTo>
                    <a:pt x="7851" y="556"/>
                  </a:lnTo>
                  <a:lnTo>
                    <a:pt x="7854" y="551"/>
                  </a:lnTo>
                  <a:lnTo>
                    <a:pt x="7858" y="547"/>
                  </a:lnTo>
                  <a:lnTo>
                    <a:pt x="7863" y="543"/>
                  </a:lnTo>
                  <a:lnTo>
                    <a:pt x="7867" y="540"/>
                  </a:lnTo>
                  <a:lnTo>
                    <a:pt x="7872" y="536"/>
                  </a:lnTo>
                  <a:lnTo>
                    <a:pt x="7876" y="534"/>
                  </a:lnTo>
                  <a:lnTo>
                    <a:pt x="7881" y="532"/>
                  </a:lnTo>
                  <a:lnTo>
                    <a:pt x="7887" y="531"/>
                  </a:lnTo>
                  <a:lnTo>
                    <a:pt x="7892" y="530"/>
                  </a:lnTo>
                  <a:lnTo>
                    <a:pt x="7899" y="530"/>
                  </a:lnTo>
                  <a:lnTo>
                    <a:pt x="7905" y="530"/>
                  </a:lnTo>
                  <a:lnTo>
                    <a:pt x="7910" y="531"/>
                  </a:lnTo>
                  <a:lnTo>
                    <a:pt x="7915" y="532"/>
                  </a:lnTo>
                  <a:lnTo>
                    <a:pt x="7920" y="534"/>
                  </a:lnTo>
                  <a:lnTo>
                    <a:pt x="7925" y="536"/>
                  </a:lnTo>
                  <a:lnTo>
                    <a:pt x="7929" y="540"/>
                  </a:lnTo>
                  <a:lnTo>
                    <a:pt x="7933" y="543"/>
                  </a:lnTo>
                  <a:lnTo>
                    <a:pt x="7938" y="547"/>
                  </a:lnTo>
                  <a:lnTo>
                    <a:pt x="7942" y="551"/>
                  </a:lnTo>
                  <a:lnTo>
                    <a:pt x="7945" y="555"/>
                  </a:lnTo>
                  <a:lnTo>
                    <a:pt x="7947" y="560"/>
                  </a:lnTo>
                  <a:lnTo>
                    <a:pt x="7949" y="565"/>
                  </a:lnTo>
                  <a:lnTo>
                    <a:pt x="7951" y="570"/>
                  </a:lnTo>
                  <a:lnTo>
                    <a:pt x="7952" y="577"/>
                  </a:lnTo>
                  <a:lnTo>
                    <a:pt x="7953" y="583"/>
                  </a:lnTo>
                  <a:lnTo>
                    <a:pt x="7953" y="589"/>
                  </a:lnTo>
                  <a:lnTo>
                    <a:pt x="7952" y="600"/>
                  </a:lnTo>
                  <a:lnTo>
                    <a:pt x="7949" y="612"/>
                  </a:lnTo>
                  <a:lnTo>
                    <a:pt x="7947" y="617"/>
                  </a:lnTo>
                  <a:lnTo>
                    <a:pt x="7945" y="622"/>
                  </a:lnTo>
                  <a:lnTo>
                    <a:pt x="7942" y="626"/>
                  </a:lnTo>
                  <a:lnTo>
                    <a:pt x="7938" y="630"/>
                  </a:lnTo>
                  <a:lnTo>
                    <a:pt x="7933" y="634"/>
                  </a:lnTo>
                  <a:lnTo>
                    <a:pt x="7929" y="637"/>
                  </a:lnTo>
                  <a:lnTo>
                    <a:pt x="7925" y="640"/>
                  </a:lnTo>
                  <a:lnTo>
                    <a:pt x="7920" y="642"/>
                  </a:lnTo>
                  <a:lnTo>
                    <a:pt x="7915" y="644"/>
                  </a:lnTo>
                  <a:lnTo>
                    <a:pt x="7909" y="647"/>
                  </a:lnTo>
                  <a:lnTo>
                    <a:pt x="7904" y="647"/>
                  </a:lnTo>
                  <a:lnTo>
                    <a:pt x="7898" y="648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yriad Pr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92894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spcBef>
          <a:spcPct val="0"/>
        </a:spcBef>
        <a:buNone/>
        <a:defRPr sz="18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Clr>
          <a:srgbClr val="4E84C4"/>
        </a:buClr>
        <a:buFont typeface="Wingdings" pitchFamily="2" charset="2"/>
        <a:buChar char="§"/>
        <a:defRPr sz="15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57213" indent="-214313" algn="l" defTabSz="685800" rtl="0" eaLnBrk="1" latinLnBrk="0" hangingPunct="1">
        <a:spcBef>
          <a:spcPct val="20000"/>
        </a:spcBef>
        <a:buClr>
          <a:srgbClr val="4E84C4"/>
        </a:buClr>
        <a:buFont typeface="Myriad Pro" pitchFamily="34" charset="0"/>
        <a:buChar char="–"/>
        <a:defRPr sz="15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857250" indent="-171450" algn="l" defTabSz="685800" rtl="0" eaLnBrk="1" latinLnBrk="0" hangingPunct="1">
        <a:spcBef>
          <a:spcPct val="20000"/>
        </a:spcBef>
        <a:buClr>
          <a:srgbClr val="4E84C4"/>
        </a:buClr>
        <a:buFont typeface="Courier New" pitchFamily="49" charset="0"/>
        <a:buChar char="o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200150" indent="-171450" algn="l" defTabSz="685800" rtl="0" eaLnBrk="1" latinLnBrk="0" hangingPunct="1">
        <a:spcBef>
          <a:spcPct val="20000"/>
        </a:spcBef>
        <a:buClr>
          <a:srgbClr val="4E84C4"/>
        </a:buClr>
        <a:buFont typeface="Arial" pitchFamily="34" charset="0"/>
        <a:buChar char="•"/>
        <a:defRPr sz="120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-9731" y="-17765"/>
            <a:ext cx="9144000" cy="5143500"/>
          </a:xfrm>
          <a:prstGeom prst="rect">
            <a:avLst/>
          </a:prstGeom>
          <a:gradFill flip="none" rotWithShape="1">
            <a:gsLst>
              <a:gs pos="0">
                <a:srgbClr val="55A51C">
                  <a:shade val="30000"/>
                  <a:satMod val="115000"/>
                </a:srgbClr>
              </a:gs>
              <a:gs pos="50000">
                <a:srgbClr val="55A51C">
                  <a:shade val="67500"/>
                  <a:satMod val="115000"/>
                </a:srgbClr>
              </a:gs>
              <a:gs pos="100000">
                <a:srgbClr val="55A51C">
                  <a:shade val="100000"/>
                  <a:satMod val="115000"/>
                </a:srgbClr>
              </a:gs>
            </a:gsLst>
            <a:lin ang="1080000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lIns="68580" tIns="34290" rIns="68580" bIns="34290"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1027" name="AutoShape 3"/>
          <p:cNvSpPr>
            <a:spLocks noChangeAspect="1" noChangeArrowheads="1" noTextEdit="1"/>
          </p:cNvSpPr>
          <p:nvPr/>
        </p:nvSpPr>
        <p:spPr bwMode="auto">
          <a:xfrm>
            <a:off x="0" y="2857501"/>
            <a:ext cx="9144000" cy="792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400">
              <a:latin typeface="Calibri" panose="020F0502020204030204" pitchFamily="34" charset="0"/>
            </a:endParaRPr>
          </a:p>
        </p:txBody>
      </p:sp>
      <p:sp>
        <p:nvSpPr>
          <p:cNvPr id="35" name="Rectangle 71"/>
          <p:cNvSpPr txBox="1">
            <a:spLocks noChangeArrowheads="1"/>
          </p:cNvSpPr>
          <p:nvPr/>
        </p:nvSpPr>
        <p:spPr bwMode="auto">
          <a:xfrm>
            <a:off x="4343401" y="4855464"/>
            <a:ext cx="663575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4E84C4"/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B55AB4-0D57-4FBE-946B-A81E4A9D2A4C}" type="slidenum">
              <a:rPr lang="en-US" sz="800" b="1" kern="1200" noProof="0" smtClean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Arial" pitchFamily="34" charset="0"/>
              </a:rPr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US" sz="800" b="1" kern="1200" noProof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Arial" pitchFamily="34" charset="0"/>
              </a:rPr>
              <a:t> </a:t>
            </a:r>
          </a:p>
        </p:txBody>
      </p:sp>
      <p:sp>
        <p:nvSpPr>
          <p:cNvPr id="27" name="Rectangle 26"/>
          <p:cNvSpPr/>
          <p:nvPr/>
        </p:nvSpPr>
        <p:spPr>
          <a:xfrm flipH="1">
            <a:off x="-9728" y="4286251"/>
            <a:ext cx="9153728" cy="891540"/>
          </a:xfrm>
          <a:prstGeom prst="rect">
            <a:avLst/>
          </a:prstGeom>
          <a:solidFill>
            <a:srgbClr val="B9AFA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1400" dirty="0">
              <a:latin typeface="Calibri" panose="020F0502020204030204" pitchFamily="34" charset="0"/>
            </a:endParaRP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381003" y="2027113"/>
            <a:ext cx="6172200" cy="565206"/>
          </a:xfrm>
          <a:prstGeom prst="rect">
            <a:avLst/>
          </a:prstGeom>
        </p:spPr>
        <p:txBody>
          <a:bodyPr lIns="68580" tIns="34290" rIns="68580" bIns="3429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300" dirty="0">
                <a:latin typeface="Calibri" panose="020F0502020204030204" pitchFamily="34" charset="0"/>
              </a:rPr>
              <a:t>Click to edit Master title style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03123" y="3853137"/>
            <a:ext cx="1840877" cy="843880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285753" y="192882"/>
            <a:ext cx="8630823" cy="318254"/>
            <a:chOff x="285753" y="192882"/>
            <a:chExt cx="8630823" cy="318254"/>
          </a:xfrm>
        </p:grpSpPr>
        <p:sp>
          <p:nvSpPr>
            <p:cNvPr id="18" name="Freeform 9"/>
            <p:cNvSpPr>
              <a:spLocks noEditPoints="1"/>
            </p:cNvSpPr>
            <p:nvPr/>
          </p:nvSpPr>
          <p:spPr bwMode="auto">
            <a:xfrm>
              <a:off x="8552482" y="192882"/>
              <a:ext cx="364094" cy="318254"/>
            </a:xfrm>
            <a:custGeom>
              <a:avLst/>
              <a:gdLst/>
              <a:ahLst/>
              <a:cxnLst>
                <a:cxn ang="0">
                  <a:pos x="491" y="5"/>
                </a:cxn>
                <a:cxn ang="0">
                  <a:pos x="581" y="30"/>
                </a:cxn>
                <a:cxn ang="0">
                  <a:pos x="653" y="71"/>
                </a:cxn>
                <a:cxn ang="0">
                  <a:pos x="705" y="124"/>
                </a:cxn>
                <a:cxn ang="0">
                  <a:pos x="602" y="117"/>
                </a:cxn>
                <a:cxn ang="0">
                  <a:pos x="478" y="104"/>
                </a:cxn>
                <a:cxn ang="0">
                  <a:pos x="444" y="106"/>
                </a:cxn>
                <a:cxn ang="0">
                  <a:pos x="432" y="119"/>
                </a:cxn>
                <a:cxn ang="0">
                  <a:pos x="403" y="415"/>
                </a:cxn>
                <a:cxn ang="0">
                  <a:pos x="402" y="115"/>
                </a:cxn>
                <a:cxn ang="0">
                  <a:pos x="388" y="105"/>
                </a:cxn>
                <a:cxn ang="0">
                  <a:pos x="331" y="106"/>
                </a:cxn>
                <a:cxn ang="0">
                  <a:pos x="195" y="124"/>
                </a:cxn>
                <a:cxn ang="0">
                  <a:pos x="140" y="110"/>
                </a:cxn>
                <a:cxn ang="0">
                  <a:pos x="197" y="59"/>
                </a:cxn>
                <a:cxn ang="0">
                  <a:pos x="274" y="22"/>
                </a:cxn>
                <a:cxn ang="0">
                  <a:pos x="367" y="2"/>
                </a:cxn>
                <a:cxn ang="0">
                  <a:pos x="201" y="519"/>
                </a:cxn>
                <a:cxn ang="0">
                  <a:pos x="100" y="519"/>
                </a:cxn>
                <a:cxn ang="0">
                  <a:pos x="0" y="519"/>
                </a:cxn>
                <a:cxn ang="0">
                  <a:pos x="141" y="727"/>
                </a:cxn>
                <a:cxn ang="0">
                  <a:pos x="261" y="727"/>
                </a:cxn>
                <a:cxn ang="0">
                  <a:pos x="303" y="519"/>
                </a:cxn>
                <a:cxn ang="0">
                  <a:pos x="346" y="727"/>
                </a:cxn>
                <a:cxn ang="0">
                  <a:pos x="583" y="519"/>
                </a:cxn>
                <a:cxn ang="0">
                  <a:pos x="483" y="519"/>
                </a:cxn>
                <a:cxn ang="0">
                  <a:pos x="407" y="579"/>
                </a:cxn>
                <a:cxn ang="0">
                  <a:pos x="548" y="579"/>
                </a:cxn>
                <a:cxn ang="0">
                  <a:pos x="587" y="727"/>
                </a:cxn>
                <a:cxn ang="0">
                  <a:pos x="733" y="519"/>
                </a:cxn>
                <a:cxn ang="0">
                  <a:pos x="712" y="602"/>
                </a:cxn>
                <a:cxn ang="0">
                  <a:pos x="731" y="198"/>
                </a:cxn>
                <a:cxn ang="0">
                  <a:pos x="722" y="257"/>
                </a:cxn>
                <a:cxn ang="0">
                  <a:pos x="685" y="316"/>
                </a:cxn>
                <a:cxn ang="0">
                  <a:pos x="622" y="365"/>
                </a:cxn>
                <a:cxn ang="0">
                  <a:pos x="541" y="398"/>
                </a:cxn>
                <a:cxn ang="0">
                  <a:pos x="474" y="183"/>
                </a:cxn>
                <a:cxn ang="0">
                  <a:pos x="477" y="158"/>
                </a:cxn>
                <a:cxn ang="0">
                  <a:pos x="489" y="146"/>
                </a:cxn>
                <a:cxn ang="0">
                  <a:pos x="556" y="148"/>
                </a:cxn>
                <a:cxn ang="0">
                  <a:pos x="669" y="163"/>
                </a:cxn>
                <a:cxn ang="0">
                  <a:pos x="295" y="399"/>
                </a:cxn>
                <a:cxn ang="0">
                  <a:pos x="213" y="365"/>
                </a:cxn>
                <a:cxn ang="0">
                  <a:pos x="150" y="316"/>
                </a:cxn>
                <a:cxn ang="0">
                  <a:pos x="112" y="257"/>
                </a:cxn>
                <a:cxn ang="0">
                  <a:pos x="103" y="198"/>
                </a:cxn>
                <a:cxn ang="0">
                  <a:pos x="136" y="168"/>
                </a:cxn>
                <a:cxn ang="0">
                  <a:pos x="250" y="151"/>
                </a:cxn>
                <a:cxn ang="0">
                  <a:pos x="342" y="144"/>
                </a:cxn>
                <a:cxn ang="0">
                  <a:pos x="357" y="153"/>
                </a:cxn>
                <a:cxn ang="0">
                  <a:pos x="362" y="175"/>
                </a:cxn>
                <a:cxn ang="0">
                  <a:pos x="317" y="405"/>
                </a:cxn>
              </a:cxnLst>
              <a:rect l="0" t="0" r="r" b="b"/>
              <a:pathLst>
                <a:path w="835" h="727">
                  <a:moveTo>
                    <a:pt x="417" y="0"/>
                  </a:moveTo>
                  <a:lnTo>
                    <a:pt x="443" y="0"/>
                  </a:lnTo>
                  <a:lnTo>
                    <a:pt x="467" y="2"/>
                  </a:lnTo>
                  <a:lnTo>
                    <a:pt x="491" y="5"/>
                  </a:lnTo>
                  <a:lnTo>
                    <a:pt x="515" y="9"/>
                  </a:lnTo>
                  <a:lnTo>
                    <a:pt x="538" y="16"/>
                  </a:lnTo>
                  <a:lnTo>
                    <a:pt x="559" y="22"/>
                  </a:lnTo>
                  <a:lnTo>
                    <a:pt x="581" y="30"/>
                  </a:lnTo>
                  <a:lnTo>
                    <a:pt x="600" y="38"/>
                  </a:lnTo>
                  <a:lnTo>
                    <a:pt x="620" y="48"/>
                  </a:lnTo>
                  <a:lnTo>
                    <a:pt x="637" y="59"/>
                  </a:lnTo>
                  <a:lnTo>
                    <a:pt x="653" y="71"/>
                  </a:lnTo>
                  <a:lnTo>
                    <a:pt x="668" y="83"/>
                  </a:lnTo>
                  <a:lnTo>
                    <a:pt x="682" y="96"/>
                  </a:lnTo>
                  <a:lnTo>
                    <a:pt x="694" y="110"/>
                  </a:lnTo>
                  <a:lnTo>
                    <a:pt x="705" y="124"/>
                  </a:lnTo>
                  <a:lnTo>
                    <a:pt x="714" y="139"/>
                  </a:lnTo>
                  <a:lnTo>
                    <a:pt x="676" y="131"/>
                  </a:lnTo>
                  <a:lnTo>
                    <a:pt x="639" y="124"/>
                  </a:lnTo>
                  <a:lnTo>
                    <a:pt x="602" y="117"/>
                  </a:lnTo>
                  <a:lnTo>
                    <a:pt x="567" y="113"/>
                  </a:lnTo>
                  <a:lnTo>
                    <a:pt x="534" y="109"/>
                  </a:lnTo>
                  <a:lnTo>
                    <a:pt x="504" y="106"/>
                  </a:lnTo>
                  <a:lnTo>
                    <a:pt x="478" y="104"/>
                  </a:lnTo>
                  <a:lnTo>
                    <a:pt x="458" y="104"/>
                  </a:lnTo>
                  <a:lnTo>
                    <a:pt x="453" y="104"/>
                  </a:lnTo>
                  <a:lnTo>
                    <a:pt x="448" y="105"/>
                  </a:lnTo>
                  <a:lnTo>
                    <a:pt x="444" y="106"/>
                  </a:lnTo>
                  <a:lnTo>
                    <a:pt x="440" y="109"/>
                  </a:lnTo>
                  <a:lnTo>
                    <a:pt x="436" y="112"/>
                  </a:lnTo>
                  <a:lnTo>
                    <a:pt x="434" y="115"/>
                  </a:lnTo>
                  <a:lnTo>
                    <a:pt x="432" y="119"/>
                  </a:lnTo>
                  <a:lnTo>
                    <a:pt x="432" y="124"/>
                  </a:lnTo>
                  <a:lnTo>
                    <a:pt x="432" y="133"/>
                  </a:lnTo>
                  <a:lnTo>
                    <a:pt x="432" y="415"/>
                  </a:lnTo>
                  <a:lnTo>
                    <a:pt x="403" y="415"/>
                  </a:lnTo>
                  <a:lnTo>
                    <a:pt x="404" y="133"/>
                  </a:lnTo>
                  <a:lnTo>
                    <a:pt x="404" y="124"/>
                  </a:lnTo>
                  <a:lnTo>
                    <a:pt x="403" y="119"/>
                  </a:lnTo>
                  <a:lnTo>
                    <a:pt x="402" y="115"/>
                  </a:lnTo>
                  <a:lnTo>
                    <a:pt x="398" y="112"/>
                  </a:lnTo>
                  <a:lnTo>
                    <a:pt x="395" y="109"/>
                  </a:lnTo>
                  <a:lnTo>
                    <a:pt x="392" y="106"/>
                  </a:lnTo>
                  <a:lnTo>
                    <a:pt x="388" y="105"/>
                  </a:lnTo>
                  <a:lnTo>
                    <a:pt x="382" y="104"/>
                  </a:lnTo>
                  <a:lnTo>
                    <a:pt x="378" y="104"/>
                  </a:lnTo>
                  <a:lnTo>
                    <a:pt x="356" y="104"/>
                  </a:lnTo>
                  <a:lnTo>
                    <a:pt x="331" y="106"/>
                  </a:lnTo>
                  <a:lnTo>
                    <a:pt x="301" y="109"/>
                  </a:lnTo>
                  <a:lnTo>
                    <a:pt x="268" y="113"/>
                  </a:lnTo>
                  <a:lnTo>
                    <a:pt x="232" y="118"/>
                  </a:lnTo>
                  <a:lnTo>
                    <a:pt x="195" y="124"/>
                  </a:lnTo>
                  <a:lnTo>
                    <a:pt x="157" y="131"/>
                  </a:lnTo>
                  <a:lnTo>
                    <a:pt x="121" y="139"/>
                  </a:lnTo>
                  <a:lnTo>
                    <a:pt x="129" y="125"/>
                  </a:lnTo>
                  <a:lnTo>
                    <a:pt x="140" y="110"/>
                  </a:lnTo>
                  <a:lnTo>
                    <a:pt x="152" y="96"/>
                  </a:lnTo>
                  <a:lnTo>
                    <a:pt x="166" y="83"/>
                  </a:lnTo>
                  <a:lnTo>
                    <a:pt x="180" y="71"/>
                  </a:lnTo>
                  <a:lnTo>
                    <a:pt x="197" y="59"/>
                  </a:lnTo>
                  <a:lnTo>
                    <a:pt x="215" y="48"/>
                  </a:lnTo>
                  <a:lnTo>
                    <a:pt x="233" y="38"/>
                  </a:lnTo>
                  <a:lnTo>
                    <a:pt x="254" y="30"/>
                  </a:lnTo>
                  <a:lnTo>
                    <a:pt x="274" y="22"/>
                  </a:lnTo>
                  <a:lnTo>
                    <a:pt x="296" y="16"/>
                  </a:lnTo>
                  <a:lnTo>
                    <a:pt x="319" y="9"/>
                  </a:lnTo>
                  <a:lnTo>
                    <a:pt x="342" y="5"/>
                  </a:lnTo>
                  <a:lnTo>
                    <a:pt x="367" y="2"/>
                  </a:lnTo>
                  <a:lnTo>
                    <a:pt x="392" y="0"/>
                  </a:lnTo>
                  <a:lnTo>
                    <a:pt x="417" y="0"/>
                  </a:lnTo>
                  <a:close/>
                  <a:moveTo>
                    <a:pt x="201" y="579"/>
                  </a:moveTo>
                  <a:lnTo>
                    <a:pt x="201" y="519"/>
                  </a:lnTo>
                  <a:lnTo>
                    <a:pt x="175" y="519"/>
                  </a:lnTo>
                  <a:lnTo>
                    <a:pt x="150" y="519"/>
                  </a:lnTo>
                  <a:lnTo>
                    <a:pt x="125" y="519"/>
                  </a:lnTo>
                  <a:lnTo>
                    <a:pt x="100" y="519"/>
                  </a:lnTo>
                  <a:lnTo>
                    <a:pt x="75" y="519"/>
                  </a:lnTo>
                  <a:lnTo>
                    <a:pt x="49" y="519"/>
                  </a:lnTo>
                  <a:lnTo>
                    <a:pt x="25" y="519"/>
                  </a:lnTo>
                  <a:lnTo>
                    <a:pt x="0" y="519"/>
                  </a:lnTo>
                  <a:lnTo>
                    <a:pt x="0" y="579"/>
                  </a:lnTo>
                  <a:lnTo>
                    <a:pt x="58" y="579"/>
                  </a:lnTo>
                  <a:lnTo>
                    <a:pt x="58" y="727"/>
                  </a:lnTo>
                  <a:lnTo>
                    <a:pt x="141" y="727"/>
                  </a:lnTo>
                  <a:lnTo>
                    <a:pt x="141" y="579"/>
                  </a:lnTo>
                  <a:lnTo>
                    <a:pt x="201" y="579"/>
                  </a:lnTo>
                  <a:close/>
                  <a:moveTo>
                    <a:pt x="303" y="602"/>
                  </a:moveTo>
                  <a:lnTo>
                    <a:pt x="261" y="727"/>
                  </a:lnTo>
                  <a:lnTo>
                    <a:pt x="180" y="727"/>
                  </a:lnTo>
                  <a:lnTo>
                    <a:pt x="260" y="519"/>
                  </a:lnTo>
                  <a:lnTo>
                    <a:pt x="282" y="519"/>
                  </a:lnTo>
                  <a:lnTo>
                    <a:pt x="303" y="519"/>
                  </a:lnTo>
                  <a:lnTo>
                    <a:pt x="326" y="519"/>
                  </a:lnTo>
                  <a:lnTo>
                    <a:pt x="348" y="519"/>
                  </a:lnTo>
                  <a:lnTo>
                    <a:pt x="427" y="727"/>
                  </a:lnTo>
                  <a:lnTo>
                    <a:pt x="346" y="727"/>
                  </a:lnTo>
                  <a:lnTo>
                    <a:pt x="303" y="602"/>
                  </a:lnTo>
                  <a:close/>
                  <a:moveTo>
                    <a:pt x="608" y="579"/>
                  </a:moveTo>
                  <a:lnTo>
                    <a:pt x="608" y="519"/>
                  </a:lnTo>
                  <a:lnTo>
                    <a:pt x="583" y="519"/>
                  </a:lnTo>
                  <a:lnTo>
                    <a:pt x="557" y="519"/>
                  </a:lnTo>
                  <a:lnTo>
                    <a:pt x="532" y="519"/>
                  </a:lnTo>
                  <a:lnTo>
                    <a:pt x="507" y="519"/>
                  </a:lnTo>
                  <a:lnTo>
                    <a:pt x="483" y="519"/>
                  </a:lnTo>
                  <a:lnTo>
                    <a:pt x="458" y="519"/>
                  </a:lnTo>
                  <a:lnTo>
                    <a:pt x="432" y="519"/>
                  </a:lnTo>
                  <a:lnTo>
                    <a:pt x="407" y="519"/>
                  </a:lnTo>
                  <a:lnTo>
                    <a:pt x="407" y="579"/>
                  </a:lnTo>
                  <a:lnTo>
                    <a:pt x="466" y="579"/>
                  </a:lnTo>
                  <a:lnTo>
                    <a:pt x="466" y="727"/>
                  </a:lnTo>
                  <a:lnTo>
                    <a:pt x="548" y="727"/>
                  </a:lnTo>
                  <a:lnTo>
                    <a:pt x="548" y="579"/>
                  </a:lnTo>
                  <a:lnTo>
                    <a:pt x="608" y="579"/>
                  </a:lnTo>
                  <a:close/>
                  <a:moveTo>
                    <a:pt x="712" y="602"/>
                  </a:moveTo>
                  <a:lnTo>
                    <a:pt x="669" y="727"/>
                  </a:lnTo>
                  <a:lnTo>
                    <a:pt x="587" y="727"/>
                  </a:lnTo>
                  <a:lnTo>
                    <a:pt x="667" y="519"/>
                  </a:lnTo>
                  <a:lnTo>
                    <a:pt x="689" y="519"/>
                  </a:lnTo>
                  <a:lnTo>
                    <a:pt x="712" y="519"/>
                  </a:lnTo>
                  <a:lnTo>
                    <a:pt x="733" y="519"/>
                  </a:lnTo>
                  <a:lnTo>
                    <a:pt x="755" y="519"/>
                  </a:lnTo>
                  <a:lnTo>
                    <a:pt x="835" y="727"/>
                  </a:lnTo>
                  <a:lnTo>
                    <a:pt x="754" y="727"/>
                  </a:lnTo>
                  <a:lnTo>
                    <a:pt x="712" y="602"/>
                  </a:lnTo>
                  <a:close/>
                  <a:moveTo>
                    <a:pt x="727" y="172"/>
                  </a:moveTo>
                  <a:lnTo>
                    <a:pt x="729" y="181"/>
                  </a:lnTo>
                  <a:lnTo>
                    <a:pt x="730" y="190"/>
                  </a:lnTo>
                  <a:lnTo>
                    <a:pt x="731" y="198"/>
                  </a:lnTo>
                  <a:lnTo>
                    <a:pt x="731" y="207"/>
                  </a:lnTo>
                  <a:lnTo>
                    <a:pt x="730" y="224"/>
                  </a:lnTo>
                  <a:lnTo>
                    <a:pt x="727" y="240"/>
                  </a:lnTo>
                  <a:lnTo>
                    <a:pt x="722" y="257"/>
                  </a:lnTo>
                  <a:lnTo>
                    <a:pt x="715" y="273"/>
                  </a:lnTo>
                  <a:lnTo>
                    <a:pt x="706" y="288"/>
                  </a:lnTo>
                  <a:lnTo>
                    <a:pt x="696" y="302"/>
                  </a:lnTo>
                  <a:lnTo>
                    <a:pt x="685" y="316"/>
                  </a:lnTo>
                  <a:lnTo>
                    <a:pt x="670" y="329"/>
                  </a:lnTo>
                  <a:lnTo>
                    <a:pt x="656" y="342"/>
                  </a:lnTo>
                  <a:lnTo>
                    <a:pt x="640" y="354"/>
                  </a:lnTo>
                  <a:lnTo>
                    <a:pt x="622" y="365"/>
                  </a:lnTo>
                  <a:lnTo>
                    <a:pt x="604" y="374"/>
                  </a:lnTo>
                  <a:lnTo>
                    <a:pt x="584" y="383"/>
                  </a:lnTo>
                  <a:lnTo>
                    <a:pt x="562" y="392"/>
                  </a:lnTo>
                  <a:lnTo>
                    <a:pt x="541" y="398"/>
                  </a:lnTo>
                  <a:lnTo>
                    <a:pt x="518" y="405"/>
                  </a:lnTo>
                  <a:lnTo>
                    <a:pt x="476" y="202"/>
                  </a:lnTo>
                  <a:lnTo>
                    <a:pt x="475" y="193"/>
                  </a:lnTo>
                  <a:lnTo>
                    <a:pt x="474" y="183"/>
                  </a:lnTo>
                  <a:lnTo>
                    <a:pt x="474" y="175"/>
                  </a:lnTo>
                  <a:lnTo>
                    <a:pt x="474" y="166"/>
                  </a:lnTo>
                  <a:lnTo>
                    <a:pt x="475" y="162"/>
                  </a:lnTo>
                  <a:lnTo>
                    <a:pt x="477" y="158"/>
                  </a:lnTo>
                  <a:lnTo>
                    <a:pt x="479" y="155"/>
                  </a:lnTo>
                  <a:lnTo>
                    <a:pt x="481" y="152"/>
                  </a:lnTo>
                  <a:lnTo>
                    <a:pt x="485" y="149"/>
                  </a:lnTo>
                  <a:lnTo>
                    <a:pt x="489" y="146"/>
                  </a:lnTo>
                  <a:lnTo>
                    <a:pt x="493" y="145"/>
                  </a:lnTo>
                  <a:lnTo>
                    <a:pt x="499" y="144"/>
                  </a:lnTo>
                  <a:lnTo>
                    <a:pt x="528" y="145"/>
                  </a:lnTo>
                  <a:lnTo>
                    <a:pt x="556" y="148"/>
                  </a:lnTo>
                  <a:lnTo>
                    <a:pt x="584" y="151"/>
                  </a:lnTo>
                  <a:lnTo>
                    <a:pt x="613" y="154"/>
                  </a:lnTo>
                  <a:lnTo>
                    <a:pt x="641" y="158"/>
                  </a:lnTo>
                  <a:lnTo>
                    <a:pt x="669" y="163"/>
                  </a:lnTo>
                  <a:lnTo>
                    <a:pt x="699" y="167"/>
                  </a:lnTo>
                  <a:lnTo>
                    <a:pt x="727" y="172"/>
                  </a:lnTo>
                  <a:close/>
                  <a:moveTo>
                    <a:pt x="317" y="405"/>
                  </a:moveTo>
                  <a:lnTo>
                    <a:pt x="295" y="399"/>
                  </a:lnTo>
                  <a:lnTo>
                    <a:pt x="272" y="392"/>
                  </a:lnTo>
                  <a:lnTo>
                    <a:pt x="251" y="384"/>
                  </a:lnTo>
                  <a:lnTo>
                    <a:pt x="231" y="374"/>
                  </a:lnTo>
                  <a:lnTo>
                    <a:pt x="213" y="365"/>
                  </a:lnTo>
                  <a:lnTo>
                    <a:pt x="195" y="354"/>
                  </a:lnTo>
                  <a:lnTo>
                    <a:pt x="179" y="342"/>
                  </a:lnTo>
                  <a:lnTo>
                    <a:pt x="164" y="330"/>
                  </a:lnTo>
                  <a:lnTo>
                    <a:pt x="150" y="316"/>
                  </a:lnTo>
                  <a:lnTo>
                    <a:pt x="138" y="303"/>
                  </a:lnTo>
                  <a:lnTo>
                    <a:pt x="128" y="288"/>
                  </a:lnTo>
                  <a:lnTo>
                    <a:pt x="120" y="273"/>
                  </a:lnTo>
                  <a:lnTo>
                    <a:pt x="112" y="257"/>
                  </a:lnTo>
                  <a:lnTo>
                    <a:pt x="108" y="240"/>
                  </a:lnTo>
                  <a:lnTo>
                    <a:pt x="105" y="224"/>
                  </a:lnTo>
                  <a:lnTo>
                    <a:pt x="103" y="207"/>
                  </a:lnTo>
                  <a:lnTo>
                    <a:pt x="103" y="198"/>
                  </a:lnTo>
                  <a:lnTo>
                    <a:pt x="105" y="190"/>
                  </a:lnTo>
                  <a:lnTo>
                    <a:pt x="106" y="181"/>
                  </a:lnTo>
                  <a:lnTo>
                    <a:pt x="108" y="172"/>
                  </a:lnTo>
                  <a:lnTo>
                    <a:pt x="136" y="168"/>
                  </a:lnTo>
                  <a:lnTo>
                    <a:pt x="165" y="163"/>
                  </a:lnTo>
                  <a:lnTo>
                    <a:pt x="193" y="158"/>
                  </a:lnTo>
                  <a:lnTo>
                    <a:pt x="222" y="154"/>
                  </a:lnTo>
                  <a:lnTo>
                    <a:pt x="250" y="151"/>
                  </a:lnTo>
                  <a:lnTo>
                    <a:pt x="280" y="148"/>
                  </a:lnTo>
                  <a:lnTo>
                    <a:pt x="308" y="145"/>
                  </a:lnTo>
                  <a:lnTo>
                    <a:pt x="337" y="144"/>
                  </a:lnTo>
                  <a:lnTo>
                    <a:pt x="342" y="144"/>
                  </a:lnTo>
                  <a:lnTo>
                    <a:pt x="348" y="145"/>
                  </a:lnTo>
                  <a:lnTo>
                    <a:pt x="351" y="146"/>
                  </a:lnTo>
                  <a:lnTo>
                    <a:pt x="354" y="150"/>
                  </a:lnTo>
                  <a:lnTo>
                    <a:pt x="357" y="153"/>
                  </a:lnTo>
                  <a:lnTo>
                    <a:pt x="358" y="156"/>
                  </a:lnTo>
                  <a:lnTo>
                    <a:pt x="361" y="161"/>
                  </a:lnTo>
                  <a:lnTo>
                    <a:pt x="362" y="165"/>
                  </a:lnTo>
                  <a:lnTo>
                    <a:pt x="362" y="175"/>
                  </a:lnTo>
                  <a:lnTo>
                    <a:pt x="362" y="184"/>
                  </a:lnTo>
                  <a:lnTo>
                    <a:pt x="361" y="194"/>
                  </a:lnTo>
                  <a:lnTo>
                    <a:pt x="359" y="202"/>
                  </a:lnTo>
                  <a:lnTo>
                    <a:pt x="317" y="405"/>
                  </a:lnTo>
                  <a:close/>
                </a:path>
              </a:pathLst>
            </a:custGeom>
            <a:solidFill>
              <a:srgbClr val="FEFEF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yriad Pro"/>
              </a:endParaRPr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285753" y="250031"/>
              <a:ext cx="1670572" cy="84203"/>
              <a:chOff x="68096" y="6650480"/>
              <a:chExt cx="2503487" cy="127000"/>
            </a:xfrm>
            <a:solidFill>
              <a:schemeClr val="bg1"/>
            </a:solidFill>
          </p:grpSpPr>
          <p:sp>
            <p:nvSpPr>
              <p:cNvPr id="25" name="Freeform 24"/>
              <p:cNvSpPr>
                <a:spLocks noEditPoints="1"/>
              </p:cNvSpPr>
              <p:nvPr/>
            </p:nvSpPr>
            <p:spPr bwMode="auto">
              <a:xfrm>
                <a:off x="1838158" y="6650480"/>
                <a:ext cx="733425" cy="127000"/>
              </a:xfrm>
              <a:custGeom>
                <a:avLst/>
                <a:gdLst/>
                <a:ahLst/>
                <a:cxnLst>
                  <a:cxn ang="0">
                    <a:pos x="3511" y="637"/>
                  </a:cxn>
                  <a:cxn ang="0">
                    <a:pos x="3625" y="591"/>
                  </a:cxn>
                  <a:cxn ang="0">
                    <a:pos x="3691" y="454"/>
                  </a:cxn>
                  <a:cxn ang="0">
                    <a:pos x="3616" y="313"/>
                  </a:cxn>
                  <a:cxn ang="0">
                    <a:pos x="3441" y="224"/>
                  </a:cxn>
                  <a:cxn ang="0">
                    <a:pos x="3415" y="147"/>
                  </a:cxn>
                  <a:cxn ang="0">
                    <a:pos x="3489" y="95"/>
                  </a:cxn>
                  <a:cxn ang="0">
                    <a:pos x="3666" y="31"/>
                  </a:cxn>
                  <a:cxn ang="0">
                    <a:pos x="3447" y="8"/>
                  </a:cxn>
                  <a:cxn ang="0">
                    <a:pos x="3301" y="142"/>
                  </a:cxn>
                  <a:cxn ang="0">
                    <a:pos x="3355" y="299"/>
                  </a:cxn>
                  <a:cxn ang="0">
                    <a:pos x="3534" y="392"/>
                  </a:cxn>
                  <a:cxn ang="0">
                    <a:pos x="3575" y="471"/>
                  </a:cxn>
                  <a:cxn ang="0">
                    <a:pos x="3511" y="540"/>
                  </a:cxn>
                  <a:cxn ang="0">
                    <a:pos x="3327" y="514"/>
                  </a:cxn>
                  <a:cxn ang="0">
                    <a:pos x="3216" y="537"/>
                  </a:cxn>
                  <a:cxn ang="0">
                    <a:pos x="2637" y="544"/>
                  </a:cxn>
                  <a:cxn ang="0">
                    <a:pos x="2502" y="526"/>
                  </a:cxn>
                  <a:cxn ang="0">
                    <a:pos x="2420" y="453"/>
                  </a:cxn>
                  <a:cxn ang="0">
                    <a:pos x="2390" y="282"/>
                  </a:cxn>
                  <a:cxn ang="0">
                    <a:pos x="2435" y="168"/>
                  </a:cxn>
                  <a:cxn ang="0">
                    <a:pos x="2538" y="102"/>
                  </a:cxn>
                  <a:cxn ang="0">
                    <a:pos x="2726" y="118"/>
                  </a:cxn>
                  <a:cxn ang="0">
                    <a:pos x="2566" y="2"/>
                  </a:cxn>
                  <a:cxn ang="0">
                    <a:pos x="2399" y="59"/>
                  </a:cxn>
                  <a:cxn ang="0">
                    <a:pos x="2293" y="190"/>
                  </a:cxn>
                  <a:cxn ang="0">
                    <a:pos x="2272" y="380"/>
                  </a:cxn>
                  <a:cxn ang="0">
                    <a:pos x="2333" y="534"/>
                  </a:cxn>
                  <a:cxn ang="0">
                    <a:pos x="2467" y="623"/>
                  </a:cxn>
                  <a:cxn ang="0">
                    <a:pos x="2684" y="632"/>
                  </a:cxn>
                  <a:cxn ang="0">
                    <a:pos x="1776" y="631"/>
                  </a:cxn>
                  <a:cxn ang="0">
                    <a:pos x="1717" y="518"/>
                  </a:cxn>
                  <a:cxn ang="0">
                    <a:pos x="1447" y="10"/>
                  </a:cxn>
                  <a:cxn ang="0">
                    <a:pos x="1210" y="97"/>
                  </a:cxn>
                  <a:cxn ang="0">
                    <a:pos x="1281" y="178"/>
                  </a:cxn>
                  <a:cxn ang="0">
                    <a:pos x="1231" y="277"/>
                  </a:cxn>
                  <a:cxn ang="0">
                    <a:pos x="1090" y="375"/>
                  </a:cxn>
                  <a:cxn ang="0">
                    <a:pos x="1233" y="415"/>
                  </a:cxn>
                  <a:cxn ang="0">
                    <a:pos x="1297" y="622"/>
                  </a:cxn>
                  <a:cxn ang="0">
                    <a:pos x="1362" y="436"/>
                  </a:cxn>
                  <a:cxn ang="0">
                    <a:pos x="1282" y="337"/>
                  </a:cxn>
                  <a:cxn ang="0">
                    <a:pos x="1374" y="258"/>
                  </a:cxn>
                  <a:cxn ang="0">
                    <a:pos x="1373" y="94"/>
                  </a:cxn>
                  <a:cxn ang="0">
                    <a:pos x="1263" y="17"/>
                  </a:cxn>
                  <a:cxn ang="0">
                    <a:pos x="995" y="15"/>
                  </a:cxn>
                  <a:cxn ang="0">
                    <a:pos x="879" y="537"/>
                  </a:cxn>
                  <a:cxn ang="0">
                    <a:pos x="118" y="637"/>
                  </a:cxn>
                  <a:cxn ang="0">
                    <a:pos x="303" y="613"/>
                  </a:cxn>
                  <a:cxn ang="0">
                    <a:pos x="388" y="526"/>
                  </a:cxn>
                  <a:cxn ang="0">
                    <a:pos x="373" y="355"/>
                  </a:cxn>
                  <a:cxn ang="0">
                    <a:pos x="190" y="247"/>
                  </a:cxn>
                  <a:cxn ang="0">
                    <a:pos x="125" y="177"/>
                  </a:cxn>
                  <a:cxn ang="0">
                    <a:pos x="163" y="107"/>
                  </a:cxn>
                  <a:cxn ang="0">
                    <a:pos x="317" y="108"/>
                  </a:cxn>
                  <a:cxn ang="0">
                    <a:pos x="254" y="1"/>
                  </a:cxn>
                  <a:cxn ang="0">
                    <a:pos x="44" y="77"/>
                  </a:cxn>
                  <a:cxn ang="0">
                    <a:pos x="29" y="253"/>
                  </a:cxn>
                  <a:cxn ang="0">
                    <a:pos x="178" y="359"/>
                  </a:cxn>
                  <a:cxn ang="0">
                    <a:pos x="284" y="437"/>
                  </a:cxn>
                  <a:cxn ang="0">
                    <a:pos x="259" y="524"/>
                  </a:cxn>
                  <a:cxn ang="0">
                    <a:pos x="112" y="540"/>
                  </a:cxn>
                </a:cxnLst>
                <a:rect l="0" t="0" r="r" b="b"/>
                <a:pathLst>
                  <a:path w="3691" h="641">
                    <a:moveTo>
                      <a:pt x="3288" y="601"/>
                    </a:moveTo>
                    <a:lnTo>
                      <a:pt x="3302" y="609"/>
                    </a:lnTo>
                    <a:lnTo>
                      <a:pt x="3319" y="616"/>
                    </a:lnTo>
                    <a:lnTo>
                      <a:pt x="3338" y="622"/>
                    </a:lnTo>
                    <a:lnTo>
                      <a:pt x="3360" y="629"/>
                    </a:lnTo>
                    <a:lnTo>
                      <a:pt x="3382" y="634"/>
                    </a:lnTo>
                    <a:lnTo>
                      <a:pt x="3406" y="637"/>
                    </a:lnTo>
                    <a:lnTo>
                      <a:pt x="3431" y="640"/>
                    </a:lnTo>
                    <a:lnTo>
                      <a:pt x="3455" y="641"/>
                    </a:lnTo>
                    <a:lnTo>
                      <a:pt x="3484" y="640"/>
                    </a:lnTo>
                    <a:lnTo>
                      <a:pt x="3511" y="637"/>
                    </a:lnTo>
                    <a:lnTo>
                      <a:pt x="3524" y="635"/>
                    </a:lnTo>
                    <a:lnTo>
                      <a:pt x="3536" y="632"/>
                    </a:lnTo>
                    <a:lnTo>
                      <a:pt x="3548" y="629"/>
                    </a:lnTo>
                    <a:lnTo>
                      <a:pt x="3559" y="625"/>
                    </a:lnTo>
                    <a:lnTo>
                      <a:pt x="3570" y="621"/>
                    </a:lnTo>
                    <a:lnTo>
                      <a:pt x="3581" y="617"/>
                    </a:lnTo>
                    <a:lnTo>
                      <a:pt x="3590" y="613"/>
                    </a:lnTo>
                    <a:lnTo>
                      <a:pt x="3600" y="608"/>
                    </a:lnTo>
                    <a:lnTo>
                      <a:pt x="3608" y="603"/>
                    </a:lnTo>
                    <a:lnTo>
                      <a:pt x="3618" y="597"/>
                    </a:lnTo>
                    <a:lnTo>
                      <a:pt x="3625" y="591"/>
                    </a:lnTo>
                    <a:lnTo>
                      <a:pt x="3633" y="584"/>
                    </a:lnTo>
                    <a:lnTo>
                      <a:pt x="3639" y="578"/>
                    </a:lnTo>
                    <a:lnTo>
                      <a:pt x="3646" y="571"/>
                    </a:lnTo>
                    <a:lnTo>
                      <a:pt x="3653" y="564"/>
                    </a:lnTo>
                    <a:lnTo>
                      <a:pt x="3658" y="557"/>
                    </a:lnTo>
                    <a:lnTo>
                      <a:pt x="3668" y="541"/>
                    </a:lnTo>
                    <a:lnTo>
                      <a:pt x="3676" y="526"/>
                    </a:lnTo>
                    <a:lnTo>
                      <a:pt x="3682" y="508"/>
                    </a:lnTo>
                    <a:lnTo>
                      <a:pt x="3687" y="491"/>
                    </a:lnTo>
                    <a:lnTo>
                      <a:pt x="3690" y="472"/>
                    </a:lnTo>
                    <a:lnTo>
                      <a:pt x="3691" y="454"/>
                    </a:lnTo>
                    <a:lnTo>
                      <a:pt x="3690" y="437"/>
                    </a:lnTo>
                    <a:lnTo>
                      <a:pt x="3688" y="422"/>
                    </a:lnTo>
                    <a:lnTo>
                      <a:pt x="3684" y="407"/>
                    </a:lnTo>
                    <a:lnTo>
                      <a:pt x="3680" y="393"/>
                    </a:lnTo>
                    <a:lnTo>
                      <a:pt x="3675" y="380"/>
                    </a:lnTo>
                    <a:lnTo>
                      <a:pt x="3668" y="367"/>
                    </a:lnTo>
                    <a:lnTo>
                      <a:pt x="3660" y="355"/>
                    </a:lnTo>
                    <a:lnTo>
                      <a:pt x="3651" y="344"/>
                    </a:lnTo>
                    <a:lnTo>
                      <a:pt x="3640" y="332"/>
                    </a:lnTo>
                    <a:lnTo>
                      <a:pt x="3629" y="322"/>
                    </a:lnTo>
                    <a:lnTo>
                      <a:pt x="3616" y="313"/>
                    </a:lnTo>
                    <a:lnTo>
                      <a:pt x="3601" y="303"/>
                    </a:lnTo>
                    <a:lnTo>
                      <a:pt x="3586" y="294"/>
                    </a:lnTo>
                    <a:lnTo>
                      <a:pt x="3568" y="286"/>
                    </a:lnTo>
                    <a:lnTo>
                      <a:pt x="3550" y="278"/>
                    </a:lnTo>
                    <a:lnTo>
                      <a:pt x="3530" y="270"/>
                    </a:lnTo>
                    <a:lnTo>
                      <a:pt x="3502" y="258"/>
                    </a:lnTo>
                    <a:lnTo>
                      <a:pt x="3477" y="247"/>
                    </a:lnTo>
                    <a:lnTo>
                      <a:pt x="3467" y="242"/>
                    </a:lnTo>
                    <a:lnTo>
                      <a:pt x="3457" y="236"/>
                    </a:lnTo>
                    <a:lnTo>
                      <a:pt x="3448" y="230"/>
                    </a:lnTo>
                    <a:lnTo>
                      <a:pt x="3441" y="224"/>
                    </a:lnTo>
                    <a:lnTo>
                      <a:pt x="3434" y="219"/>
                    </a:lnTo>
                    <a:lnTo>
                      <a:pt x="3428" y="213"/>
                    </a:lnTo>
                    <a:lnTo>
                      <a:pt x="3423" y="206"/>
                    </a:lnTo>
                    <a:lnTo>
                      <a:pt x="3419" y="200"/>
                    </a:lnTo>
                    <a:lnTo>
                      <a:pt x="3416" y="192"/>
                    </a:lnTo>
                    <a:lnTo>
                      <a:pt x="3414" y="184"/>
                    </a:lnTo>
                    <a:lnTo>
                      <a:pt x="3412" y="177"/>
                    </a:lnTo>
                    <a:lnTo>
                      <a:pt x="3412" y="168"/>
                    </a:lnTo>
                    <a:lnTo>
                      <a:pt x="3412" y="162"/>
                    </a:lnTo>
                    <a:lnTo>
                      <a:pt x="3413" y="154"/>
                    </a:lnTo>
                    <a:lnTo>
                      <a:pt x="3415" y="147"/>
                    </a:lnTo>
                    <a:lnTo>
                      <a:pt x="3418" y="141"/>
                    </a:lnTo>
                    <a:lnTo>
                      <a:pt x="3421" y="135"/>
                    </a:lnTo>
                    <a:lnTo>
                      <a:pt x="3426" y="129"/>
                    </a:lnTo>
                    <a:lnTo>
                      <a:pt x="3431" y="122"/>
                    </a:lnTo>
                    <a:lnTo>
                      <a:pt x="3437" y="117"/>
                    </a:lnTo>
                    <a:lnTo>
                      <a:pt x="3443" y="112"/>
                    </a:lnTo>
                    <a:lnTo>
                      <a:pt x="3450" y="107"/>
                    </a:lnTo>
                    <a:lnTo>
                      <a:pt x="3459" y="103"/>
                    </a:lnTo>
                    <a:lnTo>
                      <a:pt x="3469" y="100"/>
                    </a:lnTo>
                    <a:lnTo>
                      <a:pt x="3479" y="97"/>
                    </a:lnTo>
                    <a:lnTo>
                      <a:pt x="3489" y="95"/>
                    </a:lnTo>
                    <a:lnTo>
                      <a:pt x="3502" y="94"/>
                    </a:lnTo>
                    <a:lnTo>
                      <a:pt x="3515" y="94"/>
                    </a:lnTo>
                    <a:lnTo>
                      <a:pt x="3535" y="94"/>
                    </a:lnTo>
                    <a:lnTo>
                      <a:pt x="3555" y="96"/>
                    </a:lnTo>
                    <a:lnTo>
                      <a:pt x="3573" y="100"/>
                    </a:lnTo>
                    <a:lnTo>
                      <a:pt x="3590" y="104"/>
                    </a:lnTo>
                    <a:lnTo>
                      <a:pt x="3604" y="108"/>
                    </a:lnTo>
                    <a:lnTo>
                      <a:pt x="3618" y="113"/>
                    </a:lnTo>
                    <a:lnTo>
                      <a:pt x="3629" y="118"/>
                    </a:lnTo>
                    <a:lnTo>
                      <a:pt x="3638" y="122"/>
                    </a:lnTo>
                    <a:lnTo>
                      <a:pt x="3666" y="31"/>
                    </a:lnTo>
                    <a:lnTo>
                      <a:pt x="3653" y="25"/>
                    </a:lnTo>
                    <a:lnTo>
                      <a:pt x="3638" y="20"/>
                    </a:lnTo>
                    <a:lnTo>
                      <a:pt x="3622" y="14"/>
                    </a:lnTo>
                    <a:lnTo>
                      <a:pt x="3604" y="9"/>
                    </a:lnTo>
                    <a:lnTo>
                      <a:pt x="3585" y="6"/>
                    </a:lnTo>
                    <a:lnTo>
                      <a:pt x="3564" y="3"/>
                    </a:lnTo>
                    <a:lnTo>
                      <a:pt x="3542" y="1"/>
                    </a:lnTo>
                    <a:lnTo>
                      <a:pt x="3517" y="0"/>
                    </a:lnTo>
                    <a:lnTo>
                      <a:pt x="3492" y="1"/>
                    </a:lnTo>
                    <a:lnTo>
                      <a:pt x="3469" y="4"/>
                    </a:lnTo>
                    <a:lnTo>
                      <a:pt x="3447" y="8"/>
                    </a:lnTo>
                    <a:lnTo>
                      <a:pt x="3426" y="14"/>
                    </a:lnTo>
                    <a:lnTo>
                      <a:pt x="3406" y="22"/>
                    </a:lnTo>
                    <a:lnTo>
                      <a:pt x="3389" y="30"/>
                    </a:lnTo>
                    <a:lnTo>
                      <a:pt x="3372" y="40"/>
                    </a:lnTo>
                    <a:lnTo>
                      <a:pt x="3357" y="51"/>
                    </a:lnTo>
                    <a:lnTo>
                      <a:pt x="3343" y="64"/>
                    </a:lnTo>
                    <a:lnTo>
                      <a:pt x="3331" y="77"/>
                    </a:lnTo>
                    <a:lnTo>
                      <a:pt x="3322" y="93"/>
                    </a:lnTo>
                    <a:lnTo>
                      <a:pt x="3312" y="108"/>
                    </a:lnTo>
                    <a:lnTo>
                      <a:pt x="3306" y="124"/>
                    </a:lnTo>
                    <a:lnTo>
                      <a:pt x="3301" y="142"/>
                    </a:lnTo>
                    <a:lnTo>
                      <a:pt x="3298" y="159"/>
                    </a:lnTo>
                    <a:lnTo>
                      <a:pt x="3297" y="179"/>
                    </a:lnTo>
                    <a:lnTo>
                      <a:pt x="3298" y="194"/>
                    </a:lnTo>
                    <a:lnTo>
                      <a:pt x="3300" y="211"/>
                    </a:lnTo>
                    <a:lnTo>
                      <a:pt x="3304" y="225"/>
                    </a:lnTo>
                    <a:lnTo>
                      <a:pt x="3309" y="240"/>
                    </a:lnTo>
                    <a:lnTo>
                      <a:pt x="3316" y="253"/>
                    </a:lnTo>
                    <a:lnTo>
                      <a:pt x="3324" y="265"/>
                    </a:lnTo>
                    <a:lnTo>
                      <a:pt x="3333" y="277"/>
                    </a:lnTo>
                    <a:lnTo>
                      <a:pt x="3343" y="288"/>
                    </a:lnTo>
                    <a:lnTo>
                      <a:pt x="3355" y="299"/>
                    </a:lnTo>
                    <a:lnTo>
                      <a:pt x="3367" y="310"/>
                    </a:lnTo>
                    <a:lnTo>
                      <a:pt x="3381" y="319"/>
                    </a:lnTo>
                    <a:lnTo>
                      <a:pt x="3396" y="328"/>
                    </a:lnTo>
                    <a:lnTo>
                      <a:pt x="3412" y="336"/>
                    </a:lnTo>
                    <a:lnTo>
                      <a:pt x="3429" y="345"/>
                    </a:lnTo>
                    <a:lnTo>
                      <a:pt x="3447" y="352"/>
                    </a:lnTo>
                    <a:lnTo>
                      <a:pt x="3466" y="359"/>
                    </a:lnTo>
                    <a:lnTo>
                      <a:pt x="3492" y="369"/>
                    </a:lnTo>
                    <a:lnTo>
                      <a:pt x="3516" y="381"/>
                    </a:lnTo>
                    <a:lnTo>
                      <a:pt x="3525" y="386"/>
                    </a:lnTo>
                    <a:lnTo>
                      <a:pt x="3534" y="392"/>
                    </a:lnTo>
                    <a:lnTo>
                      <a:pt x="3543" y="397"/>
                    </a:lnTo>
                    <a:lnTo>
                      <a:pt x="3550" y="403"/>
                    </a:lnTo>
                    <a:lnTo>
                      <a:pt x="3556" y="409"/>
                    </a:lnTo>
                    <a:lnTo>
                      <a:pt x="3561" y="417"/>
                    </a:lnTo>
                    <a:lnTo>
                      <a:pt x="3565" y="423"/>
                    </a:lnTo>
                    <a:lnTo>
                      <a:pt x="3569" y="430"/>
                    </a:lnTo>
                    <a:lnTo>
                      <a:pt x="3571" y="437"/>
                    </a:lnTo>
                    <a:lnTo>
                      <a:pt x="3573" y="445"/>
                    </a:lnTo>
                    <a:lnTo>
                      <a:pt x="3575" y="454"/>
                    </a:lnTo>
                    <a:lnTo>
                      <a:pt x="3576" y="462"/>
                    </a:lnTo>
                    <a:lnTo>
                      <a:pt x="3575" y="471"/>
                    </a:lnTo>
                    <a:lnTo>
                      <a:pt x="3573" y="480"/>
                    </a:lnTo>
                    <a:lnTo>
                      <a:pt x="3571" y="489"/>
                    </a:lnTo>
                    <a:lnTo>
                      <a:pt x="3567" y="497"/>
                    </a:lnTo>
                    <a:lnTo>
                      <a:pt x="3563" y="504"/>
                    </a:lnTo>
                    <a:lnTo>
                      <a:pt x="3558" y="511"/>
                    </a:lnTo>
                    <a:lnTo>
                      <a:pt x="3553" y="517"/>
                    </a:lnTo>
                    <a:lnTo>
                      <a:pt x="3546" y="524"/>
                    </a:lnTo>
                    <a:lnTo>
                      <a:pt x="3539" y="529"/>
                    </a:lnTo>
                    <a:lnTo>
                      <a:pt x="3530" y="533"/>
                    </a:lnTo>
                    <a:lnTo>
                      <a:pt x="3521" y="537"/>
                    </a:lnTo>
                    <a:lnTo>
                      <a:pt x="3511" y="540"/>
                    </a:lnTo>
                    <a:lnTo>
                      <a:pt x="3500" y="543"/>
                    </a:lnTo>
                    <a:lnTo>
                      <a:pt x="3488" y="545"/>
                    </a:lnTo>
                    <a:lnTo>
                      <a:pt x="3476" y="546"/>
                    </a:lnTo>
                    <a:lnTo>
                      <a:pt x="3463" y="546"/>
                    </a:lnTo>
                    <a:lnTo>
                      <a:pt x="3441" y="546"/>
                    </a:lnTo>
                    <a:lnTo>
                      <a:pt x="3420" y="543"/>
                    </a:lnTo>
                    <a:lnTo>
                      <a:pt x="3400" y="540"/>
                    </a:lnTo>
                    <a:lnTo>
                      <a:pt x="3379" y="535"/>
                    </a:lnTo>
                    <a:lnTo>
                      <a:pt x="3361" y="529"/>
                    </a:lnTo>
                    <a:lnTo>
                      <a:pt x="3343" y="523"/>
                    </a:lnTo>
                    <a:lnTo>
                      <a:pt x="3327" y="514"/>
                    </a:lnTo>
                    <a:lnTo>
                      <a:pt x="3312" y="507"/>
                    </a:lnTo>
                    <a:lnTo>
                      <a:pt x="3288" y="601"/>
                    </a:lnTo>
                    <a:close/>
                    <a:moveTo>
                      <a:pt x="3188" y="263"/>
                    </a:moveTo>
                    <a:lnTo>
                      <a:pt x="2955" y="263"/>
                    </a:lnTo>
                    <a:lnTo>
                      <a:pt x="2955" y="104"/>
                    </a:lnTo>
                    <a:lnTo>
                      <a:pt x="3202" y="104"/>
                    </a:lnTo>
                    <a:lnTo>
                      <a:pt x="3202" y="10"/>
                    </a:lnTo>
                    <a:lnTo>
                      <a:pt x="2841" y="10"/>
                    </a:lnTo>
                    <a:lnTo>
                      <a:pt x="2841" y="631"/>
                    </a:lnTo>
                    <a:lnTo>
                      <a:pt x="3216" y="631"/>
                    </a:lnTo>
                    <a:lnTo>
                      <a:pt x="3216" y="537"/>
                    </a:lnTo>
                    <a:lnTo>
                      <a:pt x="2955" y="537"/>
                    </a:lnTo>
                    <a:lnTo>
                      <a:pt x="2955" y="355"/>
                    </a:lnTo>
                    <a:lnTo>
                      <a:pt x="3188" y="355"/>
                    </a:lnTo>
                    <a:lnTo>
                      <a:pt x="3188" y="263"/>
                    </a:lnTo>
                    <a:close/>
                    <a:moveTo>
                      <a:pt x="2727" y="523"/>
                    </a:moveTo>
                    <a:lnTo>
                      <a:pt x="2714" y="528"/>
                    </a:lnTo>
                    <a:lnTo>
                      <a:pt x="2701" y="532"/>
                    </a:lnTo>
                    <a:lnTo>
                      <a:pt x="2687" y="536"/>
                    </a:lnTo>
                    <a:lnTo>
                      <a:pt x="2671" y="539"/>
                    </a:lnTo>
                    <a:lnTo>
                      <a:pt x="2655" y="542"/>
                    </a:lnTo>
                    <a:lnTo>
                      <a:pt x="2637" y="544"/>
                    </a:lnTo>
                    <a:lnTo>
                      <a:pt x="2621" y="545"/>
                    </a:lnTo>
                    <a:lnTo>
                      <a:pt x="2604" y="545"/>
                    </a:lnTo>
                    <a:lnTo>
                      <a:pt x="2590" y="545"/>
                    </a:lnTo>
                    <a:lnTo>
                      <a:pt x="2579" y="544"/>
                    </a:lnTo>
                    <a:lnTo>
                      <a:pt x="2567" y="543"/>
                    </a:lnTo>
                    <a:lnTo>
                      <a:pt x="2555" y="541"/>
                    </a:lnTo>
                    <a:lnTo>
                      <a:pt x="2544" y="539"/>
                    </a:lnTo>
                    <a:lnTo>
                      <a:pt x="2533" y="537"/>
                    </a:lnTo>
                    <a:lnTo>
                      <a:pt x="2522" y="534"/>
                    </a:lnTo>
                    <a:lnTo>
                      <a:pt x="2512" y="530"/>
                    </a:lnTo>
                    <a:lnTo>
                      <a:pt x="2502" y="526"/>
                    </a:lnTo>
                    <a:lnTo>
                      <a:pt x="2493" y="522"/>
                    </a:lnTo>
                    <a:lnTo>
                      <a:pt x="2483" y="516"/>
                    </a:lnTo>
                    <a:lnTo>
                      <a:pt x="2475" y="511"/>
                    </a:lnTo>
                    <a:lnTo>
                      <a:pt x="2467" y="505"/>
                    </a:lnTo>
                    <a:lnTo>
                      <a:pt x="2459" y="499"/>
                    </a:lnTo>
                    <a:lnTo>
                      <a:pt x="2451" y="492"/>
                    </a:lnTo>
                    <a:lnTo>
                      <a:pt x="2444" y="486"/>
                    </a:lnTo>
                    <a:lnTo>
                      <a:pt x="2437" y="477"/>
                    </a:lnTo>
                    <a:lnTo>
                      <a:pt x="2431" y="470"/>
                    </a:lnTo>
                    <a:lnTo>
                      <a:pt x="2426" y="462"/>
                    </a:lnTo>
                    <a:lnTo>
                      <a:pt x="2420" y="453"/>
                    </a:lnTo>
                    <a:lnTo>
                      <a:pt x="2414" y="443"/>
                    </a:lnTo>
                    <a:lnTo>
                      <a:pt x="2410" y="434"/>
                    </a:lnTo>
                    <a:lnTo>
                      <a:pt x="2406" y="425"/>
                    </a:lnTo>
                    <a:lnTo>
                      <a:pt x="2402" y="415"/>
                    </a:lnTo>
                    <a:lnTo>
                      <a:pt x="2396" y="393"/>
                    </a:lnTo>
                    <a:lnTo>
                      <a:pt x="2391" y="371"/>
                    </a:lnTo>
                    <a:lnTo>
                      <a:pt x="2389" y="347"/>
                    </a:lnTo>
                    <a:lnTo>
                      <a:pt x="2388" y="322"/>
                    </a:lnTo>
                    <a:lnTo>
                      <a:pt x="2388" y="309"/>
                    </a:lnTo>
                    <a:lnTo>
                      <a:pt x="2389" y="295"/>
                    </a:lnTo>
                    <a:lnTo>
                      <a:pt x="2390" y="282"/>
                    </a:lnTo>
                    <a:lnTo>
                      <a:pt x="2392" y="270"/>
                    </a:lnTo>
                    <a:lnTo>
                      <a:pt x="2394" y="257"/>
                    </a:lnTo>
                    <a:lnTo>
                      <a:pt x="2397" y="246"/>
                    </a:lnTo>
                    <a:lnTo>
                      <a:pt x="2400" y="235"/>
                    </a:lnTo>
                    <a:lnTo>
                      <a:pt x="2403" y="223"/>
                    </a:lnTo>
                    <a:lnTo>
                      <a:pt x="2408" y="213"/>
                    </a:lnTo>
                    <a:lnTo>
                      <a:pt x="2412" y="203"/>
                    </a:lnTo>
                    <a:lnTo>
                      <a:pt x="2418" y="193"/>
                    </a:lnTo>
                    <a:lnTo>
                      <a:pt x="2423" y="184"/>
                    </a:lnTo>
                    <a:lnTo>
                      <a:pt x="2429" y="176"/>
                    </a:lnTo>
                    <a:lnTo>
                      <a:pt x="2435" y="168"/>
                    </a:lnTo>
                    <a:lnTo>
                      <a:pt x="2441" y="159"/>
                    </a:lnTo>
                    <a:lnTo>
                      <a:pt x="2448" y="152"/>
                    </a:lnTo>
                    <a:lnTo>
                      <a:pt x="2457" y="145"/>
                    </a:lnTo>
                    <a:lnTo>
                      <a:pt x="2464" y="139"/>
                    </a:lnTo>
                    <a:lnTo>
                      <a:pt x="2472" y="133"/>
                    </a:lnTo>
                    <a:lnTo>
                      <a:pt x="2480" y="127"/>
                    </a:lnTo>
                    <a:lnTo>
                      <a:pt x="2489" y="121"/>
                    </a:lnTo>
                    <a:lnTo>
                      <a:pt x="2499" y="117"/>
                    </a:lnTo>
                    <a:lnTo>
                      <a:pt x="2508" y="112"/>
                    </a:lnTo>
                    <a:lnTo>
                      <a:pt x="2517" y="109"/>
                    </a:lnTo>
                    <a:lnTo>
                      <a:pt x="2538" y="102"/>
                    </a:lnTo>
                    <a:lnTo>
                      <a:pt x="2559" y="98"/>
                    </a:lnTo>
                    <a:lnTo>
                      <a:pt x="2582" y="95"/>
                    </a:lnTo>
                    <a:lnTo>
                      <a:pt x="2605" y="94"/>
                    </a:lnTo>
                    <a:lnTo>
                      <a:pt x="2623" y="95"/>
                    </a:lnTo>
                    <a:lnTo>
                      <a:pt x="2641" y="96"/>
                    </a:lnTo>
                    <a:lnTo>
                      <a:pt x="2658" y="98"/>
                    </a:lnTo>
                    <a:lnTo>
                      <a:pt x="2673" y="101"/>
                    </a:lnTo>
                    <a:lnTo>
                      <a:pt x="2688" y="105"/>
                    </a:lnTo>
                    <a:lnTo>
                      <a:pt x="2701" y="109"/>
                    </a:lnTo>
                    <a:lnTo>
                      <a:pt x="2714" y="113"/>
                    </a:lnTo>
                    <a:lnTo>
                      <a:pt x="2726" y="118"/>
                    </a:lnTo>
                    <a:lnTo>
                      <a:pt x="2750" y="28"/>
                    </a:lnTo>
                    <a:lnTo>
                      <a:pt x="2740" y="24"/>
                    </a:lnTo>
                    <a:lnTo>
                      <a:pt x="2728" y="19"/>
                    </a:lnTo>
                    <a:lnTo>
                      <a:pt x="2712" y="13"/>
                    </a:lnTo>
                    <a:lnTo>
                      <a:pt x="2695" y="9"/>
                    </a:lnTo>
                    <a:lnTo>
                      <a:pt x="2674" y="6"/>
                    </a:lnTo>
                    <a:lnTo>
                      <a:pt x="2652" y="3"/>
                    </a:lnTo>
                    <a:lnTo>
                      <a:pt x="2627" y="1"/>
                    </a:lnTo>
                    <a:lnTo>
                      <a:pt x="2600" y="0"/>
                    </a:lnTo>
                    <a:lnTo>
                      <a:pt x="2583" y="1"/>
                    </a:lnTo>
                    <a:lnTo>
                      <a:pt x="2566" y="2"/>
                    </a:lnTo>
                    <a:lnTo>
                      <a:pt x="2548" y="4"/>
                    </a:lnTo>
                    <a:lnTo>
                      <a:pt x="2532" y="6"/>
                    </a:lnTo>
                    <a:lnTo>
                      <a:pt x="2515" y="9"/>
                    </a:lnTo>
                    <a:lnTo>
                      <a:pt x="2499" y="13"/>
                    </a:lnTo>
                    <a:lnTo>
                      <a:pt x="2483" y="17"/>
                    </a:lnTo>
                    <a:lnTo>
                      <a:pt x="2468" y="23"/>
                    </a:lnTo>
                    <a:lnTo>
                      <a:pt x="2454" y="29"/>
                    </a:lnTo>
                    <a:lnTo>
                      <a:pt x="2439" y="35"/>
                    </a:lnTo>
                    <a:lnTo>
                      <a:pt x="2426" y="42"/>
                    </a:lnTo>
                    <a:lnTo>
                      <a:pt x="2411" y="50"/>
                    </a:lnTo>
                    <a:lnTo>
                      <a:pt x="2399" y="59"/>
                    </a:lnTo>
                    <a:lnTo>
                      <a:pt x="2387" y="68"/>
                    </a:lnTo>
                    <a:lnTo>
                      <a:pt x="2374" y="77"/>
                    </a:lnTo>
                    <a:lnTo>
                      <a:pt x="2363" y="87"/>
                    </a:lnTo>
                    <a:lnTo>
                      <a:pt x="2352" y="99"/>
                    </a:lnTo>
                    <a:lnTo>
                      <a:pt x="2342" y="110"/>
                    </a:lnTo>
                    <a:lnTo>
                      <a:pt x="2332" y="122"/>
                    </a:lnTo>
                    <a:lnTo>
                      <a:pt x="2323" y="135"/>
                    </a:lnTo>
                    <a:lnTo>
                      <a:pt x="2315" y="148"/>
                    </a:lnTo>
                    <a:lnTo>
                      <a:pt x="2307" y="162"/>
                    </a:lnTo>
                    <a:lnTo>
                      <a:pt x="2300" y="176"/>
                    </a:lnTo>
                    <a:lnTo>
                      <a:pt x="2293" y="190"/>
                    </a:lnTo>
                    <a:lnTo>
                      <a:pt x="2288" y="206"/>
                    </a:lnTo>
                    <a:lnTo>
                      <a:pt x="2283" y="222"/>
                    </a:lnTo>
                    <a:lnTo>
                      <a:pt x="2278" y="239"/>
                    </a:lnTo>
                    <a:lnTo>
                      <a:pt x="2275" y="255"/>
                    </a:lnTo>
                    <a:lnTo>
                      <a:pt x="2272" y="273"/>
                    </a:lnTo>
                    <a:lnTo>
                      <a:pt x="2270" y="290"/>
                    </a:lnTo>
                    <a:lnTo>
                      <a:pt x="2269" y="309"/>
                    </a:lnTo>
                    <a:lnTo>
                      <a:pt x="2269" y="328"/>
                    </a:lnTo>
                    <a:lnTo>
                      <a:pt x="2269" y="346"/>
                    </a:lnTo>
                    <a:lnTo>
                      <a:pt x="2270" y="362"/>
                    </a:lnTo>
                    <a:lnTo>
                      <a:pt x="2272" y="380"/>
                    </a:lnTo>
                    <a:lnTo>
                      <a:pt x="2274" y="395"/>
                    </a:lnTo>
                    <a:lnTo>
                      <a:pt x="2277" y="412"/>
                    </a:lnTo>
                    <a:lnTo>
                      <a:pt x="2281" y="427"/>
                    </a:lnTo>
                    <a:lnTo>
                      <a:pt x="2285" y="441"/>
                    </a:lnTo>
                    <a:lnTo>
                      <a:pt x="2290" y="457"/>
                    </a:lnTo>
                    <a:lnTo>
                      <a:pt x="2295" y="470"/>
                    </a:lnTo>
                    <a:lnTo>
                      <a:pt x="2302" y="484"/>
                    </a:lnTo>
                    <a:lnTo>
                      <a:pt x="2309" y="497"/>
                    </a:lnTo>
                    <a:lnTo>
                      <a:pt x="2317" y="509"/>
                    </a:lnTo>
                    <a:lnTo>
                      <a:pt x="2325" y="522"/>
                    </a:lnTo>
                    <a:lnTo>
                      <a:pt x="2333" y="534"/>
                    </a:lnTo>
                    <a:lnTo>
                      <a:pt x="2343" y="544"/>
                    </a:lnTo>
                    <a:lnTo>
                      <a:pt x="2353" y="555"/>
                    </a:lnTo>
                    <a:lnTo>
                      <a:pt x="2363" y="565"/>
                    </a:lnTo>
                    <a:lnTo>
                      <a:pt x="2374" y="574"/>
                    </a:lnTo>
                    <a:lnTo>
                      <a:pt x="2386" y="583"/>
                    </a:lnTo>
                    <a:lnTo>
                      <a:pt x="2398" y="592"/>
                    </a:lnTo>
                    <a:lnTo>
                      <a:pt x="2411" y="599"/>
                    </a:lnTo>
                    <a:lnTo>
                      <a:pt x="2424" y="606"/>
                    </a:lnTo>
                    <a:lnTo>
                      <a:pt x="2438" y="612"/>
                    </a:lnTo>
                    <a:lnTo>
                      <a:pt x="2452" y="618"/>
                    </a:lnTo>
                    <a:lnTo>
                      <a:pt x="2467" y="623"/>
                    </a:lnTo>
                    <a:lnTo>
                      <a:pt x="2482" y="628"/>
                    </a:lnTo>
                    <a:lnTo>
                      <a:pt x="2499" y="632"/>
                    </a:lnTo>
                    <a:lnTo>
                      <a:pt x="2515" y="635"/>
                    </a:lnTo>
                    <a:lnTo>
                      <a:pt x="2532" y="637"/>
                    </a:lnTo>
                    <a:lnTo>
                      <a:pt x="2549" y="639"/>
                    </a:lnTo>
                    <a:lnTo>
                      <a:pt x="2567" y="640"/>
                    </a:lnTo>
                    <a:lnTo>
                      <a:pt x="2585" y="641"/>
                    </a:lnTo>
                    <a:lnTo>
                      <a:pt x="2612" y="640"/>
                    </a:lnTo>
                    <a:lnTo>
                      <a:pt x="2637" y="638"/>
                    </a:lnTo>
                    <a:lnTo>
                      <a:pt x="2661" y="635"/>
                    </a:lnTo>
                    <a:lnTo>
                      <a:pt x="2684" y="632"/>
                    </a:lnTo>
                    <a:lnTo>
                      <a:pt x="2702" y="628"/>
                    </a:lnTo>
                    <a:lnTo>
                      <a:pt x="2720" y="622"/>
                    </a:lnTo>
                    <a:lnTo>
                      <a:pt x="2734" y="617"/>
                    </a:lnTo>
                    <a:lnTo>
                      <a:pt x="2745" y="612"/>
                    </a:lnTo>
                    <a:lnTo>
                      <a:pt x="2727" y="523"/>
                    </a:lnTo>
                    <a:close/>
                    <a:moveTo>
                      <a:pt x="2058" y="10"/>
                    </a:moveTo>
                    <a:lnTo>
                      <a:pt x="2058" y="631"/>
                    </a:lnTo>
                    <a:lnTo>
                      <a:pt x="2171" y="631"/>
                    </a:lnTo>
                    <a:lnTo>
                      <a:pt x="2171" y="10"/>
                    </a:lnTo>
                    <a:lnTo>
                      <a:pt x="2058" y="10"/>
                    </a:lnTo>
                    <a:close/>
                    <a:moveTo>
                      <a:pt x="1776" y="631"/>
                    </a:moveTo>
                    <a:lnTo>
                      <a:pt x="1991" y="10"/>
                    </a:lnTo>
                    <a:lnTo>
                      <a:pt x="1871" y="10"/>
                    </a:lnTo>
                    <a:lnTo>
                      <a:pt x="1780" y="294"/>
                    </a:lnTo>
                    <a:lnTo>
                      <a:pt x="1771" y="322"/>
                    </a:lnTo>
                    <a:lnTo>
                      <a:pt x="1762" y="351"/>
                    </a:lnTo>
                    <a:lnTo>
                      <a:pt x="1754" y="379"/>
                    </a:lnTo>
                    <a:lnTo>
                      <a:pt x="1746" y="407"/>
                    </a:lnTo>
                    <a:lnTo>
                      <a:pt x="1738" y="435"/>
                    </a:lnTo>
                    <a:lnTo>
                      <a:pt x="1730" y="463"/>
                    </a:lnTo>
                    <a:lnTo>
                      <a:pt x="1724" y="491"/>
                    </a:lnTo>
                    <a:lnTo>
                      <a:pt x="1717" y="518"/>
                    </a:lnTo>
                    <a:lnTo>
                      <a:pt x="1715" y="518"/>
                    </a:lnTo>
                    <a:lnTo>
                      <a:pt x="1709" y="491"/>
                    </a:lnTo>
                    <a:lnTo>
                      <a:pt x="1702" y="462"/>
                    </a:lnTo>
                    <a:lnTo>
                      <a:pt x="1695" y="434"/>
                    </a:lnTo>
                    <a:lnTo>
                      <a:pt x="1688" y="406"/>
                    </a:lnTo>
                    <a:lnTo>
                      <a:pt x="1680" y="379"/>
                    </a:lnTo>
                    <a:lnTo>
                      <a:pt x="1672" y="350"/>
                    </a:lnTo>
                    <a:lnTo>
                      <a:pt x="1663" y="321"/>
                    </a:lnTo>
                    <a:lnTo>
                      <a:pt x="1654" y="292"/>
                    </a:lnTo>
                    <a:lnTo>
                      <a:pt x="1570" y="10"/>
                    </a:lnTo>
                    <a:lnTo>
                      <a:pt x="1447" y="10"/>
                    </a:lnTo>
                    <a:lnTo>
                      <a:pt x="1647" y="631"/>
                    </a:lnTo>
                    <a:lnTo>
                      <a:pt x="1776" y="631"/>
                    </a:lnTo>
                    <a:close/>
                    <a:moveTo>
                      <a:pt x="1090" y="97"/>
                    </a:moveTo>
                    <a:lnTo>
                      <a:pt x="1101" y="95"/>
                    </a:lnTo>
                    <a:lnTo>
                      <a:pt x="1117" y="93"/>
                    </a:lnTo>
                    <a:lnTo>
                      <a:pt x="1136" y="92"/>
                    </a:lnTo>
                    <a:lnTo>
                      <a:pt x="1161" y="91"/>
                    </a:lnTo>
                    <a:lnTo>
                      <a:pt x="1174" y="92"/>
                    </a:lnTo>
                    <a:lnTo>
                      <a:pt x="1187" y="93"/>
                    </a:lnTo>
                    <a:lnTo>
                      <a:pt x="1199" y="95"/>
                    </a:lnTo>
                    <a:lnTo>
                      <a:pt x="1210" y="97"/>
                    </a:lnTo>
                    <a:lnTo>
                      <a:pt x="1222" y="100"/>
                    </a:lnTo>
                    <a:lnTo>
                      <a:pt x="1231" y="105"/>
                    </a:lnTo>
                    <a:lnTo>
                      <a:pt x="1240" y="109"/>
                    </a:lnTo>
                    <a:lnTo>
                      <a:pt x="1248" y="115"/>
                    </a:lnTo>
                    <a:lnTo>
                      <a:pt x="1256" y="121"/>
                    </a:lnTo>
                    <a:lnTo>
                      <a:pt x="1263" y="130"/>
                    </a:lnTo>
                    <a:lnTo>
                      <a:pt x="1268" y="137"/>
                    </a:lnTo>
                    <a:lnTo>
                      <a:pt x="1273" y="146"/>
                    </a:lnTo>
                    <a:lnTo>
                      <a:pt x="1277" y="156"/>
                    </a:lnTo>
                    <a:lnTo>
                      <a:pt x="1279" y="167"/>
                    </a:lnTo>
                    <a:lnTo>
                      <a:pt x="1281" y="178"/>
                    </a:lnTo>
                    <a:lnTo>
                      <a:pt x="1281" y="190"/>
                    </a:lnTo>
                    <a:lnTo>
                      <a:pt x="1281" y="202"/>
                    </a:lnTo>
                    <a:lnTo>
                      <a:pt x="1279" y="212"/>
                    </a:lnTo>
                    <a:lnTo>
                      <a:pt x="1277" y="222"/>
                    </a:lnTo>
                    <a:lnTo>
                      <a:pt x="1273" y="232"/>
                    </a:lnTo>
                    <a:lnTo>
                      <a:pt x="1268" y="242"/>
                    </a:lnTo>
                    <a:lnTo>
                      <a:pt x="1263" y="250"/>
                    </a:lnTo>
                    <a:lnTo>
                      <a:pt x="1255" y="257"/>
                    </a:lnTo>
                    <a:lnTo>
                      <a:pt x="1248" y="264"/>
                    </a:lnTo>
                    <a:lnTo>
                      <a:pt x="1240" y="271"/>
                    </a:lnTo>
                    <a:lnTo>
                      <a:pt x="1231" y="277"/>
                    </a:lnTo>
                    <a:lnTo>
                      <a:pt x="1221" y="281"/>
                    </a:lnTo>
                    <a:lnTo>
                      <a:pt x="1209" y="285"/>
                    </a:lnTo>
                    <a:lnTo>
                      <a:pt x="1197" y="288"/>
                    </a:lnTo>
                    <a:lnTo>
                      <a:pt x="1185" y="291"/>
                    </a:lnTo>
                    <a:lnTo>
                      <a:pt x="1171" y="292"/>
                    </a:lnTo>
                    <a:lnTo>
                      <a:pt x="1158" y="292"/>
                    </a:lnTo>
                    <a:lnTo>
                      <a:pt x="1090" y="292"/>
                    </a:lnTo>
                    <a:lnTo>
                      <a:pt x="1090" y="97"/>
                    </a:lnTo>
                    <a:close/>
                    <a:moveTo>
                      <a:pt x="978" y="631"/>
                    </a:moveTo>
                    <a:lnTo>
                      <a:pt x="1090" y="631"/>
                    </a:lnTo>
                    <a:lnTo>
                      <a:pt x="1090" y="375"/>
                    </a:lnTo>
                    <a:lnTo>
                      <a:pt x="1148" y="375"/>
                    </a:lnTo>
                    <a:lnTo>
                      <a:pt x="1159" y="377"/>
                    </a:lnTo>
                    <a:lnTo>
                      <a:pt x="1170" y="378"/>
                    </a:lnTo>
                    <a:lnTo>
                      <a:pt x="1180" y="380"/>
                    </a:lnTo>
                    <a:lnTo>
                      <a:pt x="1190" y="382"/>
                    </a:lnTo>
                    <a:lnTo>
                      <a:pt x="1198" y="385"/>
                    </a:lnTo>
                    <a:lnTo>
                      <a:pt x="1206" y="389"/>
                    </a:lnTo>
                    <a:lnTo>
                      <a:pt x="1213" y="394"/>
                    </a:lnTo>
                    <a:lnTo>
                      <a:pt x="1221" y="400"/>
                    </a:lnTo>
                    <a:lnTo>
                      <a:pt x="1227" y="407"/>
                    </a:lnTo>
                    <a:lnTo>
                      <a:pt x="1233" y="415"/>
                    </a:lnTo>
                    <a:lnTo>
                      <a:pt x="1238" y="424"/>
                    </a:lnTo>
                    <a:lnTo>
                      <a:pt x="1243" y="433"/>
                    </a:lnTo>
                    <a:lnTo>
                      <a:pt x="1247" y="444"/>
                    </a:lnTo>
                    <a:lnTo>
                      <a:pt x="1251" y="457"/>
                    </a:lnTo>
                    <a:lnTo>
                      <a:pt x="1255" y="470"/>
                    </a:lnTo>
                    <a:lnTo>
                      <a:pt x="1259" y="485"/>
                    </a:lnTo>
                    <a:lnTo>
                      <a:pt x="1272" y="537"/>
                    </a:lnTo>
                    <a:lnTo>
                      <a:pt x="1283" y="579"/>
                    </a:lnTo>
                    <a:lnTo>
                      <a:pt x="1288" y="597"/>
                    </a:lnTo>
                    <a:lnTo>
                      <a:pt x="1292" y="611"/>
                    </a:lnTo>
                    <a:lnTo>
                      <a:pt x="1297" y="622"/>
                    </a:lnTo>
                    <a:lnTo>
                      <a:pt x="1301" y="631"/>
                    </a:lnTo>
                    <a:lnTo>
                      <a:pt x="1417" y="631"/>
                    </a:lnTo>
                    <a:lnTo>
                      <a:pt x="1413" y="619"/>
                    </a:lnTo>
                    <a:lnTo>
                      <a:pt x="1406" y="605"/>
                    </a:lnTo>
                    <a:lnTo>
                      <a:pt x="1401" y="585"/>
                    </a:lnTo>
                    <a:lnTo>
                      <a:pt x="1395" y="565"/>
                    </a:lnTo>
                    <a:lnTo>
                      <a:pt x="1389" y="540"/>
                    </a:lnTo>
                    <a:lnTo>
                      <a:pt x="1382" y="514"/>
                    </a:lnTo>
                    <a:lnTo>
                      <a:pt x="1376" y="487"/>
                    </a:lnTo>
                    <a:lnTo>
                      <a:pt x="1368" y="458"/>
                    </a:lnTo>
                    <a:lnTo>
                      <a:pt x="1362" y="436"/>
                    </a:lnTo>
                    <a:lnTo>
                      <a:pt x="1354" y="416"/>
                    </a:lnTo>
                    <a:lnTo>
                      <a:pt x="1346" y="398"/>
                    </a:lnTo>
                    <a:lnTo>
                      <a:pt x="1336" y="382"/>
                    </a:lnTo>
                    <a:lnTo>
                      <a:pt x="1330" y="374"/>
                    </a:lnTo>
                    <a:lnTo>
                      <a:pt x="1324" y="367"/>
                    </a:lnTo>
                    <a:lnTo>
                      <a:pt x="1318" y="361"/>
                    </a:lnTo>
                    <a:lnTo>
                      <a:pt x="1312" y="355"/>
                    </a:lnTo>
                    <a:lnTo>
                      <a:pt x="1305" y="350"/>
                    </a:lnTo>
                    <a:lnTo>
                      <a:pt x="1298" y="346"/>
                    </a:lnTo>
                    <a:lnTo>
                      <a:pt x="1290" y="342"/>
                    </a:lnTo>
                    <a:lnTo>
                      <a:pt x="1282" y="337"/>
                    </a:lnTo>
                    <a:lnTo>
                      <a:pt x="1282" y="335"/>
                    </a:lnTo>
                    <a:lnTo>
                      <a:pt x="1292" y="330"/>
                    </a:lnTo>
                    <a:lnTo>
                      <a:pt x="1304" y="326"/>
                    </a:lnTo>
                    <a:lnTo>
                      <a:pt x="1314" y="320"/>
                    </a:lnTo>
                    <a:lnTo>
                      <a:pt x="1324" y="314"/>
                    </a:lnTo>
                    <a:lnTo>
                      <a:pt x="1334" y="306"/>
                    </a:lnTo>
                    <a:lnTo>
                      <a:pt x="1343" y="298"/>
                    </a:lnTo>
                    <a:lnTo>
                      <a:pt x="1352" y="289"/>
                    </a:lnTo>
                    <a:lnTo>
                      <a:pt x="1360" y="280"/>
                    </a:lnTo>
                    <a:lnTo>
                      <a:pt x="1367" y="270"/>
                    </a:lnTo>
                    <a:lnTo>
                      <a:pt x="1374" y="258"/>
                    </a:lnTo>
                    <a:lnTo>
                      <a:pt x="1380" y="247"/>
                    </a:lnTo>
                    <a:lnTo>
                      <a:pt x="1385" y="235"/>
                    </a:lnTo>
                    <a:lnTo>
                      <a:pt x="1389" y="222"/>
                    </a:lnTo>
                    <a:lnTo>
                      <a:pt x="1392" y="209"/>
                    </a:lnTo>
                    <a:lnTo>
                      <a:pt x="1394" y="194"/>
                    </a:lnTo>
                    <a:lnTo>
                      <a:pt x="1394" y="180"/>
                    </a:lnTo>
                    <a:lnTo>
                      <a:pt x="1393" y="160"/>
                    </a:lnTo>
                    <a:lnTo>
                      <a:pt x="1391" y="142"/>
                    </a:lnTo>
                    <a:lnTo>
                      <a:pt x="1386" y="124"/>
                    </a:lnTo>
                    <a:lnTo>
                      <a:pt x="1381" y="108"/>
                    </a:lnTo>
                    <a:lnTo>
                      <a:pt x="1373" y="94"/>
                    </a:lnTo>
                    <a:lnTo>
                      <a:pt x="1363" y="79"/>
                    </a:lnTo>
                    <a:lnTo>
                      <a:pt x="1353" y="67"/>
                    </a:lnTo>
                    <a:lnTo>
                      <a:pt x="1341" y="56"/>
                    </a:lnTo>
                    <a:lnTo>
                      <a:pt x="1333" y="49"/>
                    </a:lnTo>
                    <a:lnTo>
                      <a:pt x="1324" y="43"/>
                    </a:lnTo>
                    <a:lnTo>
                      <a:pt x="1315" y="38"/>
                    </a:lnTo>
                    <a:lnTo>
                      <a:pt x="1306" y="33"/>
                    </a:lnTo>
                    <a:lnTo>
                      <a:pt x="1296" y="28"/>
                    </a:lnTo>
                    <a:lnTo>
                      <a:pt x="1285" y="24"/>
                    </a:lnTo>
                    <a:lnTo>
                      <a:pt x="1275" y="21"/>
                    </a:lnTo>
                    <a:lnTo>
                      <a:pt x="1263" y="17"/>
                    </a:lnTo>
                    <a:lnTo>
                      <a:pt x="1238" y="12"/>
                    </a:lnTo>
                    <a:lnTo>
                      <a:pt x="1211" y="8"/>
                    </a:lnTo>
                    <a:lnTo>
                      <a:pt x="1181" y="6"/>
                    </a:lnTo>
                    <a:lnTo>
                      <a:pt x="1150" y="5"/>
                    </a:lnTo>
                    <a:lnTo>
                      <a:pt x="1125" y="5"/>
                    </a:lnTo>
                    <a:lnTo>
                      <a:pt x="1101" y="6"/>
                    </a:lnTo>
                    <a:lnTo>
                      <a:pt x="1078" y="7"/>
                    </a:lnTo>
                    <a:lnTo>
                      <a:pt x="1055" y="9"/>
                    </a:lnTo>
                    <a:lnTo>
                      <a:pt x="1034" y="11"/>
                    </a:lnTo>
                    <a:lnTo>
                      <a:pt x="1014" y="13"/>
                    </a:lnTo>
                    <a:lnTo>
                      <a:pt x="995" y="15"/>
                    </a:lnTo>
                    <a:lnTo>
                      <a:pt x="978" y="19"/>
                    </a:lnTo>
                    <a:lnTo>
                      <a:pt x="978" y="631"/>
                    </a:lnTo>
                    <a:close/>
                    <a:moveTo>
                      <a:pt x="852" y="263"/>
                    </a:moveTo>
                    <a:lnTo>
                      <a:pt x="617" y="263"/>
                    </a:lnTo>
                    <a:lnTo>
                      <a:pt x="617" y="104"/>
                    </a:lnTo>
                    <a:lnTo>
                      <a:pt x="865" y="104"/>
                    </a:lnTo>
                    <a:lnTo>
                      <a:pt x="865" y="10"/>
                    </a:lnTo>
                    <a:lnTo>
                      <a:pt x="504" y="10"/>
                    </a:lnTo>
                    <a:lnTo>
                      <a:pt x="504" y="631"/>
                    </a:lnTo>
                    <a:lnTo>
                      <a:pt x="879" y="631"/>
                    </a:lnTo>
                    <a:lnTo>
                      <a:pt x="879" y="537"/>
                    </a:lnTo>
                    <a:lnTo>
                      <a:pt x="617" y="537"/>
                    </a:lnTo>
                    <a:lnTo>
                      <a:pt x="617" y="355"/>
                    </a:lnTo>
                    <a:lnTo>
                      <a:pt x="852" y="355"/>
                    </a:lnTo>
                    <a:lnTo>
                      <a:pt x="852" y="263"/>
                    </a:lnTo>
                    <a:close/>
                    <a:moveTo>
                      <a:pt x="0" y="601"/>
                    </a:moveTo>
                    <a:lnTo>
                      <a:pt x="14" y="609"/>
                    </a:lnTo>
                    <a:lnTo>
                      <a:pt x="32" y="616"/>
                    </a:lnTo>
                    <a:lnTo>
                      <a:pt x="50" y="622"/>
                    </a:lnTo>
                    <a:lnTo>
                      <a:pt x="72" y="629"/>
                    </a:lnTo>
                    <a:lnTo>
                      <a:pt x="94" y="634"/>
                    </a:lnTo>
                    <a:lnTo>
                      <a:pt x="118" y="637"/>
                    </a:lnTo>
                    <a:lnTo>
                      <a:pt x="143" y="640"/>
                    </a:lnTo>
                    <a:lnTo>
                      <a:pt x="167" y="641"/>
                    </a:lnTo>
                    <a:lnTo>
                      <a:pt x="196" y="640"/>
                    </a:lnTo>
                    <a:lnTo>
                      <a:pt x="224" y="637"/>
                    </a:lnTo>
                    <a:lnTo>
                      <a:pt x="236" y="635"/>
                    </a:lnTo>
                    <a:lnTo>
                      <a:pt x="248" y="632"/>
                    </a:lnTo>
                    <a:lnTo>
                      <a:pt x="261" y="629"/>
                    </a:lnTo>
                    <a:lnTo>
                      <a:pt x="272" y="625"/>
                    </a:lnTo>
                    <a:lnTo>
                      <a:pt x="282" y="621"/>
                    </a:lnTo>
                    <a:lnTo>
                      <a:pt x="293" y="617"/>
                    </a:lnTo>
                    <a:lnTo>
                      <a:pt x="303" y="613"/>
                    </a:lnTo>
                    <a:lnTo>
                      <a:pt x="312" y="608"/>
                    </a:lnTo>
                    <a:lnTo>
                      <a:pt x="321" y="603"/>
                    </a:lnTo>
                    <a:lnTo>
                      <a:pt x="330" y="597"/>
                    </a:lnTo>
                    <a:lnTo>
                      <a:pt x="338" y="591"/>
                    </a:lnTo>
                    <a:lnTo>
                      <a:pt x="345" y="584"/>
                    </a:lnTo>
                    <a:lnTo>
                      <a:pt x="352" y="578"/>
                    </a:lnTo>
                    <a:lnTo>
                      <a:pt x="358" y="571"/>
                    </a:lnTo>
                    <a:lnTo>
                      <a:pt x="365" y="564"/>
                    </a:lnTo>
                    <a:lnTo>
                      <a:pt x="371" y="557"/>
                    </a:lnTo>
                    <a:lnTo>
                      <a:pt x="380" y="541"/>
                    </a:lnTo>
                    <a:lnTo>
                      <a:pt x="388" y="526"/>
                    </a:lnTo>
                    <a:lnTo>
                      <a:pt x="394" y="508"/>
                    </a:lnTo>
                    <a:lnTo>
                      <a:pt x="400" y="491"/>
                    </a:lnTo>
                    <a:lnTo>
                      <a:pt x="402" y="472"/>
                    </a:lnTo>
                    <a:lnTo>
                      <a:pt x="403" y="454"/>
                    </a:lnTo>
                    <a:lnTo>
                      <a:pt x="402" y="437"/>
                    </a:lnTo>
                    <a:lnTo>
                      <a:pt x="401" y="422"/>
                    </a:lnTo>
                    <a:lnTo>
                      <a:pt x="397" y="407"/>
                    </a:lnTo>
                    <a:lnTo>
                      <a:pt x="393" y="393"/>
                    </a:lnTo>
                    <a:lnTo>
                      <a:pt x="387" y="380"/>
                    </a:lnTo>
                    <a:lnTo>
                      <a:pt x="381" y="367"/>
                    </a:lnTo>
                    <a:lnTo>
                      <a:pt x="373" y="355"/>
                    </a:lnTo>
                    <a:lnTo>
                      <a:pt x="364" y="344"/>
                    </a:lnTo>
                    <a:lnTo>
                      <a:pt x="353" y="332"/>
                    </a:lnTo>
                    <a:lnTo>
                      <a:pt x="341" y="322"/>
                    </a:lnTo>
                    <a:lnTo>
                      <a:pt x="328" y="313"/>
                    </a:lnTo>
                    <a:lnTo>
                      <a:pt x="313" y="303"/>
                    </a:lnTo>
                    <a:lnTo>
                      <a:pt x="298" y="294"/>
                    </a:lnTo>
                    <a:lnTo>
                      <a:pt x="281" y="286"/>
                    </a:lnTo>
                    <a:lnTo>
                      <a:pt x="263" y="278"/>
                    </a:lnTo>
                    <a:lnTo>
                      <a:pt x="243" y="270"/>
                    </a:lnTo>
                    <a:lnTo>
                      <a:pt x="215" y="258"/>
                    </a:lnTo>
                    <a:lnTo>
                      <a:pt x="190" y="247"/>
                    </a:lnTo>
                    <a:lnTo>
                      <a:pt x="179" y="242"/>
                    </a:lnTo>
                    <a:lnTo>
                      <a:pt x="169" y="236"/>
                    </a:lnTo>
                    <a:lnTo>
                      <a:pt x="161" y="230"/>
                    </a:lnTo>
                    <a:lnTo>
                      <a:pt x="153" y="224"/>
                    </a:lnTo>
                    <a:lnTo>
                      <a:pt x="146" y="219"/>
                    </a:lnTo>
                    <a:lnTo>
                      <a:pt x="141" y="213"/>
                    </a:lnTo>
                    <a:lnTo>
                      <a:pt x="135" y="206"/>
                    </a:lnTo>
                    <a:lnTo>
                      <a:pt x="131" y="200"/>
                    </a:lnTo>
                    <a:lnTo>
                      <a:pt x="128" y="192"/>
                    </a:lnTo>
                    <a:lnTo>
                      <a:pt x="126" y="184"/>
                    </a:lnTo>
                    <a:lnTo>
                      <a:pt x="125" y="177"/>
                    </a:lnTo>
                    <a:lnTo>
                      <a:pt x="125" y="168"/>
                    </a:lnTo>
                    <a:lnTo>
                      <a:pt x="125" y="162"/>
                    </a:lnTo>
                    <a:lnTo>
                      <a:pt x="126" y="154"/>
                    </a:lnTo>
                    <a:lnTo>
                      <a:pt x="128" y="147"/>
                    </a:lnTo>
                    <a:lnTo>
                      <a:pt x="130" y="141"/>
                    </a:lnTo>
                    <a:lnTo>
                      <a:pt x="134" y="135"/>
                    </a:lnTo>
                    <a:lnTo>
                      <a:pt x="139" y="129"/>
                    </a:lnTo>
                    <a:lnTo>
                      <a:pt x="143" y="122"/>
                    </a:lnTo>
                    <a:lnTo>
                      <a:pt x="149" y="117"/>
                    </a:lnTo>
                    <a:lnTo>
                      <a:pt x="156" y="112"/>
                    </a:lnTo>
                    <a:lnTo>
                      <a:pt x="163" y="107"/>
                    </a:lnTo>
                    <a:lnTo>
                      <a:pt x="171" y="103"/>
                    </a:lnTo>
                    <a:lnTo>
                      <a:pt x="181" y="100"/>
                    </a:lnTo>
                    <a:lnTo>
                      <a:pt x="191" y="97"/>
                    </a:lnTo>
                    <a:lnTo>
                      <a:pt x="202" y="95"/>
                    </a:lnTo>
                    <a:lnTo>
                      <a:pt x="215" y="94"/>
                    </a:lnTo>
                    <a:lnTo>
                      <a:pt x="227" y="94"/>
                    </a:lnTo>
                    <a:lnTo>
                      <a:pt x="248" y="94"/>
                    </a:lnTo>
                    <a:lnTo>
                      <a:pt x="268" y="96"/>
                    </a:lnTo>
                    <a:lnTo>
                      <a:pt x="285" y="100"/>
                    </a:lnTo>
                    <a:lnTo>
                      <a:pt x="302" y="104"/>
                    </a:lnTo>
                    <a:lnTo>
                      <a:pt x="317" y="108"/>
                    </a:lnTo>
                    <a:lnTo>
                      <a:pt x="331" y="113"/>
                    </a:lnTo>
                    <a:lnTo>
                      <a:pt x="342" y="118"/>
                    </a:lnTo>
                    <a:lnTo>
                      <a:pt x="351" y="122"/>
                    </a:lnTo>
                    <a:lnTo>
                      <a:pt x="378" y="31"/>
                    </a:lnTo>
                    <a:lnTo>
                      <a:pt x="366" y="25"/>
                    </a:lnTo>
                    <a:lnTo>
                      <a:pt x="350" y="20"/>
                    </a:lnTo>
                    <a:lnTo>
                      <a:pt x="335" y="14"/>
                    </a:lnTo>
                    <a:lnTo>
                      <a:pt x="316" y="9"/>
                    </a:lnTo>
                    <a:lnTo>
                      <a:pt x="298" y="6"/>
                    </a:lnTo>
                    <a:lnTo>
                      <a:pt x="276" y="3"/>
                    </a:lnTo>
                    <a:lnTo>
                      <a:pt x="254" y="1"/>
                    </a:lnTo>
                    <a:lnTo>
                      <a:pt x="229" y="0"/>
                    </a:lnTo>
                    <a:lnTo>
                      <a:pt x="204" y="1"/>
                    </a:lnTo>
                    <a:lnTo>
                      <a:pt x="182" y="4"/>
                    </a:lnTo>
                    <a:lnTo>
                      <a:pt x="159" y="8"/>
                    </a:lnTo>
                    <a:lnTo>
                      <a:pt x="139" y="14"/>
                    </a:lnTo>
                    <a:lnTo>
                      <a:pt x="119" y="22"/>
                    </a:lnTo>
                    <a:lnTo>
                      <a:pt x="101" y="30"/>
                    </a:lnTo>
                    <a:lnTo>
                      <a:pt x="84" y="40"/>
                    </a:lnTo>
                    <a:lnTo>
                      <a:pt x="70" y="51"/>
                    </a:lnTo>
                    <a:lnTo>
                      <a:pt x="56" y="64"/>
                    </a:lnTo>
                    <a:lnTo>
                      <a:pt x="44" y="77"/>
                    </a:lnTo>
                    <a:lnTo>
                      <a:pt x="34" y="93"/>
                    </a:lnTo>
                    <a:lnTo>
                      <a:pt x="26" y="108"/>
                    </a:lnTo>
                    <a:lnTo>
                      <a:pt x="18" y="124"/>
                    </a:lnTo>
                    <a:lnTo>
                      <a:pt x="14" y="142"/>
                    </a:lnTo>
                    <a:lnTo>
                      <a:pt x="11" y="159"/>
                    </a:lnTo>
                    <a:lnTo>
                      <a:pt x="10" y="179"/>
                    </a:lnTo>
                    <a:lnTo>
                      <a:pt x="11" y="194"/>
                    </a:lnTo>
                    <a:lnTo>
                      <a:pt x="13" y="211"/>
                    </a:lnTo>
                    <a:lnTo>
                      <a:pt x="16" y="225"/>
                    </a:lnTo>
                    <a:lnTo>
                      <a:pt x="21" y="240"/>
                    </a:lnTo>
                    <a:lnTo>
                      <a:pt x="29" y="253"/>
                    </a:lnTo>
                    <a:lnTo>
                      <a:pt x="36" y="265"/>
                    </a:lnTo>
                    <a:lnTo>
                      <a:pt x="45" y="277"/>
                    </a:lnTo>
                    <a:lnTo>
                      <a:pt x="55" y="288"/>
                    </a:lnTo>
                    <a:lnTo>
                      <a:pt x="67" y="299"/>
                    </a:lnTo>
                    <a:lnTo>
                      <a:pt x="80" y="310"/>
                    </a:lnTo>
                    <a:lnTo>
                      <a:pt x="93" y="319"/>
                    </a:lnTo>
                    <a:lnTo>
                      <a:pt x="109" y="328"/>
                    </a:lnTo>
                    <a:lnTo>
                      <a:pt x="124" y="336"/>
                    </a:lnTo>
                    <a:lnTo>
                      <a:pt x="142" y="345"/>
                    </a:lnTo>
                    <a:lnTo>
                      <a:pt x="159" y="352"/>
                    </a:lnTo>
                    <a:lnTo>
                      <a:pt x="178" y="359"/>
                    </a:lnTo>
                    <a:lnTo>
                      <a:pt x="205" y="369"/>
                    </a:lnTo>
                    <a:lnTo>
                      <a:pt x="228" y="381"/>
                    </a:lnTo>
                    <a:lnTo>
                      <a:pt x="238" y="386"/>
                    </a:lnTo>
                    <a:lnTo>
                      <a:pt x="247" y="392"/>
                    </a:lnTo>
                    <a:lnTo>
                      <a:pt x="255" y="397"/>
                    </a:lnTo>
                    <a:lnTo>
                      <a:pt x="262" y="403"/>
                    </a:lnTo>
                    <a:lnTo>
                      <a:pt x="268" y="409"/>
                    </a:lnTo>
                    <a:lnTo>
                      <a:pt x="273" y="417"/>
                    </a:lnTo>
                    <a:lnTo>
                      <a:pt x="278" y="423"/>
                    </a:lnTo>
                    <a:lnTo>
                      <a:pt x="281" y="430"/>
                    </a:lnTo>
                    <a:lnTo>
                      <a:pt x="284" y="437"/>
                    </a:lnTo>
                    <a:lnTo>
                      <a:pt x="287" y="445"/>
                    </a:lnTo>
                    <a:lnTo>
                      <a:pt x="288" y="454"/>
                    </a:lnTo>
                    <a:lnTo>
                      <a:pt x="288" y="462"/>
                    </a:lnTo>
                    <a:lnTo>
                      <a:pt x="288" y="471"/>
                    </a:lnTo>
                    <a:lnTo>
                      <a:pt x="285" y="480"/>
                    </a:lnTo>
                    <a:lnTo>
                      <a:pt x="283" y="489"/>
                    </a:lnTo>
                    <a:lnTo>
                      <a:pt x="280" y="497"/>
                    </a:lnTo>
                    <a:lnTo>
                      <a:pt x="276" y="504"/>
                    </a:lnTo>
                    <a:lnTo>
                      <a:pt x="271" y="511"/>
                    </a:lnTo>
                    <a:lnTo>
                      <a:pt x="265" y="517"/>
                    </a:lnTo>
                    <a:lnTo>
                      <a:pt x="259" y="524"/>
                    </a:lnTo>
                    <a:lnTo>
                      <a:pt x="251" y="529"/>
                    </a:lnTo>
                    <a:lnTo>
                      <a:pt x="242" y="533"/>
                    </a:lnTo>
                    <a:lnTo>
                      <a:pt x="233" y="537"/>
                    </a:lnTo>
                    <a:lnTo>
                      <a:pt x="223" y="540"/>
                    </a:lnTo>
                    <a:lnTo>
                      <a:pt x="213" y="543"/>
                    </a:lnTo>
                    <a:lnTo>
                      <a:pt x="200" y="545"/>
                    </a:lnTo>
                    <a:lnTo>
                      <a:pt x="188" y="546"/>
                    </a:lnTo>
                    <a:lnTo>
                      <a:pt x="175" y="546"/>
                    </a:lnTo>
                    <a:lnTo>
                      <a:pt x="154" y="546"/>
                    </a:lnTo>
                    <a:lnTo>
                      <a:pt x="132" y="543"/>
                    </a:lnTo>
                    <a:lnTo>
                      <a:pt x="112" y="540"/>
                    </a:lnTo>
                    <a:lnTo>
                      <a:pt x="92" y="535"/>
                    </a:lnTo>
                    <a:lnTo>
                      <a:pt x="74" y="529"/>
                    </a:lnTo>
                    <a:lnTo>
                      <a:pt x="56" y="523"/>
                    </a:lnTo>
                    <a:lnTo>
                      <a:pt x="40" y="514"/>
                    </a:lnTo>
                    <a:lnTo>
                      <a:pt x="26" y="507"/>
                    </a:lnTo>
                    <a:lnTo>
                      <a:pt x="0" y="60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bg1"/>
                  </a:solidFill>
                  <a:latin typeface="Myriad Pro"/>
                </a:endParaRPr>
              </a:p>
            </p:txBody>
          </p:sp>
          <p:sp>
            <p:nvSpPr>
              <p:cNvPr id="26" name="Freeform 25"/>
              <p:cNvSpPr>
                <a:spLocks noEditPoints="1"/>
              </p:cNvSpPr>
              <p:nvPr/>
            </p:nvSpPr>
            <p:spPr bwMode="auto">
              <a:xfrm>
                <a:off x="623721" y="6650480"/>
                <a:ext cx="1169987" cy="127000"/>
              </a:xfrm>
              <a:custGeom>
                <a:avLst/>
                <a:gdLst/>
                <a:ahLst/>
                <a:cxnLst>
                  <a:cxn ang="0">
                    <a:pos x="5506" y="10"/>
                  </a:cxn>
                  <a:cxn ang="0">
                    <a:pos x="5169" y="544"/>
                  </a:cxn>
                  <a:cxn ang="0">
                    <a:pos x="5029" y="477"/>
                  </a:cxn>
                  <a:cxn ang="0">
                    <a:pos x="4982" y="270"/>
                  </a:cxn>
                  <a:cxn ang="0">
                    <a:pos x="5063" y="133"/>
                  </a:cxn>
                  <a:cxn ang="0">
                    <a:pos x="5293" y="109"/>
                  </a:cxn>
                  <a:cxn ang="0">
                    <a:pos x="5122" y="6"/>
                  </a:cxn>
                  <a:cxn ang="0">
                    <a:pos x="4924" y="122"/>
                  </a:cxn>
                  <a:cxn ang="0">
                    <a:pos x="4861" y="362"/>
                  </a:cxn>
                  <a:cxn ang="0">
                    <a:pos x="4955" y="565"/>
                  </a:cxn>
                  <a:cxn ang="0">
                    <a:pos x="5175" y="641"/>
                  </a:cxn>
                  <a:cxn ang="0">
                    <a:pos x="4373" y="269"/>
                  </a:cxn>
                  <a:cxn ang="0">
                    <a:pos x="4761" y="631"/>
                  </a:cxn>
                  <a:cxn ang="0">
                    <a:pos x="4630" y="407"/>
                  </a:cxn>
                  <a:cxn ang="0">
                    <a:pos x="3905" y="100"/>
                  </a:cxn>
                  <a:cxn ang="0">
                    <a:pos x="3809" y="456"/>
                  </a:cxn>
                  <a:cxn ang="0">
                    <a:pos x="3020" y="10"/>
                  </a:cxn>
                  <a:cxn ang="0">
                    <a:pos x="2324" y="528"/>
                  </a:cxn>
                  <a:cxn ang="0">
                    <a:pos x="2455" y="633"/>
                  </a:cxn>
                  <a:cxn ang="0">
                    <a:pos x="2663" y="610"/>
                  </a:cxn>
                  <a:cxn ang="0">
                    <a:pos x="2767" y="461"/>
                  </a:cxn>
                  <a:cxn ang="0">
                    <a:pos x="2644" y="481"/>
                  </a:cxn>
                  <a:cxn ang="0">
                    <a:pos x="2470" y="533"/>
                  </a:cxn>
                  <a:cxn ang="0">
                    <a:pos x="1803" y="609"/>
                  </a:cxn>
                  <a:cxn ang="0">
                    <a:pos x="2082" y="617"/>
                  </a:cxn>
                  <a:cxn ang="0">
                    <a:pos x="2191" y="472"/>
                  </a:cxn>
                  <a:cxn ang="0">
                    <a:pos x="2070" y="286"/>
                  </a:cxn>
                  <a:cxn ang="0">
                    <a:pos x="1914" y="177"/>
                  </a:cxn>
                  <a:cxn ang="0">
                    <a:pos x="1991" y="95"/>
                  </a:cxn>
                  <a:cxn ang="0">
                    <a:pos x="2106" y="9"/>
                  </a:cxn>
                  <a:cxn ang="0">
                    <a:pos x="1823" y="93"/>
                  </a:cxn>
                  <a:cxn ang="0">
                    <a:pos x="1869" y="310"/>
                  </a:cxn>
                  <a:cxn ang="0">
                    <a:pos x="2067" y="423"/>
                  </a:cxn>
                  <a:cxn ang="0">
                    <a:pos x="2031" y="533"/>
                  </a:cxn>
                  <a:cxn ang="0">
                    <a:pos x="1789" y="601"/>
                  </a:cxn>
                  <a:cxn ang="0">
                    <a:pos x="1348" y="251"/>
                  </a:cxn>
                  <a:cxn ang="0">
                    <a:pos x="1587" y="422"/>
                  </a:cxn>
                  <a:cxn ang="0">
                    <a:pos x="1300" y="631"/>
                  </a:cxn>
                  <a:cxn ang="0">
                    <a:pos x="679" y="482"/>
                  </a:cxn>
                  <a:cxn ang="0">
                    <a:pos x="668" y="177"/>
                  </a:cxn>
                  <a:cxn ang="0">
                    <a:pos x="807" y="91"/>
                  </a:cxn>
                  <a:cxn ang="0">
                    <a:pos x="944" y="177"/>
                  </a:cxn>
                  <a:cxn ang="0">
                    <a:pos x="933" y="482"/>
                  </a:cxn>
                  <a:cxn ang="0">
                    <a:pos x="804" y="550"/>
                  </a:cxn>
                  <a:cxn ang="0">
                    <a:pos x="993" y="575"/>
                  </a:cxn>
                  <a:cxn ang="0">
                    <a:pos x="1094" y="370"/>
                  </a:cxn>
                  <a:cxn ang="0">
                    <a:pos x="1054" y="137"/>
                  </a:cxn>
                  <a:cxn ang="0">
                    <a:pos x="890" y="9"/>
                  </a:cxn>
                  <a:cxn ang="0">
                    <a:pos x="665" y="37"/>
                  </a:cxn>
                  <a:cxn ang="0">
                    <a:pos x="531" y="209"/>
                  </a:cxn>
                  <a:cxn ang="0">
                    <a:pos x="535" y="452"/>
                  </a:cxn>
                  <a:cxn ang="0">
                    <a:pos x="670" y="611"/>
                  </a:cxn>
                  <a:cxn ang="0">
                    <a:pos x="403" y="539"/>
                  </a:cxn>
                  <a:cxn ang="0">
                    <a:pos x="216" y="516"/>
                  </a:cxn>
                  <a:cxn ang="0">
                    <a:pos x="123" y="371"/>
                  </a:cxn>
                  <a:cxn ang="0">
                    <a:pos x="160" y="176"/>
                  </a:cxn>
                  <a:cxn ang="0">
                    <a:pos x="337" y="94"/>
                  </a:cxn>
                  <a:cxn ang="0">
                    <a:pos x="383" y="3"/>
                  </a:cxn>
                  <a:cxn ang="0">
                    <a:pos x="130" y="59"/>
                  </a:cxn>
                  <a:cxn ang="0">
                    <a:pos x="6" y="255"/>
                  </a:cxn>
                  <a:cxn ang="0">
                    <a:pos x="41" y="497"/>
                  </a:cxn>
                  <a:cxn ang="0">
                    <a:pos x="215" y="628"/>
                  </a:cxn>
                  <a:cxn ang="0">
                    <a:pos x="458" y="523"/>
                  </a:cxn>
                </a:cxnLst>
                <a:rect l="0" t="0" r="r" b="b"/>
                <a:pathLst>
                  <a:path w="5893" h="641">
                    <a:moveTo>
                      <a:pt x="5686" y="631"/>
                    </a:moveTo>
                    <a:lnTo>
                      <a:pt x="5686" y="369"/>
                    </a:lnTo>
                    <a:lnTo>
                      <a:pt x="5893" y="10"/>
                    </a:lnTo>
                    <a:lnTo>
                      <a:pt x="5764" y="10"/>
                    </a:lnTo>
                    <a:lnTo>
                      <a:pt x="5690" y="169"/>
                    </a:lnTo>
                    <a:lnTo>
                      <a:pt x="5675" y="202"/>
                    </a:lnTo>
                    <a:lnTo>
                      <a:pt x="5661" y="232"/>
                    </a:lnTo>
                    <a:lnTo>
                      <a:pt x="5648" y="262"/>
                    </a:lnTo>
                    <a:lnTo>
                      <a:pt x="5636" y="292"/>
                    </a:lnTo>
                    <a:lnTo>
                      <a:pt x="5635" y="292"/>
                    </a:lnTo>
                    <a:lnTo>
                      <a:pt x="5621" y="261"/>
                    </a:lnTo>
                    <a:lnTo>
                      <a:pt x="5609" y="232"/>
                    </a:lnTo>
                    <a:lnTo>
                      <a:pt x="5596" y="202"/>
                    </a:lnTo>
                    <a:lnTo>
                      <a:pt x="5580" y="170"/>
                    </a:lnTo>
                    <a:lnTo>
                      <a:pt x="5506" y="10"/>
                    </a:lnTo>
                    <a:lnTo>
                      <a:pt x="5377" y="10"/>
                    </a:lnTo>
                    <a:lnTo>
                      <a:pt x="5573" y="372"/>
                    </a:lnTo>
                    <a:lnTo>
                      <a:pt x="5573" y="631"/>
                    </a:lnTo>
                    <a:lnTo>
                      <a:pt x="5686" y="631"/>
                    </a:lnTo>
                    <a:close/>
                    <a:moveTo>
                      <a:pt x="5318" y="523"/>
                    </a:moveTo>
                    <a:lnTo>
                      <a:pt x="5306" y="528"/>
                    </a:lnTo>
                    <a:lnTo>
                      <a:pt x="5293" y="532"/>
                    </a:lnTo>
                    <a:lnTo>
                      <a:pt x="5277" y="536"/>
                    </a:lnTo>
                    <a:lnTo>
                      <a:pt x="5262" y="539"/>
                    </a:lnTo>
                    <a:lnTo>
                      <a:pt x="5245" y="542"/>
                    </a:lnTo>
                    <a:lnTo>
                      <a:pt x="5229" y="544"/>
                    </a:lnTo>
                    <a:lnTo>
                      <a:pt x="5211" y="545"/>
                    </a:lnTo>
                    <a:lnTo>
                      <a:pt x="5194" y="545"/>
                    </a:lnTo>
                    <a:lnTo>
                      <a:pt x="5182" y="545"/>
                    </a:lnTo>
                    <a:lnTo>
                      <a:pt x="5169" y="544"/>
                    </a:lnTo>
                    <a:lnTo>
                      <a:pt x="5157" y="543"/>
                    </a:lnTo>
                    <a:lnTo>
                      <a:pt x="5146" y="541"/>
                    </a:lnTo>
                    <a:lnTo>
                      <a:pt x="5134" y="539"/>
                    </a:lnTo>
                    <a:lnTo>
                      <a:pt x="5124" y="537"/>
                    </a:lnTo>
                    <a:lnTo>
                      <a:pt x="5113" y="534"/>
                    </a:lnTo>
                    <a:lnTo>
                      <a:pt x="5104" y="530"/>
                    </a:lnTo>
                    <a:lnTo>
                      <a:pt x="5093" y="526"/>
                    </a:lnTo>
                    <a:lnTo>
                      <a:pt x="5084" y="522"/>
                    </a:lnTo>
                    <a:lnTo>
                      <a:pt x="5075" y="516"/>
                    </a:lnTo>
                    <a:lnTo>
                      <a:pt x="5067" y="511"/>
                    </a:lnTo>
                    <a:lnTo>
                      <a:pt x="5057" y="505"/>
                    </a:lnTo>
                    <a:lnTo>
                      <a:pt x="5050" y="499"/>
                    </a:lnTo>
                    <a:lnTo>
                      <a:pt x="5042" y="492"/>
                    </a:lnTo>
                    <a:lnTo>
                      <a:pt x="5036" y="486"/>
                    </a:lnTo>
                    <a:lnTo>
                      <a:pt x="5029" y="477"/>
                    </a:lnTo>
                    <a:lnTo>
                      <a:pt x="5022" y="470"/>
                    </a:lnTo>
                    <a:lnTo>
                      <a:pt x="5016" y="462"/>
                    </a:lnTo>
                    <a:lnTo>
                      <a:pt x="5011" y="453"/>
                    </a:lnTo>
                    <a:lnTo>
                      <a:pt x="5006" y="443"/>
                    </a:lnTo>
                    <a:lnTo>
                      <a:pt x="5001" y="434"/>
                    </a:lnTo>
                    <a:lnTo>
                      <a:pt x="4997" y="425"/>
                    </a:lnTo>
                    <a:lnTo>
                      <a:pt x="4993" y="415"/>
                    </a:lnTo>
                    <a:lnTo>
                      <a:pt x="4986" y="393"/>
                    </a:lnTo>
                    <a:lnTo>
                      <a:pt x="4982" y="371"/>
                    </a:lnTo>
                    <a:lnTo>
                      <a:pt x="4979" y="347"/>
                    </a:lnTo>
                    <a:lnTo>
                      <a:pt x="4978" y="322"/>
                    </a:lnTo>
                    <a:lnTo>
                      <a:pt x="4979" y="309"/>
                    </a:lnTo>
                    <a:lnTo>
                      <a:pt x="4979" y="295"/>
                    </a:lnTo>
                    <a:lnTo>
                      <a:pt x="4981" y="282"/>
                    </a:lnTo>
                    <a:lnTo>
                      <a:pt x="4982" y="270"/>
                    </a:lnTo>
                    <a:lnTo>
                      <a:pt x="4985" y="257"/>
                    </a:lnTo>
                    <a:lnTo>
                      <a:pt x="4987" y="246"/>
                    </a:lnTo>
                    <a:lnTo>
                      <a:pt x="4991" y="235"/>
                    </a:lnTo>
                    <a:lnTo>
                      <a:pt x="4995" y="223"/>
                    </a:lnTo>
                    <a:lnTo>
                      <a:pt x="4999" y="213"/>
                    </a:lnTo>
                    <a:lnTo>
                      <a:pt x="5004" y="203"/>
                    </a:lnTo>
                    <a:lnTo>
                      <a:pt x="5008" y="193"/>
                    </a:lnTo>
                    <a:lnTo>
                      <a:pt x="5014" y="184"/>
                    </a:lnTo>
                    <a:lnTo>
                      <a:pt x="5019" y="176"/>
                    </a:lnTo>
                    <a:lnTo>
                      <a:pt x="5026" y="168"/>
                    </a:lnTo>
                    <a:lnTo>
                      <a:pt x="5033" y="159"/>
                    </a:lnTo>
                    <a:lnTo>
                      <a:pt x="5040" y="152"/>
                    </a:lnTo>
                    <a:lnTo>
                      <a:pt x="5047" y="145"/>
                    </a:lnTo>
                    <a:lnTo>
                      <a:pt x="5055" y="139"/>
                    </a:lnTo>
                    <a:lnTo>
                      <a:pt x="5063" y="133"/>
                    </a:lnTo>
                    <a:lnTo>
                      <a:pt x="5072" y="127"/>
                    </a:lnTo>
                    <a:lnTo>
                      <a:pt x="5080" y="121"/>
                    </a:lnTo>
                    <a:lnTo>
                      <a:pt x="5089" y="117"/>
                    </a:lnTo>
                    <a:lnTo>
                      <a:pt x="5098" y="112"/>
                    </a:lnTo>
                    <a:lnTo>
                      <a:pt x="5109" y="109"/>
                    </a:lnTo>
                    <a:lnTo>
                      <a:pt x="5129" y="102"/>
                    </a:lnTo>
                    <a:lnTo>
                      <a:pt x="5150" y="98"/>
                    </a:lnTo>
                    <a:lnTo>
                      <a:pt x="5172" y="95"/>
                    </a:lnTo>
                    <a:lnTo>
                      <a:pt x="5196" y="94"/>
                    </a:lnTo>
                    <a:lnTo>
                      <a:pt x="5215" y="95"/>
                    </a:lnTo>
                    <a:lnTo>
                      <a:pt x="5232" y="96"/>
                    </a:lnTo>
                    <a:lnTo>
                      <a:pt x="5248" y="98"/>
                    </a:lnTo>
                    <a:lnTo>
                      <a:pt x="5264" y="101"/>
                    </a:lnTo>
                    <a:lnTo>
                      <a:pt x="5279" y="105"/>
                    </a:lnTo>
                    <a:lnTo>
                      <a:pt x="5293" y="109"/>
                    </a:lnTo>
                    <a:lnTo>
                      <a:pt x="5305" y="113"/>
                    </a:lnTo>
                    <a:lnTo>
                      <a:pt x="5316" y="118"/>
                    </a:lnTo>
                    <a:lnTo>
                      <a:pt x="5341" y="28"/>
                    </a:lnTo>
                    <a:lnTo>
                      <a:pt x="5332" y="24"/>
                    </a:lnTo>
                    <a:lnTo>
                      <a:pt x="5318" y="19"/>
                    </a:lnTo>
                    <a:lnTo>
                      <a:pt x="5303" y="13"/>
                    </a:lnTo>
                    <a:lnTo>
                      <a:pt x="5285" y="9"/>
                    </a:lnTo>
                    <a:lnTo>
                      <a:pt x="5265" y="6"/>
                    </a:lnTo>
                    <a:lnTo>
                      <a:pt x="5242" y="3"/>
                    </a:lnTo>
                    <a:lnTo>
                      <a:pt x="5218" y="1"/>
                    </a:lnTo>
                    <a:lnTo>
                      <a:pt x="5191" y="0"/>
                    </a:lnTo>
                    <a:lnTo>
                      <a:pt x="5173" y="1"/>
                    </a:lnTo>
                    <a:lnTo>
                      <a:pt x="5156" y="2"/>
                    </a:lnTo>
                    <a:lnTo>
                      <a:pt x="5139" y="4"/>
                    </a:lnTo>
                    <a:lnTo>
                      <a:pt x="5122" y="6"/>
                    </a:lnTo>
                    <a:lnTo>
                      <a:pt x="5106" y="9"/>
                    </a:lnTo>
                    <a:lnTo>
                      <a:pt x="5090" y="13"/>
                    </a:lnTo>
                    <a:lnTo>
                      <a:pt x="5075" y="17"/>
                    </a:lnTo>
                    <a:lnTo>
                      <a:pt x="5059" y="23"/>
                    </a:lnTo>
                    <a:lnTo>
                      <a:pt x="5045" y="29"/>
                    </a:lnTo>
                    <a:lnTo>
                      <a:pt x="5031" y="35"/>
                    </a:lnTo>
                    <a:lnTo>
                      <a:pt x="5016" y="42"/>
                    </a:lnTo>
                    <a:lnTo>
                      <a:pt x="5003" y="50"/>
                    </a:lnTo>
                    <a:lnTo>
                      <a:pt x="4989" y="59"/>
                    </a:lnTo>
                    <a:lnTo>
                      <a:pt x="4977" y="68"/>
                    </a:lnTo>
                    <a:lnTo>
                      <a:pt x="4966" y="77"/>
                    </a:lnTo>
                    <a:lnTo>
                      <a:pt x="4955" y="87"/>
                    </a:lnTo>
                    <a:lnTo>
                      <a:pt x="4943" y="99"/>
                    </a:lnTo>
                    <a:lnTo>
                      <a:pt x="4933" y="110"/>
                    </a:lnTo>
                    <a:lnTo>
                      <a:pt x="4924" y="122"/>
                    </a:lnTo>
                    <a:lnTo>
                      <a:pt x="4914" y="135"/>
                    </a:lnTo>
                    <a:lnTo>
                      <a:pt x="4906" y="148"/>
                    </a:lnTo>
                    <a:lnTo>
                      <a:pt x="4898" y="162"/>
                    </a:lnTo>
                    <a:lnTo>
                      <a:pt x="4891" y="176"/>
                    </a:lnTo>
                    <a:lnTo>
                      <a:pt x="4885" y="190"/>
                    </a:lnTo>
                    <a:lnTo>
                      <a:pt x="4879" y="206"/>
                    </a:lnTo>
                    <a:lnTo>
                      <a:pt x="4873" y="222"/>
                    </a:lnTo>
                    <a:lnTo>
                      <a:pt x="4869" y="239"/>
                    </a:lnTo>
                    <a:lnTo>
                      <a:pt x="4866" y="255"/>
                    </a:lnTo>
                    <a:lnTo>
                      <a:pt x="4863" y="273"/>
                    </a:lnTo>
                    <a:lnTo>
                      <a:pt x="4861" y="290"/>
                    </a:lnTo>
                    <a:lnTo>
                      <a:pt x="4860" y="309"/>
                    </a:lnTo>
                    <a:lnTo>
                      <a:pt x="4859" y="328"/>
                    </a:lnTo>
                    <a:lnTo>
                      <a:pt x="4860" y="346"/>
                    </a:lnTo>
                    <a:lnTo>
                      <a:pt x="4861" y="362"/>
                    </a:lnTo>
                    <a:lnTo>
                      <a:pt x="4862" y="380"/>
                    </a:lnTo>
                    <a:lnTo>
                      <a:pt x="4865" y="395"/>
                    </a:lnTo>
                    <a:lnTo>
                      <a:pt x="4868" y="412"/>
                    </a:lnTo>
                    <a:lnTo>
                      <a:pt x="4871" y="427"/>
                    </a:lnTo>
                    <a:lnTo>
                      <a:pt x="4876" y="441"/>
                    </a:lnTo>
                    <a:lnTo>
                      <a:pt x="4881" y="457"/>
                    </a:lnTo>
                    <a:lnTo>
                      <a:pt x="4887" y="470"/>
                    </a:lnTo>
                    <a:lnTo>
                      <a:pt x="4893" y="484"/>
                    </a:lnTo>
                    <a:lnTo>
                      <a:pt x="4900" y="497"/>
                    </a:lnTo>
                    <a:lnTo>
                      <a:pt x="4907" y="509"/>
                    </a:lnTo>
                    <a:lnTo>
                      <a:pt x="4915" y="522"/>
                    </a:lnTo>
                    <a:lnTo>
                      <a:pt x="4925" y="534"/>
                    </a:lnTo>
                    <a:lnTo>
                      <a:pt x="4934" y="544"/>
                    </a:lnTo>
                    <a:lnTo>
                      <a:pt x="4943" y="555"/>
                    </a:lnTo>
                    <a:lnTo>
                      <a:pt x="4955" y="565"/>
                    </a:lnTo>
                    <a:lnTo>
                      <a:pt x="4965" y="574"/>
                    </a:lnTo>
                    <a:lnTo>
                      <a:pt x="4977" y="583"/>
                    </a:lnTo>
                    <a:lnTo>
                      <a:pt x="4989" y="592"/>
                    </a:lnTo>
                    <a:lnTo>
                      <a:pt x="5002" y="599"/>
                    </a:lnTo>
                    <a:lnTo>
                      <a:pt x="5015" y="606"/>
                    </a:lnTo>
                    <a:lnTo>
                      <a:pt x="5029" y="612"/>
                    </a:lnTo>
                    <a:lnTo>
                      <a:pt x="5043" y="618"/>
                    </a:lnTo>
                    <a:lnTo>
                      <a:pt x="5058" y="623"/>
                    </a:lnTo>
                    <a:lnTo>
                      <a:pt x="5074" y="628"/>
                    </a:lnTo>
                    <a:lnTo>
                      <a:pt x="5089" y="632"/>
                    </a:lnTo>
                    <a:lnTo>
                      <a:pt x="5106" y="635"/>
                    </a:lnTo>
                    <a:lnTo>
                      <a:pt x="5122" y="637"/>
                    </a:lnTo>
                    <a:lnTo>
                      <a:pt x="5139" y="639"/>
                    </a:lnTo>
                    <a:lnTo>
                      <a:pt x="5158" y="640"/>
                    </a:lnTo>
                    <a:lnTo>
                      <a:pt x="5175" y="641"/>
                    </a:lnTo>
                    <a:lnTo>
                      <a:pt x="5203" y="640"/>
                    </a:lnTo>
                    <a:lnTo>
                      <a:pt x="5229" y="638"/>
                    </a:lnTo>
                    <a:lnTo>
                      <a:pt x="5253" y="635"/>
                    </a:lnTo>
                    <a:lnTo>
                      <a:pt x="5274" y="632"/>
                    </a:lnTo>
                    <a:lnTo>
                      <a:pt x="5294" y="628"/>
                    </a:lnTo>
                    <a:lnTo>
                      <a:pt x="5310" y="622"/>
                    </a:lnTo>
                    <a:lnTo>
                      <a:pt x="5324" y="617"/>
                    </a:lnTo>
                    <a:lnTo>
                      <a:pt x="5337" y="612"/>
                    </a:lnTo>
                    <a:lnTo>
                      <a:pt x="5318" y="523"/>
                    </a:lnTo>
                    <a:close/>
                    <a:moveTo>
                      <a:pt x="4374" y="631"/>
                    </a:moveTo>
                    <a:lnTo>
                      <a:pt x="4374" y="408"/>
                    </a:lnTo>
                    <a:lnTo>
                      <a:pt x="4374" y="371"/>
                    </a:lnTo>
                    <a:lnTo>
                      <a:pt x="4374" y="335"/>
                    </a:lnTo>
                    <a:lnTo>
                      <a:pt x="4374" y="301"/>
                    </a:lnTo>
                    <a:lnTo>
                      <a:pt x="4373" y="269"/>
                    </a:lnTo>
                    <a:lnTo>
                      <a:pt x="4372" y="237"/>
                    </a:lnTo>
                    <a:lnTo>
                      <a:pt x="4371" y="205"/>
                    </a:lnTo>
                    <a:lnTo>
                      <a:pt x="4370" y="175"/>
                    </a:lnTo>
                    <a:lnTo>
                      <a:pt x="4369" y="144"/>
                    </a:lnTo>
                    <a:lnTo>
                      <a:pt x="4371" y="144"/>
                    </a:lnTo>
                    <a:lnTo>
                      <a:pt x="4383" y="170"/>
                    </a:lnTo>
                    <a:lnTo>
                      <a:pt x="4396" y="198"/>
                    </a:lnTo>
                    <a:lnTo>
                      <a:pt x="4410" y="224"/>
                    </a:lnTo>
                    <a:lnTo>
                      <a:pt x="4423" y="251"/>
                    </a:lnTo>
                    <a:lnTo>
                      <a:pt x="4438" y="279"/>
                    </a:lnTo>
                    <a:lnTo>
                      <a:pt x="4453" y="306"/>
                    </a:lnTo>
                    <a:lnTo>
                      <a:pt x="4468" y="332"/>
                    </a:lnTo>
                    <a:lnTo>
                      <a:pt x="4483" y="358"/>
                    </a:lnTo>
                    <a:lnTo>
                      <a:pt x="4644" y="631"/>
                    </a:lnTo>
                    <a:lnTo>
                      <a:pt x="4761" y="631"/>
                    </a:lnTo>
                    <a:lnTo>
                      <a:pt x="4761" y="10"/>
                    </a:lnTo>
                    <a:lnTo>
                      <a:pt x="4657" y="10"/>
                    </a:lnTo>
                    <a:lnTo>
                      <a:pt x="4657" y="226"/>
                    </a:lnTo>
                    <a:lnTo>
                      <a:pt x="4657" y="261"/>
                    </a:lnTo>
                    <a:lnTo>
                      <a:pt x="4658" y="295"/>
                    </a:lnTo>
                    <a:lnTo>
                      <a:pt x="4658" y="328"/>
                    </a:lnTo>
                    <a:lnTo>
                      <a:pt x="4659" y="360"/>
                    </a:lnTo>
                    <a:lnTo>
                      <a:pt x="4661" y="391"/>
                    </a:lnTo>
                    <a:lnTo>
                      <a:pt x="4662" y="422"/>
                    </a:lnTo>
                    <a:lnTo>
                      <a:pt x="4665" y="453"/>
                    </a:lnTo>
                    <a:lnTo>
                      <a:pt x="4667" y="484"/>
                    </a:lnTo>
                    <a:lnTo>
                      <a:pt x="4665" y="485"/>
                    </a:lnTo>
                    <a:lnTo>
                      <a:pt x="4653" y="459"/>
                    </a:lnTo>
                    <a:lnTo>
                      <a:pt x="4642" y="433"/>
                    </a:lnTo>
                    <a:lnTo>
                      <a:pt x="4630" y="407"/>
                    </a:lnTo>
                    <a:lnTo>
                      <a:pt x="4616" y="381"/>
                    </a:lnTo>
                    <a:lnTo>
                      <a:pt x="4603" y="355"/>
                    </a:lnTo>
                    <a:lnTo>
                      <a:pt x="4589" y="328"/>
                    </a:lnTo>
                    <a:lnTo>
                      <a:pt x="4574" y="302"/>
                    </a:lnTo>
                    <a:lnTo>
                      <a:pt x="4559" y="277"/>
                    </a:lnTo>
                    <a:lnTo>
                      <a:pt x="4399" y="10"/>
                    </a:lnTo>
                    <a:lnTo>
                      <a:pt x="4270" y="10"/>
                    </a:lnTo>
                    <a:lnTo>
                      <a:pt x="4270" y="631"/>
                    </a:lnTo>
                    <a:lnTo>
                      <a:pt x="4374" y="631"/>
                    </a:lnTo>
                    <a:close/>
                    <a:moveTo>
                      <a:pt x="3827" y="369"/>
                    </a:moveTo>
                    <a:lnTo>
                      <a:pt x="3876" y="216"/>
                    </a:lnTo>
                    <a:lnTo>
                      <a:pt x="3884" y="187"/>
                    </a:lnTo>
                    <a:lnTo>
                      <a:pt x="3891" y="158"/>
                    </a:lnTo>
                    <a:lnTo>
                      <a:pt x="3898" y="129"/>
                    </a:lnTo>
                    <a:lnTo>
                      <a:pt x="3905" y="100"/>
                    </a:lnTo>
                    <a:lnTo>
                      <a:pt x="3908" y="100"/>
                    </a:lnTo>
                    <a:lnTo>
                      <a:pt x="3915" y="128"/>
                    </a:lnTo>
                    <a:lnTo>
                      <a:pt x="3922" y="157"/>
                    </a:lnTo>
                    <a:lnTo>
                      <a:pt x="3930" y="187"/>
                    </a:lnTo>
                    <a:lnTo>
                      <a:pt x="3938" y="217"/>
                    </a:lnTo>
                    <a:lnTo>
                      <a:pt x="3988" y="369"/>
                    </a:lnTo>
                    <a:lnTo>
                      <a:pt x="3827" y="369"/>
                    </a:lnTo>
                    <a:close/>
                    <a:moveTo>
                      <a:pt x="4006" y="456"/>
                    </a:moveTo>
                    <a:lnTo>
                      <a:pt x="4063" y="631"/>
                    </a:lnTo>
                    <a:lnTo>
                      <a:pt x="4184" y="631"/>
                    </a:lnTo>
                    <a:lnTo>
                      <a:pt x="3983" y="10"/>
                    </a:lnTo>
                    <a:lnTo>
                      <a:pt x="3839" y="10"/>
                    </a:lnTo>
                    <a:lnTo>
                      <a:pt x="3639" y="631"/>
                    </a:lnTo>
                    <a:lnTo>
                      <a:pt x="3756" y="631"/>
                    </a:lnTo>
                    <a:lnTo>
                      <a:pt x="3809" y="456"/>
                    </a:lnTo>
                    <a:lnTo>
                      <a:pt x="4006" y="456"/>
                    </a:lnTo>
                    <a:close/>
                    <a:moveTo>
                      <a:pt x="3389" y="631"/>
                    </a:moveTo>
                    <a:lnTo>
                      <a:pt x="3502" y="631"/>
                    </a:lnTo>
                    <a:lnTo>
                      <a:pt x="3502" y="105"/>
                    </a:lnTo>
                    <a:lnTo>
                      <a:pt x="3680" y="105"/>
                    </a:lnTo>
                    <a:lnTo>
                      <a:pt x="3680" y="10"/>
                    </a:lnTo>
                    <a:lnTo>
                      <a:pt x="3211" y="10"/>
                    </a:lnTo>
                    <a:lnTo>
                      <a:pt x="3211" y="105"/>
                    </a:lnTo>
                    <a:lnTo>
                      <a:pt x="3389" y="105"/>
                    </a:lnTo>
                    <a:lnTo>
                      <a:pt x="3389" y="631"/>
                    </a:lnTo>
                    <a:close/>
                    <a:moveTo>
                      <a:pt x="2906" y="631"/>
                    </a:moveTo>
                    <a:lnTo>
                      <a:pt x="3275" y="631"/>
                    </a:lnTo>
                    <a:lnTo>
                      <a:pt x="3275" y="536"/>
                    </a:lnTo>
                    <a:lnTo>
                      <a:pt x="3020" y="536"/>
                    </a:lnTo>
                    <a:lnTo>
                      <a:pt x="3020" y="10"/>
                    </a:lnTo>
                    <a:lnTo>
                      <a:pt x="2906" y="10"/>
                    </a:lnTo>
                    <a:lnTo>
                      <a:pt x="2906" y="631"/>
                    </a:lnTo>
                    <a:close/>
                    <a:moveTo>
                      <a:pt x="2293" y="10"/>
                    </a:moveTo>
                    <a:lnTo>
                      <a:pt x="2293" y="365"/>
                    </a:lnTo>
                    <a:lnTo>
                      <a:pt x="2293" y="383"/>
                    </a:lnTo>
                    <a:lnTo>
                      <a:pt x="2294" y="400"/>
                    </a:lnTo>
                    <a:lnTo>
                      <a:pt x="2295" y="417"/>
                    </a:lnTo>
                    <a:lnTo>
                      <a:pt x="2297" y="433"/>
                    </a:lnTo>
                    <a:lnTo>
                      <a:pt x="2299" y="449"/>
                    </a:lnTo>
                    <a:lnTo>
                      <a:pt x="2303" y="463"/>
                    </a:lnTo>
                    <a:lnTo>
                      <a:pt x="2306" y="477"/>
                    </a:lnTo>
                    <a:lnTo>
                      <a:pt x="2310" y="491"/>
                    </a:lnTo>
                    <a:lnTo>
                      <a:pt x="2314" y="503"/>
                    </a:lnTo>
                    <a:lnTo>
                      <a:pt x="2319" y="515"/>
                    </a:lnTo>
                    <a:lnTo>
                      <a:pt x="2324" y="528"/>
                    </a:lnTo>
                    <a:lnTo>
                      <a:pt x="2330" y="538"/>
                    </a:lnTo>
                    <a:lnTo>
                      <a:pt x="2336" y="548"/>
                    </a:lnTo>
                    <a:lnTo>
                      <a:pt x="2343" y="559"/>
                    </a:lnTo>
                    <a:lnTo>
                      <a:pt x="2350" y="568"/>
                    </a:lnTo>
                    <a:lnTo>
                      <a:pt x="2357" y="576"/>
                    </a:lnTo>
                    <a:lnTo>
                      <a:pt x="2365" y="584"/>
                    </a:lnTo>
                    <a:lnTo>
                      <a:pt x="2373" y="592"/>
                    </a:lnTo>
                    <a:lnTo>
                      <a:pt x="2383" y="599"/>
                    </a:lnTo>
                    <a:lnTo>
                      <a:pt x="2392" y="605"/>
                    </a:lnTo>
                    <a:lnTo>
                      <a:pt x="2401" y="611"/>
                    </a:lnTo>
                    <a:lnTo>
                      <a:pt x="2411" y="616"/>
                    </a:lnTo>
                    <a:lnTo>
                      <a:pt x="2422" y="621"/>
                    </a:lnTo>
                    <a:lnTo>
                      <a:pt x="2432" y="625"/>
                    </a:lnTo>
                    <a:lnTo>
                      <a:pt x="2443" y="629"/>
                    </a:lnTo>
                    <a:lnTo>
                      <a:pt x="2455" y="633"/>
                    </a:lnTo>
                    <a:lnTo>
                      <a:pt x="2466" y="635"/>
                    </a:lnTo>
                    <a:lnTo>
                      <a:pt x="2478" y="637"/>
                    </a:lnTo>
                    <a:lnTo>
                      <a:pt x="2503" y="640"/>
                    </a:lnTo>
                    <a:lnTo>
                      <a:pt x="2530" y="641"/>
                    </a:lnTo>
                    <a:lnTo>
                      <a:pt x="2543" y="641"/>
                    </a:lnTo>
                    <a:lnTo>
                      <a:pt x="2556" y="640"/>
                    </a:lnTo>
                    <a:lnTo>
                      <a:pt x="2570" y="639"/>
                    </a:lnTo>
                    <a:lnTo>
                      <a:pt x="2583" y="637"/>
                    </a:lnTo>
                    <a:lnTo>
                      <a:pt x="2595" y="635"/>
                    </a:lnTo>
                    <a:lnTo>
                      <a:pt x="2608" y="632"/>
                    </a:lnTo>
                    <a:lnTo>
                      <a:pt x="2619" y="629"/>
                    </a:lnTo>
                    <a:lnTo>
                      <a:pt x="2631" y="624"/>
                    </a:lnTo>
                    <a:lnTo>
                      <a:pt x="2643" y="620"/>
                    </a:lnTo>
                    <a:lnTo>
                      <a:pt x="2653" y="615"/>
                    </a:lnTo>
                    <a:lnTo>
                      <a:pt x="2663" y="610"/>
                    </a:lnTo>
                    <a:lnTo>
                      <a:pt x="2673" y="604"/>
                    </a:lnTo>
                    <a:lnTo>
                      <a:pt x="2683" y="598"/>
                    </a:lnTo>
                    <a:lnTo>
                      <a:pt x="2692" y="591"/>
                    </a:lnTo>
                    <a:lnTo>
                      <a:pt x="2701" y="582"/>
                    </a:lnTo>
                    <a:lnTo>
                      <a:pt x="2709" y="574"/>
                    </a:lnTo>
                    <a:lnTo>
                      <a:pt x="2718" y="566"/>
                    </a:lnTo>
                    <a:lnTo>
                      <a:pt x="2725" y="557"/>
                    </a:lnTo>
                    <a:lnTo>
                      <a:pt x="2732" y="546"/>
                    </a:lnTo>
                    <a:lnTo>
                      <a:pt x="2738" y="536"/>
                    </a:lnTo>
                    <a:lnTo>
                      <a:pt x="2744" y="525"/>
                    </a:lnTo>
                    <a:lnTo>
                      <a:pt x="2750" y="513"/>
                    </a:lnTo>
                    <a:lnTo>
                      <a:pt x="2755" y="501"/>
                    </a:lnTo>
                    <a:lnTo>
                      <a:pt x="2760" y="489"/>
                    </a:lnTo>
                    <a:lnTo>
                      <a:pt x="2764" y="475"/>
                    </a:lnTo>
                    <a:lnTo>
                      <a:pt x="2767" y="461"/>
                    </a:lnTo>
                    <a:lnTo>
                      <a:pt x="2770" y="446"/>
                    </a:lnTo>
                    <a:lnTo>
                      <a:pt x="2772" y="431"/>
                    </a:lnTo>
                    <a:lnTo>
                      <a:pt x="2774" y="416"/>
                    </a:lnTo>
                    <a:lnTo>
                      <a:pt x="2776" y="399"/>
                    </a:lnTo>
                    <a:lnTo>
                      <a:pt x="2777" y="383"/>
                    </a:lnTo>
                    <a:lnTo>
                      <a:pt x="2777" y="364"/>
                    </a:lnTo>
                    <a:lnTo>
                      <a:pt x="2777" y="10"/>
                    </a:lnTo>
                    <a:lnTo>
                      <a:pt x="2664" y="10"/>
                    </a:lnTo>
                    <a:lnTo>
                      <a:pt x="2664" y="372"/>
                    </a:lnTo>
                    <a:lnTo>
                      <a:pt x="2663" y="394"/>
                    </a:lnTo>
                    <a:lnTo>
                      <a:pt x="2661" y="415"/>
                    </a:lnTo>
                    <a:lnTo>
                      <a:pt x="2659" y="433"/>
                    </a:lnTo>
                    <a:lnTo>
                      <a:pt x="2655" y="451"/>
                    </a:lnTo>
                    <a:lnTo>
                      <a:pt x="2650" y="467"/>
                    </a:lnTo>
                    <a:lnTo>
                      <a:pt x="2644" y="481"/>
                    </a:lnTo>
                    <a:lnTo>
                      <a:pt x="2638" y="495"/>
                    </a:lnTo>
                    <a:lnTo>
                      <a:pt x="2629" y="506"/>
                    </a:lnTo>
                    <a:lnTo>
                      <a:pt x="2620" y="516"/>
                    </a:lnTo>
                    <a:lnTo>
                      <a:pt x="2611" y="526"/>
                    </a:lnTo>
                    <a:lnTo>
                      <a:pt x="2600" y="533"/>
                    </a:lnTo>
                    <a:lnTo>
                      <a:pt x="2588" y="539"/>
                    </a:lnTo>
                    <a:lnTo>
                      <a:pt x="2576" y="544"/>
                    </a:lnTo>
                    <a:lnTo>
                      <a:pt x="2563" y="547"/>
                    </a:lnTo>
                    <a:lnTo>
                      <a:pt x="2548" y="549"/>
                    </a:lnTo>
                    <a:lnTo>
                      <a:pt x="2534" y="549"/>
                    </a:lnTo>
                    <a:lnTo>
                      <a:pt x="2519" y="549"/>
                    </a:lnTo>
                    <a:lnTo>
                      <a:pt x="2506" y="547"/>
                    </a:lnTo>
                    <a:lnTo>
                      <a:pt x="2493" y="543"/>
                    </a:lnTo>
                    <a:lnTo>
                      <a:pt x="2481" y="539"/>
                    </a:lnTo>
                    <a:lnTo>
                      <a:pt x="2470" y="533"/>
                    </a:lnTo>
                    <a:lnTo>
                      <a:pt x="2460" y="526"/>
                    </a:lnTo>
                    <a:lnTo>
                      <a:pt x="2449" y="516"/>
                    </a:lnTo>
                    <a:lnTo>
                      <a:pt x="2441" y="506"/>
                    </a:lnTo>
                    <a:lnTo>
                      <a:pt x="2433" y="495"/>
                    </a:lnTo>
                    <a:lnTo>
                      <a:pt x="2426" y="481"/>
                    </a:lnTo>
                    <a:lnTo>
                      <a:pt x="2421" y="467"/>
                    </a:lnTo>
                    <a:lnTo>
                      <a:pt x="2416" y="451"/>
                    </a:lnTo>
                    <a:lnTo>
                      <a:pt x="2411" y="433"/>
                    </a:lnTo>
                    <a:lnTo>
                      <a:pt x="2408" y="415"/>
                    </a:lnTo>
                    <a:lnTo>
                      <a:pt x="2406" y="394"/>
                    </a:lnTo>
                    <a:lnTo>
                      <a:pt x="2406" y="372"/>
                    </a:lnTo>
                    <a:lnTo>
                      <a:pt x="2406" y="10"/>
                    </a:lnTo>
                    <a:lnTo>
                      <a:pt x="2293" y="10"/>
                    </a:lnTo>
                    <a:close/>
                    <a:moveTo>
                      <a:pt x="1789" y="601"/>
                    </a:moveTo>
                    <a:lnTo>
                      <a:pt x="1803" y="609"/>
                    </a:lnTo>
                    <a:lnTo>
                      <a:pt x="1821" y="616"/>
                    </a:lnTo>
                    <a:lnTo>
                      <a:pt x="1840" y="622"/>
                    </a:lnTo>
                    <a:lnTo>
                      <a:pt x="1861" y="629"/>
                    </a:lnTo>
                    <a:lnTo>
                      <a:pt x="1883" y="634"/>
                    </a:lnTo>
                    <a:lnTo>
                      <a:pt x="1908" y="637"/>
                    </a:lnTo>
                    <a:lnTo>
                      <a:pt x="1932" y="640"/>
                    </a:lnTo>
                    <a:lnTo>
                      <a:pt x="1956" y="641"/>
                    </a:lnTo>
                    <a:lnTo>
                      <a:pt x="1986" y="640"/>
                    </a:lnTo>
                    <a:lnTo>
                      <a:pt x="2013" y="637"/>
                    </a:lnTo>
                    <a:lnTo>
                      <a:pt x="2025" y="635"/>
                    </a:lnTo>
                    <a:lnTo>
                      <a:pt x="2037" y="632"/>
                    </a:lnTo>
                    <a:lnTo>
                      <a:pt x="2050" y="629"/>
                    </a:lnTo>
                    <a:lnTo>
                      <a:pt x="2061" y="625"/>
                    </a:lnTo>
                    <a:lnTo>
                      <a:pt x="2071" y="621"/>
                    </a:lnTo>
                    <a:lnTo>
                      <a:pt x="2082" y="617"/>
                    </a:lnTo>
                    <a:lnTo>
                      <a:pt x="2092" y="613"/>
                    </a:lnTo>
                    <a:lnTo>
                      <a:pt x="2101" y="608"/>
                    </a:lnTo>
                    <a:lnTo>
                      <a:pt x="2110" y="603"/>
                    </a:lnTo>
                    <a:lnTo>
                      <a:pt x="2119" y="597"/>
                    </a:lnTo>
                    <a:lnTo>
                      <a:pt x="2127" y="591"/>
                    </a:lnTo>
                    <a:lnTo>
                      <a:pt x="2134" y="584"/>
                    </a:lnTo>
                    <a:lnTo>
                      <a:pt x="2141" y="578"/>
                    </a:lnTo>
                    <a:lnTo>
                      <a:pt x="2147" y="571"/>
                    </a:lnTo>
                    <a:lnTo>
                      <a:pt x="2154" y="564"/>
                    </a:lnTo>
                    <a:lnTo>
                      <a:pt x="2160" y="557"/>
                    </a:lnTo>
                    <a:lnTo>
                      <a:pt x="2170" y="541"/>
                    </a:lnTo>
                    <a:lnTo>
                      <a:pt x="2177" y="526"/>
                    </a:lnTo>
                    <a:lnTo>
                      <a:pt x="2183" y="508"/>
                    </a:lnTo>
                    <a:lnTo>
                      <a:pt x="2189" y="491"/>
                    </a:lnTo>
                    <a:lnTo>
                      <a:pt x="2191" y="472"/>
                    </a:lnTo>
                    <a:lnTo>
                      <a:pt x="2192" y="454"/>
                    </a:lnTo>
                    <a:lnTo>
                      <a:pt x="2192" y="437"/>
                    </a:lnTo>
                    <a:lnTo>
                      <a:pt x="2190" y="422"/>
                    </a:lnTo>
                    <a:lnTo>
                      <a:pt x="2186" y="407"/>
                    </a:lnTo>
                    <a:lnTo>
                      <a:pt x="2182" y="393"/>
                    </a:lnTo>
                    <a:lnTo>
                      <a:pt x="2176" y="380"/>
                    </a:lnTo>
                    <a:lnTo>
                      <a:pt x="2170" y="367"/>
                    </a:lnTo>
                    <a:lnTo>
                      <a:pt x="2162" y="355"/>
                    </a:lnTo>
                    <a:lnTo>
                      <a:pt x="2153" y="344"/>
                    </a:lnTo>
                    <a:lnTo>
                      <a:pt x="2142" y="332"/>
                    </a:lnTo>
                    <a:lnTo>
                      <a:pt x="2130" y="322"/>
                    </a:lnTo>
                    <a:lnTo>
                      <a:pt x="2117" y="313"/>
                    </a:lnTo>
                    <a:lnTo>
                      <a:pt x="2102" y="303"/>
                    </a:lnTo>
                    <a:lnTo>
                      <a:pt x="2087" y="294"/>
                    </a:lnTo>
                    <a:lnTo>
                      <a:pt x="2070" y="286"/>
                    </a:lnTo>
                    <a:lnTo>
                      <a:pt x="2052" y="278"/>
                    </a:lnTo>
                    <a:lnTo>
                      <a:pt x="2032" y="270"/>
                    </a:lnTo>
                    <a:lnTo>
                      <a:pt x="2004" y="258"/>
                    </a:lnTo>
                    <a:lnTo>
                      <a:pt x="1979" y="247"/>
                    </a:lnTo>
                    <a:lnTo>
                      <a:pt x="1969" y="242"/>
                    </a:lnTo>
                    <a:lnTo>
                      <a:pt x="1958" y="236"/>
                    </a:lnTo>
                    <a:lnTo>
                      <a:pt x="1950" y="230"/>
                    </a:lnTo>
                    <a:lnTo>
                      <a:pt x="1942" y="224"/>
                    </a:lnTo>
                    <a:lnTo>
                      <a:pt x="1936" y="219"/>
                    </a:lnTo>
                    <a:lnTo>
                      <a:pt x="1930" y="213"/>
                    </a:lnTo>
                    <a:lnTo>
                      <a:pt x="1924" y="206"/>
                    </a:lnTo>
                    <a:lnTo>
                      <a:pt x="1920" y="200"/>
                    </a:lnTo>
                    <a:lnTo>
                      <a:pt x="1917" y="192"/>
                    </a:lnTo>
                    <a:lnTo>
                      <a:pt x="1915" y="184"/>
                    </a:lnTo>
                    <a:lnTo>
                      <a:pt x="1914" y="177"/>
                    </a:lnTo>
                    <a:lnTo>
                      <a:pt x="1914" y="168"/>
                    </a:lnTo>
                    <a:lnTo>
                      <a:pt x="1914" y="162"/>
                    </a:lnTo>
                    <a:lnTo>
                      <a:pt x="1915" y="154"/>
                    </a:lnTo>
                    <a:lnTo>
                      <a:pt x="1917" y="147"/>
                    </a:lnTo>
                    <a:lnTo>
                      <a:pt x="1919" y="141"/>
                    </a:lnTo>
                    <a:lnTo>
                      <a:pt x="1923" y="135"/>
                    </a:lnTo>
                    <a:lnTo>
                      <a:pt x="1928" y="129"/>
                    </a:lnTo>
                    <a:lnTo>
                      <a:pt x="1933" y="122"/>
                    </a:lnTo>
                    <a:lnTo>
                      <a:pt x="1938" y="117"/>
                    </a:lnTo>
                    <a:lnTo>
                      <a:pt x="1945" y="112"/>
                    </a:lnTo>
                    <a:lnTo>
                      <a:pt x="1952" y="107"/>
                    </a:lnTo>
                    <a:lnTo>
                      <a:pt x="1960" y="103"/>
                    </a:lnTo>
                    <a:lnTo>
                      <a:pt x="1970" y="100"/>
                    </a:lnTo>
                    <a:lnTo>
                      <a:pt x="1980" y="97"/>
                    </a:lnTo>
                    <a:lnTo>
                      <a:pt x="1991" y="95"/>
                    </a:lnTo>
                    <a:lnTo>
                      <a:pt x="2004" y="94"/>
                    </a:lnTo>
                    <a:lnTo>
                      <a:pt x="2016" y="94"/>
                    </a:lnTo>
                    <a:lnTo>
                      <a:pt x="2037" y="94"/>
                    </a:lnTo>
                    <a:lnTo>
                      <a:pt x="2057" y="96"/>
                    </a:lnTo>
                    <a:lnTo>
                      <a:pt x="2075" y="100"/>
                    </a:lnTo>
                    <a:lnTo>
                      <a:pt x="2092" y="104"/>
                    </a:lnTo>
                    <a:lnTo>
                      <a:pt x="2106" y="108"/>
                    </a:lnTo>
                    <a:lnTo>
                      <a:pt x="2120" y="113"/>
                    </a:lnTo>
                    <a:lnTo>
                      <a:pt x="2131" y="118"/>
                    </a:lnTo>
                    <a:lnTo>
                      <a:pt x="2140" y="122"/>
                    </a:lnTo>
                    <a:lnTo>
                      <a:pt x="2167" y="31"/>
                    </a:lnTo>
                    <a:lnTo>
                      <a:pt x="2155" y="25"/>
                    </a:lnTo>
                    <a:lnTo>
                      <a:pt x="2139" y="20"/>
                    </a:lnTo>
                    <a:lnTo>
                      <a:pt x="2124" y="14"/>
                    </a:lnTo>
                    <a:lnTo>
                      <a:pt x="2106" y="9"/>
                    </a:lnTo>
                    <a:lnTo>
                      <a:pt x="2087" y="6"/>
                    </a:lnTo>
                    <a:lnTo>
                      <a:pt x="2065" y="3"/>
                    </a:lnTo>
                    <a:lnTo>
                      <a:pt x="2043" y="1"/>
                    </a:lnTo>
                    <a:lnTo>
                      <a:pt x="2019" y="0"/>
                    </a:lnTo>
                    <a:lnTo>
                      <a:pt x="1994" y="1"/>
                    </a:lnTo>
                    <a:lnTo>
                      <a:pt x="1971" y="4"/>
                    </a:lnTo>
                    <a:lnTo>
                      <a:pt x="1948" y="8"/>
                    </a:lnTo>
                    <a:lnTo>
                      <a:pt x="1928" y="14"/>
                    </a:lnTo>
                    <a:lnTo>
                      <a:pt x="1908" y="22"/>
                    </a:lnTo>
                    <a:lnTo>
                      <a:pt x="1890" y="30"/>
                    </a:lnTo>
                    <a:lnTo>
                      <a:pt x="1873" y="40"/>
                    </a:lnTo>
                    <a:lnTo>
                      <a:pt x="1859" y="51"/>
                    </a:lnTo>
                    <a:lnTo>
                      <a:pt x="1845" y="64"/>
                    </a:lnTo>
                    <a:lnTo>
                      <a:pt x="1833" y="77"/>
                    </a:lnTo>
                    <a:lnTo>
                      <a:pt x="1823" y="93"/>
                    </a:lnTo>
                    <a:lnTo>
                      <a:pt x="1815" y="108"/>
                    </a:lnTo>
                    <a:lnTo>
                      <a:pt x="1808" y="124"/>
                    </a:lnTo>
                    <a:lnTo>
                      <a:pt x="1803" y="142"/>
                    </a:lnTo>
                    <a:lnTo>
                      <a:pt x="1800" y="159"/>
                    </a:lnTo>
                    <a:lnTo>
                      <a:pt x="1799" y="179"/>
                    </a:lnTo>
                    <a:lnTo>
                      <a:pt x="1800" y="194"/>
                    </a:lnTo>
                    <a:lnTo>
                      <a:pt x="1802" y="211"/>
                    </a:lnTo>
                    <a:lnTo>
                      <a:pt x="1806" y="225"/>
                    </a:lnTo>
                    <a:lnTo>
                      <a:pt x="1811" y="240"/>
                    </a:lnTo>
                    <a:lnTo>
                      <a:pt x="1818" y="253"/>
                    </a:lnTo>
                    <a:lnTo>
                      <a:pt x="1825" y="265"/>
                    </a:lnTo>
                    <a:lnTo>
                      <a:pt x="1834" y="277"/>
                    </a:lnTo>
                    <a:lnTo>
                      <a:pt x="1844" y="288"/>
                    </a:lnTo>
                    <a:lnTo>
                      <a:pt x="1857" y="299"/>
                    </a:lnTo>
                    <a:lnTo>
                      <a:pt x="1869" y="310"/>
                    </a:lnTo>
                    <a:lnTo>
                      <a:pt x="1882" y="319"/>
                    </a:lnTo>
                    <a:lnTo>
                      <a:pt x="1898" y="328"/>
                    </a:lnTo>
                    <a:lnTo>
                      <a:pt x="1913" y="336"/>
                    </a:lnTo>
                    <a:lnTo>
                      <a:pt x="1931" y="345"/>
                    </a:lnTo>
                    <a:lnTo>
                      <a:pt x="1948" y="352"/>
                    </a:lnTo>
                    <a:lnTo>
                      <a:pt x="1967" y="359"/>
                    </a:lnTo>
                    <a:lnTo>
                      <a:pt x="1994" y="369"/>
                    </a:lnTo>
                    <a:lnTo>
                      <a:pt x="2017" y="381"/>
                    </a:lnTo>
                    <a:lnTo>
                      <a:pt x="2027" y="386"/>
                    </a:lnTo>
                    <a:lnTo>
                      <a:pt x="2036" y="392"/>
                    </a:lnTo>
                    <a:lnTo>
                      <a:pt x="2044" y="397"/>
                    </a:lnTo>
                    <a:lnTo>
                      <a:pt x="2051" y="403"/>
                    </a:lnTo>
                    <a:lnTo>
                      <a:pt x="2057" y="409"/>
                    </a:lnTo>
                    <a:lnTo>
                      <a:pt x="2062" y="417"/>
                    </a:lnTo>
                    <a:lnTo>
                      <a:pt x="2067" y="423"/>
                    </a:lnTo>
                    <a:lnTo>
                      <a:pt x="2070" y="430"/>
                    </a:lnTo>
                    <a:lnTo>
                      <a:pt x="2073" y="437"/>
                    </a:lnTo>
                    <a:lnTo>
                      <a:pt x="2075" y="445"/>
                    </a:lnTo>
                    <a:lnTo>
                      <a:pt x="2077" y="454"/>
                    </a:lnTo>
                    <a:lnTo>
                      <a:pt x="2077" y="462"/>
                    </a:lnTo>
                    <a:lnTo>
                      <a:pt x="2077" y="471"/>
                    </a:lnTo>
                    <a:lnTo>
                      <a:pt x="2074" y="480"/>
                    </a:lnTo>
                    <a:lnTo>
                      <a:pt x="2072" y="489"/>
                    </a:lnTo>
                    <a:lnTo>
                      <a:pt x="2069" y="497"/>
                    </a:lnTo>
                    <a:lnTo>
                      <a:pt x="2065" y="504"/>
                    </a:lnTo>
                    <a:lnTo>
                      <a:pt x="2060" y="511"/>
                    </a:lnTo>
                    <a:lnTo>
                      <a:pt x="2054" y="517"/>
                    </a:lnTo>
                    <a:lnTo>
                      <a:pt x="2048" y="524"/>
                    </a:lnTo>
                    <a:lnTo>
                      <a:pt x="2040" y="529"/>
                    </a:lnTo>
                    <a:lnTo>
                      <a:pt x="2031" y="533"/>
                    </a:lnTo>
                    <a:lnTo>
                      <a:pt x="2022" y="537"/>
                    </a:lnTo>
                    <a:lnTo>
                      <a:pt x="2012" y="540"/>
                    </a:lnTo>
                    <a:lnTo>
                      <a:pt x="2002" y="543"/>
                    </a:lnTo>
                    <a:lnTo>
                      <a:pt x="1989" y="545"/>
                    </a:lnTo>
                    <a:lnTo>
                      <a:pt x="1977" y="546"/>
                    </a:lnTo>
                    <a:lnTo>
                      <a:pt x="1965" y="546"/>
                    </a:lnTo>
                    <a:lnTo>
                      <a:pt x="1943" y="546"/>
                    </a:lnTo>
                    <a:lnTo>
                      <a:pt x="1921" y="543"/>
                    </a:lnTo>
                    <a:lnTo>
                      <a:pt x="1901" y="540"/>
                    </a:lnTo>
                    <a:lnTo>
                      <a:pt x="1881" y="535"/>
                    </a:lnTo>
                    <a:lnTo>
                      <a:pt x="1863" y="529"/>
                    </a:lnTo>
                    <a:lnTo>
                      <a:pt x="1845" y="523"/>
                    </a:lnTo>
                    <a:lnTo>
                      <a:pt x="1829" y="514"/>
                    </a:lnTo>
                    <a:lnTo>
                      <a:pt x="1815" y="507"/>
                    </a:lnTo>
                    <a:lnTo>
                      <a:pt x="1789" y="601"/>
                    </a:lnTo>
                    <a:close/>
                    <a:moveTo>
                      <a:pt x="1300" y="631"/>
                    </a:moveTo>
                    <a:lnTo>
                      <a:pt x="1300" y="408"/>
                    </a:lnTo>
                    <a:lnTo>
                      <a:pt x="1300" y="371"/>
                    </a:lnTo>
                    <a:lnTo>
                      <a:pt x="1299" y="335"/>
                    </a:lnTo>
                    <a:lnTo>
                      <a:pt x="1299" y="301"/>
                    </a:lnTo>
                    <a:lnTo>
                      <a:pt x="1298" y="269"/>
                    </a:lnTo>
                    <a:lnTo>
                      <a:pt x="1298" y="237"/>
                    </a:lnTo>
                    <a:lnTo>
                      <a:pt x="1297" y="205"/>
                    </a:lnTo>
                    <a:lnTo>
                      <a:pt x="1295" y="175"/>
                    </a:lnTo>
                    <a:lnTo>
                      <a:pt x="1294" y="144"/>
                    </a:lnTo>
                    <a:lnTo>
                      <a:pt x="1297" y="144"/>
                    </a:lnTo>
                    <a:lnTo>
                      <a:pt x="1308" y="170"/>
                    </a:lnTo>
                    <a:lnTo>
                      <a:pt x="1321" y="198"/>
                    </a:lnTo>
                    <a:lnTo>
                      <a:pt x="1335" y="224"/>
                    </a:lnTo>
                    <a:lnTo>
                      <a:pt x="1348" y="251"/>
                    </a:lnTo>
                    <a:lnTo>
                      <a:pt x="1362" y="279"/>
                    </a:lnTo>
                    <a:lnTo>
                      <a:pt x="1378" y="306"/>
                    </a:lnTo>
                    <a:lnTo>
                      <a:pt x="1392" y="332"/>
                    </a:lnTo>
                    <a:lnTo>
                      <a:pt x="1408" y="358"/>
                    </a:lnTo>
                    <a:lnTo>
                      <a:pt x="1569" y="631"/>
                    </a:lnTo>
                    <a:lnTo>
                      <a:pt x="1686" y="631"/>
                    </a:lnTo>
                    <a:lnTo>
                      <a:pt x="1686" y="10"/>
                    </a:lnTo>
                    <a:lnTo>
                      <a:pt x="1582" y="10"/>
                    </a:lnTo>
                    <a:lnTo>
                      <a:pt x="1582" y="226"/>
                    </a:lnTo>
                    <a:lnTo>
                      <a:pt x="1582" y="261"/>
                    </a:lnTo>
                    <a:lnTo>
                      <a:pt x="1582" y="295"/>
                    </a:lnTo>
                    <a:lnTo>
                      <a:pt x="1583" y="328"/>
                    </a:lnTo>
                    <a:lnTo>
                      <a:pt x="1584" y="360"/>
                    </a:lnTo>
                    <a:lnTo>
                      <a:pt x="1585" y="391"/>
                    </a:lnTo>
                    <a:lnTo>
                      <a:pt x="1587" y="422"/>
                    </a:lnTo>
                    <a:lnTo>
                      <a:pt x="1589" y="453"/>
                    </a:lnTo>
                    <a:lnTo>
                      <a:pt x="1592" y="484"/>
                    </a:lnTo>
                    <a:lnTo>
                      <a:pt x="1589" y="485"/>
                    </a:lnTo>
                    <a:lnTo>
                      <a:pt x="1578" y="459"/>
                    </a:lnTo>
                    <a:lnTo>
                      <a:pt x="1567" y="433"/>
                    </a:lnTo>
                    <a:lnTo>
                      <a:pt x="1555" y="407"/>
                    </a:lnTo>
                    <a:lnTo>
                      <a:pt x="1541" y="381"/>
                    </a:lnTo>
                    <a:lnTo>
                      <a:pt x="1528" y="355"/>
                    </a:lnTo>
                    <a:lnTo>
                      <a:pt x="1513" y="328"/>
                    </a:lnTo>
                    <a:lnTo>
                      <a:pt x="1499" y="302"/>
                    </a:lnTo>
                    <a:lnTo>
                      <a:pt x="1484" y="277"/>
                    </a:lnTo>
                    <a:lnTo>
                      <a:pt x="1324" y="10"/>
                    </a:lnTo>
                    <a:lnTo>
                      <a:pt x="1195" y="10"/>
                    </a:lnTo>
                    <a:lnTo>
                      <a:pt x="1195" y="631"/>
                    </a:lnTo>
                    <a:lnTo>
                      <a:pt x="1300" y="631"/>
                    </a:lnTo>
                    <a:close/>
                    <a:moveTo>
                      <a:pt x="804" y="550"/>
                    </a:moveTo>
                    <a:lnTo>
                      <a:pt x="795" y="549"/>
                    </a:lnTo>
                    <a:lnTo>
                      <a:pt x="785" y="549"/>
                    </a:lnTo>
                    <a:lnTo>
                      <a:pt x="776" y="547"/>
                    </a:lnTo>
                    <a:lnTo>
                      <a:pt x="766" y="545"/>
                    </a:lnTo>
                    <a:lnTo>
                      <a:pt x="757" y="543"/>
                    </a:lnTo>
                    <a:lnTo>
                      <a:pt x="749" y="540"/>
                    </a:lnTo>
                    <a:lnTo>
                      <a:pt x="741" y="536"/>
                    </a:lnTo>
                    <a:lnTo>
                      <a:pt x="733" y="532"/>
                    </a:lnTo>
                    <a:lnTo>
                      <a:pt x="724" y="527"/>
                    </a:lnTo>
                    <a:lnTo>
                      <a:pt x="717" y="523"/>
                    </a:lnTo>
                    <a:lnTo>
                      <a:pt x="710" y="516"/>
                    </a:lnTo>
                    <a:lnTo>
                      <a:pt x="703" y="510"/>
                    </a:lnTo>
                    <a:lnTo>
                      <a:pt x="690" y="497"/>
                    </a:lnTo>
                    <a:lnTo>
                      <a:pt x="679" y="482"/>
                    </a:lnTo>
                    <a:lnTo>
                      <a:pt x="668" y="466"/>
                    </a:lnTo>
                    <a:lnTo>
                      <a:pt x="660" y="449"/>
                    </a:lnTo>
                    <a:lnTo>
                      <a:pt x="651" y="430"/>
                    </a:lnTo>
                    <a:lnTo>
                      <a:pt x="645" y="410"/>
                    </a:lnTo>
                    <a:lnTo>
                      <a:pt x="640" y="389"/>
                    </a:lnTo>
                    <a:lnTo>
                      <a:pt x="637" y="367"/>
                    </a:lnTo>
                    <a:lnTo>
                      <a:pt x="634" y="346"/>
                    </a:lnTo>
                    <a:lnTo>
                      <a:pt x="634" y="322"/>
                    </a:lnTo>
                    <a:lnTo>
                      <a:pt x="634" y="299"/>
                    </a:lnTo>
                    <a:lnTo>
                      <a:pt x="636" y="277"/>
                    </a:lnTo>
                    <a:lnTo>
                      <a:pt x="640" y="255"/>
                    </a:lnTo>
                    <a:lnTo>
                      <a:pt x="645" y="235"/>
                    </a:lnTo>
                    <a:lnTo>
                      <a:pt x="651" y="214"/>
                    </a:lnTo>
                    <a:lnTo>
                      <a:pt x="659" y="194"/>
                    </a:lnTo>
                    <a:lnTo>
                      <a:pt x="668" y="177"/>
                    </a:lnTo>
                    <a:lnTo>
                      <a:pt x="677" y="160"/>
                    </a:lnTo>
                    <a:lnTo>
                      <a:pt x="689" y="145"/>
                    </a:lnTo>
                    <a:lnTo>
                      <a:pt x="702" y="132"/>
                    </a:lnTo>
                    <a:lnTo>
                      <a:pt x="709" y="126"/>
                    </a:lnTo>
                    <a:lnTo>
                      <a:pt x="716" y="119"/>
                    </a:lnTo>
                    <a:lnTo>
                      <a:pt x="723" y="114"/>
                    </a:lnTo>
                    <a:lnTo>
                      <a:pt x="732" y="109"/>
                    </a:lnTo>
                    <a:lnTo>
                      <a:pt x="740" y="105"/>
                    </a:lnTo>
                    <a:lnTo>
                      <a:pt x="748" y="102"/>
                    </a:lnTo>
                    <a:lnTo>
                      <a:pt x="757" y="99"/>
                    </a:lnTo>
                    <a:lnTo>
                      <a:pt x="766" y="96"/>
                    </a:lnTo>
                    <a:lnTo>
                      <a:pt x="776" y="94"/>
                    </a:lnTo>
                    <a:lnTo>
                      <a:pt x="786" y="92"/>
                    </a:lnTo>
                    <a:lnTo>
                      <a:pt x="795" y="91"/>
                    </a:lnTo>
                    <a:lnTo>
                      <a:pt x="807" y="91"/>
                    </a:lnTo>
                    <a:lnTo>
                      <a:pt x="817" y="91"/>
                    </a:lnTo>
                    <a:lnTo>
                      <a:pt x="827" y="92"/>
                    </a:lnTo>
                    <a:lnTo>
                      <a:pt x="836" y="94"/>
                    </a:lnTo>
                    <a:lnTo>
                      <a:pt x="846" y="96"/>
                    </a:lnTo>
                    <a:lnTo>
                      <a:pt x="855" y="99"/>
                    </a:lnTo>
                    <a:lnTo>
                      <a:pt x="864" y="102"/>
                    </a:lnTo>
                    <a:lnTo>
                      <a:pt x="872" y="106"/>
                    </a:lnTo>
                    <a:lnTo>
                      <a:pt x="881" y="110"/>
                    </a:lnTo>
                    <a:lnTo>
                      <a:pt x="889" y="114"/>
                    </a:lnTo>
                    <a:lnTo>
                      <a:pt x="896" y="120"/>
                    </a:lnTo>
                    <a:lnTo>
                      <a:pt x="903" y="126"/>
                    </a:lnTo>
                    <a:lnTo>
                      <a:pt x="910" y="132"/>
                    </a:lnTo>
                    <a:lnTo>
                      <a:pt x="923" y="145"/>
                    </a:lnTo>
                    <a:lnTo>
                      <a:pt x="934" y="160"/>
                    </a:lnTo>
                    <a:lnTo>
                      <a:pt x="944" y="177"/>
                    </a:lnTo>
                    <a:lnTo>
                      <a:pt x="952" y="194"/>
                    </a:lnTo>
                    <a:lnTo>
                      <a:pt x="961" y="214"/>
                    </a:lnTo>
                    <a:lnTo>
                      <a:pt x="967" y="234"/>
                    </a:lnTo>
                    <a:lnTo>
                      <a:pt x="971" y="254"/>
                    </a:lnTo>
                    <a:lnTo>
                      <a:pt x="974" y="275"/>
                    </a:lnTo>
                    <a:lnTo>
                      <a:pt x="976" y="296"/>
                    </a:lnTo>
                    <a:lnTo>
                      <a:pt x="977" y="318"/>
                    </a:lnTo>
                    <a:lnTo>
                      <a:pt x="976" y="343"/>
                    </a:lnTo>
                    <a:lnTo>
                      <a:pt x="974" y="365"/>
                    </a:lnTo>
                    <a:lnTo>
                      <a:pt x="971" y="388"/>
                    </a:lnTo>
                    <a:lnTo>
                      <a:pt x="966" y="409"/>
                    </a:lnTo>
                    <a:lnTo>
                      <a:pt x="960" y="430"/>
                    </a:lnTo>
                    <a:lnTo>
                      <a:pt x="951" y="449"/>
                    </a:lnTo>
                    <a:lnTo>
                      <a:pt x="943" y="467"/>
                    </a:lnTo>
                    <a:lnTo>
                      <a:pt x="933" y="482"/>
                    </a:lnTo>
                    <a:lnTo>
                      <a:pt x="921" y="498"/>
                    </a:lnTo>
                    <a:lnTo>
                      <a:pt x="908" y="511"/>
                    </a:lnTo>
                    <a:lnTo>
                      <a:pt x="901" y="517"/>
                    </a:lnTo>
                    <a:lnTo>
                      <a:pt x="894" y="523"/>
                    </a:lnTo>
                    <a:lnTo>
                      <a:pt x="887" y="528"/>
                    </a:lnTo>
                    <a:lnTo>
                      <a:pt x="878" y="532"/>
                    </a:lnTo>
                    <a:lnTo>
                      <a:pt x="870" y="536"/>
                    </a:lnTo>
                    <a:lnTo>
                      <a:pt x="862" y="540"/>
                    </a:lnTo>
                    <a:lnTo>
                      <a:pt x="854" y="543"/>
                    </a:lnTo>
                    <a:lnTo>
                      <a:pt x="845" y="545"/>
                    </a:lnTo>
                    <a:lnTo>
                      <a:pt x="835" y="547"/>
                    </a:lnTo>
                    <a:lnTo>
                      <a:pt x="826" y="549"/>
                    </a:lnTo>
                    <a:lnTo>
                      <a:pt x="816" y="549"/>
                    </a:lnTo>
                    <a:lnTo>
                      <a:pt x="805" y="550"/>
                    </a:lnTo>
                    <a:lnTo>
                      <a:pt x="804" y="550"/>
                    </a:lnTo>
                    <a:close/>
                    <a:moveTo>
                      <a:pt x="802" y="641"/>
                    </a:moveTo>
                    <a:lnTo>
                      <a:pt x="818" y="641"/>
                    </a:lnTo>
                    <a:lnTo>
                      <a:pt x="833" y="640"/>
                    </a:lnTo>
                    <a:lnTo>
                      <a:pt x="849" y="638"/>
                    </a:lnTo>
                    <a:lnTo>
                      <a:pt x="863" y="636"/>
                    </a:lnTo>
                    <a:lnTo>
                      <a:pt x="878" y="633"/>
                    </a:lnTo>
                    <a:lnTo>
                      <a:pt x="893" y="629"/>
                    </a:lnTo>
                    <a:lnTo>
                      <a:pt x="906" y="624"/>
                    </a:lnTo>
                    <a:lnTo>
                      <a:pt x="920" y="619"/>
                    </a:lnTo>
                    <a:lnTo>
                      <a:pt x="933" y="613"/>
                    </a:lnTo>
                    <a:lnTo>
                      <a:pt x="946" y="607"/>
                    </a:lnTo>
                    <a:lnTo>
                      <a:pt x="959" y="600"/>
                    </a:lnTo>
                    <a:lnTo>
                      <a:pt x="970" y="593"/>
                    </a:lnTo>
                    <a:lnTo>
                      <a:pt x="982" y="584"/>
                    </a:lnTo>
                    <a:lnTo>
                      <a:pt x="993" y="575"/>
                    </a:lnTo>
                    <a:lnTo>
                      <a:pt x="1004" y="566"/>
                    </a:lnTo>
                    <a:lnTo>
                      <a:pt x="1013" y="556"/>
                    </a:lnTo>
                    <a:lnTo>
                      <a:pt x="1023" y="545"/>
                    </a:lnTo>
                    <a:lnTo>
                      <a:pt x="1033" y="533"/>
                    </a:lnTo>
                    <a:lnTo>
                      <a:pt x="1041" y="522"/>
                    </a:lnTo>
                    <a:lnTo>
                      <a:pt x="1049" y="509"/>
                    </a:lnTo>
                    <a:lnTo>
                      <a:pt x="1056" y="496"/>
                    </a:lnTo>
                    <a:lnTo>
                      <a:pt x="1063" y="482"/>
                    </a:lnTo>
                    <a:lnTo>
                      <a:pt x="1070" y="468"/>
                    </a:lnTo>
                    <a:lnTo>
                      <a:pt x="1076" y="453"/>
                    </a:lnTo>
                    <a:lnTo>
                      <a:pt x="1081" y="437"/>
                    </a:lnTo>
                    <a:lnTo>
                      <a:pt x="1085" y="422"/>
                    </a:lnTo>
                    <a:lnTo>
                      <a:pt x="1089" y="405"/>
                    </a:lnTo>
                    <a:lnTo>
                      <a:pt x="1092" y="388"/>
                    </a:lnTo>
                    <a:lnTo>
                      <a:pt x="1094" y="370"/>
                    </a:lnTo>
                    <a:lnTo>
                      <a:pt x="1096" y="352"/>
                    </a:lnTo>
                    <a:lnTo>
                      <a:pt x="1097" y="333"/>
                    </a:lnTo>
                    <a:lnTo>
                      <a:pt x="1097" y="314"/>
                    </a:lnTo>
                    <a:lnTo>
                      <a:pt x="1097" y="297"/>
                    </a:lnTo>
                    <a:lnTo>
                      <a:pt x="1096" y="281"/>
                    </a:lnTo>
                    <a:lnTo>
                      <a:pt x="1095" y="265"/>
                    </a:lnTo>
                    <a:lnTo>
                      <a:pt x="1093" y="250"/>
                    </a:lnTo>
                    <a:lnTo>
                      <a:pt x="1090" y="235"/>
                    </a:lnTo>
                    <a:lnTo>
                      <a:pt x="1087" y="219"/>
                    </a:lnTo>
                    <a:lnTo>
                      <a:pt x="1083" y="205"/>
                    </a:lnTo>
                    <a:lnTo>
                      <a:pt x="1078" y="190"/>
                    </a:lnTo>
                    <a:lnTo>
                      <a:pt x="1073" y="176"/>
                    </a:lnTo>
                    <a:lnTo>
                      <a:pt x="1068" y="163"/>
                    </a:lnTo>
                    <a:lnTo>
                      <a:pt x="1061" y="149"/>
                    </a:lnTo>
                    <a:lnTo>
                      <a:pt x="1054" y="137"/>
                    </a:lnTo>
                    <a:lnTo>
                      <a:pt x="1047" y="124"/>
                    </a:lnTo>
                    <a:lnTo>
                      <a:pt x="1039" y="113"/>
                    </a:lnTo>
                    <a:lnTo>
                      <a:pt x="1031" y="102"/>
                    </a:lnTo>
                    <a:lnTo>
                      <a:pt x="1021" y="91"/>
                    </a:lnTo>
                    <a:lnTo>
                      <a:pt x="1012" y="80"/>
                    </a:lnTo>
                    <a:lnTo>
                      <a:pt x="1002" y="71"/>
                    </a:lnTo>
                    <a:lnTo>
                      <a:pt x="991" y="62"/>
                    </a:lnTo>
                    <a:lnTo>
                      <a:pt x="980" y="52"/>
                    </a:lnTo>
                    <a:lnTo>
                      <a:pt x="969" y="44"/>
                    </a:lnTo>
                    <a:lnTo>
                      <a:pt x="957" y="37"/>
                    </a:lnTo>
                    <a:lnTo>
                      <a:pt x="944" y="30"/>
                    </a:lnTo>
                    <a:lnTo>
                      <a:pt x="932" y="24"/>
                    </a:lnTo>
                    <a:lnTo>
                      <a:pt x="917" y="19"/>
                    </a:lnTo>
                    <a:lnTo>
                      <a:pt x="904" y="13"/>
                    </a:lnTo>
                    <a:lnTo>
                      <a:pt x="890" y="9"/>
                    </a:lnTo>
                    <a:lnTo>
                      <a:pt x="874" y="6"/>
                    </a:lnTo>
                    <a:lnTo>
                      <a:pt x="859" y="3"/>
                    </a:lnTo>
                    <a:lnTo>
                      <a:pt x="844" y="2"/>
                    </a:lnTo>
                    <a:lnTo>
                      <a:pt x="827" y="0"/>
                    </a:lnTo>
                    <a:lnTo>
                      <a:pt x="811" y="0"/>
                    </a:lnTo>
                    <a:lnTo>
                      <a:pt x="794" y="0"/>
                    </a:lnTo>
                    <a:lnTo>
                      <a:pt x="778" y="2"/>
                    </a:lnTo>
                    <a:lnTo>
                      <a:pt x="762" y="3"/>
                    </a:lnTo>
                    <a:lnTo>
                      <a:pt x="747" y="6"/>
                    </a:lnTo>
                    <a:lnTo>
                      <a:pt x="733" y="9"/>
                    </a:lnTo>
                    <a:lnTo>
                      <a:pt x="718" y="13"/>
                    </a:lnTo>
                    <a:lnTo>
                      <a:pt x="704" y="19"/>
                    </a:lnTo>
                    <a:lnTo>
                      <a:pt x="690" y="24"/>
                    </a:lnTo>
                    <a:lnTo>
                      <a:pt x="677" y="30"/>
                    </a:lnTo>
                    <a:lnTo>
                      <a:pt x="665" y="37"/>
                    </a:lnTo>
                    <a:lnTo>
                      <a:pt x="652" y="44"/>
                    </a:lnTo>
                    <a:lnTo>
                      <a:pt x="640" y="52"/>
                    </a:lnTo>
                    <a:lnTo>
                      <a:pt x="629" y="62"/>
                    </a:lnTo>
                    <a:lnTo>
                      <a:pt x="617" y="71"/>
                    </a:lnTo>
                    <a:lnTo>
                      <a:pt x="607" y="80"/>
                    </a:lnTo>
                    <a:lnTo>
                      <a:pt x="597" y="92"/>
                    </a:lnTo>
                    <a:lnTo>
                      <a:pt x="588" y="102"/>
                    </a:lnTo>
                    <a:lnTo>
                      <a:pt x="578" y="114"/>
                    </a:lnTo>
                    <a:lnTo>
                      <a:pt x="570" y="126"/>
                    </a:lnTo>
                    <a:lnTo>
                      <a:pt x="562" y="139"/>
                    </a:lnTo>
                    <a:lnTo>
                      <a:pt x="555" y="151"/>
                    </a:lnTo>
                    <a:lnTo>
                      <a:pt x="549" y="166"/>
                    </a:lnTo>
                    <a:lnTo>
                      <a:pt x="542" y="179"/>
                    </a:lnTo>
                    <a:lnTo>
                      <a:pt x="536" y="194"/>
                    </a:lnTo>
                    <a:lnTo>
                      <a:pt x="531" y="209"/>
                    </a:lnTo>
                    <a:lnTo>
                      <a:pt x="527" y="224"/>
                    </a:lnTo>
                    <a:lnTo>
                      <a:pt x="524" y="241"/>
                    </a:lnTo>
                    <a:lnTo>
                      <a:pt x="521" y="256"/>
                    </a:lnTo>
                    <a:lnTo>
                      <a:pt x="518" y="273"/>
                    </a:lnTo>
                    <a:lnTo>
                      <a:pt x="517" y="290"/>
                    </a:lnTo>
                    <a:lnTo>
                      <a:pt x="516" y="308"/>
                    </a:lnTo>
                    <a:lnTo>
                      <a:pt x="515" y="325"/>
                    </a:lnTo>
                    <a:lnTo>
                      <a:pt x="516" y="342"/>
                    </a:lnTo>
                    <a:lnTo>
                      <a:pt x="517" y="359"/>
                    </a:lnTo>
                    <a:lnTo>
                      <a:pt x="518" y="374"/>
                    </a:lnTo>
                    <a:lnTo>
                      <a:pt x="520" y="391"/>
                    </a:lnTo>
                    <a:lnTo>
                      <a:pt x="523" y="406"/>
                    </a:lnTo>
                    <a:lnTo>
                      <a:pt x="526" y="422"/>
                    </a:lnTo>
                    <a:lnTo>
                      <a:pt x="530" y="436"/>
                    </a:lnTo>
                    <a:lnTo>
                      <a:pt x="535" y="452"/>
                    </a:lnTo>
                    <a:lnTo>
                      <a:pt x="540" y="465"/>
                    </a:lnTo>
                    <a:lnTo>
                      <a:pt x="547" y="479"/>
                    </a:lnTo>
                    <a:lnTo>
                      <a:pt x="553" y="492"/>
                    </a:lnTo>
                    <a:lnTo>
                      <a:pt x="559" y="505"/>
                    </a:lnTo>
                    <a:lnTo>
                      <a:pt x="567" y="517"/>
                    </a:lnTo>
                    <a:lnTo>
                      <a:pt x="575" y="529"/>
                    </a:lnTo>
                    <a:lnTo>
                      <a:pt x="584" y="540"/>
                    </a:lnTo>
                    <a:lnTo>
                      <a:pt x="593" y="551"/>
                    </a:lnTo>
                    <a:lnTo>
                      <a:pt x="602" y="562"/>
                    </a:lnTo>
                    <a:lnTo>
                      <a:pt x="612" y="571"/>
                    </a:lnTo>
                    <a:lnTo>
                      <a:pt x="623" y="580"/>
                    </a:lnTo>
                    <a:lnTo>
                      <a:pt x="634" y="588"/>
                    </a:lnTo>
                    <a:lnTo>
                      <a:pt x="645" y="597"/>
                    </a:lnTo>
                    <a:lnTo>
                      <a:pt x="658" y="604"/>
                    </a:lnTo>
                    <a:lnTo>
                      <a:pt x="670" y="611"/>
                    </a:lnTo>
                    <a:lnTo>
                      <a:pt x="682" y="617"/>
                    </a:lnTo>
                    <a:lnTo>
                      <a:pt x="696" y="622"/>
                    </a:lnTo>
                    <a:lnTo>
                      <a:pt x="710" y="628"/>
                    </a:lnTo>
                    <a:lnTo>
                      <a:pt x="724" y="632"/>
                    </a:lnTo>
                    <a:lnTo>
                      <a:pt x="739" y="635"/>
                    </a:lnTo>
                    <a:lnTo>
                      <a:pt x="753" y="638"/>
                    </a:lnTo>
                    <a:lnTo>
                      <a:pt x="769" y="640"/>
                    </a:lnTo>
                    <a:lnTo>
                      <a:pt x="785" y="641"/>
                    </a:lnTo>
                    <a:lnTo>
                      <a:pt x="801" y="641"/>
                    </a:lnTo>
                    <a:lnTo>
                      <a:pt x="802" y="641"/>
                    </a:lnTo>
                    <a:close/>
                    <a:moveTo>
                      <a:pt x="458" y="523"/>
                    </a:moveTo>
                    <a:lnTo>
                      <a:pt x="447" y="528"/>
                    </a:lnTo>
                    <a:lnTo>
                      <a:pt x="434" y="532"/>
                    </a:lnTo>
                    <a:lnTo>
                      <a:pt x="418" y="536"/>
                    </a:lnTo>
                    <a:lnTo>
                      <a:pt x="403" y="539"/>
                    </a:lnTo>
                    <a:lnTo>
                      <a:pt x="386" y="542"/>
                    </a:lnTo>
                    <a:lnTo>
                      <a:pt x="370" y="544"/>
                    </a:lnTo>
                    <a:lnTo>
                      <a:pt x="352" y="545"/>
                    </a:lnTo>
                    <a:lnTo>
                      <a:pt x="335" y="545"/>
                    </a:lnTo>
                    <a:lnTo>
                      <a:pt x="323" y="545"/>
                    </a:lnTo>
                    <a:lnTo>
                      <a:pt x="310" y="544"/>
                    </a:lnTo>
                    <a:lnTo>
                      <a:pt x="298" y="543"/>
                    </a:lnTo>
                    <a:lnTo>
                      <a:pt x="287" y="541"/>
                    </a:lnTo>
                    <a:lnTo>
                      <a:pt x="275" y="539"/>
                    </a:lnTo>
                    <a:lnTo>
                      <a:pt x="265" y="537"/>
                    </a:lnTo>
                    <a:lnTo>
                      <a:pt x="254" y="534"/>
                    </a:lnTo>
                    <a:lnTo>
                      <a:pt x="243" y="530"/>
                    </a:lnTo>
                    <a:lnTo>
                      <a:pt x="234" y="526"/>
                    </a:lnTo>
                    <a:lnTo>
                      <a:pt x="225" y="522"/>
                    </a:lnTo>
                    <a:lnTo>
                      <a:pt x="216" y="516"/>
                    </a:lnTo>
                    <a:lnTo>
                      <a:pt x="207" y="511"/>
                    </a:lnTo>
                    <a:lnTo>
                      <a:pt x="198" y="505"/>
                    </a:lnTo>
                    <a:lnTo>
                      <a:pt x="191" y="499"/>
                    </a:lnTo>
                    <a:lnTo>
                      <a:pt x="183" y="492"/>
                    </a:lnTo>
                    <a:lnTo>
                      <a:pt x="177" y="486"/>
                    </a:lnTo>
                    <a:lnTo>
                      <a:pt x="169" y="477"/>
                    </a:lnTo>
                    <a:lnTo>
                      <a:pt x="163" y="470"/>
                    </a:lnTo>
                    <a:lnTo>
                      <a:pt x="157" y="462"/>
                    </a:lnTo>
                    <a:lnTo>
                      <a:pt x="152" y="453"/>
                    </a:lnTo>
                    <a:lnTo>
                      <a:pt x="147" y="443"/>
                    </a:lnTo>
                    <a:lnTo>
                      <a:pt x="142" y="434"/>
                    </a:lnTo>
                    <a:lnTo>
                      <a:pt x="138" y="425"/>
                    </a:lnTo>
                    <a:lnTo>
                      <a:pt x="134" y="415"/>
                    </a:lnTo>
                    <a:lnTo>
                      <a:pt x="127" y="393"/>
                    </a:lnTo>
                    <a:lnTo>
                      <a:pt x="123" y="371"/>
                    </a:lnTo>
                    <a:lnTo>
                      <a:pt x="120" y="347"/>
                    </a:lnTo>
                    <a:lnTo>
                      <a:pt x="119" y="322"/>
                    </a:lnTo>
                    <a:lnTo>
                      <a:pt x="119" y="309"/>
                    </a:lnTo>
                    <a:lnTo>
                      <a:pt x="120" y="295"/>
                    </a:lnTo>
                    <a:lnTo>
                      <a:pt x="122" y="282"/>
                    </a:lnTo>
                    <a:lnTo>
                      <a:pt x="123" y="270"/>
                    </a:lnTo>
                    <a:lnTo>
                      <a:pt x="125" y="257"/>
                    </a:lnTo>
                    <a:lnTo>
                      <a:pt x="128" y="246"/>
                    </a:lnTo>
                    <a:lnTo>
                      <a:pt x="131" y="235"/>
                    </a:lnTo>
                    <a:lnTo>
                      <a:pt x="136" y="223"/>
                    </a:lnTo>
                    <a:lnTo>
                      <a:pt x="140" y="213"/>
                    </a:lnTo>
                    <a:lnTo>
                      <a:pt x="145" y="203"/>
                    </a:lnTo>
                    <a:lnTo>
                      <a:pt x="149" y="193"/>
                    </a:lnTo>
                    <a:lnTo>
                      <a:pt x="155" y="184"/>
                    </a:lnTo>
                    <a:lnTo>
                      <a:pt x="160" y="176"/>
                    </a:lnTo>
                    <a:lnTo>
                      <a:pt x="167" y="168"/>
                    </a:lnTo>
                    <a:lnTo>
                      <a:pt x="174" y="159"/>
                    </a:lnTo>
                    <a:lnTo>
                      <a:pt x="181" y="152"/>
                    </a:lnTo>
                    <a:lnTo>
                      <a:pt x="188" y="145"/>
                    </a:lnTo>
                    <a:lnTo>
                      <a:pt x="196" y="139"/>
                    </a:lnTo>
                    <a:lnTo>
                      <a:pt x="204" y="133"/>
                    </a:lnTo>
                    <a:lnTo>
                      <a:pt x="213" y="127"/>
                    </a:lnTo>
                    <a:lnTo>
                      <a:pt x="221" y="121"/>
                    </a:lnTo>
                    <a:lnTo>
                      <a:pt x="230" y="117"/>
                    </a:lnTo>
                    <a:lnTo>
                      <a:pt x="239" y="112"/>
                    </a:lnTo>
                    <a:lnTo>
                      <a:pt x="250" y="109"/>
                    </a:lnTo>
                    <a:lnTo>
                      <a:pt x="270" y="102"/>
                    </a:lnTo>
                    <a:lnTo>
                      <a:pt x="291" y="98"/>
                    </a:lnTo>
                    <a:lnTo>
                      <a:pt x="313" y="95"/>
                    </a:lnTo>
                    <a:lnTo>
                      <a:pt x="337" y="94"/>
                    </a:lnTo>
                    <a:lnTo>
                      <a:pt x="355" y="95"/>
                    </a:lnTo>
                    <a:lnTo>
                      <a:pt x="373" y="96"/>
                    </a:lnTo>
                    <a:lnTo>
                      <a:pt x="389" y="98"/>
                    </a:lnTo>
                    <a:lnTo>
                      <a:pt x="405" y="101"/>
                    </a:lnTo>
                    <a:lnTo>
                      <a:pt x="420" y="105"/>
                    </a:lnTo>
                    <a:lnTo>
                      <a:pt x="434" y="109"/>
                    </a:lnTo>
                    <a:lnTo>
                      <a:pt x="446" y="113"/>
                    </a:lnTo>
                    <a:lnTo>
                      <a:pt x="457" y="118"/>
                    </a:lnTo>
                    <a:lnTo>
                      <a:pt x="482" y="28"/>
                    </a:lnTo>
                    <a:lnTo>
                      <a:pt x="473" y="24"/>
                    </a:lnTo>
                    <a:lnTo>
                      <a:pt x="459" y="19"/>
                    </a:lnTo>
                    <a:lnTo>
                      <a:pt x="444" y="13"/>
                    </a:lnTo>
                    <a:lnTo>
                      <a:pt x="426" y="9"/>
                    </a:lnTo>
                    <a:lnTo>
                      <a:pt x="406" y="6"/>
                    </a:lnTo>
                    <a:lnTo>
                      <a:pt x="383" y="3"/>
                    </a:lnTo>
                    <a:lnTo>
                      <a:pt x="359" y="1"/>
                    </a:lnTo>
                    <a:lnTo>
                      <a:pt x="332" y="0"/>
                    </a:lnTo>
                    <a:lnTo>
                      <a:pt x="314" y="1"/>
                    </a:lnTo>
                    <a:lnTo>
                      <a:pt x="297" y="2"/>
                    </a:lnTo>
                    <a:lnTo>
                      <a:pt x="280" y="4"/>
                    </a:lnTo>
                    <a:lnTo>
                      <a:pt x="263" y="6"/>
                    </a:lnTo>
                    <a:lnTo>
                      <a:pt x="247" y="9"/>
                    </a:lnTo>
                    <a:lnTo>
                      <a:pt x="231" y="13"/>
                    </a:lnTo>
                    <a:lnTo>
                      <a:pt x="216" y="17"/>
                    </a:lnTo>
                    <a:lnTo>
                      <a:pt x="200" y="23"/>
                    </a:lnTo>
                    <a:lnTo>
                      <a:pt x="185" y="29"/>
                    </a:lnTo>
                    <a:lnTo>
                      <a:pt x="172" y="35"/>
                    </a:lnTo>
                    <a:lnTo>
                      <a:pt x="157" y="42"/>
                    </a:lnTo>
                    <a:lnTo>
                      <a:pt x="144" y="50"/>
                    </a:lnTo>
                    <a:lnTo>
                      <a:pt x="130" y="59"/>
                    </a:lnTo>
                    <a:lnTo>
                      <a:pt x="118" y="68"/>
                    </a:lnTo>
                    <a:lnTo>
                      <a:pt x="107" y="77"/>
                    </a:lnTo>
                    <a:lnTo>
                      <a:pt x="94" y="87"/>
                    </a:lnTo>
                    <a:lnTo>
                      <a:pt x="84" y="99"/>
                    </a:lnTo>
                    <a:lnTo>
                      <a:pt x="74" y="110"/>
                    </a:lnTo>
                    <a:lnTo>
                      <a:pt x="65" y="122"/>
                    </a:lnTo>
                    <a:lnTo>
                      <a:pt x="55" y="135"/>
                    </a:lnTo>
                    <a:lnTo>
                      <a:pt x="47" y="148"/>
                    </a:lnTo>
                    <a:lnTo>
                      <a:pt x="39" y="162"/>
                    </a:lnTo>
                    <a:lnTo>
                      <a:pt x="32" y="176"/>
                    </a:lnTo>
                    <a:lnTo>
                      <a:pt x="26" y="190"/>
                    </a:lnTo>
                    <a:lnTo>
                      <a:pt x="19" y="206"/>
                    </a:lnTo>
                    <a:lnTo>
                      <a:pt x="14" y="222"/>
                    </a:lnTo>
                    <a:lnTo>
                      <a:pt x="10" y="239"/>
                    </a:lnTo>
                    <a:lnTo>
                      <a:pt x="6" y="255"/>
                    </a:lnTo>
                    <a:lnTo>
                      <a:pt x="4" y="273"/>
                    </a:lnTo>
                    <a:lnTo>
                      <a:pt x="2" y="290"/>
                    </a:lnTo>
                    <a:lnTo>
                      <a:pt x="1" y="309"/>
                    </a:lnTo>
                    <a:lnTo>
                      <a:pt x="0" y="328"/>
                    </a:lnTo>
                    <a:lnTo>
                      <a:pt x="1" y="346"/>
                    </a:lnTo>
                    <a:lnTo>
                      <a:pt x="2" y="362"/>
                    </a:lnTo>
                    <a:lnTo>
                      <a:pt x="3" y="380"/>
                    </a:lnTo>
                    <a:lnTo>
                      <a:pt x="6" y="395"/>
                    </a:lnTo>
                    <a:lnTo>
                      <a:pt x="9" y="412"/>
                    </a:lnTo>
                    <a:lnTo>
                      <a:pt x="12" y="427"/>
                    </a:lnTo>
                    <a:lnTo>
                      <a:pt x="16" y="441"/>
                    </a:lnTo>
                    <a:lnTo>
                      <a:pt x="22" y="457"/>
                    </a:lnTo>
                    <a:lnTo>
                      <a:pt x="28" y="470"/>
                    </a:lnTo>
                    <a:lnTo>
                      <a:pt x="34" y="484"/>
                    </a:lnTo>
                    <a:lnTo>
                      <a:pt x="41" y="497"/>
                    </a:lnTo>
                    <a:lnTo>
                      <a:pt x="48" y="509"/>
                    </a:lnTo>
                    <a:lnTo>
                      <a:pt x="56" y="522"/>
                    </a:lnTo>
                    <a:lnTo>
                      <a:pt x="66" y="534"/>
                    </a:lnTo>
                    <a:lnTo>
                      <a:pt x="75" y="544"/>
                    </a:lnTo>
                    <a:lnTo>
                      <a:pt x="84" y="555"/>
                    </a:lnTo>
                    <a:lnTo>
                      <a:pt x="95" y="565"/>
                    </a:lnTo>
                    <a:lnTo>
                      <a:pt x="106" y="574"/>
                    </a:lnTo>
                    <a:lnTo>
                      <a:pt x="118" y="583"/>
                    </a:lnTo>
                    <a:lnTo>
                      <a:pt x="130" y="592"/>
                    </a:lnTo>
                    <a:lnTo>
                      <a:pt x="143" y="599"/>
                    </a:lnTo>
                    <a:lnTo>
                      <a:pt x="156" y="606"/>
                    </a:lnTo>
                    <a:lnTo>
                      <a:pt x="169" y="612"/>
                    </a:lnTo>
                    <a:lnTo>
                      <a:pt x="184" y="618"/>
                    </a:lnTo>
                    <a:lnTo>
                      <a:pt x="199" y="623"/>
                    </a:lnTo>
                    <a:lnTo>
                      <a:pt x="215" y="628"/>
                    </a:lnTo>
                    <a:lnTo>
                      <a:pt x="230" y="632"/>
                    </a:lnTo>
                    <a:lnTo>
                      <a:pt x="247" y="635"/>
                    </a:lnTo>
                    <a:lnTo>
                      <a:pt x="263" y="637"/>
                    </a:lnTo>
                    <a:lnTo>
                      <a:pt x="280" y="639"/>
                    </a:lnTo>
                    <a:lnTo>
                      <a:pt x="298" y="640"/>
                    </a:lnTo>
                    <a:lnTo>
                      <a:pt x="316" y="641"/>
                    </a:lnTo>
                    <a:lnTo>
                      <a:pt x="344" y="640"/>
                    </a:lnTo>
                    <a:lnTo>
                      <a:pt x="370" y="638"/>
                    </a:lnTo>
                    <a:lnTo>
                      <a:pt x="393" y="635"/>
                    </a:lnTo>
                    <a:lnTo>
                      <a:pt x="415" y="632"/>
                    </a:lnTo>
                    <a:lnTo>
                      <a:pt x="435" y="628"/>
                    </a:lnTo>
                    <a:lnTo>
                      <a:pt x="451" y="622"/>
                    </a:lnTo>
                    <a:lnTo>
                      <a:pt x="465" y="617"/>
                    </a:lnTo>
                    <a:lnTo>
                      <a:pt x="478" y="612"/>
                    </a:lnTo>
                    <a:lnTo>
                      <a:pt x="458" y="52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bg1"/>
                  </a:solidFill>
                  <a:latin typeface="Myriad Pro"/>
                </a:endParaRPr>
              </a:p>
            </p:txBody>
          </p:sp>
          <p:sp>
            <p:nvSpPr>
              <p:cNvPr id="31" name="Freeform 30"/>
              <p:cNvSpPr>
                <a:spLocks noEditPoints="1"/>
              </p:cNvSpPr>
              <p:nvPr/>
            </p:nvSpPr>
            <p:spPr bwMode="auto">
              <a:xfrm>
                <a:off x="68096" y="6652068"/>
                <a:ext cx="493712" cy="123825"/>
              </a:xfrm>
              <a:custGeom>
                <a:avLst/>
                <a:gdLst/>
                <a:ahLst/>
                <a:cxnLst>
                  <a:cxn ang="0">
                    <a:pos x="598" y="179"/>
                  </a:cxn>
                  <a:cxn ang="0">
                    <a:pos x="598" y="0"/>
                  </a:cxn>
                  <a:cxn ang="0">
                    <a:pos x="524" y="0"/>
                  </a:cxn>
                  <a:cxn ang="0">
                    <a:pos x="449" y="0"/>
                  </a:cxn>
                  <a:cxn ang="0">
                    <a:pos x="374" y="0"/>
                  </a:cxn>
                  <a:cxn ang="0">
                    <a:pos x="299" y="0"/>
                  </a:cxn>
                  <a:cxn ang="0">
                    <a:pos x="224" y="0"/>
                  </a:cxn>
                  <a:cxn ang="0">
                    <a:pos x="150" y="0"/>
                  </a:cxn>
                  <a:cxn ang="0">
                    <a:pos x="75" y="0"/>
                  </a:cxn>
                  <a:cxn ang="0">
                    <a:pos x="0" y="0"/>
                  </a:cxn>
                  <a:cxn ang="0">
                    <a:pos x="0" y="179"/>
                  </a:cxn>
                  <a:cxn ang="0">
                    <a:pos x="176" y="179"/>
                  </a:cxn>
                  <a:cxn ang="0">
                    <a:pos x="176" y="621"/>
                  </a:cxn>
                  <a:cxn ang="0">
                    <a:pos x="423" y="621"/>
                  </a:cxn>
                  <a:cxn ang="0">
                    <a:pos x="423" y="179"/>
                  </a:cxn>
                  <a:cxn ang="0">
                    <a:pos x="598" y="179"/>
                  </a:cxn>
                  <a:cxn ang="0">
                    <a:pos x="907" y="250"/>
                  </a:cxn>
                  <a:cxn ang="0">
                    <a:pos x="781" y="621"/>
                  </a:cxn>
                  <a:cxn ang="0">
                    <a:pos x="539" y="621"/>
                  </a:cxn>
                  <a:cxn ang="0">
                    <a:pos x="776" y="0"/>
                  </a:cxn>
                  <a:cxn ang="0">
                    <a:pos x="809" y="0"/>
                  </a:cxn>
                  <a:cxn ang="0">
                    <a:pos x="842" y="0"/>
                  </a:cxn>
                  <a:cxn ang="0">
                    <a:pos x="874" y="0"/>
                  </a:cxn>
                  <a:cxn ang="0">
                    <a:pos x="907" y="0"/>
                  </a:cxn>
                  <a:cxn ang="0">
                    <a:pos x="939" y="0"/>
                  </a:cxn>
                  <a:cxn ang="0">
                    <a:pos x="972" y="0"/>
                  </a:cxn>
                  <a:cxn ang="0">
                    <a:pos x="1005" y="0"/>
                  </a:cxn>
                  <a:cxn ang="0">
                    <a:pos x="1038" y="0"/>
                  </a:cxn>
                  <a:cxn ang="0">
                    <a:pos x="1275" y="621"/>
                  </a:cxn>
                  <a:cxn ang="0">
                    <a:pos x="1033" y="621"/>
                  </a:cxn>
                  <a:cxn ang="0">
                    <a:pos x="907" y="250"/>
                  </a:cxn>
                  <a:cxn ang="0">
                    <a:pos x="1814" y="179"/>
                  </a:cxn>
                  <a:cxn ang="0">
                    <a:pos x="1814" y="0"/>
                  </a:cxn>
                  <a:cxn ang="0">
                    <a:pos x="1740" y="0"/>
                  </a:cxn>
                  <a:cxn ang="0">
                    <a:pos x="1665" y="0"/>
                  </a:cxn>
                  <a:cxn ang="0">
                    <a:pos x="1590" y="0"/>
                  </a:cxn>
                  <a:cxn ang="0">
                    <a:pos x="1515" y="0"/>
                  </a:cxn>
                  <a:cxn ang="0">
                    <a:pos x="1440" y="0"/>
                  </a:cxn>
                  <a:cxn ang="0">
                    <a:pos x="1366" y="0"/>
                  </a:cxn>
                  <a:cxn ang="0">
                    <a:pos x="1291" y="0"/>
                  </a:cxn>
                  <a:cxn ang="0">
                    <a:pos x="1216" y="0"/>
                  </a:cxn>
                  <a:cxn ang="0">
                    <a:pos x="1216" y="179"/>
                  </a:cxn>
                  <a:cxn ang="0">
                    <a:pos x="1391" y="179"/>
                  </a:cxn>
                  <a:cxn ang="0">
                    <a:pos x="1391" y="621"/>
                  </a:cxn>
                  <a:cxn ang="0">
                    <a:pos x="1639" y="621"/>
                  </a:cxn>
                  <a:cxn ang="0">
                    <a:pos x="1639" y="179"/>
                  </a:cxn>
                  <a:cxn ang="0">
                    <a:pos x="1814" y="179"/>
                  </a:cxn>
                  <a:cxn ang="0">
                    <a:pos x="2123" y="250"/>
                  </a:cxn>
                  <a:cxn ang="0">
                    <a:pos x="1996" y="621"/>
                  </a:cxn>
                  <a:cxn ang="0">
                    <a:pos x="1754" y="621"/>
                  </a:cxn>
                  <a:cxn ang="0">
                    <a:pos x="1991" y="0"/>
                  </a:cxn>
                  <a:cxn ang="0">
                    <a:pos x="2024" y="0"/>
                  </a:cxn>
                  <a:cxn ang="0">
                    <a:pos x="2057" y="0"/>
                  </a:cxn>
                  <a:cxn ang="0">
                    <a:pos x="2090" y="0"/>
                  </a:cxn>
                  <a:cxn ang="0">
                    <a:pos x="2123" y="0"/>
                  </a:cxn>
                  <a:cxn ang="0">
                    <a:pos x="2155" y="0"/>
                  </a:cxn>
                  <a:cxn ang="0">
                    <a:pos x="2188" y="0"/>
                  </a:cxn>
                  <a:cxn ang="0">
                    <a:pos x="2220" y="0"/>
                  </a:cxn>
                  <a:cxn ang="0">
                    <a:pos x="2253" y="0"/>
                  </a:cxn>
                  <a:cxn ang="0">
                    <a:pos x="2491" y="621"/>
                  </a:cxn>
                  <a:cxn ang="0">
                    <a:pos x="2248" y="621"/>
                  </a:cxn>
                  <a:cxn ang="0">
                    <a:pos x="2123" y="250"/>
                  </a:cxn>
                </a:cxnLst>
                <a:rect l="0" t="0" r="r" b="b"/>
                <a:pathLst>
                  <a:path w="2491" h="621">
                    <a:moveTo>
                      <a:pt x="598" y="179"/>
                    </a:moveTo>
                    <a:lnTo>
                      <a:pt x="598" y="0"/>
                    </a:lnTo>
                    <a:lnTo>
                      <a:pt x="524" y="0"/>
                    </a:lnTo>
                    <a:lnTo>
                      <a:pt x="449" y="0"/>
                    </a:lnTo>
                    <a:lnTo>
                      <a:pt x="374" y="0"/>
                    </a:lnTo>
                    <a:lnTo>
                      <a:pt x="299" y="0"/>
                    </a:lnTo>
                    <a:lnTo>
                      <a:pt x="224" y="0"/>
                    </a:lnTo>
                    <a:lnTo>
                      <a:pt x="150" y="0"/>
                    </a:lnTo>
                    <a:lnTo>
                      <a:pt x="75" y="0"/>
                    </a:lnTo>
                    <a:lnTo>
                      <a:pt x="0" y="0"/>
                    </a:lnTo>
                    <a:lnTo>
                      <a:pt x="0" y="179"/>
                    </a:lnTo>
                    <a:lnTo>
                      <a:pt x="176" y="179"/>
                    </a:lnTo>
                    <a:lnTo>
                      <a:pt x="176" y="621"/>
                    </a:lnTo>
                    <a:lnTo>
                      <a:pt x="423" y="621"/>
                    </a:lnTo>
                    <a:lnTo>
                      <a:pt x="423" y="179"/>
                    </a:lnTo>
                    <a:lnTo>
                      <a:pt x="598" y="179"/>
                    </a:lnTo>
                    <a:close/>
                    <a:moveTo>
                      <a:pt x="907" y="250"/>
                    </a:moveTo>
                    <a:lnTo>
                      <a:pt x="781" y="621"/>
                    </a:lnTo>
                    <a:lnTo>
                      <a:pt x="539" y="621"/>
                    </a:lnTo>
                    <a:lnTo>
                      <a:pt x="776" y="0"/>
                    </a:lnTo>
                    <a:lnTo>
                      <a:pt x="809" y="0"/>
                    </a:lnTo>
                    <a:lnTo>
                      <a:pt x="842" y="0"/>
                    </a:lnTo>
                    <a:lnTo>
                      <a:pt x="874" y="0"/>
                    </a:lnTo>
                    <a:lnTo>
                      <a:pt x="907" y="0"/>
                    </a:lnTo>
                    <a:lnTo>
                      <a:pt x="939" y="0"/>
                    </a:lnTo>
                    <a:lnTo>
                      <a:pt x="972" y="0"/>
                    </a:lnTo>
                    <a:lnTo>
                      <a:pt x="1005" y="0"/>
                    </a:lnTo>
                    <a:lnTo>
                      <a:pt x="1038" y="0"/>
                    </a:lnTo>
                    <a:lnTo>
                      <a:pt x="1275" y="621"/>
                    </a:lnTo>
                    <a:lnTo>
                      <a:pt x="1033" y="621"/>
                    </a:lnTo>
                    <a:lnTo>
                      <a:pt x="907" y="250"/>
                    </a:lnTo>
                    <a:close/>
                    <a:moveTo>
                      <a:pt x="1814" y="179"/>
                    </a:moveTo>
                    <a:lnTo>
                      <a:pt x="1814" y="0"/>
                    </a:lnTo>
                    <a:lnTo>
                      <a:pt x="1740" y="0"/>
                    </a:lnTo>
                    <a:lnTo>
                      <a:pt x="1665" y="0"/>
                    </a:lnTo>
                    <a:lnTo>
                      <a:pt x="1590" y="0"/>
                    </a:lnTo>
                    <a:lnTo>
                      <a:pt x="1515" y="0"/>
                    </a:lnTo>
                    <a:lnTo>
                      <a:pt x="1440" y="0"/>
                    </a:lnTo>
                    <a:lnTo>
                      <a:pt x="1366" y="0"/>
                    </a:lnTo>
                    <a:lnTo>
                      <a:pt x="1291" y="0"/>
                    </a:lnTo>
                    <a:lnTo>
                      <a:pt x="1216" y="0"/>
                    </a:lnTo>
                    <a:lnTo>
                      <a:pt x="1216" y="179"/>
                    </a:lnTo>
                    <a:lnTo>
                      <a:pt x="1391" y="179"/>
                    </a:lnTo>
                    <a:lnTo>
                      <a:pt x="1391" y="621"/>
                    </a:lnTo>
                    <a:lnTo>
                      <a:pt x="1639" y="621"/>
                    </a:lnTo>
                    <a:lnTo>
                      <a:pt x="1639" y="179"/>
                    </a:lnTo>
                    <a:lnTo>
                      <a:pt x="1814" y="179"/>
                    </a:lnTo>
                    <a:close/>
                    <a:moveTo>
                      <a:pt x="2123" y="250"/>
                    </a:moveTo>
                    <a:lnTo>
                      <a:pt x="1996" y="621"/>
                    </a:lnTo>
                    <a:lnTo>
                      <a:pt x="1754" y="621"/>
                    </a:lnTo>
                    <a:lnTo>
                      <a:pt x="1991" y="0"/>
                    </a:lnTo>
                    <a:lnTo>
                      <a:pt x="2024" y="0"/>
                    </a:lnTo>
                    <a:lnTo>
                      <a:pt x="2057" y="0"/>
                    </a:lnTo>
                    <a:lnTo>
                      <a:pt x="2090" y="0"/>
                    </a:lnTo>
                    <a:lnTo>
                      <a:pt x="2123" y="0"/>
                    </a:lnTo>
                    <a:lnTo>
                      <a:pt x="2155" y="0"/>
                    </a:lnTo>
                    <a:lnTo>
                      <a:pt x="2188" y="0"/>
                    </a:lnTo>
                    <a:lnTo>
                      <a:pt x="2220" y="0"/>
                    </a:lnTo>
                    <a:lnTo>
                      <a:pt x="2253" y="0"/>
                    </a:lnTo>
                    <a:lnTo>
                      <a:pt x="2491" y="621"/>
                    </a:lnTo>
                    <a:lnTo>
                      <a:pt x="2248" y="621"/>
                    </a:lnTo>
                    <a:lnTo>
                      <a:pt x="2123" y="25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bg1"/>
                  </a:solidFill>
                  <a:latin typeface="Myriad Pro"/>
                </a:endParaRPr>
              </a:p>
            </p:txBody>
          </p:sp>
        </p:grpSp>
        <p:sp>
          <p:nvSpPr>
            <p:cNvPr id="23" name="Freeform 22"/>
            <p:cNvSpPr>
              <a:spLocks noEditPoints="1"/>
            </p:cNvSpPr>
            <p:nvPr/>
          </p:nvSpPr>
          <p:spPr bwMode="auto">
            <a:xfrm>
              <a:off x="1409510" y="392855"/>
              <a:ext cx="878871" cy="92839"/>
            </a:xfrm>
            <a:custGeom>
              <a:avLst/>
              <a:gdLst/>
              <a:ahLst/>
              <a:cxnLst>
                <a:cxn ang="0">
                  <a:pos x="805" y="637"/>
                </a:cxn>
                <a:cxn ang="0">
                  <a:pos x="996" y="219"/>
                </a:cxn>
                <a:cxn ang="0">
                  <a:pos x="1304" y="357"/>
                </a:cxn>
                <a:cxn ang="0">
                  <a:pos x="1069" y="644"/>
                </a:cxn>
                <a:cxn ang="0">
                  <a:pos x="1040" y="573"/>
                </a:cxn>
                <a:cxn ang="0">
                  <a:pos x="1182" y="280"/>
                </a:cxn>
                <a:cxn ang="0">
                  <a:pos x="1457" y="426"/>
                </a:cxn>
                <a:cxn ang="0">
                  <a:pos x="1680" y="639"/>
                </a:cxn>
                <a:cxn ang="0">
                  <a:pos x="1384" y="480"/>
                </a:cxn>
                <a:cxn ang="0">
                  <a:pos x="1565" y="178"/>
                </a:cxn>
                <a:cxn ang="0">
                  <a:pos x="1772" y="419"/>
                </a:cxn>
                <a:cxn ang="0">
                  <a:pos x="1479" y="300"/>
                </a:cxn>
                <a:cxn ang="0">
                  <a:pos x="2054" y="179"/>
                </a:cxn>
                <a:cxn ang="0">
                  <a:pos x="2260" y="188"/>
                </a:cxn>
                <a:cxn ang="0">
                  <a:pos x="2257" y="15"/>
                </a:cxn>
                <a:cxn ang="0">
                  <a:pos x="2523" y="568"/>
                </a:cxn>
                <a:cxn ang="0">
                  <a:pos x="2483" y="627"/>
                </a:cxn>
                <a:cxn ang="0">
                  <a:pos x="2395" y="282"/>
                </a:cxn>
                <a:cxn ang="0">
                  <a:pos x="2669" y="201"/>
                </a:cxn>
                <a:cxn ang="0">
                  <a:pos x="2657" y="282"/>
                </a:cxn>
                <a:cxn ang="0">
                  <a:pos x="2858" y="220"/>
                </a:cxn>
                <a:cxn ang="0">
                  <a:pos x="3192" y="222"/>
                </a:cxn>
                <a:cxn ang="0">
                  <a:pos x="3092" y="249"/>
                </a:cxn>
                <a:cxn ang="0">
                  <a:pos x="3666" y="632"/>
                </a:cxn>
                <a:cxn ang="0">
                  <a:pos x="3354" y="500"/>
                </a:cxn>
                <a:cxn ang="0">
                  <a:pos x="3484" y="195"/>
                </a:cxn>
                <a:cxn ang="0">
                  <a:pos x="3516" y="256"/>
                </a:cxn>
                <a:cxn ang="0">
                  <a:pos x="3592" y="581"/>
                </a:cxn>
                <a:cxn ang="0">
                  <a:pos x="4055" y="577"/>
                </a:cxn>
                <a:cxn ang="0">
                  <a:pos x="3803" y="567"/>
                </a:cxn>
                <a:cxn ang="0">
                  <a:pos x="3854" y="210"/>
                </a:cxn>
                <a:cxn ang="0">
                  <a:pos x="4132" y="281"/>
                </a:cxn>
                <a:cxn ang="0">
                  <a:pos x="3947" y="237"/>
                </a:cxn>
                <a:cxn ang="0">
                  <a:pos x="4571" y="638"/>
                </a:cxn>
                <a:cxn ang="0">
                  <a:pos x="4425" y="355"/>
                </a:cxn>
                <a:cxn ang="0">
                  <a:pos x="4692" y="179"/>
                </a:cxn>
                <a:cxn ang="0">
                  <a:pos x="4503" y="378"/>
                </a:cxn>
                <a:cxn ang="0">
                  <a:pos x="4914" y="445"/>
                </a:cxn>
                <a:cxn ang="0">
                  <a:pos x="5116" y="642"/>
                </a:cxn>
                <a:cxn ang="0">
                  <a:pos x="4837" y="469"/>
                </a:cxn>
                <a:cxn ang="0">
                  <a:pos x="5032" y="177"/>
                </a:cxn>
                <a:cxn ang="0">
                  <a:pos x="5225" y="427"/>
                </a:cxn>
                <a:cxn ang="0">
                  <a:pos x="4929" y="310"/>
                </a:cxn>
                <a:cxn ang="0">
                  <a:pos x="5520" y="177"/>
                </a:cxn>
                <a:cxn ang="0">
                  <a:pos x="5849" y="249"/>
                </a:cxn>
                <a:cxn ang="0">
                  <a:pos x="5745" y="644"/>
                </a:cxn>
                <a:cxn ang="0">
                  <a:pos x="6173" y="588"/>
                </a:cxn>
                <a:cxn ang="0">
                  <a:pos x="5907" y="543"/>
                </a:cxn>
                <a:cxn ang="0">
                  <a:pos x="6173" y="317"/>
                </a:cxn>
                <a:cxn ang="0">
                  <a:pos x="6044" y="179"/>
                </a:cxn>
                <a:cxn ang="0">
                  <a:pos x="6022" y="438"/>
                </a:cxn>
                <a:cxn ang="0">
                  <a:pos x="6118" y="573"/>
                </a:cxn>
                <a:cxn ang="0">
                  <a:pos x="6379" y="72"/>
                </a:cxn>
                <a:cxn ang="0">
                  <a:pos x="6454" y="99"/>
                </a:cxn>
                <a:cxn ang="0">
                  <a:pos x="6815" y="177"/>
                </a:cxn>
                <a:cxn ang="0">
                  <a:pos x="6901" y="333"/>
                </a:cxn>
                <a:cxn ang="0">
                  <a:pos x="6691" y="329"/>
                </a:cxn>
                <a:cxn ang="0">
                  <a:pos x="7278" y="580"/>
                </a:cxn>
                <a:cxn ang="0">
                  <a:pos x="7137" y="188"/>
                </a:cxn>
                <a:cxn ang="0">
                  <a:pos x="7541" y="759"/>
                </a:cxn>
                <a:cxn ang="0">
                  <a:pos x="7366" y="188"/>
                </a:cxn>
                <a:cxn ang="0">
                  <a:pos x="7881" y="532"/>
                </a:cxn>
                <a:cxn ang="0">
                  <a:pos x="7920" y="642"/>
                </a:cxn>
              </a:cxnLst>
              <a:rect l="0" t="0" r="r" b="b"/>
              <a:pathLst>
                <a:path w="7953" h="842">
                  <a:moveTo>
                    <a:pt x="324" y="277"/>
                  </a:moveTo>
                  <a:lnTo>
                    <a:pt x="324" y="344"/>
                  </a:lnTo>
                  <a:lnTo>
                    <a:pt x="81" y="344"/>
                  </a:lnTo>
                  <a:lnTo>
                    <a:pt x="81" y="569"/>
                  </a:lnTo>
                  <a:lnTo>
                    <a:pt x="352" y="569"/>
                  </a:lnTo>
                  <a:lnTo>
                    <a:pt x="352" y="637"/>
                  </a:lnTo>
                  <a:lnTo>
                    <a:pt x="0" y="637"/>
                  </a:lnTo>
                  <a:lnTo>
                    <a:pt x="0" y="11"/>
                  </a:lnTo>
                  <a:lnTo>
                    <a:pt x="338" y="11"/>
                  </a:lnTo>
                  <a:lnTo>
                    <a:pt x="338" y="79"/>
                  </a:lnTo>
                  <a:lnTo>
                    <a:pt x="81" y="79"/>
                  </a:lnTo>
                  <a:lnTo>
                    <a:pt x="81" y="277"/>
                  </a:lnTo>
                  <a:lnTo>
                    <a:pt x="324" y="277"/>
                  </a:lnTo>
                  <a:close/>
                  <a:moveTo>
                    <a:pt x="401" y="188"/>
                  </a:moveTo>
                  <a:lnTo>
                    <a:pt x="492" y="188"/>
                  </a:lnTo>
                  <a:lnTo>
                    <a:pt x="556" y="284"/>
                  </a:lnTo>
                  <a:lnTo>
                    <a:pt x="566" y="300"/>
                  </a:lnTo>
                  <a:lnTo>
                    <a:pt x="578" y="317"/>
                  </a:lnTo>
                  <a:lnTo>
                    <a:pt x="589" y="337"/>
                  </a:lnTo>
                  <a:lnTo>
                    <a:pt x="601" y="357"/>
                  </a:lnTo>
                  <a:lnTo>
                    <a:pt x="604" y="357"/>
                  </a:lnTo>
                  <a:lnTo>
                    <a:pt x="614" y="340"/>
                  </a:lnTo>
                  <a:lnTo>
                    <a:pt x="625" y="321"/>
                  </a:lnTo>
                  <a:lnTo>
                    <a:pt x="636" y="303"/>
                  </a:lnTo>
                  <a:lnTo>
                    <a:pt x="649" y="283"/>
                  </a:lnTo>
                  <a:lnTo>
                    <a:pt x="712" y="188"/>
                  </a:lnTo>
                  <a:lnTo>
                    <a:pt x="800" y="188"/>
                  </a:lnTo>
                  <a:lnTo>
                    <a:pt x="646" y="405"/>
                  </a:lnTo>
                  <a:lnTo>
                    <a:pt x="805" y="637"/>
                  </a:lnTo>
                  <a:lnTo>
                    <a:pt x="712" y="637"/>
                  </a:lnTo>
                  <a:lnTo>
                    <a:pt x="646" y="535"/>
                  </a:lnTo>
                  <a:lnTo>
                    <a:pt x="635" y="520"/>
                  </a:lnTo>
                  <a:lnTo>
                    <a:pt x="624" y="501"/>
                  </a:lnTo>
                  <a:lnTo>
                    <a:pt x="612" y="481"/>
                  </a:lnTo>
                  <a:lnTo>
                    <a:pt x="598" y="457"/>
                  </a:lnTo>
                  <a:lnTo>
                    <a:pt x="596" y="457"/>
                  </a:lnTo>
                  <a:lnTo>
                    <a:pt x="588" y="472"/>
                  </a:lnTo>
                  <a:lnTo>
                    <a:pt x="578" y="490"/>
                  </a:lnTo>
                  <a:lnTo>
                    <a:pt x="564" y="511"/>
                  </a:lnTo>
                  <a:lnTo>
                    <a:pt x="549" y="535"/>
                  </a:lnTo>
                  <a:lnTo>
                    <a:pt x="484" y="637"/>
                  </a:lnTo>
                  <a:lnTo>
                    <a:pt x="394" y="637"/>
                  </a:lnTo>
                  <a:lnTo>
                    <a:pt x="553" y="408"/>
                  </a:lnTo>
                  <a:lnTo>
                    <a:pt x="401" y="188"/>
                  </a:lnTo>
                  <a:close/>
                  <a:moveTo>
                    <a:pt x="883" y="820"/>
                  </a:moveTo>
                  <a:lnTo>
                    <a:pt x="883" y="334"/>
                  </a:lnTo>
                  <a:lnTo>
                    <a:pt x="883" y="298"/>
                  </a:lnTo>
                  <a:lnTo>
                    <a:pt x="882" y="261"/>
                  </a:lnTo>
                  <a:lnTo>
                    <a:pt x="881" y="224"/>
                  </a:lnTo>
                  <a:lnTo>
                    <a:pt x="880" y="188"/>
                  </a:lnTo>
                  <a:lnTo>
                    <a:pt x="953" y="188"/>
                  </a:lnTo>
                  <a:lnTo>
                    <a:pt x="957" y="265"/>
                  </a:lnTo>
                  <a:lnTo>
                    <a:pt x="958" y="265"/>
                  </a:lnTo>
                  <a:lnTo>
                    <a:pt x="965" y="255"/>
                  </a:lnTo>
                  <a:lnTo>
                    <a:pt x="972" y="244"/>
                  </a:lnTo>
                  <a:lnTo>
                    <a:pt x="979" y="235"/>
                  </a:lnTo>
                  <a:lnTo>
                    <a:pt x="988" y="227"/>
                  </a:lnTo>
                  <a:lnTo>
                    <a:pt x="996" y="219"/>
                  </a:lnTo>
                  <a:lnTo>
                    <a:pt x="1005" y="211"/>
                  </a:lnTo>
                  <a:lnTo>
                    <a:pt x="1014" y="205"/>
                  </a:lnTo>
                  <a:lnTo>
                    <a:pt x="1024" y="199"/>
                  </a:lnTo>
                  <a:lnTo>
                    <a:pt x="1034" y="194"/>
                  </a:lnTo>
                  <a:lnTo>
                    <a:pt x="1045" y="190"/>
                  </a:lnTo>
                  <a:lnTo>
                    <a:pt x="1055" y="186"/>
                  </a:lnTo>
                  <a:lnTo>
                    <a:pt x="1068" y="183"/>
                  </a:lnTo>
                  <a:lnTo>
                    <a:pt x="1079" y="181"/>
                  </a:lnTo>
                  <a:lnTo>
                    <a:pt x="1091" y="178"/>
                  </a:lnTo>
                  <a:lnTo>
                    <a:pt x="1105" y="177"/>
                  </a:lnTo>
                  <a:lnTo>
                    <a:pt x="1118" y="177"/>
                  </a:lnTo>
                  <a:lnTo>
                    <a:pt x="1138" y="178"/>
                  </a:lnTo>
                  <a:lnTo>
                    <a:pt x="1157" y="182"/>
                  </a:lnTo>
                  <a:lnTo>
                    <a:pt x="1166" y="184"/>
                  </a:lnTo>
                  <a:lnTo>
                    <a:pt x="1176" y="187"/>
                  </a:lnTo>
                  <a:lnTo>
                    <a:pt x="1185" y="190"/>
                  </a:lnTo>
                  <a:lnTo>
                    <a:pt x="1193" y="193"/>
                  </a:lnTo>
                  <a:lnTo>
                    <a:pt x="1201" y="198"/>
                  </a:lnTo>
                  <a:lnTo>
                    <a:pt x="1210" y="202"/>
                  </a:lnTo>
                  <a:lnTo>
                    <a:pt x="1218" y="207"/>
                  </a:lnTo>
                  <a:lnTo>
                    <a:pt x="1225" y="213"/>
                  </a:lnTo>
                  <a:lnTo>
                    <a:pt x="1240" y="226"/>
                  </a:lnTo>
                  <a:lnTo>
                    <a:pt x="1254" y="241"/>
                  </a:lnTo>
                  <a:lnTo>
                    <a:pt x="1266" y="258"/>
                  </a:lnTo>
                  <a:lnTo>
                    <a:pt x="1277" y="275"/>
                  </a:lnTo>
                  <a:lnTo>
                    <a:pt x="1287" y="294"/>
                  </a:lnTo>
                  <a:lnTo>
                    <a:pt x="1294" y="314"/>
                  </a:lnTo>
                  <a:lnTo>
                    <a:pt x="1300" y="335"/>
                  </a:lnTo>
                  <a:lnTo>
                    <a:pt x="1304" y="357"/>
                  </a:lnTo>
                  <a:lnTo>
                    <a:pt x="1307" y="381"/>
                  </a:lnTo>
                  <a:lnTo>
                    <a:pt x="1308" y="406"/>
                  </a:lnTo>
                  <a:lnTo>
                    <a:pt x="1307" y="434"/>
                  </a:lnTo>
                  <a:lnTo>
                    <a:pt x="1304" y="460"/>
                  </a:lnTo>
                  <a:lnTo>
                    <a:pt x="1302" y="473"/>
                  </a:lnTo>
                  <a:lnTo>
                    <a:pt x="1299" y="485"/>
                  </a:lnTo>
                  <a:lnTo>
                    <a:pt x="1296" y="497"/>
                  </a:lnTo>
                  <a:lnTo>
                    <a:pt x="1292" y="509"/>
                  </a:lnTo>
                  <a:lnTo>
                    <a:pt x="1288" y="520"/>
                  </a:lnTo>
                  <a:lnTo>
                    <a:pt x="1283" y="530"/>
                  </a:lnTo>
                  <a:lnTo>
                    <a:pt x="1278" y="541"/>
                  </a:lnTo>
                  <a:lnTo>
                    <a:pt x="1272" y="551"/>
                  </a:lnTo>
                  <a:lnTo>
                    <a:pt x="1266" y="560"/>
                  </a:lnTo>
                  <a:lnTo>
                    <a:pt x="1260" y="569"/>
                  </a:lnTo>
                  <a:lnTo>
                    <a:pt x="1253" y="579"/>
                  </a:lnTo>
                  <a:lnTo>
                    <a:pt x="1245" y="587"/>
                  </a:lnTo>
                  <a:lnTo>
                    <a:pt x="1231" y="601"/>
                  </a:lnTo>
                  <a:lnTo>
                    <a:pt x="1215" y="614"/>
                  </a:lnTo>
                  <a:lnTo>
                    <a:pt x="1207" y="619"/>
                  </a:lnTo>
                  <a:lnTo>
                    <a:pt x="1198" y="624"/>
                  </a:lnTo>
                  <a:lnTo>
                    <a:pt x="1190" y="628"/>
                  </a:lnTo>
                  <a:lnTo>
                    <a:pt x="1181" y="632"/>
                  </a:lnTo>
                  <a:lnTo>
                    <a:pt x="1163" y="638"/>
                  </a:lnTo>
                  <a:lnTo>
                    <a:pt x="1144" y="643"/>
                  </a:lnTo>
                  <a:lnTo>
                    <a:pt x="1123" y="647"/>
                  </a:lnTo>
                  <a:lnTo>
                    <a:pt x="1103" y="648"/>
                  </a:lnTo>
                  <a:lnTo>
                    <a:pt x="1091" y="647"/>
                  </a:lnTo>
                  <a:lnTo>
                    <a:pt x="1079" y="646"/>
                  </a:lnTo>
                  <a:lnTo>
                    <a:pt x="1069" y="644"/>
                  </a:lnTo>
                  <a:lnTo>
                    <a:pt x="1058" y="642"/>
                  </a:lnTo>
                  <a:lnTo>
                    <a:pt x="1048" y="640"/>
                  </a:lnTo>
                  <a:lnTo>
                    <a:pt x="1038" y="637"/>
                  </a:lnTo>
                  <a:lnTo>
                    <a:pt x="1029" y="633"/>
                  </a:lnTo>
                  <a:lnTo>
                    <a:pt x="1019" y="629"/>
                  </a:lnTo>
                  <a:lnTo>
                    <a:pt x="1011" y="625"/>
                  </a:lnTo>
                  <a:lnTo>
                    <a:pt x="1003" y="620"/>
                  </a:lnTo>
                  <a:lnTo>
                    <a:pt x="996" y="614"/>
                  </a:lnTo>
                  <a:lnTo>
                    <a:pt x="989" y="607"/>
                  </a:lnTo>
                  <a:lnTo>
                    <a:pt x="981" y="600"/>
                  </a:lnTo>
                  <a:lnTo>
                    <a:pt x="975" y="593"/>
                  </a:lnTo>
                  <a:lnTo>
                    <a:pt x="969" y="585"/>
                  </a:lnTo>
                  <a:lnTo>
                    <a:pt x="964" y="577"/>
                  </a:lnTo>
                  <a:lnTo>
                    <a:pt x="964" y="820"/>
                  </a:lnTo>
                  <a:lnTo>
                    <a:pt x="883" y="820"/>
                  </a:lnTo>
                  <a:close/>
                  <a:moveTo>
                    <a:pt x="964" y="377"/>
                  </a:moveTo>
                  <a:lnTo>
                    <a:pt x="964" y="454"/>
                  </a:lnTo>
                  <a:lnTo>
                    <a:pt x="964" y="468"/>
                  </a:lnTo>
                  <a:lnTo>
                    <a:pt x="966" y="480"/>
                  </a:lnTo>
                  <a:lnTo>
                    <a:pt x="969" y="492"/>
                  </a:lnTo>
                  <a:lnTo>
                    <a:pt x="972" y="504"/>
                  </a:lnTo>
                  <a:lnTo>
                    <a:pt x="977" y="515"/>
                  </a:lnTo>
                  <a:lnTo>
                    <a:pt x="983" y="525"/>
                  </a:lnTo>
                  <a:lnTo>
                    <a:pt x="991" y="535"/>
                  </a:lnTo>
                  <a:lnTo>
                    <a:pt x="1000" y="546"/>
                  </a:lnTo>
                  <a:lnTo>
                    <a:pt x="1009" y="554"/>
                  </a:lnTo>
                  <a:lnTo>
                    <a:pt x="1018" y="562"/>
                  </a:lnTo>
                  <a:lnTo>
                    <a:pt x="1029" y="568"/>
                  </a:lnTo>
                  <a:lnTo>
                    <a:pt x="1040" y="573"/>
                  </a:lnTo>
                  <a:lnTo>
                    <a:pt x="1051" y="578"/>
                  </a:lnTo>
                  <a:lnTo>
                    <a:pt x="1064" y="581"/>
                  </a:lnTo>
                  <a:lnTo>
                    <a:pt x="1077" y="583"/>
                  </a:lnTo>
                  <a:lnTo>
                    <a:pt x="1090" y="583"/>
                  </a:lnTo>
                  <a:lnTo>
                    <a:pt x="1106" y="583"/>
                  </a:lnTo>
                  <a:lnTo>
                    <a:pt x="1120" y="580"/>
                  </a:lnTo>
                  <a:lnTo>
                    <a:pt x="1133" y="577"/>
                  </a:lnTo>
                  <a:lnTo>
                    <a:pt x="1147" y="571"/>
                  </a:lnTo>
                  <a:lnTo>
                    <a:pt x="1159" y="564"/>
                  </a:lnTo>
                  <a:lnTo>
                    <a:pt x="1170" y="556"/>
                  </a:lnTo>
                  <a:lnTo>
                    <a:pt x="1181" y="547"/>
                  </a:lnTo>
                  <a:lnTo>
                    <a:pt x="1190" y="535"/>
                  </a:lnTo>
                  <a:lnTo>
                    <a:pt x="1198" y="523"/>
                  </a:lnTo>
                  <a:lnTo>
                    <a:pt x="1205" y="510"/>
                  </a:lnTo>
                  <a:lnTo>
                    <a:pt x="1212" y="495"/>
                  </a:lnTo>
                  <a:lnTo>
                    <a:pt x="1217" y="480"/>
                  </a:lnTo>
                  <a:lnTo>
                    <a:pt x="1221" y="463"/>
                  </a:lnTo>
                  <a:lnTo>
                    <a:pt x="1224" y="447"/>
                  </a:lnTo>
                  <a:lnTo>
                    <a:pt x="1226" y="428"/>
                  </a:lnTo>
                  <a:lnTo>
                    <a:pt x="1226" y="410"/>
                  </a:lnTo>
                  <a:lnTo>
                    <a:pt x="1226" y="392"/>
                  </a:lnTo>
                  <a:lnTo>
                    <a:pt x="1224" y="376"/>
                  </a:lnTo>
                  <a:lnTo>
                    <a:pt x="1221" y="360"/>
                  </a:lnTo>
                  <a:lnTo>
                    <a:pt x="1218" y="345"/>
                  </a:lnTo>
                  <a:lnTo>
                    <a:pt x="1213" y="331"/>
                  </a:lnTo>
                  <a:lnTo>
                    <a:pt x="1206" y="317"/>
                  </a:lnTo>
                  <a:lnTo>
                    <a:pt x="1200" y="305"/>
                  </a:lnTo>
                  <a:lnTo>
                    <a:pt x="1192" y="293"/>
                  </a:lnTo>
                  <a:lnTo>
                    <a:pt x="1182" y="280"/>
                  </a:lnTo>
                  <a:lnTo>
                    <a:pt x="1172" y="271"/>
                  </a:lnTo>
                  <a:lnTo>
                    <a:pt x="1160" y="262"/>
                  </a:lnTo>
                  <a:lnTo>
                    <a:pt x="1149" y="255"/>
                  </a:lnTo>
                  <a:lnTo>
                    <a:pt x="1136" y="249"/>
                  </a:lnTo>
                  <a:lnTo>
                    <a:pt x="1122" y="245"/>
                  </a:lnTo>
                  <a:lnTo>
                    <a:pt x="1108" y="243"/>
                  </a:lnTo>
                  <a:lnTo>
                    <a:pt x="1092" y="242"/>
                  </a:lnTo>
                  <a:lnTo>
                    <a:pt x="1082" y="243"/>
                  </a:lnTo>
                  <a:lnTo>
                    <a:pt x="1072" y="244"/>
                  </a:lnTo>
                  <a:lnTo>
                    <a:pt x="1062" y="246"/>
                  </a:lnTo>
                  <a:lnTo>
                    <a:pt x="1052" y="249"/>
                  </a:lnTo>
                  <a:lnTo>
                    <a:pt x="1042" y="254"/>
                  </a:lnTo>
                  <a:lnTo>
                    <a:pt x="1033" y="258"/>
                  </a:lnTo>
                  <a:lnTo>
                    <a:pt x="1024" y="264"/>
                  </a:lnTo>
                  <a:lnTo>
                    <a:pt x="1015" y="270"/>
                  </a:lnTo>
                  <a:lnTo>
                    <a:pt x="1007" y="277"/>
                  </a:lnTo>
                  <a:lnTo>
                    <a:pt x="999" y="285"/>
                  </a:lnTo>
                  <a:lnTo>
                    <a:pt x="993" y="294"/>
                  </a:lnTo>
                  <a:lnTo>
                    <a:pt x="987" y="303"/>
                  </a:lnTo>
                  <a:lnTo>
                    <a:pt x="981" y="312"/>
                  </a:lnTo>
                  <a:lnTo>
                    <a:pt x="976" y="321"/>
                  </a:lnTo>
                  <a:lnTo>
                    <a:pt x="972" y="333"/>
                  </a:lnTo>
                  <a:lnTo>
                    <a:pt x="969" y="344"/>
                  </a:lnTo>
                  <a:lnTo>
                    <a:pt x="967" y="353"/>
                  </a:lnTo>
                  <a:lnTo>
                    <a:pt x="965" y="363"/>
                  </a:lnTo>
                  <a:lnTo>
                    <a:pt x="964" y="370"/>
                  </a:lnTo>
                  <a:lnTo>
                    <a:pt x="964" y="377"/>
                  </a:lnTo>
                  <a:close/>
                  <a:moveTo>
                    <a:pt x="1771" y="427"/>
                  </a:moveTo>
                  <a:lnTo>
                    <a:pt x="1457" y="426"/>
                  </a:lnTo>
                  <a:lnTo>
                    <a:pt x="1458" y="445"/>
                  </a:lnTo>
                  <a:lnTo>
                    <a:pt x="1460" y="463"/>
                  </a:lnTo>
                  <a:lnTo>
                    <a:pt x="1464" y="480"/>
                  </a:lnTo>
                  <a:lnTo>
                    <a:pt x="1469" y="495"/>
                  </a:lnTo>
                  <a:lnTo>
                    <a:pt x="1477" y="510"/>
                  </a:lnTo>
                  <a:lnTo>
                    <a:pt x="1484" y="523"/>
                  </a:lnTo>
                  <a:lnTo>
                    <a:pt x="1493" y="535"/>
                  </a:lnTo>
                  <a:lnTo>
                    <a:pt x="1504" y="546"/>
                  </a:lnTo>
                  <a:lnTo>
                    <a:pt x="1515" y="554"/>
                  </a:lnTo>
                  <a:lnTo>
                    <a:pt x="1526" y="562"/>
                  </a:lnTo>
                  <a:lnTo>
                    <a:pt x="1537" y="568"/>
                  </a:lnTo>
                  <a:lnTo>
                    <a:pt x="1551" y="573"/>
                  </a:lnTo>
                  <a:lnTo>
                    <a:pt x="1564" y="577"/>
                  </a:lnTo>
                  <a:lnTo>
                    <a:pt x="1578" y="580"/>
                  </a:lnTo>
                  <a:lnTo>
                    <a:pt x="1594" y="582"/>
                  </a:lnTo>
                  <a:lnTo>
                    <a:pt x="1610" y="582"/>
                  </a:lnTo>
                  <a:lnTo>
                    <a:pt x="1628" y="582"/>
                  </a:lnTo>
                  <a:lnTo>
                    <a:pt x="1644" y="581"/>
                  </a:lnTo>
                  <a:lnTo>
                    <a:pt x="1660" y="579"/>
                  </a:lnTo>
                  <a:lnTo>
                    <a:pt x="1676" y="577"/>
                  </a:lnTo>
                  <a:lnTo>
                    <a:pt x="1690" y="573"/>
                  </a:lnTo>
                  <a:lnTo>
                    <a:pt x="1706" y="569"/>
                  </a:lnTo>
                  <a:lnTo>
                    <a:pt x="1720" y="564"/>
                  </a:lnTo>
                  <a:lnTo>
                    <a:pt x="1735" y="559"/>
                  </a:lnTo>
                  <a:lnTo>
                    <a:pt x="1748" y="618"/>
                  </a:lnTo>
                  <a:lnTo>
                    <a:pt x="1733" y="624"/>
                  </a:lnTo>
                  <a:lnTo>
                    <a:pt x="1715" y="630"/>
                  </a:lnTo>
                  <a:lnTo>
                    <a:pt x="1698" y="635"/>
                  </a:lnTo>
                  <a:lnTo>
                    <a:pt x="1680" y="639"/>
                  </a:lnTo>
                  <a:lnTo>
                    <a:pt x="1661" y="642"/>
                  </a:lnTo>
                  <a:lnTo>
                    <a:pt x="1641" y="644"/>
                  </a:lnTo>
                  <a:lnTo>
                    <a:pt x="1621" y="646"/>
                  </a:lnTo>
                  <a:lnTo>
                    <a:pt x="1599" y="647"/>
                  </a:lnTo>
                  <a:lnTo>
                    <a:pt x="1574" y="646"/>
                  </a:lnTo>
                  <a:lnTo>
                    <a:pt x="1551" y="642"/>
                  </a:lnTo>
                  <a:lnTo>
                    <a:pt x="1539" y="640"/>
                  </a:lnTo>
                  <a:lnTo>
                    <a:pt x="1528" y="637"/>
                  </a:lnTo>
                  <a:lnTo>
                    <a:pt x="1518" y="634"/>
                  </a:lnTo>
                  <a:lnTo>
                    <a:pt x="1507" y="631"/>
                  </a:lnTo>
                  <a:lnTo>
                    <a:pt x="1497" y="627"/>
                  </a:lnTo>
                  <a:lnTo>
                    <a:pt x="1488" y="622"/>
                  </a:lnTo>
                  <a:lnTo>
                    <a:pt x="1479" y="617"/>
                  </a:lnTo>
                  <a:lnTo>
                    <a:pt x="1469" y="612"/>
                  </a:lnTo>
                  <a:lnTo>
                    <a:pt x="1461" y="605"/>
                  </a:lnTo>
                  <a:lnTo>
                    <a:pt x="1453" y="598"/>
                  </a:lnTo>
                  <a:lnTo>
                    <a:pt x="1445" y="592"/>
                  </a:lnTo>
                  <a:lnTo>
                    <a:pt x="1438" y="584"/>
                  </a:lnTo>
                  <a:lnTo>
                    <a:pt x="1430" y="576"/>
                  </a:lnTo>
                  <a:lnTo>
                    <a:pt x="1423" y="567"/>
                  </a:lnTo>
                  <a:lnTo>
                    <a:pt x="1417" y="559"/>
                  </a:lnTo>
                  <a:lnTo>
                    <a:pt x="1412" y="551"/>
                  </a:lnTo>
                  <a:lnTo>
                    <a:pt x="1406" y="542"/>
                  </a:lnTo>
                  <a:lnTo>
                    <a:pt x="1402" y="531"/>
                  </a:lnTo>
                  <a:lnTo>
                    <a:pt x="1397" y="522"/>
                  </a:lnTo>
                  <a:lnTo>
                    <a:pt x="1393" y="512"/>
                  </a:lnTo>
                  <a:lnTo>
                    <a:pt x="1389" y="501"/>
                  </a:lnTo>
                  <a:lnTo>
                    <a:pt x="1386" y="490"/>
                  </a:lnTo>
                  <a:lnTo>
                    <a:pt x="1384" y="480"/>
                  </a:lnTo>
                  <a:lnTo>
                    <a:pt x="1382" y="469"/>
                  </a:lnTo>
                  <a:lnTo>
                    <a:pt x="1379" y="445"/>
                  </a:lnTo>
                  <a:lnTo>
                    <a:pt x="1378" y="419"/>
                  </a:lnTo>
                  <a:lnTo>
                    <a:pt x="1379" y="394"/>
                  </a:lnTo>
                  <a:lnTo>
                    <a:pt x="1382" y="370"/>
                  </a:lnTo>
                  <a:lnTo>
                    <a:pt x="1386" y="346"/>
                  </a:lnTo>
                  <a:lnTo>
                    <a:pt x="1392" y="324"/>
                  </a:lnTo>
                  <a:lnTo>
                    <a:pt x="1397" y="313"/>
                  </a:lnTo>
                  <a:lnTo>
                    <a:pt x="1401" y="303"/>
                  </a:lnTo>
                  <a:lnTo>
                    <a:pt x="1406" y="293"/>
                  </a:lnTo>
                  <a:lnTo>
                    <a:pt x="1411" y="282"/>
                  </a:lnTo>
                  <a:lnTo>
                    <a:pt x="1416" y="273"/>
                  </a:lnTo>
                  <a:lnTo>
                    <a:pt x="1422" y="264"/>
                  </a:lnTo>
                  <a:lnTo>
                    <a:pt x="1428" y="255"/>
                  </a:lnTo>
                  <a:lnTo>
                    <a:pt x="1436" y="246"/>
                  </a:lnTo>
                  <a:lnTo>
                    <a:pt x="1443" y="238"/>
                  </a:lnTo>
                  <a:lnTo>
                    <a:pt x="1451" y="230"/>
                  </a:lnTo>
                  <a:lnTo>
                    <a:pt x="1458" y="223"/>
                  </a:lnTo>
                  <a:lnTo>
                    <a:pt x="1466" y="217"/>
                  </a:lnTo>
                  <a:lnTo>
                    <a:pt x="1476" y="210"/>
                  </a:lnTo>
                  <a:lnTo>
                    <a:pt x="1484" y="204"/>
                  </a:lnTo>
                  <a:lnTo>
                    <a:pt x="1493" y="199"/>
                  </a:lnTo>
                  <a:lnTo>
                    <a:pt x="1502" y="195"/>
                  </a:lnTo>
                  <a:lnTo>
                    <a:pt x="1513" y="191"/>
                  </a:lnTo>
                  <a:lnTo>
                    <a:pt x="1522" y="187"/>
                  </a:lnTo>
                  <a:lnTo>
                    <a:pt x="1532" y="185"/>
                  </a:lnTo>
                  <a:lnTo>
                    <a:pt x="1543" y="182"/>
                  </a:lnTo>
                  <a:lnTo>
                    <a:pt x="1554" y="179"/>
                  </a:lnTo>
                  <a:lnTo>
                    <a:pt x="1565" y="178"/>
                  </a:lnTo>
                  <a:lnTo>
                    <a:pt x="1576" y="177"/>
                  </a:lnTo>
                  <a:lnTo>
                    <a:pt x="1589" y="177"/>
                  </a:lnTo>
                  <a:lnTo>
                    <a:pt x="1601" y="177"/>
                  </a:lnTo>
                  <a:lnTo>
                    <a:pt x="1612" y="178"/>
                  </a:lnTo>
                  <a:lnTo>
                    <a:pt x="1624" y="181"/>
                  </a:lnTo>
                  <a:lnTo>
                    <a:pt x="1635" y="183"/>
                  </a:lnTo>
                  <a:lnTo>
                    <a:pt x="1645" y="185"/>
                  </a:lnTo>
                  <a:lnTo>
                    <a:pt x="1655" y="188"/>
                  </a:lnTo>
                  <a:lnTo>
                    <a:pt x="1665" y="192"/>
                  </a:lnTo>
                  <a:lnTo>
                    <a:pt x="1675" y="196"/>
                  </a:lnTo>
                  <a:lnTo>
                    <a:pt x="1683" y="201"/>
                  </a:lnTo>
                  <a:lnTo>
                    <a:pt x="1692" y="206"/>
                  </a:lnTo>
                  <a:lnTo>
                    <a:pt x="1701" y="212"/>
                  </a:lnTo>
                  <a:lnTo>
                    <a:pt x="1708" y="220"/>
                  </a:lnTo>
                  <a:lnTo>
                    <a:pt x="1716" y="227"/>
                  </a:lnTo>
                  <a:lnTo>
                    <a:pt x="1723" y="234"/>
                  </a:lnTo>
                  <a:lnTo>
                    <a:pt x="1729" y="242"/>
                  </a:lnTo>
                  <a:lnTo>
                    <a:pt x="1736" y="251"/>
                  </a:lnTo>
                  <a:lnTo>
                    <a:pt x="1745" y="266"/>
                  </a:lnTo>
                  <a:lnTo>
                    <a:pt x="1753" y="281"/>
                  </a:lnTo>
                  <a:lnTo>
                    <a:pt x="1759" y="298"/>
                  </a:lnTo>
                  <a:lnTo>
                    <a:pt x="1764" y="314"/>
                  </a:lnTo>
                  <a:lnTo>
                    <a:pt x="1768" y="332"/>
                  </a:lnTo>
                  <a:lnTo>
                    <a:pt x="1772" y="349"/>
                  </a:lnTo>
                  <a:lnTo>
                    <a:pt x="1774" y="369"/>
                  </a:lnTo>
                  <a:lnTo>
                    <a:pt x="1774" y="388"/>
                  </a:lnTo>
                  <a:lnTo>
                    <a:pt x="1774" y="400"/>
                  </a:lnTo>
                  <a:lnTo>
                    <a:pt x="1773" y="410"/>
                  </a:lnTo>
                  <a:lnTo>
                    <a:pt x="1772" y="419"/>
                  </a:lnTo>
                  <a:lnTo>
                    <a:pt x="1771" y="427"/>
                  </a:lnTo>
                  <a:close/>
                  <a:moveTo>
                    <a:pt x="1457" y="368"/>
                  </a:moveTo>
                  <a:lnTo>
                    <a:pt x="1696" y="368"/>
                  </a:lnTo>
                  <a:lnTo>
                    <a:pt x="1696" y="355"/>
                  </a:lnTo>
                  <a:lnTo>
                    <a:pt x="1694" y="344"/>
                  </a:lnTo>
                  <a:lnTo>
                    <a:pt x="1692" y="332"/>
                  </a:lnTo>
                  <a:lnTo>
                    <a:pt x="1690" y="321"/>
                  </a:lnTo>
                  <a:lnTo>
                    <a:pt x="1687" y="311"/>
                  </a:lnTo>
                  <a:lnTo>
                    <a:pt x="1683" y="301"/>
                  </a:lnTo>
                  <a:lnTo>
                    <a:pt x="1678" y="292"/>
                  </a:lnTo>
                  <a:lnTo>
                    <a:pt x="1673" y="282"/>
                  </a:lnTo>
                  <a:lnTo>
                    <a:pt x="1666" y="271"/>
                  </a:lnTo>
                  <a:lnTo>
                    <a:pt x="1656" y="262"/>
                  </a:lnTo>
                  <a:lnTo>
                    <a:pt x="1646" y="254"/>
                  </a:lnTo>
                  <a:lnTo>
                    <a:pt x="1636" y="247"/>
                  </a:lnTo>
                  <a:lnTo>
                    <a:pt x="1624" y="242"/>
                  </a:lnTo>
                  <a:lnTo>
                    <a:pt x="1611" y="239"/>
                  </a:lnTo>
                  <a:lnTo>
                    <a:pt x="1597" y="237"/>
                  </a:lnTo>
                  <a:lnTo>
                    <a:pt x="1583" y="236"/>
                  </a:lnTo>
                  <a:lnTo>
                    <a:pt x="1568" y="237"/>
                  </a:lnTo>
                  <a:lnTo>
                    <a:pt x="1555" y="239"/>
                  </a:lnTo>
                  <a:lnTo>
                    <a:pt x="1542" y="242"/>
                  </a:lnTo>
                  <a:lnTo>
                    <a:pt x="1531" y="247"/>
                  </a:lnTo>
                  <a:lnTo>
                    <a:pt x="1520" y="254"/>
                  </a:lnTo>
                  <a:lnTo>
                    <a:pt x="1510" y="261"/>
                  </a:lnTo>
                  <a:lnTo>
                    <a:pt x="1500" y="270"/>
                  </a:lnTo>
                  <a:lnTo>
                    <a:pt x="1491" y="280"/>
                  </a:lnTo>
                  <a:lnTo>
                    <a:pt x="1485" y="290"/>
                  </a:lnTo>
                  <a:lnTo>
                    <a:pt x="1479" y="300"/>
                  </a:lnTo>
                  <a:lnTo>
                    <a:pt x="1474" y="310"/>
                  </a:lnTo>
                  <a:lnTo>
                    <a:pt x="1468" y="320"/>
                  </a:lnTo>
                  <a:lnTo>
                    <a:pt x="1464" y="332"/>
                  </a:lnTo>
                  <a:lnTo>
                    <a:pt x="1461" y="343"/>
                  </a:lnTo>
                  <a:lnTo>
                    <a:pt x="1459" y="355"/>
                  </a:lnTo>
                  <a:lnTo>
                    <a:pt x="1457" y="368"/>
                  </a:lnTo>
                  <a:close/>
                  <a:moveTo>
                    <a:pt x="1875" y="637"/>
                  </a:moveTo>
                  <a:lnTo>
                    <a:pt x="1875" y="328"/>
                  </a:lnTo>
                  <a:lnTo>
                    <a:pt x="1875" y="291"/>
                  </a:lnTo>
                  <a:lnTo>
                    <a:pt x="1874" y="256"/>
                  </a:lnTo>
                  <a:lnTo>
                    <a:pt x="1873" y="221"/>
                  </a:lnTo>
                  <a:lnTo>
                    <a:pt x="1872" y="188"/>
                  </a:lnTo>
                  <a:lnTo>
                    <a:pt x="1944" y="188"/>
                  </a:lnTo>
                  <a:lnTo>
                    <a:pt x="1946" y="276"/>
                  </a:lnTo>
                  <a:lnTo>
                    <a:pt x="1950" y="276"/>
                  </a:lnTo>
                  <a:lnTo>
                    <a:pt x="1954" y="265"/>
                  </a:lnTo>
                  <a:lnTo>
                    <a:pt x="1959" y="255"/>
                  </a:lnTo>
                  <a:lnTo>
                    <a:pt x="1964" y="245"/>
                  </a:lnTo>
                  <a:lnTo>
                    <a:pt x="1970" y="236"/>
                  </a:lnTo>
                  <a:lnTo>
                    <a:pt x="1976" y="227"/>
                  </a:lnTo>
                  <a:lnTo>
                    <a:pt x="1983" y="219"/>
                  </a:lnTo>
                  <a:lnTo>
                    <a:pt x="1991" y="211"/>
                  </a:lnTo>
                  <a:lnTo>
                    <a:pt x="2000" y="204"/>
                  </a:lnTo>
                  <a:lnTo>
                    <a:pt x="2008" y="198"/>
                  </a:lnTo>
                  <a:lnTo>
                    <a:pt x="2017" y="193"/>
                  </a:lnTo>
                  <a:lnTo>
                    <a:pt x="2026" y="188"/>
                  </a:lnTo>
                  <a:lnTo>
                    <a:pt x="2036" y="185"/>
                  </a:lnTo>
                  <a:lnTo>
                    <a:pt x="2045" y="182"/>
                  </a:lnTo>
                  <a:lnTo>
                    <a:pt x="2054" y="179"/>
                  </a:lnTo>
                  <a:lnTo>
                    <a:pt x="2064" y="177"/>
                  </a:lnTo>
                  <a:lnTo>
                    <a:pt x="2075" y="177"/>
                  </a:lnTo>
                  <a:lnTo>
                    <a:pt x="2087" y="178"/>
                  </a:lnTo>
                  <a:lnTo>
                    <a:pt x="2097" y="181"/>
                  </a:lnTo>
                  <a:lnTo>
                    <a:pt x="2097" y="258"/>
                  </a:lnTo>
                  <a:lnTo>
                    <a:pt x="2084" y="256"/>
                  </a:lnTo>
                  <a:lnTo>
                    <a:pt x="2069" y="255"/>
                  </a:lnTo>
                  <a:lnTo>
                    <a:pt x="2055" y="256"/>
                  </a:lnTo>
                  <a:lnTo>
                    <a:pt x="2043" y="258"/>
                  </a:lnTo>
                  <a:lnTo>
                    <a:pt x="2032" y="261"/>
                  </a:lnTo>
                  <a:lnTo>
                    <a:pt x="2020" y="266"/>
                  </a:lnTo>
                  <a:lnTo>
                    <a:pt x="2010" y="272"/>
                  </a:lnTo>
                  <a:lnTo>
                    <a:pt x="2000" y="280"/>
                  </a:lnTo>
                  <a:lnTo>
                    <a:pt x="1990" y="290"/>
                  </a:lnTo>
                  <a:lnTo>
                    <a:pt x="1982" y="300"/>
                  </a:lnTo>
                  <a:lnTo>
                    <a:pt x="1976" y="310"/>
                  </a:lnTo>
                  <a:lnTo>
                    <a:pt x="1971" y="321"/>
                  </a:lnTo>
                  <a:lnTo>
                    <a:pt x="1966" y="333"/>
                  </a:lnTo>
                  <a:lnTo>
                    <a:pt x="1963" y="344"/>
                  </a:lnTo>
                  <a:lnTo>
                    <a:pt x="1960" y="356"/>
                  </a:lnTo>
                  <a:lnTo>
                    <a:pt x="1958" y="370"/>
                  </a:lnTo>
                  <a:lnTo>
                    <a:pt x="1957" y="383"/>
                  </a:lnTo>
                  <a:lnTo>
                    <a:pt x="1955" y="398"/>
                  </a:lnTo>
                  <a:lnTo>
                    <a:pt x="1955" y="637"/>
                  </a:lnTo>
                  <a:lnTo>
                    <a:pt x="1875" y="637"/>
                  </a:lnTo>
                  <a:close/>
                  <a:moveTo>
                    <a:pt x="2260" y="637"/>
                  </a:moveTo>
                  <a:lnTo>
                    <a:pt x="2178" y="637"/>
                  </a:lnTo>
                  <a:lnTo>
                    <a:pt x="2178" y="188"/>
                  </a:lnTo>
                  <a:lnTo>
                    <a:pt x="2260" y="188"/>
                  </a:lnTo>
                  <a:lnTo>
                    <a:pt x="2260" y="637"/>
                  </a:lnTo>
                  <a:close/>
                  <a:moveTo>
                    <a:pt x="2219" y="105"/>
                  </a:moveTo>
                  <a:lnTo>
                    <a:pt x="2217" y="105"/>
                  </a:lnTo>
                  <a:lnTo>
                    <a:pt x="2206" y="104"/>
                  </a:lnTo>
                  <a:lnTo>
                    <a:pt x="2197" y="101"/>
                  </a:lnTo>
                  <a:lnTo>
                    <a:pt x="2193" y="99"/>
                  </a:lnTo>
                  <a:lnTo>
                    <a:pt x="2189" y="96"/>
                  </a:lnTo>
                  <a:lnTo>
                    <a:pt x="2185" y="93"/>
                  </a:lnTo>
                  <a:lnTo>
                    <a:pt x="2181" y="90"/>
                  </a:lnTo>
                  <a:lnTo>
                    <a:pt x="2174" y="82"/>
                  </a:lnTo>
                  <a:lnTo>
                    <a:pt x="2170" y="72"/>
                  </a:lnTo>
                  <a:lnTo>
                    <a:pt x="2167" y="63"/>
                  </a:lnTo>
                  <a:lnTo>
                    <a:pt x="2166" y="52"/>
                  </a:lnTo>
                  <a:lnTo>
                    <a:pt x="2167" y="42"/>
                  </a:lnTo>
                  <a:lnTo>
                    <a:pt x="2170" y="32"/>
                  </a:lnTo>
                  <a:lnTo>
                    <a:pt x="2174" y="23"/>
                  </a:lnTo>
                  <a:lnTo>
                    <a:pt x="2182" y="16"/>
                  </a:lnTo>
                  <a:lnTo>
                    <a:pt x="2185" y="12"/>
                  </a:lnTo>
                  <a:lnTo>
                    <a:pt x="2189" y="9"/>
                  </a:lnTo>
                  <a:lnTo>
                    <a:pt x="2194" y="6"/>
                  </a:lnTo>
                  <a:lnTo>
                    <a:pt x="2198" y="4"/>
                  </a:lnTo>
                  <a:lnTo>
                    <a:pt x="2208" y="2"/>
                  </a:lnTo>
                  <a:lnTo>
                    <a:pt x="2220" y="0"/>
                  </a:lnTo>
                  <a:lnTo>
                    <a:pt x="2230" y="2"/>
                  </a:lnTo>
                  <a:lnTo>
                    <a:pt x="2240" y="4"/>
                  </a:lnTo>
                  <a:lnTo>
                    <a:pt x="2244" y="6"/>
                  </a:lnTo>
                  <a:lnTo>
                    <a:pt x="2249" y="9"/>
                  </a:lnTo>
                  <a:lnTo>
                    <a:pt x="2253" y="12"/>
                  </a:lnTo>
                  <a:lnTo>
                    <a:pt x="2257" y="15"/>
                  </a:lnTo>
                  <a:lnTo>
                    <a:pt x="2263" y="23"/>
                  </a:lnTo>
                  <a:lnTo>
                    <a:pt x="2268" y="31"/>
                  </a:lnTo>
                  <a:lnTo>
                    <a:pt x="2270" y="42"/>
                  </a:lnTo>
                  <a:lnTo>
                    <a:pt x="2271" y="52"/>
                  </a:lnTo>
                  <a:lnTo>
                    <a:pt x="2270" y="63"/>
                  </a:lnTo>
                  <a:lnTo>
                    <a:pt x="2268" y="72"/>
                  </a:lnTo>
                  <a:lnTo>
                    <a:pt x="2263" y="82"/>
                  </a:lnTo>
                  <a:lnTo>
                    <a:pt x="2257" y="90"/>
                  </a:lnTo>
                  <a:lnTo>
                    <a:pt x="2253" y="93"/>
                  </a:lnTo>
                  <a:lnTo>
                    <a:pt x="2249" y="96"/>
                  </a:lnTo>
                  <a:lnTo>
                    <a:pt x="2244" y="99"/>
                  </a:lnTo>
                  <a:lnTo>
                    <a:pt x="2240" y="101"/>
                  </a:lnTo>
                  <a:lnTo>
                    <a:pt x="2235" y="103"/>
                  </a:lnTo>
                  <a:lnTo>
                    <a:pt x="2230" y="104"/>
                  </a:lnTo>
                  <a:lnTo>
                    <a:pt x="2224" y="104"/>
                  </a:lnTo>
                  <a:lnTo>
                    <a:pt x="2219" y="105"/>
                  </a:lnTo>
                  <a:close/>
                  <a:moveTo>
                    <a:pt x="2755" y="427"/>
                  </a:moveTo>
                  <a:lnTo>
                    <a:pt x="2441" y="426"/>
                  </a:lnTo>
                  <a:lnTo>
                    <a:pt x="2443" y="445"/>
                  </a:lnTo>
                  <a:lnTo>
                    <a:pt x="2446" y="463"/>
                  </a:lnTo>
                  <a:lnTo>
                    <a:pt x="2449" y="480"/>
                  </a:lnTo>
                  <a:lnTo>
                    <a:pt x="2454" y="495"/>
                  </a:lnTo>
                  <a:lnTo>
                    <a:pt x="2461" y="510"/>
                  </a:lnTo>
                  <a:lnTo>
                    <a:pt x="2469" y="523"/>
                  </a:lnTo>
                  <a:lnTo>
                    <a:pt x="2478" y="535"/>
                  </a:lnTo>
                  <a:lnTo>
                    <a:pt x="2489" y="546"/>
                  </a:lnTo>
                  <a:lnTo>
                    <a:pt x="2499" y="554"/>
                  </a:lnTo>
                  <a:lnTo>
                    <a:pt x="2510" y="562"/>
                  </a:lnTo>
                  <a:lnTo>
                    <a:pt x="2523" y="568"/>
                  </a:lnTo>
                  <a:lnTo>
                    <a:pt x="2535" y="573"/>
                  </a:lnTo>
                  <a:lnTo>
                    <a:pt x="2548" y="577"/>
                  </a:lnTo>
                  <a:lnTo>
                    <a:pt x="2564" y="580"/>
                  </a:lnTo>
                  <a:lnTo>
                    <a:pt x="2579" y="582"/>
                  </a:lnTo>
                  <a:lnTo>
                    <a:pt x="2595" y="582"/>
                  </a:lnTo>
                  <a:lnTo>
                    <a:pt x="2612" y="582"/>
                  </a:lnTo>
                  <a:lnTo>
                    <a:pt x="2628" y="581"/>
                  </a:lnTo>
                  <a:lnTo>
                    <a:pt x="2644" y="579"/>
                  </a:lnTo>
                  <a:lnTo>
                    <a:pt x="2660" y="577"/>
                  </a:lnTo>
                  <a:lnTo>
                    <a:pt x="2676" y="573"/>
                  </a:lnTo>
                  <a:lnTo>
                    <a:pt x="2690" y="569"/>
                  </a:lnTo>
                  <a:lnTo>
                    <a:pt x="2705" y="564"/>
                  </a:lnTo>
                  <a:lnTo>
                    <a:pt x="2719" y="559"/>
                  </a:lnTo>
                  <a:lnTo>
                    <a:pt x="2732" y="618"/>
                  </a:lnTo>
                  <a:lnTo>
                    <a:pt x="2717" y="624"/>
                  </a:lnTo>
                  <a:lnTo>
                    <a:pt x="2700" y="630"/>
                  </a:lnTo>
                  <a:lnTo>
                    <a:pt x="2683" y="635"/>
                  </a:lnTo>
                  <a:lnTo>
                    <a:pt x="2664" y="639"/>
                  </a:lnTo>
                  <a:lnTo>
                    <a:pt x="2645" y="642"/>
                  </a:lnTo>
                  <a:lnTo>
                    <a:pt x="2625" y="644"/>
                  </a:lnTo>
                  <a:lnTo>
                    <a:pt x="2605" y="646"/>
                  </a:lnTo>
                  <a:lnTo>
                    <a:pt x="2583" y="647"/>
                  </a:lnTo>
                  <a:lnTo>
                    <a:pt x="2559" y="646"/>
                  </a:lnTo>
                  <a:lnTo>
                    <a:pt x="2535" y="642"/>
                  </a:lnTo>
                  <a:lnTo>
                    <a:pt x="2524" y="640"/>
                  </a:lnTo>
                  <a:lnTo>
                    <a:pt x="2512" y="637"/>
                  </a:lnTo>
                  <a:lnTo>
                    <a:pt x="2502" y="634"/>
                  </a:lnTo>
                  <a:lnTo>
                    <a:pt x="2492" y="631"/>
                  </a:lnTo>
                  <a:lnTo>
                    <a:pt x="2483" y="627"/>
                  </a:lnTo>
                  <a:lnTo>
                    <a:pt x="2472" y="622"/>
                  </a:lnTo>
                  <a:lnTo>
                    <a:pt x="2463" y="617"/>
                  </a:lnTo>
                  <a:lnTo>
                    <a:pt x="2455" y="612"/>
                  </a:lnTo>
                  <a:lnTo>
                    <a:pt x="2446" y="605"/>
                  </a:lnTo>
                  <a:lnTo>
                    <a:pt x="2437" y="598"/>
                  </a:lnTo>
                  <a:lnTo>
                    <a:pt x="2429" y="592"/>
                  </a:lnTo>
                  <a:lnTo>
                    <a:pt x="2422" y="584"/>
                  </a:lnTo>
                  <a:lnTo>
                    <a:pt x="2415" y="576"/>
                  </a:lnTo>
                  <a:lnTo>
                    <a:pt x="2409" y="567"/>
                  </a:lnTo>
                  <a:lnTo>
                    <a:pt x="2401" y="559"/>
                  </a:lnTo>
                  <a:lnTo>
                    <a:pt x="2396" y="551"/>
                  </a:lnTo>
                  <a:lnTo>
                    <a:pt x="2391" y="542"/>
                  </a:lnTo>
                  <a:lnTo>
                    <a:pt x="2386" y="531"/>
                  </a:lnTo>
                  <a:lnTo>
                    <a:pt x="2382" y="522"/>
                  </a:lnTo>
                  <a:lnTo>
                    <a:pt x="2378" y="512"/>
                  </a:lnTo>
                  <a:lnTo>
                    <a:pt x="2374" y="501"/>
                  </a:lnTo>
                  <a:lnTo>
                    <a:pt x="2371" y="490"/>
                  </a:lnTo>
                  <a:lnTo>
                    <a:pt x="2369" y="480"/>
                  </a:lnTo>
                  <a:lnTo>
                    <a:pt x="2366" y="469"/>
                  </a:lnTo>
                  <a:lnTo>
                    <a:pt x="2363" y="445"/>
                  </a:lnTo>
                  <a:lnTo>
                    <a:pt x="2362" y="419"/>
                  </a:lnTo>
                  <a:lnTo>
                    <a:pt x="2363" y="394"/>
                  </a:lnTo>
                  <a:lnTo>
                    <a:pt x="2366" y="370"/>
                  </a:lnTo>
                  <a:lnTo>
                    <a:pt x="2371" y="346"/>
                  </a:lnTo>
                  <a:lnTo>
                    <a:pt x="2377" y="324"/>
                  </a:lnTo>
                  <a:lnTo>
                    <a:pt x="2381" y="313"/>
                  </a:lnTo>
                  <a:lnTo>
                    <a:pt x="2385" y="303"/>
                  </a:lnTo>
                  <a:lnTo>
                    <a:pt x="2390" y="293"/>
                  </a:lnTo>
                  <a:lnTo>
                    <a:pt x="2395" y="282"/>
                  </a:lnTo>
                  <a:lnTo>
                    <a:pt x="2400" y="273"/>
                  </a:lnTo>
                  <a:lnTo>
                    <a:pt x="2407" y="264"/>
                  </a:lnTo>
                  <a:lnTo>
                    <a:pt x="2414" y="255"/>
                  </a:lnTo>
                  <a:lnTo>
                    <a:pt x="2420" y="246"/>
                  </a:lnTo>
                  <a:lnTo>
                    <a:pt x="2427" y="238"/>
                  </a:lnTo>
                  <a:lnTo>
                    <a:pt x="2435" y="230"/>
                  </a:lnTo>
                  <a:lnTo>
                    <a:pt x="2444" y="223"/>
                  </a:lnTo>
                  <a:lnTo>
                    <a:pt x="2452" y="217"/>
                  </a:lnTo>
                  <a:lnTo>
                    <a:pt x="2460" y="210"/>
                  </a:lnTo>
                  <a:lnTo>
                    <a:pt x="2468" y="204"/>
                  </a:lnTo>
                  <a:lnTo>
                    <a:pt x="2477" y="199"/>
                  </a:lnTo>
                  <a:lnTo>
                    <a:pt x="2487" y="195"/>
                  </a:lnTo>
                  <a:lnTo>
                    <a:pt x="2497" y="191"/>
                  </a:lnTo>
                  <a:lnTo>
                    <a:pt x="2507" y="187"/>
                  </a:lnTo>
                  <a:lnTo>
                    <a:pt x="2518" y="185"/>
                  </a:lnTo>
                  <a:lnTo>
                    <a:pt x="2528" y="182"/>
                  </a:lnTo>
                  <a:lnTo>
                    <a:pt x="2539" y="179"/>
                  </a:lnTo>
                  <a:lnTo>
                    <a:pt x="2549" y="178"/>
                  </a:lnTo>
                  <a:lnTo>
                    <a:pt x="2562" y="177"/>
                  </a:lnTo>
                  <a:lnTo>
                    <a:pt x="2573" y="177"/>
                  </a:lnTo>
                  <a:lnTo>
                    <a:pt x="2585" y="177"/>
                  </a:lnTo>
                  <a:lnTo>
                    <a:pt x="2597" y="178"/>
                  </a:lnTo>
                  <a:lnTo>
                    <a:pt x="2608" y="181"/>
                  </a:lnTo>
                  <a:lnTo>
                    <a:pt x="2619" y="183"/>
                  </a:lnTo>
                  <a:lnTo>
                    <a:pt x="2630" y="185"/>
                  </a:lnTo>
                  <a:lnTo>
                    <a:pt x="2640" y="188"/>
                  </a:lnTo>
                  <a:lnTo>
                    <a:pt x="2650" y="192"/>
                  </a:lnTo>
                  <a:lnTo>
                    <a:pt x="2659" y="196"/>
                  </a:lnTo>
                  <a:lnTo>
                    <a:pt x="2669" y="201"/>
                  </a:lnTo>
                  <a:lnTo>
                    <a:pt x="2677" y="206"/>
                  </a:lnTo>
                  <a:lnTo>
                    <a:pt x="2685" y="212"/>
                  </a:lnTo>
                  <a:lnTo>
                    <a:pt x="2693" y="220"/>
                  </a:lnTo>
                  <a:lnTo>
                    <a:pt x="2700" y="227"/>
                  </a:lnTo>
                  <a:lnTo>
                    <a:pt x="2708" y="234"/>
                  </a:lnTo>
                  <a:lnTo>
                    <a:pt x="2714" y="242"/>
                  </a:lnTo>
                  <a:lnTo>
                    <a:pt x="2721" y="251"/>
                  </a:lnTo>
                  <a:lnTo>
                    <a:pt x="2729" y="266"/>
                  </a:lnTo>
                  <a:lnTo>
                    <a:pt x="2737" y="281"/>
                  </a:lnTo>
                  <a:lnTo>
                    <a:pt x="2744" y="298"/>
                  </a:lnTo>
                  <a:lnTo>
                    <a:pt x="2749" y="314"/>
                  </a:lnTo>
                  <a:lnTo>
                    <a:pt x="2753" y="332"/>
                  </a:lnTo>
                  <a:lnTo>
                    <a:pt x="2756" y="349"/>
                  </a:lnTo>
                  <a:lnTo>
                    <a:pt x="2758" y="369"/>
                  </a:lnTo>
                  <a:lnTo>
                    <a:pt x="2759" y="388"/>
                  </a:lnTo>
                  <a:lnTo>
                    <a:pt x="2758" y="400"/>
                  </a:lnTo>
                  <a:lnTo>
                    <a:pt x="2758" y="410"/>
                  </a:lnTo>
                  <a:lnTo>
                    <a:pt x="2757" y="419"/>
                  </a:lnTo>
                  <a:lnTo>
                    <a:pt x="2755" y="427"/>
                  </a:lnTo>
                  <a:close/>
                  <a:moveTo>
                    <a:pt x="2441" y="368"/>
                  </a:moveTo>
                  <a:lnTo>
                    <a:pt x="2680" y="368"/>
                  </a:lnTo>
                  <a:lnTo>
                    <a:pt x="2680" y="355"/>
                  </a:lnTo>
                  <a:lnTo>
                    <a:pt x="2679" y="344"/>
                  </a:lnTo>
                  <a:lnTo>
                    <a:pt x="2677" y="332"/>
                  </a:lnTo>
                  <a:lnTo>
                    <a:pt x="2675" y="321"/>
                  </a:lnTo>
                  <a:lnTo>
                    <a:pt x="2672" y="311"/>
                  </a:lnTo>
                  <a:lnTo>
                    <a:pt x="2668" y="301"/>
                  </a:lnTo>
                  <a:lnTo>
                    <a:pt x="2663" y="292"/>
                  </a:lnTo>
                  <a:lnTo>
                    <a:pt x="2657" y="282"/>
                  </a:lnTo>
                  <a:lnTo>
                    <a:pt x="2650" y="271"/>
                  </a:lnTo>
                  <a:lnTo>
                    <a:pt x="2641" y="262"/>
                  </a:lnTo>
                  <a:lnTo>
                    <a:pt x="2632" y="254"/>
                  </a:lnTo>
                  <a:lnTo>
                    <a:pt x="2620" y="247"/>
                  </a:lnTo>
                  <a:lnTo>
                    <a:pt x="2609" y="242"/>
                  </a:lnTo>
                  <a:lnTo>
                    <a:pt x="2596" y="239"/>
                  </a:lnTo>
                  <a:lnTo>
                    <a:pt x="2581" y="237"/>
                  </a:lnTo>
                  <a:lnTo>
                    <a:pt x="2567" y="236"/>
                  </a:lnTo>
                  <a:lnTo>
                    <a:pt x="2552" y="237"/>
                  </a:lnTo>
                  <a:lnTo>
                    <a:pt x="2540" y="239"/>
                  </a:lnTo>
                  <a:lnTo>
                    <a:pt x="2528" y="242"/>
                  </a:lnTo>
                  <a:lnTo>
                    <a:pt x="2515" y="247"/>
                  </a:lnTo>
                  <a:lnTo>
                    <a:pt x="2504" y="254"/>
                  </a:lnTo>
                  <a:lnTo>
                    <a:pt x="2494" y="261"/>
                  </a:lnTo>
                  <a:lnTo>
                    <a:pt x="2485" y="270"/>
                  </a:lnTo>
                  <a:lnTo>
                    <a:pt x="2475" y="280"/>
                  </a:lnTo>
                  <a:lnTo>
                    <a:pt x="2469" y="290"/>
                  </a:lnTo>
                  <a:lnTo>
                    <a:pt x="2463" y="300"/>
                  </a:lnTo>
                  <a:lnTo>
                    <a:pt x="2458" y="310"/>
                  </a:lnTo>
                  <a:lnTo>
                    <a:pt x="2454" y="320"/>
                  </a:lnTo>
                  <a:lnTo>
                    <a:pt x="2450" y="332"/>
                  </a:lnTo>
                  <a:lnTo>
                    <a:pt x="2446" y="343"/>
                  </a:lnTo>
                  <a:lnTo>
                    <a:pt x="2444" y="355"/>
                  </a:lnTo>
                  <a:lnTo>
                    <a:pt x="2441" y="368"/>
                  </a:lnTo>
                  <a:close/>
                  <a:moveTo>
                    <a:pt x="2860" y="637"/>
                  </a:moveTo>
                  <a:lnTo>
                    <a:pt x="2860" y="309"/>
                  </a:lnTo>
                  <a:lnTo>
                    <a:pt x="2860" y="280"/>
                  </a:lnTo>
                  <a:lnTo>
                    <a:pt x="2859" y="250"/>
                  </a:lnTo>
                  <a:lnTo>
                    <a:pt x="2858" y="220"/>
                  </a:lnTo>
                  <a:lnTo>
                    <a:pt x="2856" y="188"/>
                  </a:lnTo>
                  <a:lnTo>
                    <a:pt x="2929" y="188"/>
                  </a:lnTo>
                  <a:lnTo>
                    <a:pt x="2933" y="262"/>
                  </a:lnTo>
                  <a:lnTo>
                    <a:pt x="2935" y="262"/>
                  </a:lnTo>
                  <a:lnTo>
                    <a:pt x="2940" y="254"/>
                  </a:lnTo>
                  <a:lnTo>
                    <a:pt x="2945" y="245"/>
                  </a:lnTo>
                  <a:lnTo>
                    <a:pt x="2951" y="237"/>
                  </a:lnTo>
                  <a:lnTo>
                    <a:pt x="2958" y="230"/>
                  </a:lnTo>
                  <a:lnTo>
                    <a:pt x="2964" y="223"/>
                  </a:lnTo>
                  <a:lnTo>
                    <a:pt x="2973" y="217"/>
                  </a:lnTo>
                  <a:lnTo>
                    <a:pt x="2981" y="210"/>
                  </a:lnTo>
                  <a:lnTo>
                    <a:pt x="2989" y="204"/>
                  </a:lnTo>
                  <a:lnTo>
                    <a:pt x="3000" y="198"/>
                  </a:lnTo>
                  <a:lnTo>
                    <a:pt x="3011" y="193"/>
                  </a:lnTo>
                  <a:lnTo>
                    <a:pt x="3022" y="188"/>
                  </a:lnTo>
                  <a:lnTo>
                    <a:pt x="3033" y="185"/>
                  </a:lnTo>
                  <a:lnTo>
                    <a:pt x="3046" y="182"/>
                  </a:lnTo>
                  <a:lnTo>
                    <a:pt x="3058" y="179"/>
                  </a:lnTo>
                  <a:lnTo>
                    <a:pt x="3070" y="177"/>
                  </a:lnTo>
                  <a:lnTo>
                    <a:pt x="3084" y="177"/>
                  </a:lnTo>
                  <a:lnTo>
                    <a:pt x="3098" y="178"/>
                  </a:lnTo>
                  <a:lnTo>
                    <a:pt x="3112" y="179"/>
                  </a:lnTo>
                  <a:lnTo>
                    <a:pt x="3126" y="183"/>
                  </a:lnTo>
                  <a:lnTo>
                    <a:pt x="3139" y="187"/>
                  </a:lnTo>
                  <a:lnTo>
                    <a:pt x="3151" y="192"/>
                  </a:lnTo>
                  <a:lnTo>
                    <a:pt x="3163" y="199"/>
                  </a:lnTo>
                  <a:lnTo>
                    <a:pt x="3174" y="206"/>
                  </a:lnTo>
                  <a:lnTo>
                    <a:pt x="3185" y="215"/>
                  </a:lnTo>
                  <a:lnTo>
                    <a:pt x="3192" y="222"/>
                  </a:lnTo>
                  <a:lnTo>
                    <a:pt x="3199" y="229"/>
                  </a:lnTo>
                  <a:lnTo>
                    <a:pt x="3205" y="236"/>
                  </a:lnTo>
                  <a:lnTo>
                    <a:pt x="3210" y="244"/>
                  </a:lnTo>
                  <a:lnTo>
                    <a:pt x="3215" y="251"/>
                  </a:lnTo>
                  <a:lnTo>
                    <a:pt x="3219" y="261"/>
                  </a:lnTo>
                  <a:lnTo>
                    <a:pt x="3223" y="269"/>
                  </a:lnTo>
                  <a:lnTo>
                    <a:pt x="3228" y="279"/>
                  </a:lnTo>
                  <a:lnTo>
                    <a:pt x="3231" y="289"/>
                  </a:lnTo>
                  <a:lnTo>
                    <a:pt x="3234" y="299"/>
                  </a:lnTo>
                  <a:lnTo>
                    <a:pt x="3236" y="309"/>
                  </a:lnTo>
                  <a:lnTo>
                    <a:pt x="3238" y="320"/>
                  </a:lnTo>
                  <a:lnTo>
                    <a:pt x="3241" y="344"/>
                  </a:lnTo>
                  <a:lnTo>
                    <a:pt x="3242" y="369"/>
                  </a:lnTo>
                  <a:lnTo>
                    <a:pt x="3242" y="637"/>
                  </a:lnTo>
                  <a:lnTo>
                    <a:pt x="3160" y="637"/>
                  </a:lnTo>
                  <a:lnTo>
                    <a:pt x="3160" y="378"/>
                  </a:lnTo>
                  <a:lnTo>
                    <a:pt x="3160" y="362"/>
                  </a:lnTo>
                  <a:lnTo>
                    <a:pt x="3159" y="346"/>
                  </a:lnTo>
                  <a:lnTo>
                    <a:pt x="3157" y="333"/>
                  </a:lnTo>
                  <a:lnTo>
                    <a:pt x="3154" y="319"/>
                  </a:lnTo>
                  <a:lnTo>
                    <a:pt x="3150" y="307"/>
                  </a:lnTo>
                  <a:lnTo>
                    <a:pt x="3145" y="297"/>
                  </a:lnTo>
                  <a:lnTo>
                    <a:pt x="3140" y="286"/>
                  </a:lnTo>
                  <a:lnTo>
                    <a:pt x="3134" y="277"/>
                  </a:lnTo>
                  <a:lnTo>
                    <a:pt x="3127" y="270"/>
                  </a:lnTo>
                  <a:lnTo>
                    <a:pt x="3120" y="263"/>
                  </a:lnTo>
                  <a:lnTo>
                    <a:pt x="3111" y="258"/>
                  </a:lnTo>
                  <a:lnTo>
                    <a:pt x="3102" y="253"/>
                  </a:lnTo>
                  <a:lnTo>
                    <a:pt x="3092" y="249"/>
                  </a:lnTo>
                  <a:lnTo>
                    <a:pt x="3081" y="246"/>
                  </a:lnTo>
                  <a:lnTo>
                    <a:pt x="3069" y="244"/>
                  </a:lnTo>
                  <a:lnTo>
                    <a:pt x="3056" y="244"/>
                  </a:lnTo>
                  <a:lnTo>
                    <a:pt x="3047" y="244"/>
                  </a:lnTo>
                  <a:lnTo>
                    <a:pt x="3037" y="245"/>
                  </a:lnTo>
                  <a:lnTo>
                    <a:pt x="3028" y="247"/>
                  </a:lnTo>
                  <a:lnTo>
                    <a:pt x="3020" y="250"/>
                  </a:lnTo>
                  <a:lnTo>
                    <a:pt x="3012" y="254"/>
                  </a:lnTo>
                  <a:lnTo>
                    <a:pt x="3004" y="258"/>
                  </a:lnTo>
                  <a:lnTo>
                    <a:pt x="2995" y="263"/>
                  </a:lnTo>
                  <a:lnTo>
                    <a:pt x="2988" y="268"/>
                  </a:lnTo>
                  <a:lnTo>
                    <a:pt x="2981" y="274"/>
                  </a:lnTo>
                  <a:lnTo>
                    <a:pt x="2974" y="281"/>
                  </a:lnTo>
                  <a:lnTo>
                    <a:pt x="2968" y="289"/>
                  </a:lnTo>
                  <a:lnTo>
                    <a:pt x="2962" y="296"/>
                  </a:lnTo>
                  <a:lnTo>
                    <a:pt x="2958" y="303"/>
                  </a:lnTo>
                  <a:lnTo>
                    <a:pt x="2953" y="311"/>
                  </a:lnTo>
                  <a:lnTo>
                    <a:pt x="2950" y="319"/>
                  </a:lnTo>
                  <a:lnTo>
                    <a:pt x="2947" y="329"/>
                  </a:lnTo>
                  <a:lnTo>
                    <a:pt x="2945" y="337"/>
                  </a:lnTo>
                  <a:lnTo>
                    <a:pt x="2943" y="346"/>
                  </a:lnTo>
                  <a:lnTo>
                    <a:pt x="2942" y="356"/>
                  </a:lnTo>
                  <a:lnTo>
                    <a:pt x="2942" y="367"/>
                  </a:lnTo>
                  <a:lnTo>
                    <a:pt x="2942" y="637"/>
                  </a:lnTo>
                  <a:lnTo>
                    <a:pt x="2860" y="637"/>
                  </a:lnTo>
                  <a:close/>
                  <a:moveTo>
                    <a:pt x="3680" y="559"/>
                  </a:moveTo>
                  <a:lnTo>
                    <a:pt x="3694" y="620"/>
                  </a:lnTo>
                  <a:lnTo>
                    <a:pt x="3681" y="627"/>
                  </a:lnTo>
                  <a:lnTo>
                    <a:pt x="3666" y="632"/>
                  </a:lnTo>
                  <a:lnTo>
                    <a:pt x="3651" y="636"/>
                  </a:lnTo>
                  <a:lnTo>
                    <a:pt x="3635" y="640"/>
                  </a:lnTo>
                  <a:lnTo>
                    <a:pt x="3619" y="643"/>
                  </a:lnTo>
                  <a:lnTo>
                    <a:pt x="3602" y="646"/>
                  </a:lnTo>
                  <a:lnTo>
                    <a:pt x="3584" y="647"/>
                  </a:lnTo>
                  <a:lnTo>
                    <a:pt x="3566" y="648"/>
                  </a:lnTo>
                  <a:lnTo>
                    <a:pt x="3541" y="647"/>
                  </a:lnTo>
                  <a:lnTo>
                    <a:pt x="3517" y="643"/>
                  </a:lnTo>
                  <a:lnTo>
                    <a:pt x="3506" y="641"/>
                  </a:lnTo>
                  <a:lnTo>
                    <a:pt x="3495" y="638"/>
                  </a:lnTo>
                  <a:lnTo>
                    <a:pt x="3484" y="635"/>
                  </a:lnTo>
                  <a:lnTo>
                    <a:pt x="3474" y="631"/>
                  </a:lnTo>
                  <a:lnTo>
                    <a:pt x="3464" y="627"/>
                  </a:lnTo>
                  <a:lnTo>
                    <a:pt x="3455" y="623"/>
                  </a:lnTo>
                  <a:lnTo>
                    <a:pt x="3445" y="618"/>
                  </a:lnTo>
                  <a:lnTo>
                    <a:pt x="3436" y="612"/>
                  </a:lnTo>
                  <a:lnTo>
                    <a:pt x="3427" y="605"/>
                  </a:lnTo>
                  <a:lnTo>
                    <a:pt x="3419" y="599"/>
                  </a:lnTo>
                  <a:lnTo>
                    <a:pt x="3410" y="592"/>
                  </a:lnTo>
                  <a:lnTo>
                    <a:pt x="3403" y="584"/>
                  </a:lnTo>
                  <a:lnTo>
                    <a:pt x="3395" y="576"/>
                  </a:lnTo>
                  <a:lnTo>
                    <a:pt x="3389" y="567"/>
                  </a:lnTo>
                  <a:lnTo>
                    <a:pt x="3382" y="559"/>
                  </a:lnTo>
                  <a:lnTo>
                    <a:pt x="3377" y="550"/>
                  </a:lnTo>
                  <a:lnTo>
                    <a:pt x="3370" y="541"/>
                  </a:lnTo>
                  <a:lnTo>
                    <a:pt x="3365" y="531"/>
                  </a:lnTo>
                  <a:lnTo>
                    <a:pt x="3361" y="521"/>
                  </a:lnTo>
                  <a:lnTo>
                    <a:pt x="3357" y="511"/>
                  </a:lnTo>
                  <a:lnTo>
                    <a:pt x="3354" y="500"/>
                  </a:lnTo>
                  <a:lnTo>
                    <a:pt x="3351" y="489"/>
                  </a:lnTo>
                  <a:lnTo>
                    <a:pt x="3348" y="478"/>
                  </a:lnTo>
                  <a:lnTo>
                    <a:pt x="3346" y="467"/>
                  </a:lnTo>
                  <a:lnTo>
                    <a:pt x="3343" y="442"/>
                  </a:lnTo>
                  <a:lnTo>
                    <a:pt x="3342" y="417"/>
                  </a:lnTo>
                  <a:lnTo>
                    <a:pt x="3342" y="404"/>
                  </a:lnTo>
                  <a:lnTo>
                    <a:pt x="3343" y="391"/>
                  </a:lnTo>
                  <a:lnTo>
                    <a:pt x="3344" y="379"/>
                  </a:lnTo>
                  <a:lnTo>
                    <a:pt x="3346" y="367"/>
                  </a:lnTo>
                  <a:lnTo>
                    <a:pt x="3348" y="355"/>
                  </a:lnTo>
                  <a:lnTo>
                    <a:pt x="3351" y="344"/>
                  </a:lnTo>
                  <a:lnTo>
                    <a:pt x="3354" y="333"/>
                  </a:lnTo>
                  <a:lnTo>
                    <a:pt x="3358" y="321"/>
                  </a:lnTo>
                  <a:lnTo>
                    <a:pt x="3363" y="311"/>
                  </a:lnTo>
                  <a:lnTo>
                    <a:pt x="3367" y="301"/>
                  </a:lnTo>
                  <a:lnTo>
                    <a:pt x="3373" y="291"/>
                  </a:lnTo>
                  <a:lnTo>
                    <a:pt x="3379" y="281"/>
                  </a:lnTo>
                  <a:lnTo>
                    <a:pt x="3386" y="272"/>
                  </a:lnTo>
                  <a:lnTo>
                    <a:pt x="3393" y="263"/>
                  </a:lnTo>
                  <a:lnTo>
                    <a:pt x="3400" y="254"/>
                  </a:lnTo>
                  <a:lnTo>
                    <a:pt x="3408" y="245"/>
                  </a:lnTo>
                  <a:lnTo>
                    <a:pt x="3417" y="237"/>
                  </a:lnTo>
                  <a:lnTo>
                    <a:pt x="3425" y="230"/>
                  </a:lnTo>
                  <a:lnTo>
                    <a:pt x="3434" y="223"/>
                  </a:lnTo>
                  <a:lnTo>
                    <a:pt x="3443" y="215"/>
                  </a:lnTo>
                  <a:lnTo>
                    <a:pt x="3454" y="210"/>
                  </a:lnTo>
                  <a:lnTo>
                    <a:pt x="3464" y="204"/>
                  </a:lnTo>
                  <a:lnTo>
                    <a:pt x="3474" y="199"/>
                  </a:lnTo>
                  <a:lnTo>
                    <a:pt x="3484" y="195"/>
                  </a:lnTo>
                  <a:lnTo>
                    <a:pt x="3496" y="191"/>
                  </a:lnTo>
                  <a:lnTo>
                    <a:pt x="3507" y="188"/>
                  </a:lnTo>
                  <a:lnTo>
                    <a:pt x="3519" y="185"/>
                  </a:lnTo>
                  <a:lnTo>
                    <a:pt x="3532" y="183"/>
                  </a:lnTo>
                  <a:lnTo>
                    <a:pt x="3544" y="181"/>
                  </a:lnTo>
                  <a:lnTo>
                    <a:pt x="3556" y="179"/>
                  </a:lnTo>
                  <a:lnTo>
                    <a:pt x="3570" y="178"/>
                  </a:lnTo>
                  <a:lnTo>
                    <a:pt x="3583" y="178"/>
                  </a:lnTo>
                  <a:lnTo>
                    <a:pt x="3599" y="178"/>
                  </a:lnTo>
                  <a:lnTo>
                    <a:pt x="3616" y="179"/>
                  </a:lnTo>
                  <a:lnTo>
                    <a:pt x="3631" y="182"/>
                  </a:lnTo>
                  <a:lnTo>
                    <a:pt x="3646" y="185"/>
                  </a:lnTo>
                  <a:lnTo>
                    <a:pt x="3659" y="188"/>
                  </a:lnTo>
                  <a:lnTo>
                    <a:pt x="3672" y="192"/>
                  </a:lnTo>
                  <a:lnTo>
                    <a:pt x="3685" y="196"/>
                  </a:lnTo>
                  <a:lnTo>
                    <a:pt x="3696" y="201"/>
                  </a:lnTo>
                  <a:lnTo>
                    <a:pt x="3678" y="265"/>
                  </a:lnTo>
                  <a:lnTo>
                    <a:pt x="3667" y="260"/>
                  </a:lnTo>
                  <a:lnTo>
                    <a:pt x="3656" y="256"/>
                  </a:lnTo>
                  <a:lnTo>
                    <a:pt x="3646" y="251"/>
                  </a:lnTo>
                  <a:lnTo>
                    <a:pt x="3633" y="248"/>
                  </a:lnTo>
                  <a:lnTo>
                    <a:pt x="3622" y="246"/>
                  </a:lnTo>
                  <a:lnTo>
                    <a:pt x="3609" y="244"/>
                  </a:lnTo>
                  <a:lnTo>
                    <a:pt x="3596" y="243"/>
                  </a:lnTo>
                  <a:lnTo>
                    <a:pt x="3583" y="243"/>
                  </a:lnTo>
                  <a:lnTo>
                    <a:pt x="3565" y="244"/>
                  </a:lnTo>
                  <a:lnTo>
                    <a:pt x="3548" y="246"/>
                  </a:lnTo>
                  <a:lnTo>
                    <a:pt x="3532" y="250"/>
                  </a:lnTo>
                  <a:lnTo>
                    <a:pt x="3516" y="256"/>
                  </a:lnTo>
                  <a:lnTo>
                    <a:pt x="3502" y="263"/>
                  </a:lnTo>
                  <a:lnTo>
                    <a:pt x="3489" y="271"/>
                  </a:lnTo>
                  <a:lnTo>
                    <a:pt x="3476" y="281"/>
                  </a:lnTo>
                  <a:lnTo>
                    <a:pt x="3465" y="294"/>
                  </a:lnTo>
                  <a:lnTo>
                    <a:pt x="3456" y="305"/>
                  </a:lnTo>
                  <a:lnTo>
                    <a:pt x="3447" y="318"/>
                  </a:lnTo>
                  <a:lnTo>
                    <a:pt x="3440" y="332"/>
                  </a:lnTo>
                  <a:lnTo>
                    <a:pt x="3434" y="346"/>
                  </a:lnTo>
                  <a:lnTo>
                    <a:pt x="3430" y="362"/>
                  </a:lnTo>
                  <a:lnTo>
                    <a:pt x="3427" y="378"/>
                  </a:lnTo>
                  <a:lnTo>
                    <a:pt x="3425" y="396"/>
                  </a:lnTo>
                  <a:lnTo>
                    <a:pt x="3424" y="413"/>
                  </a:lnTo>
                  <a:lnTo>
                    <a:pt x="3425" y="432"/>
                  </a:lnTo>
                  <a:lnTo>
                    <a:pt x="3427" y="449"/>
                  </a:lnTo>
                  <a:lnTo>
                    <a:pt x="3430" y="467"/>
                  </a:lnTo>
                  <a:lnTo>
                    <a:pt x="3435" y="482"/>
                  </a:lnTo>
                  <a:lnTo>
                    <a:pt x="3441" y="496"/>
                  </a:lnTo>
                  <a:lnTo>
                    <a:pt x="3449" y="511"/>
                  </a:lnTo>
                  <a:lnTo>
                    <a:pt x="3458" y="523"/>
                  </a:lnTo>
                  <a:lnTo>
                    <a:pt x="3468" y="535"/>
                  </a:lnTo>
                  <a:lnTo>
                    <a:pt x="3479" y="546"/>
                  </a:lnTo>
                  <a:lnTo>
                    <a:pt x="3492" y="555"/>
                  </a:lnTo>
                  <a:lnTo>
                    <a:pt x="3505" y="563"/>
                  </a:lnTo>
                  <a:lnTo>
                    <a:pt x="3518" y="569"/>
                  </a:lnTo>
                  <a:lnTo>
                    <a:pt x="3533" y="575"/>
                  </a:lnTo>
                  <a:lnTo>
                    <a:pt x="3548" y="579"/>
                  </a:lnTo>
                  <a:lnTo>
                    <a:pt x="3564" y="581"/>
                  </a:lnTo>
                  <a:lnTo>
                    <a:pt x="3580" y="581"/>
                  </a:lnTo>
                  <a:lnTo>
                    <a:pt x="3592" y="581"/>
                  </a:lnTo>
                  <a:lnTo>
                    <a:pt x="3605" y="580"/>
                  </a:lnTo>
                  <a:lnTo>
                    <a:pt x="3618" y="578"/>
                  </a:lnTo>
                  <a:lnTo>
                    <a:pt x="3630" y="576"/>
                  </a:lnTo>
                  <a:lnTo>
                    <a:pt x="3643" y="572"/>
                  </a:lnTo>
                  <a:lnTo>
                    <a:pt x="3655" y="568"/>
                  </a:lnTo>
                  <a:lnTo>
                    <a:pt x="3667" y="564"/>
                  </a:lnTo>
                  <a:lnTo>
                    <a:pt x="3680" y="559"/>
                  </a:lnTo>
                  <a:close/>
                  <a:moveTo>
                    <a:pt x="4149" y="427"/>
                  </a:moveTo>
                  <a:lnTo>
                    <a:pt x="3836" y="426"/>
                  </a:lnTo>
                  <a:lnTo>
                    <a:pt x="3837" y="445"/>
                  </a:lnTo>
                  <a:lnTo>
                    <a:pt x="3840" y="463"/>
                  </a:lnTo>
                  <a:lnTo>
                    <a:pt x="3843" y="480"/>
                  </a:lnTo>
                  <a:lnTo>
                    <a:pt x="3848" y="495"/>
                  </a:lnTo>
                  <a:lnTo>
                    <a:pt x="3855" y="510"/>
                  </a:lnTo>
                  <a:lnTo>
                    <a:pt x="3864" y="523"/>
                  </a:lnTo>
                  <a:lnTo>
                    <a:pt x="3873" y="535"/>
                  </a:lnTo>
                  <a:lnTo>
                    <a:pt x="3883" y="546"/>
                  </a:lnTo>
                  <a:lnTo>
                    <a:pt x="3893" y="554"/>
                  </a:lnTo>
                  <a:lnTo>
                    <a:pt x="3905" y="562"/>
                  </a:lnTo>
                  <a:lnTo>
                    <a:pt x="3917" y="568"/>
                  </a:lnTo>
                  <a:lnTo>
                    <a:pt x="3929" y="573"/>
                  </a:lnTo>
                  <a:lnTo>
                    <a:pt x="3943" y="577"/>
                  </a:lnTo>
                  <a:lnTo>
                    <a:pt x="3958" y="580"/>
                  </a:lnTo>
                  <a:lnTo>
                    <a:pt x="3973" y="582"/>
                  </a:lnTo>
                  <a:lnTo>
                    <a:pt x="3989" y="582"/>
                  </a:lnTo>
                  <a:lnTo>
                    <a:pt x="4006" y="582"/>
                  </a:lnTo>
                  <a:lnTo>
                    <a:pt x="4023" y="581"/>
                  </a:lnTo>
                  <a:lnTo>
                    <a:pt x="4038" y="579"/>
                  </a:lnTo>
                  <a:lnTo>
                    <a:pt x="4055" y="577"/>
                  </a:lnTo>
                  <a:lnTo>
                    <a:pt x="4070" y="573"/>
                  </a:lnTo>
                  <a:lnTo>
                    <a:pt x="4084" y="569"/>
                  </a:lnTo>
                  <a:lnTo>
                    <a:pt x="4099" y="564"/>
                  </a:lnTo>
                  <a:lnTo>
                    <a:pt x="4113" y="559"/>
                  </a:lnTo>
                  <a:lnTo>
                    <a:pt x="4127" y="618"/>
                  </a:lnTo>
                  <a:lnTo>
                    <a:pt x="4111" y="624"/>
                  </a:lnTo>
                  <a:lnTo>
                    <a:pt x="4095" y="630"/>
                  </a:lnTo>
                  <a:lnTo>
                    <a:pt x="4077" y="635"/>
                  </a:lnTo>
                  <a:lnTo>
                    <a:pt x="4059" y="639"/>
                  </a:lnTo>
                  <a:lnTo>
                    <a:pt x="4039" y="642"/>
                  </a:lnTo>
                  <a:lnTo>
                    <a:pt x="4020" y="644"/>
                  </a:lnTo>
                  <a:lnTo>
                    <a:pt x="3999" y="646"/>
                  </a:lnTo>
                  <a:lnTo>
                    <a:pt x="3978" y="647"/>
                  </a:lnTo>
                  <a:lnTo>
                    <a:pt x="3953" y="646"/>
                  </a:lnTo>
                  <a:lnTo>
                    <a:pt x="3929" y="642"/>
                  </a:lnTo>
                  <a:lnTo>
                    <a:pt x="3918" y="640"/>
                  </a:lnTo>
                  <a:lnTo>
                    <a:pt x="3907" y="637"/>
                  </a:lnTo>
                  <a:lnTo>
                    <a:pt x="3896" y="634"/>
                  </a:lnTo>
                  <a:lnTo>
                    <a:pt x="3886" y="631"/>
                  </a:lnTo>
                  <a:lnTo>
                    <a:pt x="3877" y="627"/>
                  </a:lnTo>
                  <a:lnTo>
                    <a:pt x="3867" y="622"/>
                  </a:lnTo>
                  <a:lnTo>
                    <a:pt x="3857" y="617"/>
                  </a:lnTo>
                  <a:lnTo>
                    <a:pt x="3849" y="612"/>
                  </a:lnTo>
                  <a:lnTo>
                    <a:pt x="3840" y="605"/>
                  </a:lnTo>
                  <a:lnTo>
                    <a:pt x="3832" y="598"/>
                  </a:lnTo>
                  <a:lnTo>
                    <a:pt x="3823" y="592"/>
                  </a:lnTo>
                  <a:lnTo>
                    <a:pt x="3816" y="584"/>
                  </a:lnTo>
                  <a:lnTo>
                    <a:pt x="3809" y="576"/>
                  </a:lnTo>
                  <a:lnTo>
                    <a:pt x="3803" y="567"/>
                  </a:lnTo>
                  <a:lnTo>
                    <a:pt x="3796" y="559"/>
                  </a:lnTo>
                  <a:lnTo>
                    <a:pt x="3791" y="551"/>
                  </a:lnTo>
                  <a:lnTo>
                    <a:pt x="3785" y="542"/>
                  </a:lnTo>
                  <a:lnTo>
                    <a:pt x="3780" y="531"/>
                  </a:lnTo>
                  <a:lnTo>
                    <a:pt x="3776" y="522"/>
                  </a:lnTo>
                  <a:lnTo>
                    <a:pt x="3772" y="512"/>
                  </a:lnTo>
                  <a:lnTo>
                    <a:pt x="3768" y="501"/>
                  </a:lnTo>
                  <a:lnTo>
                    <a:pt x="3765" y="490"/>
                  </a:lnTo>
                  <a:lnTo>
                    <a:pt x="3763" y="480"/>
                  </a:lnTo>
                  <a:lnTo>
                    <a:pt x="3761" y="469"/>
                  </a:lnTo>
                  <a:lnTo>
                    <a:pt x="3758" y="445"/>
                  </a:lnTo>
                  <a:lnTo>
                    <a:pt x="3757" y="419"/>
                  </a:lnTo>
                  <a:lnTo>
                    <a:pt x="3758" y="394"/>
                  </a:lnTo>
                  <a:lnTo>
                    <a:pt x="3761" y="370"/>
                  </a:lnTo>
                  <a:lnTo>
                    <a:pt x="3765" y="346"/>
                  </a:lnTo>
                  <a:lnTo>
                    <a:pt x="3771" y="324"/>
                  </a:lnTo>
                  <a:lnTo>
                    <a:pt x="3775" y="313"/>
                  </a:lnTo>
                  <a:lnTo>
                    <a:pt x="3779" y="303"/>
                  </a:lnTo>
                  <a:lnTo>
                    <a:pt x="3784" y="293"/>
                  </a:lnTo>
                  <a:lnTo>
                    <a:pt x="3790" y="282"/>
                  </a:lnTo>
                  <a:lnTo>
                    <a:pt x="3795" y="273"/>
                  </a:lnTo>
                  <a:lnTo>
                    <a:pt x="3801" y="264"/>
                  </a:lnTo>
                  <a:lnTo>
                    <a:pt x="3808" y="255"/>
                  </a:lnTo>
                  <a:lnTo>
                    <a:pt x="3814" y="246"/>
                  </a:lnTo>
                  <a:lnTo>
                    <a:pt x="3821" y="238"/>
                  </a:lnTo>
                  <a:lnTo>
                    <a:pt x="3830" y="230"/>
                  </a:lnTo>
                  <a:lnTo>
                    <a:pt x="3838" y="223"/>
                  </a:lnTo>
                  <a:lnTo>
                    <a:pt x="3846" y="217"/>
                  </a:lnTo>
                  <a:lnTo>
                    <a:pt x="3854" y="210"/>
                  </a:lnTo>
                  <a:lnTo>
                    <a:pt x="3863" y="204"/>
                  </a:lnTo>
                  <a:lnTo>
                    <a:pt x="3872" y="199"/>
                  </a:lnTo>
                  <a:lnTo>
                    <a:pt x="3881" y="195"/>
                  </a:lnTo>
                  <a:lnTo>
                    <a:pt x="3891" y="191"/>
                  </a:lnTo>
                  <a:lnTo>
                    <a:pt x="3902" y="187"/>
                  </a:lnTo>
                  <a:lnTo>
                    <a:pt x="3912" y="185"/>
                  </a:lnTo>
                  <a:lnTo>
                    <a:pt x="3922" y="182"/>
                  </a:lnTo>
                  <a:lnTo>
                    <a:pt x="3933" y="179"/>
                  </a:lnTo>
                  <a:lnTo>
                    <a:pt x="3944" y="178"/>
                  </a:lnTo>
                  <a:lnTo>
                    <a:pt x="3956" y="177"/>
                  </a:lnTo>
                  <a:lnTo>
                    <a:pt x="3967" y="177"/>
                  </a:lnTo>
                  <a:lnTo>
                    <a:pt x="3980" y="177"/>
                  </a:lnTo>
                  <a:lnTo>
                    <a:pt x="3991" y="178"/>
                  </a:lnTo>
                  <a:lnTo>
                    <a:pt x="4002" y="181"/>
                  </a:lnTo>
                  <a:lnTo>
                    <a:pt x="4014" y="183"/>
                  </a:lnTo>
                  <a:lnTo>
                    <a:pt x="4024" y="185"/>
                  </a:lnTo>
                  <a:lnTo>
                    <a:pt x="4034" y="188"/>
                  </a:lnTo>
                  <a:lnTo>
                    <a:pt x="4044" y="192"/>
                  </a:lnTo>
                  <a:lnTo>
                    <a:pt x="4054" y="196"/>
                  </a:lnTo>
                  <a:lnTo>
                    <a:pt x="4063" y="201"/>
                  </a:lnTo>
                  <a:lnTo>
                    <a:pt x="4071" y="206"/>
                  </a:lnTo>
                  <a:lnTo>
                    <a:pt x="4079" y="212"/>
                  </a:lnTo>
                  <a:lnTo>
                    <a:pt x="4088" y="220"/>
                  </a:lnTo>
                  <a:lnTo>
                    <a:pt x="4095" y="227"/>
                  </a:lnTo>
                  <a:lnTo>
                    <a:pt x="4102" y="234"/>
                  </a:lnTo>
                  <a:lnTo>
                    <a:pt x="4108" y="242"/>
                  </a:lnTo>
                  <a:lnTo>
                    <a:pt x="4115" y="251"/>
                  </a:lnTo>
                  <a:lnTo>
                    <a:pt x="4124" y="266"/>
                  </a:lnTo>
                  <a:lnTo>
                    <a:pt x="4132" y="281"/>
                  </a:lnTo>
                  <a:lnTo>
                    <a:pt x="4138" y="298"/>
                  </a:lnTo>
                  <a:lnTo>
                    <a:pt x="4143" y="314"/>
                  </a:lnTo>
                  <a:lnTo>
                    <a:pt x="4147" y="332"/>
                  </a:lnTo>
                  <a:lnTo>
                    <a:pt x="4150" y="349"/>
                  </a:lnTo>
                  <a:lnTo>
                    <a:pt x="4152" y="369"/>
                  </a:lnTo>
                  <a:lnTo>
                    <a:pt x="4153" y="388"/>
                  </a:lnTo>
                  <a:lnTo>
                    <a:pt x="4152" y="400"/>
                  </a:lnTo>
                  <a:lnTo>
                    <a:pt x="4152" y="410"/>
                  </a:lnTo>
                  <a:lnTo>
                    <a:pt x="4151" y="419"/>
                  </a:lnTo>
                  <a:lnTo>
                    <a:pt x="4149" y="427"/>
                  </a:lnTo>
                  <a:close/>
                  <a:moveTo>
                    <a:pt x="3836" y="368"/>
                  </a:moveTo>
                  <a:lnTo>
                    <a:pt x="4074" y="368"/>
                  </a:lnTo>
                  <a:lnTo>
                    <a:pt x="4074" y="355"/>
                  </a:lnTo>
                  <a:lnTo>
                    <a:pt x="4073" y="344"/>
                  </a:lnTo>
                  <a:lnTo>
                    <a:pt x="4071" y="332"/>
                  </a:lnTo>
                  <a:lnTo>
                    <a:pt x="4069" y="321"/>
                  </a:lnTo>
                  <a:lnTo>
                    <a:pt x="4066" y="311"/>
                  </a:lnTo>
                  <a:lnTo>
                    <a:pt x="4062" y="301"/>
                  </a:lnTo>
                  <a:lnTo>
                    <a:pt x="4058" y="292"/>
                  </a:lnTo>
                  <a:lnTo>
                    <a:pt x="4052" y="282"/>
                  </a:lnTo>
                  <a:lnTo>
                    <a:pt x="4044" y="271"/>
                  </a:lnTo>
                  <a:lnTo>
                    <a:pt x="4035" y="262"/>
                  </a:lnTo>
                  <a:lnTo>
                    <a:pt x="4026" y="254"/>
                  </a:lnTo>
                  <a:lnTo>
                    <a:pt x="4015" y="247"/>
                  </a:lnTo>
                  <a:lnTo>
                    <a:pt x="4003" y="242"/>
                  </a:lnTo>
                  <a:lnTo>
                    <a:pt x="3990" y="239"/>
                  </a:lnTo>
                  <a:lnTo>
                    <a:pt x="3976" y="237"/>
                  </a:lnTo>
                  <a:lnTo>
                    <a:pt x="3961" y="236"/>
                  </a:lnTo>
                  <a:lnTo>
                    <a:pt x="3947" y="237"/>
                  </a:lnTo>
                  <a:lnTo>
                    <a:pt x="3934" y="239"/>
                  </a:lnTo>
                  <a:lnTo>
                    <a:pt x="3922" y="242"/>
                  </a:lnTo>
                  <a:lnTo>
                    <a:pt x="3910" y="247"/>
                  </a:lnTo>
                  <a:lnTo>
                    <a:pt x="3900" y="254"/>
                  </a:lnTo>
                  <a:lnTo>
                    <a:pt x="3888" y="261"/>
                  </a:lnTo>
                  <a:lnTo>
                    <a:pt x="3879" y="270"/>
                  </a:lnTo>
                  <a:lnTo>
                    <a:pt x="3870" y="280"/>
                  </a:lnTo>
                  <a:lnTo>
                    <a:pt x="3864" y="290"/>
                  </a:lnTo>
                  <a:lnTo>
                    <a:pt x="3857" y="300"/>
                  </a:lnTo>
                  <a:lnTo>
                    <a:pt x="3852" y="310"/>
                  </a:lnTo>
                  <a:lnTo>
                    <a:pt x="3848" y="320"/>
                  </a:lnTo>
                  <a:lnTo>
                    <a:pt x="3844" y="332"/>
                  </a:lnTo>
                  <a:lnTo>
                    <a:pt x="3840" y="343"/>
                  </a:lnTo>
                  <a:lnTo>
                    <a:pt x="3838" y="355"/>
                  </a:lnTo>
                  <a:lnTo>
                    <a:pt x="3836" y="368"/>
                  </a:lnTo>
                  <a:close/>
                  <a:moveTo>
                    <a:pt x="4756" y="559"/>
                  </a:moveTo>
                  <a:lnTo>
                    <a:pt x="4771" y="620"/>
                  </a:lnTo>
                  <a:lnTo>
                    <a:pt x="4756" y="627"/>
                  </a:lnTo>
                  <a:lnTo>
                    <a:pt x="4742" y="632"/>
                  </a:lnTo>
                  <a:lnTo>
                    <a:pt x="4728" y="636"/>
                  </a:lnTo>
                  <a:lnTo>
                    <a:pt x="4711" y="640"/>
                  </a:lnTo>
                  <a:lnTo>
                    <a:pt x="4695" y="643"/>
                  </a:lnTo>
                  <a:lnTo>
                    <a:pt x="4678" y="646"/>
                  </a:lnTo>
                  <a:lnTo>
                    <a:pt x="4660" y="647"/>
                  </a:lnTo>
                  <a:lnTo>
                    <a:pt x="4641" y="648"/>
                  </a:lnTo>
                  <a:lnTo>
                    <a:pt x="4617" y="647"/>
                  </a:lnTo>
                  <a:lnTo>
                    <a:pt x="4593" y="643"/>
                  </a:lnTo>
                  <a:lnTo>
                    <a:pt x="4582" y="641"/>
                  </a:lnTo>
                  <a:lnTo>
                    <a:pt x="4571" y="638"/>
                  </a:lnTo>
                  <a:lnTo>
                    <a:pt x="4560" y="635"/>
                  </a:lnTo>
                  <a:lnTo>
                    <a:pt x="4550" y="631"/>
                  </a:lnTo>
                  <a:lnTo>
                    <a:pt x="4541" y="627"/>
                  </a:lnTo>
                  <a:lnTo>
                    <a:pt x="4530" y="623"/>
                  </a:lnTo>
                  <a:lnTo>
                    <a:pt x="4521" y="618"/>
                  </a:lnTo>
                  <a:lnTo>
                    <a:pt x="4512" y="612"/>
                  </a:lnTo>
                  <a:lnTo>
                    <a:pt x="4504" y="605"/>
                  </a:lnTo>
                  <a:lnTo>
                    <a:pt x="4495" y="599"/>
                  </a:lnTo>
                  <a:lnTo>
                    <a:pt x="4487" y="592"/>
                  </a:lnTo>
                  <a:lnTo>
                    <a:pt x="4479" y="584"/>
                  </a:lnTo>
                  <a:lnTo>
                    <a:pt x="4472" y="576"/>
                  </a:lnTo>
                  <a:lnTo>
                    <a:pt x="4465" y="567"/>
                  </a:lnTo>
                  <a:lnTo>
                    <a:pt x="4458" y="559"/>
                  </a:lnTo>
                  <a:lnTo>
                    <a:pt x="4452" y="550"/>
                  </a:lnTo>
                  <a:lnTo>
                    <a:pt x="4447" y="541"/>
                  </a:lnTo>
                  <a:lnTo>
                    <a:pt x="4442" y="531"/>
                  </a:lnTo>
                  <a:lnTo>
                    <a:pt x="4437" y="521"/>
                  </a:lnTo>
                  <a:lnTo>
                    <a:pt x="4434" y="511"/>
                  </a:lnTo>
                  <a:lnTo>
                    <a:pt x="4430" y="500"/>
                  </a:lnTo>
                  <a:lnTo>
                    <a:pt x="4427" y="489"/>
                  </a:lnTo>
                  <a:lnTo>
                    <a:pt x="4424" y="478"/>
                  </a:lnTo>
                  <a:lnTo>
                    <a:pt x="4421" y="467"/>
                  </a:lnTo>
                  <a:lnTo>
                    <a:pt x="4419" y="442"/>
                  </a:lnTo>
                  <a:lnTo>
                    <a:pt x="4418" y="417"/>
                  </a:lnTo>
                  <a:lnTo>
                    <a:pt x="4418" y="404"/>
                  </a:lnTo>
                  <a:lnTo>
                    <a:pt x="4419" y="391"/>
                  </a:lnTo>
                  <a:lnTo>
                    <a:pt x="4420" y="379"/>
                  </a:lnTo>
                  <a:lnTo>
                    <a:pt x="4423" y="367"/>
                  </a:lnTo>
                  <a:lnTo>
                    <a:pt x="4425" y="355"/>
                  </a:lnTo>
                  <a:lnTo>
                    <a:pt x="4428" y="344"/>
                  </a:lnTo>
                  <a:lnTo>
                    <a:pt x="4431" y="333"/>
                  </a:lnTo>
                  <a:lnTo>
                    <a:pt x="4435" y="321"/>
                  </a:lnTo>
                  <a:lnTo>
                    <a:pt x="4439" y="311"/>
                  </a:lnTo>
                  <a:lnTo>
                    <a:pt x="4444" y="301"/>
                  </a:lnTo>
                  <a:lnTo>
                    <a:pt x="4449" y="291"/>
                  </a:lnTo>
                  <a:lnTo>
                    <a:pt x="4455" y="281"/>
                  </a:lnTo>
                  <a:lnTo>
                    <a:pt x="4462" y="272"/>
                  </a:lnTo>
                  <a:lnTo>
                    <a:pt x="4469" y="263"/>
                  </a:lnTo>
                  <a:lnTo>
                    <a:pt x="4476" y="254"/>
                  </a:lnTo>
                  <a:lnTo>
                    <a:pt x="4484" y="245"/>
                  </a:lnTo>
                  <a:lnTo>
                    <a:pt x="4492" y="237"/>
                  </a:lnTo>
                  <a:lnTo>
                    <a:pt x="4502" y="230"/>
                  </a:lnTo>
                  <a:lnTo>
                    <a:pt x="4511" y="223"/>
                  </a:lnTo>
                  <a:lnTo>
                    <a:pt x="4520" y="215"/>
                  </a:lnTo>
                  <a:lnTo>
                    <a:pt x="4529" y="210"/>
                  </a:lnTo>
                  <a:lnTo>
                    <a:pt x="4540" y="204"/>
                  </a:lnTo>
                  <a:lnTo>
                    <a:pt x="4550" y="199"/>
                  </a:lnTo>
                  <a:lnTo>
                    <a:pt x="4561" y="195"/>
                  </a:lnTo>
                  <a:lnTo>
                    <a:pt x="4573" y="191"/>
                  </a:lnTo>
                  <a:lnTo>
                    <a:pt x="4584" y="188"/>
                  </a:lnTo>
                  <a:lnTo>
                    <a:pt x="4595" y="185"/>
                  </a:lnTo>
                  <a:lnTo>
                    <a:pt x="4607" y="183"/>
                  </a:lnTo>
                  <a:lnTo>
                    <a:pt x="4620" y="181"/>
                  </a:lnTo>
                  <a:lnTo>
                    <a:pt x="4632" y="179"/>
                  </a:lnTo>
                  <a:lnTo>
                    <a:pt x="4645" y="178"/>
                  </a:lnTo>
                  <a:lnTo>
                    <a:pt x="4659" y="178"/>
                  </a:lnTo>
                  <a:lnTo>
                    <a:pt x="4676" y="178"/>
                  </a:lnTo>
                  <a:lnTo>
                    <a:pt x="4692" y="179"/>
                  </a:lnTo>
                  <a:lnTo>
                    <a:pt x="4707" y="182"/>
                  </a:lnTo>
                  <a:lnTo>
                    <a:pt x="4722" y="185"/>
                  </a:lnTo>
                  <a:lnTo>
                    <a:pt x="4736" y="188"/>
                  </a:lnTo>
                  <a:lnTo>
                    <a:pt x="4748" y="192"/>
                  </a:lnTo>
                  <a:lnTo>
                    <a:pt x="4761" y="196"/>
                  </a:lnTo>
                  <a:lnTo>
                    <a:pt x="4772" y="201"/>
                  </a:lnTo>
                  <a:lnTo>
                    <a:pt x="4753" y="265"/>
                  </a:lnTo>
                  <a:lnTo>
                    <a:pt x="4743" y="260"/>
                  </a:lnTo>
                  <a:lnTo>
                    <a:pt x="4733" y="256"/>
                  </a:lnTo>
                  <a:lnTo>
                    <a:pt x="4722" y="251"/>
                  </a:lnTo>
                  <a:lnTo>
                    <a:pt x="4710" y="248"/>
                  </a:lnTo>
                  <a:lnTo>
                    <a:pt x="4698" y="246"/>
                  </a:lnTo>
                  <a:lnTo>
                    <a:pt x="4686" y="244"/>
                  </a:lnTo>
                  <a:lnTo>
                    <a:pt x="4672" y="243"/>
                  </a:lnTo>
                  <a:lnTo>
                    <a:pt x="4659" y="243"/>
                  </a:lnTo>
                  <a:lnTo>
                    <a:pt x="4641" y="244"/>
                  </a:lnTo>
                  <a:lnTo>
                    <a:pt x="4624" y="246"/>
                  </a:lnTo>
                  <a:lnTo>
                    <a:pt x="4607" y="250"/>
                  </a:lnTo>
                  <a:lnTo>
                    <a:pt x="4593" y="256"/>
                  </a:lnTo>
                  <a:lnTo>
                    <a:pt x="4579" y="263"/>
                  </a:lnTo>
                  <a:lnTo>
                    <a:pt x="4565" y="271"/>
                  </a:lnTo>
                  <a:lnTo>
                    <a:pt x="4553" y="281"/>
                  </a:lnTo>
                  <a:lnTo>
                    <a:pt x="4542" y="294"/>
                  </a:lnTo>
                  <a:lnTo>
                    <a:pt x="4531" y="305"/>
                  </a:lnTo>
                  <a:lnTo>
                    <a:pt x="4523" y="318"/>
                  </a:lnTo>
                  <a:lnTo>
                    <a:pt x="4516" y="332"/>
                  </a:lnTo>
                  <a:lnTo>
                    <a:pt x="4511" y="346"/>
                  </a:lnTo>
                  <a:lnTo>
                    <a:pt x="4507" y="362"/>
                  </a:lnTo>
                  <a:lnTo>
                    <a:pt x="4503" y="378"/>
                  </a:lnTo>
                  <a:lnTo>
                    <a:pt x="4502" y="396"/>
                  </a:lnTo>
                  <a:lnTo>
                    <a:pt x="4501" y="413"/>
                  </a:lnTo>
                  <a:lnTo>
                    <a:pt x="4502" y="432"/>
                  </a:lnTo>
                  <a:lnTo>
                    <a:pt x="4504" y="449"/>
                  </a:lnTo>
                  <a:lnTo>
                    <a:pt x="4507" y="467"/>
                  </a:lnTo>
                  <a:lnTo>
                    <a:pt x="4512" y="482"/>
                  </a:lnTo>
                  <a:lnTo>
                    <a:pt x="4518" y="496"/>
                  </a:lnTo>
                  <a:lnTo>
                    <a:pt x="4525" y="511"/>
                  </a:lnTo>
                  <a:lnTo>
                    <a:pt x="4535" y="523"/>
                  </a:lnTo>
                  <a:lnTo>
                    <a:pt x="4545" y="535"/>
                  </a:lnTo>
                  <a:lnTo>
                    <a:pt x="4556" y="546"/>
                  </a:lnTo>
                  <a:lnTo>
                    <a:pt x="4568" y="555"/>
                  </a:lnTo>
                  <a:lnTo>
                    <a:pt x="4581" y="563"/>
                  </a:lnTo>
                  <a:lnTo>
                    <a:pt x="4594" y="569"/>
                  </a:lnTo>
                  <a:lnTo>
                    <a:pt x="4608" y="575"/>
                  </a:lnTo>
                  <a:lnTo>
                    <a:pt x="4624" y="579"/>
                  </a:lnTo>
                  <a:lnTo>
                    <a:pt x="4639" y="581"/>
                  </a:lnTo>
                  <a:lnTo>
                    <a:pt x="4657" y="581"/>
                  </a:lnTo>
                  <a:lnTo>
                    <a:pt x="4669" y="581"/>
                  </a:lnTo>
                  <a:lnTo>
                    <a:pt x="4681" y="580"/>
                  </a:lnTo>
                  <a:lnTo>
                    <a:pt x="4694" y="578"/>
                  </a:lnTo>
                  <a:lnTo>
                    <a:pt x="4706" y="576"/>
                  </a:lnTo>
                  <a:lnTo>
                    <a:pt x="4718" y="572"/>
                  </a:lnTo>
                  <a:lnTo>
                    <a:pt x="4732" y="568"/>
                  </a:lnTo>
                  <a:lnTo>
                    <a:pt x="4744" y="564"/>
                  </a:lnTo>
                  <a:lnTo>
                    <a:pt x="4756" y="559"/>
                  </a:lnTo>
                  <a:close/>
                  <a:moveTo>
                    <a:pt x="5225" y="427"/>
                  </a:moveTo>
                  <a:lnTo>
                    <a:pt x="4913" y="426"/>
                  </a:lnTo>
                  <a:lnTo>
                    <a:pt x="4914" y="445"/>
                  </a:lnTo>
                  <a:lnTo>
                    <a:pt x="4916" y="463"/>
                  </a:lnTo>
                  <a:lnTo>
                    <a:pt x="4920" y="480"/>
                  </a:lnTo>
                  <a:lnTo>
                    <a:pt x="4925" y="495"/>
                  </a:lnTo>
                  <a:lnTo>
                    <a:pt x="4931" y="510"/>
                  </a:lnTo>
                  <a:lnTo>
                    <a:pt x="4939" y="523"/>
                  </a:lnTo>
                  <a:lnTo>
                    <a:pt x="4949" y="535"/>
                  </a:lnTo>
                  <a:lnTo>
                    <a:pt x="4959" y="546"/>
                  </a:lnTo>
                  <a:lnTo>
                    <a:pt x="4969" y="554"/>
                  </a:lnTo>
                  <a:lnTo>
                    <a:pt x="4980" y="562"/>
                  </a:lnTo>
                  <a:lnTo>
                    <a:pt x="4993" y="568"/>
                  </a:lnTo>
                  <a:lnTo>
                    <a:pt x="5006" y="573"/>
                  </a:lnTo>
                  <a:lnTo>
                    <a:pt x="5019" y="577"/>
                  </a:lnTo>
                  <a:lnTo>
                    <a:pt x="5034" y="580"/>
                  </a:lnTo>
                  <a:lnTo>
                    <a:pt x="5049" y="582"/>
                  </a:lnTo>
                  <a:lnTo>
                    <a:pt x="5066" y="582"/>
                  </a:lnTo>
                  <a:lnTo>
                    <a:pt x="5082" y="582"/>
                  </a:lnTo>
                  <a:lnTo>
                    <a:pt x="5099" y="581"/>
                  </a:lnTo>
                  <a:lnTo>
                    <a:pt x="5115" y="579"/>
                  </a:lnTo>
                  <a:lnTo>
                    <a:pt x="5130" y="577"/>
                  </a:lnTo>
                  <a:lnTo>
                    <a:pt x="5146" y="573"/>
                  </a:lnTo>
                  <a:lnTo>
                    <a:pt x="5161" y="569"/>
                  </a:lnTo>
                  <a:lnTo>
                    <a:pt x="5176" y="564"/>
                  </a:lnTo>
                  <a:lnTo>
                    <a:pt x="5189" y="559"/>
                  </a:lnTo>
                  <a:lnTo>
                    <a:pt x="5203" y="618"/>
                  </a:lnTo>
                  <a:lnTo>
                    <a:pt x="5187" y="624"/>
                  </a:lnTo>
                  <a:lnTo>
                    <a:pt x="5171" y="630"/>
                  </a:lnTo>
                  <a:lnTo>
                    <a:pt x="5153" y="635"/>
                  </a:lnTo>
                  <a:lnTo>
                    <a:pt x="5135" y="639"/>
                  </a:lnTo>
                  <a:lnTo>
                    <a:pt x="5116" y="642"/>
                  </a:lnTo>
                  <a:lnTo>
                    <a:pt x="5096" y="644"/>
                  </a:lnTo>
                  <a:lnTo>
                    <a:pt x="5075" y="646"/>
                  </a:lnTo>
                  <a:lnTo>
                    <a:pt x="5054" y="647"/>
                  </a:lnTo>
                  <a:lnTo>
                    <a:pt x="5029" y="646"/>
                  </a:lnTo>
                  <a:lnTo>
                    <a:pt x="5006" y="642"/>
                  </a:lnTo>
                  <a:lnTo>
                    <a:pt x="4995" y="640"/>
                  </a:lnTo>
                  <a:lnTo>
                    <a:pt x="4984" y="637"/>
                  </a:lnTo>
                  <a:lnTo>
                    <a:pt x="4973" y="634"/>
                  </a:lnTo>
                  <a:lnTo>
                    <a:pt x="4963" y="631"/>
                  </a:lnTo>
                  <a:lnTo>
                    <a:pt x="4953" y="627"/>
                  </a:lnTo>
                  <a:lnTo>
                    <a:pt x="4943" y="622"/>
                  </a:lnTo>
                  <a:lnTo>
                    <a:pt x="4934" y="617"/>
                  </a:lnTo>
                  <a:lnTo>
                    <a:pt x="4925" y="612"/>
                  </a:lnTo>
                  <a:lnTo>
                    <a:pt x="4917" y="605"/>
                  </a:lnTo>
                  <a:lnTo>
                    <a:pt x="4909" y="598"/>
                  </a:lnTo>
                  <a:lnTo>
                    <a:pt x="4900" y="592"/>
                  </a:lnTo>
                  <a:lnTo>
                    <a:pt x="4893" y="584"/>
                  </a:lnTo>
                  <a:lnTo>
                    <a:pt x="4886" y="576"/>
                  </a:lnTo>
                  <a:lnTo>
                    <a:pt x="4879" y="567"/>
                  </a:lnTo>
                  <a:lnTo>
                    <a:pt x="4873" y="559"/>
                  </a:lnTo>
                  <a:lnTo>
                    <a:pt x="4866" y="551"/>
                  </a:lnTo>
                  <a:lnTo>
                    <a:pt x="4861" y="542"/>
                  </a:lnTo>
                  <a:lnTo>
                    <a:pt x="4856" y="531"/>
                  </a:lnTo>
                  <a:lnTo>
                    <a:pt x="4852" y="522"/>
                  </a:lnTo>
                  <a:lnTo>
                    <a:pt x="4848" y="512"/>
                  </a:lnTo>
                  <a:lnTo>
                    <a:pt x="4845" y="501"/>
                  </a:lnTo>
                  <a:lnTo>
                    <a:pt x="4842" y="490"/>
                  </a:lnTo>
                  <a:lnTo>
                    <a:pt x="4840" y="480"/>
                  </a:lnTo>
                  <a:lnTo>
                    <a:pt x="4837" y="469"/>
                  </a:lnTo>
                  <a:lnTo>
                    <a:pt x="4835" y="445"/>
                  </a:lnTo>
                  <a:lnTo>
                    <a:pt x="4834" y="419"/>
                  </a:lnTo>
                  <a:lnTo>
                    <a:pt x="4835" y="394"/>
                  </a:lnTo>
                  <a:lnTo>
                    <a:pt x="4837" y="370"/>
                  </a:lnTo>
                  <a:lnTo>
                    <a:pt x="4842" y="346"/>
                  </a:lnTo>
                  <a:lnTo>
                    <a:pt x="4848" y="324"/>
                  </a:lnTo>
                  <a:lnTo>
                    <a:pt x="4852" y="313"/>
                  </a:lnTo>
                  <a:lnTo>
                    <a:pt x="4856" y="303"/>
                  </a:lnTo>
                  <a:lnTo>
                    <a:pt x="4860" y="293"/>
                  </a:lnTo>
                  <a:lnTo>
                    <a:pt x="4865" y="282"/>
                  </a:lnTo>
                  <a:lnTo>
                    <a:pt x="4872" y="273"/>
                  </a:lnTo>
                  <a:lnTo>
                    <a:pt x="4878" y="264"/>
                  </a:lnTo>
                  <a:lnTo>
                    <a:pt x="4884" y="255"/>
                  </a:lnTo>
                  <a:lnTo>
                    <a:pt x="4891" y="246"/>
                  </a:lnTo>
                  <a:lnTo>
                    <a:pt x="4898" y="238"/>
                  </a:lnTo>
                  <a:lnTo>
                    <a:pt x="4905" y="230"/>
                  </a:lnTo>
                  <a:lnTo>
                    <a:pt x="4914" y="223"/>
                  </a:lnTo>
                  <a:lnTo>
                    <a:pt x="4922" y="217"/>
                  </a:lnTo>
                  <a:lnTo>
                    <a:pt x="4930" y="210"/>
                  </a:lnTo>
                  <a:lnTo>
                    <a:pt x="4939" y="204"/>
                  </a:lnTo>
                  <a:lnTo>
                    <a:pt x="4949" y="199"/>
                  </a:lnTo>
                  <a:lnTo>
                    <a:pt x="4958" y="195"/>
                  </a:lnTo>
                  <a:lnTo>
                    <a:pt x="4967" y="191"/>
                  </a:lnTo>
                  <a:lnTo>
                    <a:pt x="4977" y="187"/>
                  </a:lnTo>
                  <a:lnTo>
                    <a:pt x="4988" y="185"/>
                  </a:lnTo>
                  <a:lnTo>
                    <a:pt x="4999" y="182"/>
                  </a:lnTo>
                  <a:lnTo>
                    <a:pt x="5009" y="179"/>
                  </a:lnTo>
                  <a:lnTo>
                    <a:pt x="5021" y="178"/>
                  </a:lnTo>
                  <a:lnTo>
                    <a:pt x="5032" y="177"/>
                  </a:lnTo>
                  <a:lnTo>
                    <a:pt x="5044" y="177"/>
                  </a:lnTo>
                  <a:lnTo>
                    <a:pt x="5055" y="177"/>
                  </a:lnTo>
                  <a:lnTo>
                    <a:pt x="5068" y="178"/>
                  </a:lnTo>
                  <a:lnTo>
                    <a:pt x="5079" y="181"/>
                  </a:lnTo>
                  <a:lnTo>
                    <a:pt x="5090" y="183"/>
                  </a:lnTo>
                  <a:lnTo>
                    <a:pt x="5101" y="185"/>
                  </a:lnTo>
                  <a:lnTo>
                    <a:pt x="5111" y="188"/>
                  </a:lnTo>
                  <a:lnTo>
                    <a:pt x="5120" y="192"/>
                  </a:lnTo>
                  <a:lnTo>
                    <a:pt x="5129" y="196"/>
                  </a:lnTo>
                  <a:lnTo>
                    <a:pt x="5139" y="201"/>
                  </a:lnTo>
                  <a:lnTo>
                    <a:pt x="5148" y="206"/>
                  </a:lnTo>
                  <a:lnTo>
                    <a:pt x="5156" y="212"/>
                  </a:lnTo>
                  <a:lnTo>
                    <a:pt x="5163" y="220"/>
                  </a:lnTo>
                  <a:lnTo>
                    <a:pt x="5172" y="227"/>
                  </a:lnTo>
                  <a:lnTo>
                    <a:pt x="5178" y="234"/>
                  </a:lnTo>
                  <a:lnTo>
                    <a:pt x="5185" y="242"/>
                  </a:lnTo>
                  <a:lnTo>
                    <a:pt x="5191" y="251"/>
                  </a:lnTo>
                  <a:lnTo>
                    <a:pt x="5200" y="266"/>
                  </a:lnTo>
                  <a:lnTo>
                    <a:pt x="5208" y="281"/>
                  </a:lnTo>
                  <a:lnTo>
                    <a:pt x="5215" y="298"/>
                  </a:lnTo>
                  <a:lnTo>
                    <a:pt x="5220" y="314"/>
                  </a:lnTo>
                  <a:lnTo>
                    <a:pt x="5224" y="332"/>
                  </a:lnTo>
                  <a:lnTo>
                    <a:pt x="5227" y="349"/>
                  </a:lnTo>
                  <a:lnTo>
                    <a:pt x="5229" y="369"/>
                  </a:lnTo>
                  <a:lnTo>
                    <a:pt x="5229" y="388"/>
                  </a:lnTo>
                  <a:lnTo>
                    <a:pt x="5229" y="400"/>
                  </a:lnTo>
                  <a:lnTo>
                    <a:pt x="5228" y="410"/>
                  </a:lnTo>
                  <a:lnTo>
                    <a:pt x="5227" y="419"/>
                  </a:lnTo>
                  <a:lnTo>
                    <a:pt x="5225" y="427"/>
                  </a:lnTo>
                  <a:close/>
                  <a:moveTo>
                    <a:pt x="4913" y="368"/>
                  </a:moveTo>
                  <a:lnTo>
                    <a:pt x="5150" y="368"/>
                  </a:lnTo>
                  <a:lnTo>
                    <a:pt x="5150" y="355"/>
                  </a:lnTo>
                  <a:lnTo>
                    <a:pt x="5149" y="344"/>
                  </a:lnTo>
                  <a:lnTo>
                    <a:pt x="5148" y="332"/>
                  </a:lnTo>
                  <a:lnTo>
                    <a:pt x="5145" y="321"/>
                  </a:lnTo>
                  <a:lnTo>
                    <a:pt x="5142" y="311"/>
                  </a:lnTo>
                  <a:lnTo>
                    <a:pt x="5139" y="301"/>
                  </a:lnTo>
                  <a:lnTo>
                    <a:pt x="5134" y="292"/>
                  </a:lnTo>
                  <a:lnTo>
                    <a:pt x="5128" y="282"/>
                  </a:lnTo>
                  <a:lnTo>
                    <a:pt x="5120" y="271"/>
                  </a:lnTo>
                  <a:lnTo>
                    <a:pt x="5112" y="262"/>
                  </a:lnTo>
                  <a:lnTo>
                    <a:pt x="5102" y="254"/>
                  </a:lnTo>
                  <a:lnTo>
                    <a:pt x="5091" y="247"/>
                  </a:lnTo>
                  <a:lnTo>
                    <a:pt x="5079" y="242"/>
                  </a:lnTo>
                  <a:lnTo>
                    <a:pt x="5067" y="239"/>
                  </a:lnTo>
                  <a:lnTo>
                    <a:pt x="5052" y="237"/>
                  </a:lnTo>
                  <a:lnTo>
                    <a:pt x="5037" y="236"/>
                  </a:lnTo>
                  <a:lnTo>
                    <a:pt x="5024" y="237"/>
                  </a:lnTo>
                  <a:lnTo>
                    <a:pt x="5010" y="239"/>
                  </a:lnTo>
                  <a:lnTo>
                    <a:pt x="4998" y="242"/>
                  </a:lnTo>
                  <a:lnTo>
                    <a:pt x="4987" y="247"/>
                  </a:lnTo>
                  <a:lnTo>
                    <a:pt x="4975" y="254"/>
                  </a:lnTo>
                  <a:lnTo>
                    <a:pt x="4965" y="261"/>
                  </a:lnTo>
                  <a:lnTo>
                    <a:pt x="4956" y="270"/>
                  </a:lnTo>
                  <a:lnTo>
                    <a:pt x="4947" y="280"/>
                  </a:lnTo>
                  <a:lnTo>
                    <a:pt x="4940" y="290"/>
                  </a:lnTo>
                  <a:lnTo>
                    <a:pt x="4934" y="300"/>
                  </a:lnTo>
                  <a:lnTo>
                    <a:pt x="4929" y="310"/>
                  </a:lnTo>
                  <a:lnTo>
                    <a:pt x="4924" y="320"/>
                  </a:lnTo>
                  <a:lnTo>
                    <a:pt x="4920" y="332"/>
                  </a:lnTo>
                  <a:lnTo>
                    <a:pt x="4917" y="343"/>
                  </a:lnTo>
                  <a:lnTo>
                    <a:pt x="4914" y="355"/>
                  </a:lnTo>
                  <a:lnTo>
                    <a:pt x="4913" y="368"/>
                  </a:lnTo>
                  <a:close/>
                  <a:moveTo>
                    <a:pt x="5330" y="637"/>
                  </a:moveTo>
                  <a:lnTo>
                    <a:pt x="5330" y="328"/>
                  </a:lnTo>
                  <a:lnTo>
                    <a:pt x="5330" y="291"/>
                  </a:lnTo>
                  <a:lnTo>
                    <a:pt x="5330" y="256"/>
                  </a:lnTo>
                  <a:lnTo>
                    <a:pt x="5329" y="221"/>
                  </a:lnTo>
                  <a:lnTo>
                    <a:pt x="5328" y="188"/>
                  </a:lnTo>
                  <a:lnTo>
                    <a:pt x="5399" y="188"/>
                  </a:lnTo>
                  <a:lnTo>
                    <a:pt x="5402" y="276"/>
                  </a:lnTo>
                  <a:lnTo>
                    <a:pt x="5406" y="276"/>
                  </a:lnTo>
                  <a:lnTo>
                    <a:pt x="5409" y="265"/>
                  </a:lnTo>
                  <a:lnTo>
                    <a:pt x="5414" y="255"/>
                  </a:lnTo>
                  <a:lnTo>
                    <a:pt x="5419" y="245"/>
                  </a:lnTo>
                  <a:lnTo>
                    <a:pt x="5425" y="236"/>
                  </a:lnTo>
                  <a:lnTo>
                    <a:pt x="5432" y="227"/>
                  </a:lnTo>
                  <a:lnTo>
                    <a:pt x="5439" y="219"/>
                  </a:lnTo>
                  <a:lnTo>
                    <a:pt x="5446" y="211"/>
                  </a:lnTo>
                  <a:lnTo>
                    <a:pt x="5454" y="204"/>
                  </a:lnTo>
                  <a:lnTo>
                    <a:pt x="5463" y="198"/>
                  </a:lnTo>
                  <a:lnTo>
                    <a:pt x="5472" y="193"/>
                  </a:lnTo>
                  <a:lnTo>
                    <a:pt x="5481" y="188"/>
                  </a:lnTo>
                  <a:lnTo>
                    <a:pt x="5490" y="185"/>
                  </a:lnTo>
                  <a:lnTo>
                    <a:pt x="5500" y="182"/>
                  </a:lnTo>
                  <a:lnTo>
                    <a:pt x="5510" y="179"/>
                  </a:lnTo>
                  <a:lnTo>
                    <a:pt x="5520" y="177"/>
                  </a:lnTo>
                  <a:lnTo>
                    <a:pt x="5529" y="177"/>
                  </a:lnTo>
                  <a:lnTo>
                    <a:pt x="5541" y="178"/>
                  </a:lnTo>
                  <a:lnTo>
                    <a:pt x="5553" y="181"/>
                  </a:lnTo>
                  <a:lnTo>
                    <a:pt x="5553" y="258"/>
                  </a:lnTo>
                  <a:lnTo>
                    <a:pt x="5539" y="256"/>
                  </a:lnTo>
                  <a:lnTo>
                    <a:pt x="5524" y="255"/>
                  </a:lnTo>
                  <a:lnTo>
                    <a:pt x="5511" y="256"/>
                  </a:lnTo>
                  <a:lnTo>
                    <a:pt x="5498" y="258"/>
                  </a:lnTo>
                  <a:lnTo>
                    <a:pt x="5486" y="261"/>
                  </a:lnTo>
                  <a:lnTo>
                    <a:pt x="5475" y="266"/>
                  </a:lnTo>
                  <a:lnTo>
                    <a:pt x="5464" y="272"/>
                  </a:lnTo>
                  <a:lnTo>
                    <a:pt x="5455" y="280"/>
                  </a:lnTo>
                  <a:lnTo>
                    <a:pt x="5446" y="290"/>
                  </a:lnTo>
                  <a:lnTo>
                    <a:pt x="5438" y="300"/>
                  </a:lnTo>
                  <a:lnTo>
                    <a:pt x="5432" y="310"/>
                  </a:lnTo>
                  <a:lnTo>
                    <a:pt x="5426" y="321"/>
                  </a:lnTo>
                  <a:lnTo>
                    <a:pt x="5421" y="333"/>
                  </a:lnTo>
                  <a:lnTo>
                    <a:pt x="5418" y="344"/>
                  </a:lnTo>
                  <a:lnTo>
                    <a:pt x="5415" y="356"/>
                  </a:lnTo>
                  <a:lnTo>
                    <a:pt x="5413" y="370"/>
                  </a:lnTo>
                  <a:lnTo>
                    <a:pt x="5411" y="383"/>
                  </a:lnTo>
                  <a:lnTo>
                    <a:pt x="5411" y="398"/>
                  </a:lnTo>
                  <a:lnTo>
                    <a:pt x="5411" y="637"/>
                  </a:lnTo>
                  <a:lnTo>
                    <a:pt x="5330" y="637"/>
                  </a:lnTo>
                  <a:close/>
                  <a:moveTo>
                    <a:pt x="5652" y="105"/>
                  </a:moveTo>
                  <a:lnTo>
                    <a:pt x="5732" y="80"/>
                  </a:lnTo>
                  <a:lnTo>
                    <a:pt x="5732" y="188"/>
                  </a:lnTo>
                  <a:lnTo>
                    <a:pt x="5849" y="188"/>
                  </a:lnTo>
                  <a:lnTo>
                    <a:pt x="5849" y="249"/>
                  </a:lnTo>
                  <a:lnTo>
                    <a:pt x="5732" y="249"/>
                  </a:lnTo>
                  <a:lnTo>
                    <a:pt x="5732" y="492"/>
                  </a:lnTo>
                  <a:lnTo>
                    <a:pt x="5733" y="503"/>
                  </a:lnTo>
                  <a:lnTo>
                    <a:pt x="5733" y="513"/>
                  </a:lnTo>
                  <a:lnTo>
                    <a:pt x="5734" y="522"/>
                  </a:lnTo>
                  <a:lnTo>
                    <a:pt x="5736" y="530"/>
                  </a:lnTo>
                  <a:lnTo>
                    <a:pt x="5738" y="539"/>
                  </a:lnTo>
                  <a:lnTo>
                    <a:pt x="5741" y="546"/>
                  </a:lnTo>
                  <a:lnTo>
                    <a:pt x="5744" y="552"/>
                  </a:lnTo>
                  <a:lnTo>
                    <a:pt x="5747" y="557"/>
                  </a:lnTo>
                  <a:lnTo>
                    <a:pt x="5751" y="562"/>
                  </a:lnTo>
                  <a:lnTo>
                    <a:pt x="5756" y="567"/>
                  </a:lnTo>
                  <a:lnTo>
                    <a:pt x="5760" y="570"/>
                  </a:lnTo>
                  <a:lnTo>
                    <a:pt x="5766" y="573"/>
                  </a:lnTo>
                  <a:lnTo>
                    <a:pt x="5773" y="577"/>
                  </a:lnTo>
                  <a:lnTo>
                    <a:pt x="5779" y="578"/>
                  </a:lnTo>
                  <a:lnTo>
                    <a:pt x="5786" y="579"/>
                  </a:lnTo>
                  <a:lnTo>
                    <a:pt x="5793" y="580"/>
                  </a:lnTo>
                  <a:lnTo>
                    <a:pt x="5807" y="579"/>
                  </a:lnTo>
                  <a:lnTo>
                    <a:pt x="5819" y="578"/>
                  </a:lnTo>
                  <a:lnTo>
                    <a:pt x="5830" y="577"/>
                  </a:lnTo>
                  <a:lnTo>
                    <a:pt x="5840" y="573"/>
                  </a:lnTo>
                  <a:lnTo>
                    <a:pt x="5844" y="635"/>
                  </a:lnTo>
                  <a:lnTo>
                    <a:pt x="5829" y="640"/>
                  </a:lnTo>
                  <a:lnTo>
                    <a:pt x="5812" y="644"/>
                  </a:lnTo>
                  <a:lnTo>
                    <a:pt x="5792" y="647"/>
                  </a:lnTo>
                  <a:lnTo>
                    <a:pt x="5772" y="648"/>
                  </a:lnTo>
                  <a:lnTo>
                    <a:pt x="5758" y="647"/>
                  </a:lnTo>
                  <a:lnTo>
                    <a:pt x="5745" y="644"/>
                  </a:lnTo>
                  <a:lnTo>
                    <a:pt x="5733" y="642"/>
                  </a:lnTo>
                  <a:lnTo>
                    <a:pt x="5721" y="638"/>
                  </a:lnTo>
                  <a:lnTo>
                    <a:pt x="5710" y="633"/>
                  </a:lnTo>
                  <a:lnTo>
                    <a:pt x="5701" y="627"/>
                  </a:lnTo>
                  <a:lnTo>
                    <a:pt x="5691" y="620"/>
                  </a:lnTo>
                  <a:lnTo>
                    <a:pt x="5683" y="612"/>
                  </a:lnTo>
                  <a:lnTo>
                    <a:pt x="5676" y="602"/>
                  </a:lnTo>
                  <a:lnTo>
                    <a:pt x="5670" y="591"/>
                  </a:lnTo>
                  <a:lnTo>
                    <a:pt x="5665" y="579"/>
                  </a:lnTo>
                  <a:lnTo>
                    <a:pt x="5660" y="565"/>
                  </a:lnTo>
                  <a:lnTo>
                    <a:pt x="5657" y="550"/>
                  </a:lnTo>
                  <a:lnTo>
                    <a:pt x="5654" y="532"/>
                  </a:lnTo>
                  <a:lnTo>
                    <a:pt x="5652" y="515"/>
                  </a:lnTo>
                  <a:lnTo>
                    <a:pt x="5652" y="495"/>
                  </a:lnTo>
                  <a:lnTo>
                    <a:pt x="5652" y="249"/>
                  </a:lnTo>
                  <a:lnTo>
                    <a:pt x="5583" y="249"/>
                  </a:lnTo>
                  <a:lnTo>
                    <a:pt x="5583" y="188"/>
                  </a:lnTo>
                  <a:lnTo>
                    <a:pt x="5652" y="188"/>
                  </a:lnTo>
                  <a:lnTo>
                    <a:pt x="5652" y="105"/>
                  </a:lnTo>
                  <a:close/>
                  <a:moveTo>
                    <a:pt x="6256" y="362"/>
                  </a:moveTo>
                  <a:lnTo>
                    <a:pt x="6256" y="529"/>
                  </a:lnTo>
                  <a:lnTo>
                    <a:pt x="6257" y="561"/>
                  </a:lnTo>
                  <a:lnTo>
                    <a:pt x="6258" y="589"/>
                  </a:lnTo>
                  <a:lnTo>
                    <a:pt x="6260" y="615"/>
                  </a:lnTo>
                  <a:lnTo>
                    <a:pt x="6263" y="637"/>
                  </a:lnTo>
                  <a:lnTo>
                    <a:pt x="6189" y="637"/>
                  </a:lnTo>
                  <a:lnTo>
                    <a:pt x="6183" y="581"/>
                  </a:lnTo>
                  <a:lnTo>
                    <a:pt x="6180" y="581"/>
                  </a:lnTo>
                  <a:lnTo>
                    <a:pt x="6173" y="588"/>
                  </a:lnTo>
                  <a:lnTo>
                    <a:pt x="6167" y="596"/>
                  </a:lnTo>
                  <a:lnTo>
                    <a:pt x="6160" y="603"/>
                  </a:lnTo>
                  <a:lnTo>
                    <a:pt x="6154" y="610"/>
                  </a:lnTo>
                  <a:lnTo>
                    <a:pt x="6146" y="616"/>
                  </a:lnTo>
                  <a:lnTo>
                    <a:pt x="6138" y="621"/>
                  </a:lnTo>
                  <a:lnTo>
                    <a:pt x="6130" y="626"/>
                  </a:lnTo>
                  <a:lnTo>
                    <a:pt x="6122" y="630"/>
                  </a:lnTo>
                  <a:lnTo>
                    <a:pt x="6113" y="634"/>
                  </a:lnTo>
                  <a:lnTo>
                    <a:pt x="6104" y="637"/>
                  </a:lnTo>
                  <a:lnTo>
                    <a:pt x="6094" y="640"/>
                  </a:lnTo>
                  <a:lnTo>
                    <a:pt x="6085" y="642"/>
                  </a:lnTo>
                  <a:lnTo>
                    <a:pt x="6075" y="644"/>
                  </a:lnTo>
                  <a:lnTo>
                    <a:pt x="6064" y="647"/>
                  </a:lnTo>
                  <a:lnTo>
                    <a:pt x="6053" y="647"/>
                  </a:lnTo>
                  <a:lnTo>
                    <a:pt x="6043" y="648"/>
                  </a:lnTo>
                  <a:lnTo>
                    <a:pt x="6026" y="647"/>
                  </a:lnTo>
                  <a:lnTo>
                    <a:pt x="6012" y="644"/>
                  </a:lnTo>
                  <a:lnTo>
                    <a:pt x="5998" y="641"/>
                  </a:lnTo>
                  <a:lnTo>
                    <a:pt x="5984" y="637"/>
                  </a:lnTo>
                  <a:lnTo>
                    <a:pt x="5972" y="631"/>
                  </a:lnTo>
                  <a:lnTo>
                    <a:pt x="5961" y="625"/>
                  </a:lnTo>
                  <a:lnTo>
                    <a:pt x="5949" y="617"/>
                  </a:lnTo>
                  <a:lnTo>
                    <a:pt x="5939" y="607"/>
                  </a:lnTo>
                  <a:lnTo>
                    <a:pt x="5932" y="598"/>
                  </a:lnTo>
                  <a:lnTo>
                    <a:pt x="5925" y="588"/>
                  </a:lnTo>
                  <a:lnTo>
                    <a:pt x="5919" y="578"/>
                  </a:lnTo>
                  <a:lnTo>
                    <a:pt x="5913" y="566"/>
                  </a:lnTo>
                  <a:lnTo>
                    <a:pt x="5910" y="555"/>
                  </a:lnTo>
                  <a:lnTo>
                    <a:pt x="5907" y="543"/>
                  </a:lnTo>
                  <a:lnTo>
                    <a:pt x="5906" y="531"/>
                  </a:lnTo>
                  <a:lnTo>
                    <a:pt x="5905" y="518"/>
                  </a:lnTo>
                  <a:lnTo>
                    <a:pt x="5905" y="508"/>
                  </a:lnTo>
                  <a:lnTo>
                    <a:pt x="5906" y="498"/>
                  </a:lnTo>
                  <a:lnTo>
                    <a:pt x="5907" y="489"/>
                  </a:lnTo>
                  <a:lnTo>
                    <a:pt x="5909" y="480"/>
                  </a:lnTo>
                  <a:lnTo>
                    <a:pt x="5912" y="471"/>
                  </a:lnTo>
                  <a:lnTo>
                    <a:pt x="5915" y="462"/>
                  </a:lnTo>
                  <a:lnTo>
                    <a:pt x="5919" y="454"/>
                  </a:lnTo>
                  <a:lnTo>
                    <a:pt x="5923" y="446"/>
                  </a:lnTo>
                  <a:lnTo>
                    <a:pt x="5928" y="439"/>
                  </a:lnTo>
                  <a:lnTo>
                    <a:pt x="5933" y="432"/>
                  </a:lnTo>
                  <a:lnTo>
                    <a:pt x="5938" y="424"/>
                  </a:lnTo>
                  <a:lnTo>
                    <a:pt x="5944" y="417"/>
                  </a:lnTo>
                  <a:lnTo>
                    <a:pt x="5951" y="411"/>
                  </a:lnTo>
                  <a:lnTo>
                    <a:pt x="5959" y="405"/>
                  </a:lnTo>
                  <a:lnTo>
                    <a:pt x="5967" y="399"/>
                  </a:lnTo>
                  <a:lnTo>
                    <a:pt x="5975" y="393"/>
                  </a:lnTo>
                  <a:lnTo>
                    <a:pt x="5994" y="383"/>
                  </a:lnTo>
                  <a:lnTo>
                    <a:pt x="6014" y="374"/>
                  </a:lnTo>
                  <a:lnTo>
                    <a:pt x="6036" y="367"/>
                  </a:lnTo>
                  <a:lnTo>
                    <a:pt x="6060" y="362"/>
                  </a:lnTo>
                  <a:lnTo>
                    <a:pt x="6086" y="356"/>
                  </a:lnTo>
                  <a:lnTo>
                    <a:pt x="6114" y="353"/>
                  </a:lnTo>
                  <a:lnTo>
                    <a:pt x="6144" y="351"/>
                  </a:lnTo>
                  <a:lnTo>
                    <a:pt x="6175" y="351"/>
                  </a:lnTo>
                  <a:lnTo>
                    <a:pt x="6175" y="342"/>
                  </a:lnTo>
                  <a:lnTo>
                    <a:pt x="6174" y="329"/>
                  </a:lnTo>
                  <a:lnTo>
                    <a:pt x="6173" y="317"/>
                  </a:lnTo>
                  <a:lnTo>
                    <a:pt x="6171" y="306"/>
                  </a:lnTo>
                  <a:lnTo>
                    <a:pt x="6168" y="296"/>
                  </a:lnTo>
                  <a:lnTo>
                    <a:pt x="6165" y="286"/>
                  </a:lnTo>
                  <a:lnTo>
                    <a:pt x="6161" y="278"/>
                  </a:lnTo>
                  <a:lnTo>
                    <a:pt x="6156" y="271"/>
                  </a:lnTo>
                  <a:lnTo>
                    <a:pt x="6150" y="264"/>
                  </a:lnTo>
                  <a:lnTo>
                    <a:pt x="6143" y="258"/>
                  </a:lnTo>
                  <a:lnTo>
                    <a:pt x="6135" y="253"/>
                  </a:lnTo>
                  <a:lnTo>
                    <a:pt x="6127" y="248"/>
                  </a:lnTo>
                  <a:lnTo>
                    <a:pt x="6118" y="244"/>
                  </a:lnTo>
                  <a:lnTo>
                    <a:pt x="6108" y="241"/>
                  </a:lnTo>
                  <a:lnTo>
                    <a:pt x="6097" y="239"/>
                  </a:lnTo>
                  <a:lnTo>
                    <a:pt x="6085" y="238"/>
                  </a:lnTo>
                  <a:lnTo>
                    <a:pt x="6073" y="238"/>
                  </a:lnTo>
                  <a:lnTo>
                    <a:pt x="6056" y="238"/>
                  </a:lnTo>
                  <a:lnTo>
                    <a:pt x="6041" y="240"/>
                  </a:lnTo>
                  <a:lnTo>
                    <a:pt x="6025" y="242"/>
                  </a:lnTo>
                  <a:lnTo>
                    <a:pt x="6010" y="246"/>
                  </a:lnTo>
                  <a:lnTo>
                    <a:pt x="5996" y="250"/>
                  </a:lnTo>
                  <a:lnTo>
                    <a:pt x="5982" y="257"/>
                  </a:lnTo>
                  <a:lnTo>
                    <a:pt x="5969" y="264"/>
                  </a:lnTo>
                  <a:lnTo>
                    <a:pt x="5957" y="271"/>
                  </a:lnTo>
                  <a:lnTo>
                    <a:pt x="5938" y="218"/>
                  </a:lnTo>
                  <a:lnTo>
                    <a:pt x="5953" y="208"/>
                  </a:lnTo>
                  <a:lnTo>
                    <a:pt x="5970" y="200"/>
                  </a:lnTo>
                  <a:lnTo>
                    <a:pt x="5987" y="193"/>
                  </a:lnTo>
                  <a:lnTo>
                    <a:pt x="6005" y="188"/>
                  </a:lnTo>
                  <a:lnTo>
                    <a:pt x="6024" y="183"/>
                  </a:lnTo>
                  <a:lnTo>
                    <a:pt x="6044" y="179"/>
                  </a:lnTo>
                  <a:lnTo>
                    <a:pt x="6063" y="178"/>
                  </a:lnTo>
                  <a:lnTo>
                    <a:pt x="6085" y="177"/>
                  </a:lnTo>
                  <a:lnTo>
                    <a:pt x="6106" y="178"/>
                  </a:lnTo>
                  <a:lnTo>
                    <a:pt x="6125" y="181"/>
                  </a:lnTo>
                  <a:lnTo>
                    <a:pt x="6143" y="184"/>
                  </a:lnTo>
                  <a:lnTo>
                    <a:pt x="6160" y="189"/>
                  </a:lnTo>
                  <a:lnTo>
                    <a:pt x="6175" y="195"/>
                  </a:lnTo>
                  <a:lnTo>
                    <a:pt x="6189" y="203"/>
                  </a:lnTo>
                  <a:lnTo>
                    <a:pt x="6202" y="212"/>
                  </a:lnTo>
                  <a:lnTo>
                    <a:pt x="6213" y="224"/>
                  </a:lnTo>
                  <a:lnTo>
                    <a:pt x="6223" y="236"/>
                  </a:lnTo>
                  <a:lnTo>
                    <a:pt x="6232" y="249"/>
                  </a:lnTo>
                  <a:lnTo>
                    <a:pt x="6239" y="264"/>
                  </a:lnTo>
                  <a:lnTo>
                    <a:pt x="6245" y="280"/>
                  </a:lnTo>
                  <a:lnTo>
                    <a:pt x="6249" y="299"/>
                  </a:lnTo>
                  <a:lnTo>
                    <a:pt x="6254" y="318"/>
                  </a:lnTo>
                  <a:lnTo>
                    <a:pt x="6255" y="339"/>
                  </a:lnTo>
                  <a:lnTo>
                    <a:pt x="6256" y="362"/>
                  </a:lnTo>
                  <a:close/>
                  <a:moveTo>
                    <a:pt x="6175" y="486"/>
                  </a:moveTo>
                  <a:lnTo>
                    <a:pt x="6175" y="408"/>
                  </a:lnTo>
                  <a:lnTo>
                    <a:pt x="6152" y="408"/>
                  </a:lnTo>
                  <a:lnTo>
                    <a:pt x="6131" y="409"/>
                  </a:lnTo>
                  <a:lnTo>
                    <a:pt x="6111" y="410"/>
                  </a:lnTo>
                  <a:lnTo>
                    <a:pt x="6092" y="413"/>
                  </a:lnTo>
                  <a:lnTo>
                    <a:pt x="6076" y="416"/>
                  </a:lnTo>
                  <a:lnTo>
                    <a:pt x="6060" y="420"/>
                  </a:lnTo>
                  <a:lnTo>
                    <a:pt x="6046" y="425"/>
                  </a:lnTo>
                  <a:lnTo>
                    <a:pt x="6034" y="432"/>
                  </a:lnTo>
                  <a:lnTo>
                    <a:pt x="6022" y="438"/>
                  </a:lnTo>
                  <a:lnTo>
                    <a:pt x="6013" y="445"/>
                  </a:lnTo>
                  <a:lnTo>
                    <a:pt x="6005" y="454"/>
                  </a:lnTo>
                  <a:lnTo>
                    <a:pt x="5999" y="463"/>
                  </a:lnTo>
                  <a:lnTo>
                    <a:pt x="5994" y="474"/>
                  </a:lnTo>
                  <a:lnTo>
                    <a:pt x="5989" y="484"/>
                  </a:lnTo>
                  <a:lnTo>
                    <a:pt x="5987" y="496"/>
                  </a:lnTo>
                  <a:lnTo>
                    <a:pt x="5986" y="509"/>
                  </a:lnTo>
                  <a:lnTo>
                    <a:pt x="5987" y="518"/>
                  </a:lnTo>
                  <a:lnTo>
                    <a:pt x="5988" y="527"/>
                  </a:lnTo>
                  <a:lnTo>
                    <a:pt x="5990" y="534"/>
                  </a:lnTo>
                  <a:lnTo>
                    <a:pt x="5993" y="543"/>
                  </a:lnTo>
                  <a:lnTo>
                    <a:pt x="5996" y="550"/>
                  </a:lnTo>
                  <a:lnTo>
                    <a:pt x="6000" y="556"/>
                  </a:lnTo>
                  <a:lnTo>
                    <a:pt x="6005" y="562"/>
                  </a:lnTo>
                  <a:lnTo>
                    <a:pt x="6010" y="567"/>
                  </a:lnTo>
                  <a:lnTo>
                    <a:pt x="6015" y="571"/>
                  </a:lnTo>
                  <a:lnTo>
                    <a:pt x="6020" y="576"/>
                  </a:lnTo>
                  <a:lnTo>
                    <a:pt x="6026" y="579"/>
                  </a:lnTo>
                  <a:lnTo>
                    <a:pt x="6034" y="582"/>
                  </a:lnTo>
                  <a:lnTo>
                    <a:pt x="6040" y="584"/>
                  </a:lnTo>
                  <a:lnTo>
                    <a:pt x="6047" y="586"/>
                  </a:lnTo>
                  <a:lnTo>
                    <a:pt x="6055" y="587"/>
                  </a:lnTo>
                  <a:lnTo>
                    <a:pt x="6063" y="587"/>
                  </a:lnTo>
                  <a:lnTo>
                    <a:pt x="6073" y="587"/>
                  </a:lnTo>
                  <a:lnTo>
                    <a:pt x="6083" y="585"/>
                  </a:lnTo>
                  <a:lnTo>
                    <a:pt x="6092" y="584"/>
                  </a:lnTo>
                  <a:lnTo>
                    <a:pt x="6100" y="581"/>
                  </a:lnTo>
                  <a:lnTo>
                    <a:pt x="6110" y="578"/>
                  </a:lnTo>
                  <a:lnTo>
                    <a:pt x="6118" y="573"/>
                  </a:lnTo>
                  <a:lnTo>
                    <a:pt x="6126" y="569"/>
                  </a:lnTo>
                  <a:lnTo>
                    <a:pt x="6133" y="563"/>
                  </a:lnTo>
                  <a:lnTo>
                    <a:pt x="6140" y="558"/>
                  </a:lnTo>
                  <a:lnTo>
                    <a:pt x="6146" y="553"/>
                  </a:lnTo>
                  <a:lnTo>
                    <a:pt x="6152" y="547"/>
                  </a:lnTo>
                  <a:lnTo>
                    <a:pt x="6156" y="541"/>
                  </a:lnTo>
                  <a:lnTo>
                    <a:pt x="6161" y="533"/>
                  </a:lnTo>
                  <a:lnTo>
                    <a:pt x="6164" y="526"/>
                  </a:lnTo>
                  <a:lnTo>
                    <a:pt x="6167" y="519"/>
                  </a:lnTo>
                  <a:lnTo>
                    <a:pt x="6170" y="512"/>
                  </a:lnTo>
                  <a:lnTo>
                    <a:pt x="6172" y="506"/>
                  </a:lnTo>
                  <a:lnTo>
                    <a:pt x="6173" y="499"/>
                  </a:lnTo>
                  <a:lnTo>
                    <a:pt x="6174" y="493"/>
                  </a:lnTo>
                  <a:lnTo>
                    <a:pt x="6175" y="486"/>
                  </a:lnTo>
                  <a:close/>
                  <a:moveTo>
                    <a:pt x="6469" y="637"/>
                  </a:moveTo>
                  <a:lnTo>
                    <a:pt x="6387" y="637"/>
                  </a:lnTo>
                  <a:lnTo>
                    <a:pt x="6387" y="188"/>
                  </a:lnTo>
                  <a:lnTo>
                    <a:pt x="6469" y="188"/>
                  </a:lnTo>
                  <a:lnTo>
                    <a:pt x="6469" y="637"/>
                  </a:lnTo>
                  <a:close/>
                  <a:moveTo>
                    <a:pt x="6427" y="105"/>
                  </a:moveTo>
                  <a:lnTo>
                    <a:pt x="6426" y="105"/>
                  </a:lnTo>
                  <a:lnTo>
                    <a:pt x="6416" y="104"/>
                  </a:lnTo>
                  <a:lnTo>
                    <a:pt x="6406" y="101"/>
                  </a:lnTo>
                  <a:lnTo>
                    <a:pt x="6401" y="99"/>
                  </a:lnTo>
                  <a:lnTo>
                    <a:pt x="6397" y="96"/>
                  </a:lnTo>
                  <a:lnTo>
                    <a:pt x="6393" y="93"/>
                  </a:lnTo>
                  <a:lnTo>
                    <a:pt x="6389" y="90"/>
                  </a:lnTo>
                  <a:lnTo>
                    <a:pt x="6383" y="82"/>
                  </a:lnTo>
                  <a:lnTo>
                    <a:pt x="6379" y="72"/>
                  </a:lnTo>
                  <a:lnTo>
                    <a:pt x="6376" y="63"/>
                  </a:lnTo>
                  <a:lnTo>
                    <a:pt x="6375" y="52"/>
                  </a:lnTo>
                  <a:lnTo>
                    <a:pt x="6376" y="42"/>
                  </a:lnTo>
                  <a:lnTo>
                    <a:pt x="6379" y="32"/>
                  </a:lnTo>
                  <a:lnTo>
                    <a:pt x="6384" y="23"/>
                  </a:lnTo>
                  <a:lnTo>
                    <a:pt x="6390" y="16"/>
                  </a:lnTo>
                  <a:lnTo>
                    <a:pt x="6394" y="12"/>
                  </a:lnTo>
                  <a:lnTo>
                    <a:pt x="6398" y="9"/>
                  </a:lnTo>
                  <a:lnTo>
                    <a:pt x="6403" y="6"/>
                  </a:lnTo>
                  <a:lnTo>
                    <a:pt x="6407" y="4"/>
                  </a:lnTo>
                  <a:lnTo>
                    <a:pt x="6417" y="2"/>
                  </a:lnTo>
                  <a:lnTo>
                    <a:pt x="6428" y="0"/>
                  </a:lnTo>
                  <a:lnTo>
                    <a:pt x="6439" y="2"/>
                  </a:lnTo>
                  <a:lnTo>
                    <a:pt x="6449" y="4"/>
                  </a:lnTo>
                  <a:lnTo>
                    <a:pt x="6454" y="6"/>
                  </a:lnTo>
                  <a:lnTo>
                    <a:pt x="6458" y="9"/>
                  </a:lnTo>
                  <a:lnTo>
                    <a:pt x="6462" y="12"/>
                  </a:lnTo>
                  <a:lnTo>
                    <a:pt x="6465" y="15"/>
                  </a:lnTo>
                  <a:lnTo>
                    <a:pt x="6472" y="23"/>
                  </a:lnTo>
                  <a:lnTo>
                    <a:pt x="6476" y="31"/>
                  </a:lnTo>
                  <a:lnTo>
                    <a:pt x="6480" y="42"/>
                  </a:lnTo>
                  <a:lnTo>
                    <a:pt x="6480" y="52"/>
                  </a:lnTo>
                  <a:lnTo>
                    <a:pt x="6480" y="63"/>
                  </a:lnTo>
                  <a:lnTo>
                    <a:pt x="6476" y="72"/>
                  </a:lnTo>
                  <a:lnTo>
                    <a:pt x="6472" y="82"/>
                  </a:lnTo>
                  <a:lnTo>
                    <a:pt x="6465" y="90"/>
                  </a:lnTo>
                  <a:lnTo>
                    <a:pt x="6462" y="93"/>
                  </a:lnTo>
                  <a:lnTo>
                    <a:pt x="6458" y="96"/>
                  </a:lnTo>
                  <a:lnTo>
                    <a:pt x="6454" y="99"/>
                  </a:lnTo>
                  <a:lnTo>
                    <a:pt x="6449" y="101"/>
                  </a:lnTo>
                  <a:lnTo>
                    <a:pt x="6444" y="103"/>
                  </a:lnTo>
                  <a:lnTo>
                    <a:pt x="6438" y="104"/>
                  </a:lnTo>
                  <a:lnTo>
                    <a:pt x="6433" y="104"/>
                  </a:lnTo>
                  <a:lnTo>
                    <a:pt x="6427" y="105"/>
                  </a:lnTo>
                  <a:close/>
                  <a:moveTo>
                    <a:pt x="6604" y="637"/>
                  </a:moveTo>
                  <a:lnTo>
                    <a:pt x="6604" y="309"/>
                  </a:lnTo>
                  <a:lnTo>
                    <a:pt x="6604" y="280"/>
                  </a:lnTo>
                  <a:lnTo>
                    <a:pt x="6603" y="250"/>
                  </a:lnTo>
                  <a:lnTo>
                    <a:pt x="6602" y="220"/>
                  </a:lnTo>
                  <a:lnTo>
                    <a:pt x="6601" y="188"/>
                  </a:lnTo>
                  <a:lnTo>
                    <a:pt x="6673" y="188"/>
                  </a:lnTo>
                  <a:lnTo>
                    <a:pt x="6678" y="262"/>
                  </a:lnTo>
                  <a:lnTo>
                    <a:pt x="6679" y="262"/>
                  </a:lnTo>
                  <a:lnTo>
                    <a:pt x="6684" y="254"/>
                  </a:lnTo>
                  <a:lnTo>
                    <a:pt x="6690" y="245"/>
                  </a:lnTo>
                  <a:lnTo>
                    <a:pt x="6695" y="237"/>
                  </a:lnTo>
                  <a:lnTo>
                    <a:pt x="6703" y="230"/>
                  </a:lnTo>
                  <a:lnTo>
                    <a:pt x="6710" y="223"/>
                  </a:lnTo>
                  <a:lnTo>
                    <a:pt x="6717" y="217"/>
                  </a:lnTo>
                  <a:lnTo>
                    <a:pt x="6725" y="210"/>
                  </a:lnTo>
                  <a:lnTo>
                    <a:pt x="6734" y="204"/>
                  </a:lnTo>
                  <a:lnTo>
                    <a:pt x="6745" y="198"/>
                  </a:lnTo>
                  <a:lnTo>
                    <a:pt x="6756" y="193"/>
                  </a:lnTo>
                  <a:lnTo>
                    <a:pt x="6767" y="188"/>
                  </a:lnTo>
                  <a:lnTo>
                    <a:pt x="6779" y="185"/>
                  </a:lnTo>
                  <a:lnTo>
                    <a:pt x="6790" y="182"/>
                  </a:lnTo>
                  <a:lnTo>
                    <a:pt x="6802" y="179"/>
                  </a:lnTo>
                  <a:lnTo>
                    <a:pt x="6815" y="177"/>
                  </a:lnTo>
                  <a:lnTo>
                    <a:pt x="6828" y="177"/>
                  </a:lnTo>
                  <a:lnTo>
                    <a:pt x="6842" y="178"/>
                  </a:lnTo>
                  <a:lnTo>
                    <a:pt x="6857" y="179"/>
                  </a:lnTo>
                  <a:lnTo>
                    <a:pt x="6870" y="183"/>
                  </a:lnTo>
                  <a:lnTo>
                    <a:pt x="6883" y="187"/>
                  </a:lnTo>
                  <a:lnTo>
                    <a:pt x="6896" y="192"/>
                  </a:lnTo>
                  <a:lnTo>
                    <a:pt x="6908" y="199"/>
                  </a:lnTo>
                  <a:lnTo>
                    <a:pt x="6919" y="206"/>
                  </a:lnTo>
                  <a:lnTo>
                    <a:pt x="6930" y="215"/>
                  </a:lnTo>
                  <a:lnTo>
                    <a:pt x="6937" y="222"/>
                  </a:lnTo>
                  <a:lnTo>
                    <a:pt x="6943" y="229"/>
                  </a:lnTo>
                  <a:lnTo>
                    <a:pt x="6949" y="236"/>
                  </a:lnTo>
                  <a:lnTo>
                    <a:pt x="6954" y="244"/>
                  </a:lnTo>
                  <a:lnTo>
                    <a:pt x="6959" y="251"/>
                  </a:lnTo>
                  <a:lnTo>
                    <a:pt x="6965" y="261"/>
                  </a:lnTo>
                  <a:lnTo>
                    <a:pt x="6969" y="269"/>
                  </a:lnTo>
                  <a:lnTo>
                    <a:pt x="6972" y="279"/>
                  </a:lnTo>
                  <a:lnTo>
                    <a:pt x="6976" y="289"/>
                  </a:lnTo>
                  <a:lnTo>
                    <a:pt x="6978" y="299"/>
                  </a:lnTo>
                  <a:lnTo>
                    <a:pt x="6981" y="309"/>
                  </a:lnTo>
                  <a:lnTo>
                    <a:pt x="6983" y="320"/>
                  </a:lnTo>
                  <a:lnTo>
                    <a:pt x="6985" y="344"/>
                  </a:lnTo>
                  <a:lnTo>
                    <a:pt x="6986" y="369"/>
                  </a:lnTo>
                  <a:lnTo>
                    <a:pt x="6986" y="637"/>
                  </a:lnTo>
                  <a:lnTo>
                    <a:pt x="6905" y="637"/>
                  </a:lnTo>
                  <a:lnTo>
                    <a:pt x="6905" y="378"/>
                  </a:lnTo>
                  <a:lnTo>
                    <a:pt x="6904" y="362"/>
                  </a:lnTo>
                  <a:lnTo>
                    <a:pt x="6903" y="346"/>
                  </a:lnTo>
                  <a:lnTo>
                    <a:pt x="6901" y="333"/>
                  </a:lnTo>
                  <a:lnTo>
                    <a:pt x="6898" y="319"/>
                  </a:lnTo>
                  <a:lnTo>
                    <a:pt x="6895" y="307"/>
                  </a:lnTo>
                  <a:lnTo>
                    <a:pt x="6890" y="297"/>
                  </a:lnTo>
                  <a:lnTo>
                    <a:pt x="6884" y="286"/>
                  </a:lnTo>
                  <a:lnTo>
                    <a:pt x="6878" y="277"/>
                  </a:lnTo>
                  <a:lnTo>
                    <a:pt x="6872" y="270"/>
                  </a:lnTo>
                  <a:lnTo>
                    <a:pt x="6864" y="263"/>
                  </a:lnTo>
                  <a:lnTo>
                    <a:pt x="6856" y="258"/>
                  </a:lnTo>
                  <a:lnTo>
                    <a:pt x="6846" y="253"/>
                  </a:lnTo>
                  <a:lnTo>
                    <a:pt x="6836" y="249"/>
                  </a:lnTo>
                  <a:lnTo>
                    <a:pt x="6825" y="246"/>
                  </a:lnTo>
                  <a:lnTo>
                    <a:pt x="6814" y="244"/>
                  </a:lnTo>
                  <a:lnTo>
                    <a:pt x="6801" y="244"/>
                  </a:lnTo>
                  <a:lnTo>
                    <a:pt x="6791" y="244"/>
                  </a:lnTo>
                  <a:lnTo>
                    <a:pt x="6782" y="245"/>
                  </a:lnTo>
                  <a:lnTo>
                    <a:pt x="6772" y="247"/>
                  </a:lnTo>
                  <a:lnTo>
                    <a:pt x="6764" y="250"/>
                  </a:lnTo>
                  <a:lnTo>
                    <a:pt x="6756" y="254"/>
                  </a:lnTo>
                  <a:lnTo>
                    <a:pt x="6748" y="258"/>
                  </a:lnTo>
                  <a:lnTo>
                    <a:pt x="6740" y="263"/>
                  </a:lnTo>
                  <a:lnTo>
                    <a:pt x="6732" y="268"/>
                  </a:lnTo>
                  <a:lnTo>
                    <a:pt x="6725" y="274"/>
                  </a:lnTo>
                  <a:lnTo>
                    <a:pt x="6719" y="281"/>
                  </a:lnTo>
                  <a:lnTo>
                    <a:pt x="6713" y="289"/>
                  </a:lnTo>
                  <a:lnTo>
                    <a:pt x="6707" y="296"/>
                  </a:lnTo>
                  <a:lnTo>
                    <a:pt x="6703" y="303"/>
                  </a:lnTo>
                  <a:lnTo>
                    <a:pt x="6698" y="311"/>
                  </a:lnTo>
                  <a:lnTo>
                    <a:pt x="6694" y="319"/>
                  </a:lnTo>
                  <a:lnTo>
                    <a:pt x="6691" y="329"/>
                  </a:lnTo>
                  <a:lnTo>
                    <a:pt x="6689" y="337"/>
                  </a:lnTo>
                  <a:lnTo>
                    <a:pt x="6687" y="346"/>
                  </a:lnTo>
                  <a:lnTo>
                    <a:pt x="6686" y="356"/>
                  </a:lnTo>
                  <a:lnTo>
                    <a:pt x="6686" y="367"/>
                  </a:lnTo>
                  <a:lnTo>
                    <a:pt x="6686" y="637"/>
                  </a:lnTo>
                  <a:lnTo>
                    <a:pt x="6604" y="637"/>
                  </a:lnTo>
                  <a:close/>
                  <a:moveTo>
                    <a:pt x="7137" y="105"/>
                  </a:moveTo>
                  <a:lnTo>
                    <a:pt x="7217" y="80"/>
                  </a:lnTo>
                  <a:lnTo>
                    <a:pt x="7217" y="188"/>
                  </a:lnTo>
                  <a:lnTo>
                    <a:pt x="7333" y="188"/>
                  </a:lnTo>
                  <a:lnTo>
                    <a:pt x="7333" y="249"/>
                  </a:lnTo>
                  <a:lnTo>
                    <a:pt x="7217" y="249"/>
                  </a:lnTo>
                  <a:lnTo>
                    <a:pt x="7217" y="492"/>
                  </a:lnTo>
                  <a:lnTo>
                    <a:pt x="7217" y="503"/>
                  </a:lnTo>
                  <a:lnTo>
                    <a:pt x="7218" y="513"/>
                  </a:lnTo>
                  <a:lnTo>
                    <a:pt x="7219" y="522"/>
                  </a:lnTo>
                  <a:lnTo>
                    <a:pt x="7220" y="530"/>
                  </a:lnTo>
                  <a:lnTo>
                    <a:pt x="7223" y="539"/>
                  </a:lnTo>
                  <a:lnTo>
                    <a:pt x="7226" y="546"/>
                  </a:lnTo>
                  <a:lnTo>
                    <a:pt x="7229" y="552"/>
                  </a:lnTo>
                  <a:lnTo>
                    <a:pt x="7233" y="557"/>
                  </a:lnTo>
                  <a:lnTo>
                    <a:pt x="7237" y="562"/>
                  </a:lnTo>
                  <a:lnTo>
                    <a:pt x="7241" y="567"/>
                  </a:lnTo>
                  <a:lnTo>
                    <a:pt x="7246" y="570"/>
                  </a:lnTo>
                  <a:lnTo>
                    <a:pt x="7251" y="573"/>
                  </a:lnTo>
                  <a:lnTo>
                    <a:pt x="7257" y="577"/>
                  </a:lnTo>
                  <a:lnTo>
                    <a:pt x="7264" y="578"/>
                  </a:lnTo>
                  <a:lnTo>
                    <a:pt x="7271" y="579"/>
                  </a:lnTo>
                  <a:lnTo>
                    <a:pt x="7278" y="580"/>
                  </a:lnTo>
                  <a:lnTo>
                    <a:pt x="7291" y="579"/>
                  </a:lnTo>
                  <a:lnTo>
                    <a:pt x="7304" y="578"/>
                  </a:lnTo>
                  <a:lnTo>
                    <a:pt x="7315" y="577"/>
                  </a:lnTo>
                  <a:lnTo>
                    <a:pt x="7325" y="573"/>
                  </a:lnTo>
                  <a:lnTo>
                    <a:pt x="7329" y="635"/>
                  </a:lnTo>
                  <a:lnTo>
                    <a:pt x="7314" y="640"/>
                  </a:lnTo>
                  <a:lnTo>
                    <a:pt x="7296" y="644"/>
                  </a:lnTo>
                  <a:lnTo>
                    <a:pt x="7278" y="647"/>
                  </a:lnTo>
                  <a:lnTo>
                    <a:pt x="7257" y="648"/>
                  </a:lnTo>
                  <a:lnTo>
                    <a:pt x="7243" y="647"/>
                  </a:lnTo>
                  <a:lnTo>
                    <a:pt x="7230" y="644"/>
                  </a:lnTo>
                  <a:lnTo>
                    <a:pt x="7217" y="642"/>
                  </a:lnTo>
                  <a:lnTo>
                    <a:pt x="7206" y="638"/>
                  </a:lnTo>
                  <a:lnTo>
                    <a:pt x="7196" y="633"/>
                  </a:lnTo>
                  <a:lnTo>
                    <a:pt x="7185" y="627"/>
                  </a:lnTo>
                  <a:lnTo>
                    <a:pt x="7176" y="620"/>
                  </a:lnTo>
                  <a:lnTo>
                    <a:pt x="7168" y="612"/>
                  </a:lnTo>
                  <a:lnTo>
                    <a:pt x="7161" y="602"/>
                  </a:lnTo>
                  <a:lnTo>
                    <a:pt x="7155" y="591"/>
                  </a:lnTo>
                  <a:lnTo>
                    <a:pt x="7149" y="579"/>
                  </a:lnTo>
                  <a:lnTo>
                    <a:pt x="7145" y="565"/>
                  </a:lnTo>
                  <a:lnTo>
                    <a:pt x="7141" y="550"/>
                  </a:lnTo>
                  <a:lnTo>
                    <a:pt x="7139" y="532"/>
                  </a:lnTo>
                  <a:lnTo>
                    <a:pt x="7138" y="515"/>
                  </a:lnTo>
                  <a:lnTo>
                    <a:pt x="7137" y="495"/>
                  </a:lnTo>
                  <a:lnTo>
                    <a:pt x="7137" y="249"/>
                  </a:lnTo>
                  <a:lnTo>
                    <a:pt x="7068" y="249"/>
                  </a:lnTo>
                  <a:lnTo>
                    <a:pt x="7068" y="188"/>
                  </a:lnTo>
                  <a:lnTo>
                    <a:pt x="7137" y="188"/>
                  </a:lnTo>
                  <a:lnTo>
                    <a:pt x="7137" y="105"/>
                  </a:lnTo>
                  <a:close/>
                  <a:moveTo>
                    <a:pt x="7366" y="188"/>
                  </a:moveTo>
                  <a:lnTo>
                    <a:pt x="7455" y="188"/>
                  </a:lnTo>
                  <a:lnTo>
                    <a:pt x="7553" y="453"/>
                  </a:lnTo>
                  <a:lnTo>
                    <a:pt x="7560" y="474"/>
                  </a:lnTo>
                  <a:lnTo>
                    <a:pt x="7568" y="495"/>
                  </a:lnTo>
                  <a:lnTo>
                    <a:pt x="7575" y="519"/>
                  </a:lnTo>
                  <a:lnTo>
                    <a:pt x="7582" y="545"/>
                  </a:lnTo>
                  <a:lnTo>
                    <a:pt x="7584" y="545"/>
                  </a:lnTo>
                  <a:lnTo>
                    <a:pt x="7589" y="527"/>
                  </a:lnTo>
                  <a:lnTo>
                    <a:pt x="7595" y="507"/>
                  </a:lnTo>
                  <a:lnTo>
                    <a:pt x="7604" y="481"/>
                  </a:lnTo>
                  <a:lnTo>
                    <a:pt x="7613" y="451"/>
                  </a:lnTo>
                  <a:lnTo>
                    <a:pt x="7701" y="188"/>
                  </a:lnTo>
                  <a:lnTo>
                    <a:pt x="7788" y="188"/>
                  </a:lnTo>
                  <a:lnTo>
                    <a:pt x="7665" y="508"/>
                  </a:lnTo>
                  <a:lnTo>
                    <a:pt x="7654" y="537"/>
                  </a:lnTo>
                  <a:lnTo>
                    <a:pt x="7644" y="564"/>
                  </a:lnTo>
                  <a:lnTo>
                    <a:pt x="7632" y="590"/>
                  </a:lnTo>
                  <a:lnTo>
                    <a:pt x="7623" y="614"/>
                  </a:lnTo>
                  <a:lnTo>
                    <a:pt x="7613" y="635"/>
                  </a:lnTo>
                  <a:lnTo>
                    <a:pt x="7604" y="655"/>
                  </a:lnTo>
                  <a:lnTo>
                    <a:pt x="7595" y="672"/>
                  </a:lnTo>
                  <a:lnTo>
                    <a:pt x="7587" y="688"/>
                  </a:lnTo>
                  <a:lnTo>
                    <a:pt x="7578" y="704"/>
                  </a:lnTo>
                  <a:lnTo>
                    <a:pt x="7569" y="719"/>
                  </a:lnTo>
                  <a:lnTo>
                    <a:pt x="7559" y="733"/>
                  </a:lnTo>
                  <a:lnTo>
                    <a:pt x="7550" y="746"/>
                  </a:lnTo>
                  <a:lnTo>
                    <a:pt x="7541" y="759"/>
                  </a:lnTo>
                  <a:lnTo>
                    <a:pt x="7532" y="770"/>
                  </a:lnTo>
                  <a:lnTo>
                    <a:pt x="7521" y="780"/>
                  </a:lnTo>
                  <a:lnTo>
                    <a:pt x="7512" y="790"/>
                  </a:lnTo>
                  <a:lnTo>
                    <a:pt x="7500" y="800"/>
                  </a:lnTo>
                  <a:lnTo>
                    <a:pt x="7487" y="809"/>
                  </a:lnTo>
                  <a:lnTo>
                    <a:pt x="7474" y="817"/>
                  </a:lnTo>
                  <a:lnTo>
                    <a:pt x="7462" y="825"/>
                  </a:lnTo>
                  <a:lnTo>
                    <a:pt x="7450" y="831"/>
                  </a:lnTo>
                  <a:lnTo>
                    <a:pt x="7437" y="835"/>
                  </a:lnTo>
                  <a:lnTo>
                    <a:pt x="7424" y="839"/>
                  </a:lnTo>
                  <a:lnTo>
                    <a:pt x="7412" y="842"/>
                  </a:lnTo>
                  <a:lnTo>
                    <a:pt x="7391" y="773"/>
                  </a:lnTo>
                  <a:lnTo>
                    <a:pt x="7409" y="766"/>
                  </a:lnTo>
                  <a:lnTo>
                    <a:pt x="7428" y="758"/>
                  </a:lnTo>
                  <a:lnTo>
                    <a:pt x="7445" y="746"/>
                  </a:lnTo>
                  <a:lnTo>
                    <a:pt x="7463" y="733"/>
                  </a:lnTo>
                  <a:lnTo>
                    <a:pt x="7473" y="725"/>
                  </a:lnTo>
                  <a:lnTo>
                    <a:pt x="7482" y="714"/>
                  </a:lnTo>
                  <a:lnTo>
                    <a:pt x="7493" y="704"/>
                  </a:lnTo>
                  <a:lnTo>
                    <a:pt x="7501" y="693"/>
                  </a:lnTo>
                  <a:lnTo>
                    <a:pt x="7509" y="682"/>
                  </a:lnTo>
                  <a:lnTo>
                    <a:pt x="7517" y="669"/>
                  </a:lnTo>
                  <a:lnTo>
                    <a:pt x="7525" y="656"/>
                  </a:lnTo>
                  <a:lnTo>
                    <a:pt x="7531" y="642"/>
                  </a:lnTo>
                  <a:lnTo>
                    <a:pt x="7536" y="631"/>
                  </a:lnTo>
                  <a:lnTo>
                    <a:pt x="7538" y="623"/>
                  </a:lnTo>
                  <a:lnTo>
                    <a:pt x="7536" y="615"/>
                  </a:lnTo>
                  <a:lnTo>
                    <a:pt x="7532" y="601"/>
                  </a:lnTo>
                  <a:lnTo>
                    <a:pt x="7366" y="188"/>
                  </a:lnTo>
                  <a:close/>
                  <a:moveTo>
                    <a:pt x="7898" y="648"/>
                  </a:moveTo>
                  <a:lnTo>
                    <a:pt x="7896" y="648"/>
                  </a:lnTo>
                  <a:lnTo>
                    <a:pt x="7890" y="647"/>
                  </a:lnTo>
                  <a:lnTo>
                    <a:pt x="7885" y="647"/>
                  </a:lnTo>
                  <a:lnTo>
                    <a:pt x="7880" y="644"/>
                  </a:lnTo>
                  <a:lnTo>
                    <a:pt x="7875" y="642"/>
                  </a:lnTo>
                  <a:lnTo>
                    <a:pt x="7871" y="640"/>
                  </a:lnTo>
                  <a:lnTo>
                    <a:pt x="7866" y="637"/>
                  </a:lnTo>
                  <a:lnTo>
                    <a:pt x="7862" y="634"/>
                  </a:lnTo>
                  <a:lnTo>
                    <a:pt x="7857" y="630"/>
                  </a:lnTo>
                  <a:lnTo>
                    <a:pt x="7854" y="626"/>
                  </a:lnTo>
                  <a:lnTo>
                    <a:pt x="7851" y="622"/>
                  </a:lnTo>
                  <a:lnTo>
                    <a:pt x="7848" y="617"/>
                  </a:lnTo>
                  <a:lnTo>
                    <a:pt x="7846" y="612"/>
                  </a:lnTo>
                  <a:lnTo>
                    <a:pt x="7844" y="600"/>
                  </a:lnTo>
                  <a:lnTo>
                    <a:pt x="7843" y="589"/>
                  </a:lnTo>
                  <a:lnTo>
                    <a:pt x="7843" y="583"/>
                  </a:lnTo>
                  <a:lnTo>
                    <a:pt x="7844" y="577"/>
                  </a:lnTo>
                  <a:lnTo>
                    <a:pt x="7845" y="571"/>
                  </a:lnTo>
                  <a:lnTo>
                    <a:pt x="7846" y="565"/>
                  </a:lnTo>
                  <a:lnTo>
                    <a:pt x="7849" y="560"/>
                  </a:lnTo>
                  <a:lnTo>
                    <a:pt x="7851" y="556"/>
                  </a:lnTo>
                  <a:lnTo>
                    <a:pt x="7854" y="551"/>
                  </a:lnTo>
                  <a:lnTo>
                    <a:pt x="7858" y="547"/>
                  </a:lnTo>
                  <a:lnTo>
                    <a:pt x="7863" y="543"/>
                  </a:lnTo>
                  <a:lnTo>
                    <a:pt x="7867" y="540"/>
                  </a:lnTo>
                  <a:lnTo>
                    <a:pt x="7872" y="536"/>
                  </a:lnTo>
                  <a:lnTo>
                    <a:pt x="7876" y="534"/>
                  </a:lnTo>
                  <a:lnTo>
                    <a:pt x="7881" y="532"/>
                  </a:lnTo>
                  <a:lnTo>
                    <a:pt x="7887" y="531"/>
                  </a:lnTo>
                  <a:lnTo>
                    <a:pt x="7892" y="530"/>
                  </a:lnTo>
                  <a:lnTo>
                    <a:pt x="7899" y="530"/>
                  </a:lnTo>
                  <a:lnTo>
                    <a:pt x="7905" y="530"/>
                  </a:lnTo>
                  <a:lnTo>
                    <a:pt x="7910" y="531"/>
                  </a:lnTo>
                  <a:lnTo>
                    <a:pt x="7915" y="532"/>
                  </a:lnTo>
                  <a:lnTo>
                    <a:pt x="7920" y="534"/>
                  </a:lnTo>
                  <a:lnTo>
                    <a:pt x="7925" y="536"/>
                  </a:lnTo>
                  <a:lnTo>
                    <a:pt x="7929" y="540"/>
                  </a:lnTo>
                  <a:lnTo>
                    <a:pt x="7933" y="543"/>
                  </a:lnTo>
                  <a:lnTo>
                    <a:pt x="7938" y="547"/>
                  </a:lnTo>
                  <a:lnTo>
                    <a:pt x="7942" y="551"/>
                  </a:lnTo>
                  <a:lnTo>
                    <a:pt x="7945" y="555"/>
                  </a:lnTo>
                  <a:lnTo>
                    <a:pt x="7947" y="560"/>
                  </a:lnTo>
                  <a:lnTo>
                    <a:pt x="7949" y="565"/>
                  </a:lnTo>
                  <a:lnTo>
                    <a:pt x="7951" y="570"/>
                  </a:lnTo>
                  <a:lnTo>
                    <a:pt x="7952" y="577"/>
                  </a:lnTo>
                  <a:lnTo>
                    <a:pt x="7953" y="583"/>
                  </a:lnTo>
                  <a:lnTo>
                    <a:pt x="7953" y="589"/>
                  </a:lnTo>
                  <a:lnTo>
                    <a:pt x="7952" y="600"/>
                  </a:lnTo>
                  <a:lnTo>
                    <a:pt x="7949" y="612"/>
                  </a:lnTo>
                  <a:lnTo>
                    <a:pt x="7947" y="617"/>
                  </a:lnTo>
                  <a:lnTo>
                    <a:pt x="7945" y="622"/>
                  </a:lnTo>
                  <a:lnTo>
                    <a:pt x="7942" y="626"/>
                  </a:lnTo>
                  <a:lnTo>
                    <a:pt x="7938" y="630"/>
                  </a:lnTo>
                  <a:lnTo>
                    <a:pt x="7933" y="634"/>
                  </a:lnTo>
                  <a:lnTo>
                    <a:pt x="7929" y="637"/>
                  </a:lnTo>
                  <a:lnTo>
                    <a:pt x="7925" y="640"/>
                  </a:lnTo>
                  <a:lnTo>
                    <a:pt x="7920" y="642"/>
                  </a:lnTo>
                  <a:lnTo>
                    <a:pt x="7915" y="644"/>
                  </a:lnTo>
                  <a:lnTo>
                    <a:pt x="7909" y="647"/>
                  </a:lnTo>
                  <a:lnTo>
                    <a:pt x="7904" y="647"/>
                  </a:lnTo>
                  <a:lnTo>
                    <a:pt x="7898" y="648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yriad Pr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9721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spcBef>
          <a:spcPct val="0"/>
        </a:spcBef>
        <a:buNone/>
        <a:defRPr sz="18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Clr>
          <a:srgbClr val="4E84C4"/>
        </a:buClr>
        <a:buFont typeface="Wingdings" pitchFamily="2" charset="2"/>
        <a:buChar char="§"/>
        <a:defRPr sz="15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57213" indent="-214313" algn="l" defTabSz="685800" rtl="0" eaLnBrk="1" latinLnBrk="0" hangingPunct="1">
        <a:spcBef>
          <a:spcPct val="20000"/>
        </a:spcBef>
        <a:buClr>
          <a:srgbClr val="4E84C4"/>
        </a:buClr>
        <a:buFont typeface="Myriad Pro" pitchFamily="34" charset="0"/>
        <a:buChar char="–"/>
        <a:defRPr sz="15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857250" indent="-171450" algn="l" defTabSz="685800" rtl="0" eaLnBrk="1" latinLnBrk="0" hangingPunct="1">
        <a:spcBef>
          <a:spcPct val="20000"/>
        </a:spcBef>
        <a:buClr>
          <a:srgbClr val="4E84C4"/>
        </a:buClr>
        <a:buFont typeface="Courier New" pitchFamily="49" charset="0"/>
        <a:buChar char="o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200150" indent="-171450" algn="l" defTabSz="685800" rtl="0" eaLnBrk="1" latinLnBrk="0" hangingPunct="1">
        <a:spcBef>
          <a:spcPct val="20000"/>
        </a:spcBef>
        <a:buClr>
          <a:srgbClr val="4E84C4"/>
        </a:buClr>
        <a:buFont typeface="Arial" pitchFamily="34" charset="0"/>
        <a:buChar char="•"/>
        <a:defRPr sz="120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-9731" y="-17765"/>
            <a:ext cx="9144000" cy="5143500"/>
          </a:xfrm>
          <a:prstGeom prst="rect">
            <a:avLst/>
          </a:prstGeom>
          <a:gradFill flip="none" rotWithShape="1">
            <a:gsLst>
              <a:gs pos="0">
                <a:srgbClr val="B9AFA4">
                  <a:shade val="30000"/>
                  <a:satMod val="115000"/>
                </a:srgbClr>
              </a:gs>
              <a:gs pos="50000">
                <a:srgbClr val="B9AFA4">
                  <a:shade val="67500"/>
                  <a:satMod val="115000"/>
                </a:srgbClr>
              </a:gs>
              <a:gs pos="100000">
                <a:srgbClr val="B9AFA4">
                  <a:shade val="100000"/>
                  <a:satMod val="115000"/>
                </a:srgbClr>
              </a:gs>
            </a:gsLst>
            <a:lin ang="1080000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lIns="68580" tIns="34290" rIns="68580" bIns="34290"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1027" name="AutoShape 3"/>
          <p:cNvSpPr>
            <a:spLocks noChangeAspect="1" noChangeArrowheads="1" noTextEdit="1"/>
          </p:cNvSpPr>
          <p:nvPr/>
        </p:nvSpPr>
        <p:spPr bwMode="auto">
          <a:xfrm>
            <a:off x="0" y="2857501"/>
            <a:ext cx="9144000" cy="792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400">
              <a:latin typeface="Calibri" panose="020F0502020204030204" pitchFamily="34" charset="0"/>
            </a:endParaRPr>
          </a:p>
        </p:txBody>
      </p:sp>
      <p:sp>
        <p:nvSpPr>
          <p:cNvPr id="35" name="Rectangle 71"/>
          <p:cNvSpPr txBox="1">
            <a:spLocks noChangeArrowheads="1"/>
          </p:cNvSpPr>
          <p:nvPr/>
        </p:nvSpPr>
        <p:spPr bwMode="auto">
          <a:xfrm>
            <a:off x="4343401" y="4855464"/>
            <a:ext cx="663575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4E84C4"/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B55AB4-0D57-4FBE-946B-A81E4A9D2A4C}" type="slidenum">
              <a:rPr lang="en-US" sz="800" b="1" kern="1200" noProof="0" smtClean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Arial" pitchFamily="34" charset="0"/>
              </a:rPr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US" sz="800" b="1" kern="1200" noProof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Arial" pitchFamily="34" charset="0"/>
              </a:rPr>
              <a:t> </a:t>
            </a:r>
          </a:p>
        </p:txBody>
      </p:sp>
      <p:sp>
        <p:nvSpPr>
          <p:cNvPr id="27" name="Rectangle 26"/>
          <p:cNvSpPr/>
          <p:nvPr/>
        </p:nvSpPr>
        <p:spPr>
          <a:xfrm flipH="1">
            <a:off x="-9728" y="4286251"/>
            <a:ext cx="9153728" cy="891540"/>
          </a:xfrm>
          <a:prstGeom prst="rect">
            <a:avLst/>
          </a:prstGeom>
          <a:solidFill>
            <a:srgbClr val="0070C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lvl="0" algn="ctr"/>
            <a:endParaRPr lang="en-US" sz="1400" dirty="0">
              <a:latin typeface="Calibri" panose="020F0502020204030204" pitchFamily="34" charset="0"/>
            </a:endParaRP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381003" y="2027113"/>
            <a:ext cx="6172200" cy="565206"/>
          </a:xfrm>
          <a:prstGeom prst="rect">
            <a:avLst/>
          </a:prstGeom>
        </p:spPr>
        <p:txBody>
          <a:bodyPr lIns="68580" tIns="34290" rIns="68580" bIns="3429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300" dirty="0">
                <a:latin typeface="Calibri" panose="020F0502020204030204" pitchFamily="34" charset="0"/>
              </a:rPr>
              <a:t>Click to edit Master title style</a:t>
            </a: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03123" y="3853137"/>
            <a:ext cx="1840877" cy="843880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285753" y="192882"/>
            <a:ext cx="8630823" cy="318254"/>
            <a:chOff x="285753" y="192882"/>
            <a:chExt cx="8630823" cy="318254"/>
          </a:xfrm>
        </p:grpSpPr>
        <p:sp>
          <p:nvSpPr>
            <p:cNvPr id="23" name="Freeform 9"/>
            <p:cNvSpPr>
              <a:spLocks noEditPoints="1"/>
            </p:cNvSpPr>
            <p:nvPr/>
          </p:nvSpPr>
          <p:spPr bwMode="auto">
            <a:xfrm>
              <a:off x="8552482" y="192882"/>
              <a:ext cx="364094" cy="318254"/>
            </a:xfrm>
            <a:custGeom>
              <a:avLst/>
              <a:gdLst/>
              <a:ahLst/>
              <a:cxnLst>
                <a:cxn ang="0">
                  <a:pos x="491" y="5"/>
                </a:cxn>
                <a:cxn ang="0">
                  <a:pos x="581" y="30"/>
                </a:cxn>
                <a:cxn ang="0">
                  <a:pos x="653" y="71"/>
                </a:cxn>
                <a:cxn ang="0">
                  <a:pos x="705" y="124"/>
                </a:cxn>
                <a:cxn ang="0">
                  <a:pos x="602" y="117"/>
                </a:cxn>
                <a:cxn ang="0">
                  <a:pos x="478" y="104"/>
                </a:cxn>
                <a:cxn ang="0">
                  <a:pos x="444" y="106"/>
                </a:cxn>
                <a:cxn ang="0">
                  <a:pos x="432" y="119"/>
                </a:cxn>
                <a:cxn ang="0">
                  <a:pos x="403" y="415"/>
                </a:cxn>
                <a:cxn ang="0">
                  <a:pos x="402" y="115"/>
                </a:cxn>
                <a:cxn ang="0">
                  <a:pos x="388" y="105"/>
                </a:cxn>
                <a:cxn ang="0">
                  <a:pos x="331" y="106"/>
                </a:cxn>
                <a:cxn ang="0">
                  <a:pos x="195" y="124"/>
                </a:cxn>
                <a:cxn ang="0">
                  <a:pos x="140" y="110"/>
                </a:cxn>
                <a:cxn ang="0">
                  <a:pos x="197" y="59"/>
                </a:cxn>
                <a:cxn ang="0">
                  <a:pos x="274" y="22"/>
                </a:cxn>
                <a:cxn ang="0">
                  <a:pos x="367" y="2"/>
                </a:cxn>
                <a:cxn ang="0">
                  <a:pos x="201" y="519"/>
                </a:cxn>
                <a:cxn ang="0">
                  <a:pos x="100" y="519"/>
                </a:cxn>
                <a:cxn ang="0">
                  <a:pos x="0" y="519"/>
                </a:cxn>
                <a:cxn ang="0">
                  <a:pos x="141" y="727"/>
                </a:cxn>
                <a:cxn ang="0">
                  <a:pos x="261" y="727"/>
                </a:cxn>
                <a:cxn ang="0">
                  <a:pos x="303" y="519"/>
                </a:cxn>
                <a:cxn ang="0">
                  <a:pos x="346" y="727"/>
                </a:cxn>
                <a:cxn ang="0">
                  <a:pos x="583" y="519"/>
                </a:cxn>
                <a:cxn ang="0">
                  <a:pos x="483" y="519"/>
                </a:cxn>
                <a:cxn ang="0">
                  <a:pos x="407" y="579"/>
                </a:cxn>
                <a:cxn ang="0">
                  <a:pos x="548" y="579"/>
                </a:cxn>
                <a:cxn ang="0">
                  <a:pos x="587" y="727"/>
                </a:cxn>
                <a:cxn ang="0">
                  <a:pos x="733" y="519"/>
                </a:cxn>
                <a:cxn ang="0">
                  <a:pos x="712" y="602"/>
                </a:cxn>
                <a:cxn ang="0">
                  <a:pos x="731" y="198"/>
                </a:cxn>
                <a:cxn ang="0">
                  <a:pos x="722" y="257"/>
                </a:cxn>
                <a:cxn ang="0">
                  <a:pos x="685" y="316"/>
                </a:cxn>
                <a:cxn ang="0">
                  <a:pos x="622" y="365"/>
                </a:cxn>
                <a:cxn ang="0">
                  <a:pos x="541" y="398"/>
                </a:cxn>
                <a:cxn ang="0">
                  <a:pos x="474" y="183"/>
                </a:cxn>
                <a:cxn ang="0">
                  <a:pos x="477" y="158"/>
                </a:cxn>
                <a:cxn ang="0">
                  <a:pos x="489" y="146"/>
                </a:cxn>
                <a:cxn ang="0">
                  <a:pos x="556" y="148"/>
                </a:cxn>
                <a:cxn ang="0">
                  <a:pos x="669" y="163"/>
                </a:cxn>
                <a:cxn ang="0">
                  <a:pos x="295" y="399"/>
                </a:cxn>
                <a:cxn ang="0">
                  <a:pos x="213" y="365"/>
                </a:cxn>
                <a:cxn ang="0">
                  <a:pos x="150" y="316"/>
                </a:cxn>
                <a:cxn ang="0">
                  <a:pos x="112" y="257"/>
                </a:cxn>
                <a:cxn ang="0">
                  <a:pos x="103" y="198"/>
                </a:cxn>
                <a:cxn ang="0">
                  <a:pos x="136" y="168"/>
                </a:cxn>
                <a:cxn ang="0">
                  <a:pos x="250" y="151"/>
                </a:cxn>
                <a:cxn ang="0">
                  <a:pos x="342" y="144"/>
                </a:cxn>
                <a:cxn ang="0">
                  <a:pos x="357" y="153"/>
                </a:cxn>
                <a:cxn ang="0">
                  <a:pos x="362" y="175"/>
                </a:cxn>
                <a:cxn ang="0">
                  <a:pos x="317" y="405"/>
                </a:cxn>
              </a:cxnLst>
              <a:rect l="0" t="0" r="r" b="b"/>
              <a:pathLst>
                <a:path w="835" h="727">
                  <a:moveTo>
                    <a:pt x="417" y="0"/>
                  </a:moveTo>
                  <a:lnTo>
                    <a:pt x="443" y="0"/>
                  </a:lnTo>
                  <a:lnTo>
                    <a:pt x="467" y="2"/>
                  </a:lnTo>
                  <a:lnTo>
                    <a:pt x="491" y="5"/>
                  </a:lnTo>
                  <a:lnTo>
                    <a:pt x="515" y="9"/>
                  </a:lnTo>
                  <a:lnTo>
                    <a:pt x="538" y="16"/>
                  </a:lnTo>
                  <a:lnTo>
                    <a:pt x="559" y="22"/>
                  </a:lnTo>
                  <a:lnTo>
                    <a:pt x="581" y="30"/>
                  </a:lnTo>
                  <a:lnTo>
                    <a:pt x="600" y="38"/>
                  </a:lnTo>
                  <a:lnTo>
                    <a:pt x="620" y="48"/>
                  </a:lnTo>
                  <a:lnTo>
                    <a:pt x="637" y="59"/>
                  </a:lnTo>
                  <a:lnTo>
                    <a:pt x="653" y="71"/>
                  </a:lnTo>
                  <a:lnTo>
                    <a:pt x="668" y="83"/>
                  </a:lnTo>
                  <a:lnTo>
                    <a:pt x="682" y="96"/>
                  </a:lnTo>
                  <a:lnTo>
                    <a:pt x="694" y="110"/>
                  </a:lnTo>
                  <a:lnTo>
                    <a:pt x="705" y="124"/>
                  </a:lnTo>
                  <a:lnTo>
                    <a:pt x="714" y="139"/>
                  </a:lnTo>
                  <a:lnTo>
                    <a:pt x="676" y="131"/>
                  </a:lnTo>
                  <a:lnTo>
                    <a:pt x="639" y="124"/>
                  </a:lnTo>
                  <a:lnTo>
                    <a:pt x="602" y="117"/>
                  </a:lnTo>
                  <a:lnTo>
                    <a:pt x="567" y="113"/>
                  </a:lnTo>
                  <a:lnTo>
                    <a:pt x="534" y="109"/>
                  </a:lnTo>
                  <a:lnTo>
                    <a:pt x="504" y="106"/>
                  </a:lnTo>
                  <a:lnTo>
                    <a:pt x="478" y="104"/>
                  </a:lnTo>
                  <a:lnTo>
                    <a:pt x="458" y="104"/>
                  </a:lnTo>
                  <a:lnTo>
                    <a:pt x="453" y="104"/>
                  </a:lnTo>
                  <a:lnTo>
                    <a:pt x="448" y="105"/>
                  </a:lnTo>
                  <a:lnTo>
                    <a:pt x="444" y="106"/>
                  </a:lnTo>
                  <a:lnTo>
                    <a:pt x="440" y="109"/>
                  </a:lnTo>
                  <a:lnTo>
                    <a:pt x="436" y="112"/>
                  </a:lnTo>
                  <a:lnTo>
                    <a:pt x="434" y="115"/>
                  </a:lnTo>
                  <a:lnTo>
                    <a:pt x="432" y="119"/>
                  </a:lnTo>
                  <a:lnTo>
                    <a:pt x="432" y="124"/>
                  </a:lnTo>
                  <a:lnTo>
                    <a:pt x="432" y="133"/>
                  </a:lnTo>
                  <a:lnTo>
                    <a:pt x="432" y="415"/>
                  </a:lnTo>
                  <a:lnTo>
                    <a:pt x="403" y="415"/>
                  </a:lnTo>
                  <a:lnTo>
                    <a:pt x="404" y="133"/>
                  </a:lnTo>
                  <a:lnTo>
                    <a:pt x="404" y="124"/>
                  </a:lnTo>
                  <a:lnTo>
                    <a:pt x="403" y="119"/>
                  </a:lnTo>
                  <a:lnTo>
                    <a:pt x="402" y="115"/>
                  </a:lnTo>
                  <a:lnTo>
                    <a:pt x="398" y="112"/>
                  </a:lnTo>
                  <a:lnTo>
                    <a:pt x="395" y="109"/>
                  </a:lnTo>
                  <a:lnTo>
                    <a:pt x="392" y="106"/>
                  </a:lnTo>
                  <a:lnTo>
                    <a:pt x="388" y="105"/>
                  </a:lnTo>
                  <a:lnTo>
                    <a:pt x="382" y="104"/>
                  </a:lnTo>
                  <a:lnTo>
                    <a:pt x="378" y="104"/>
                  </a:lnTo>
                  <a:lnTo>
                    <a:pt x="356" y="104"/>
                  </a:lnTo>
                  <a:lnTo>
                    <a:pt x="331" y="106"/>
                  </a:lnTo>
                  <a:lnTo>
                    <a:pt x="301" y="109"/>
                  </a:lnTo>
                  <a:lnTo>
                    <a:pt x="268" y="113"/>
                  </a:lnTo>
                  <a:lnTo>
                    <a:pt x="232" y="118"/>
                  </a:lnTo>
                  <a:lnTo>
                    <a:pt x="195" y="124"/>
                  </a:lnTo>
                  <a:lnTo>
                    <a:pt x="157" y="131"/>
                  </a:lnTo>
                  <a:lnTo>
                    <a:pt x="121" y="139"/>
                  </a:lnTo>
                  <a:lnTo>
                    <a:pt x="129" y="125"/>
                  </a:lnTo>
                  <a:lnTo>
                    <a:pt x="140" y="110"/>
                  </a:lnTo>
                  <a:lnTo>
                    <a:pt x="152" y="96"/>
                  </a:lnTo>
                  <a:lnTo>
                    <a:pt x="166" y="83"/>
                  </a:lnTo>
                  <a:lnTo>
                    <a:pt x="180" y="71"/>
                  </a:lnTo>
                  <a:lnTo>
                    <a:pt x="197" y="59"/>
                  </a:lnTo>
                  <a:lnTo>
                    <a:pt x="215" y="48"/>
                  </a:lnTo>
                  <a:lnTo>
                    <a:pt x="233" y="38"/>
                  </a:lnTo>
                  <a:lnTo>
                    <a:pt x="254" y="30"/>
                  </a:lnTo>
                  <a:lnTo>
                    <a:pt x="274" y="22"/>
                  </a:lnTo>
                  <a:lnTo>
                    <a:pt x="296" y="16"/>
                  </a:lnTo>
                  <a:lnTo>
                    <a:pt x="319" y="9"/>
                  </a:lnTo>
                  <a:lnTo>
                    <a:pt x="342" y="5"/>
                  </a:lnTo>
                  <a:lnTo>
                    <a:pt x="367" y="2"/>
                  </a:lnTo>
                  <a:lnTo>
                    <a:pt x="392" y="0"/>
                  </a:lnTo>
                  <a:lnTo>
                    <a:pt x="417" y="0"/>
                  </a:lnTo>
                  <a:close/>
                  <a:moveTo>
                    <a:pt x="201" y="579"/>
                  </a:moveTo>
                  <a:lnTo>
                    <a:pt x="201" y="519"/>
                  </a:lnTo>
                  <a:lnTo>
                    <a:pt x="175" y="519"/>
                  </a:lnTo>
                  <a:lnTo>
                    <a:pt x="150" y="519"/>
                  </a:lnTo>
                  <a:lnTo>
                    <a:pt x="125" y="519"/>
                  </a:lnTo>
                  <a:lnTo>
                    <a:pt x="100" y="519"/>
                  </a:lnTo>
                  <a:lnTo>
                    <a:pt x="75" y="519"/>
                  </a:lnTo>
                  <a:lnTo>
                    <a:pt x="49" y="519"/>
                  </a:lnTo>
                  <a:lnTo>
                    <a:pt x="25" y="519"/>
                  </a:lnTo>
                  <a:lnTo>
                    <a:pt x="0" y="519"/>
                  </a:lnTo>
                  <a:lnTo>
                    <a:pt x="0" y="579"/>
                  </a:lnTo>
                  <a:lnTo>
                    <a:pt x="58" y="579"/>
                  </a:lnTo>
                  <a:lnTo>
                    <a:pt x="58" y="727"/>
                  </a:lnTo>
                  <a:lnTo>
                    <a:pt x="141" y="727"/>
                  </a:lnTo>
                  <a:lnTo>
                    <a:pt x="141" y="579"/>
                  </a:lnTo>
                  <a:lnTo>
                    <a:pt x="201" y="579"/>
                  </a:lnTo>
                  <a:close/>
                  <a:moveTo>
                    <a:pt x="303" y="602"/>
                  </a:moveTo>
                  <a:lnTo>
                    <a:pt x="261" y="727"/>
                  </a:lnTo>
                  <a:lnTo>
                    <a:pt x="180" y="727"/>
                  </a:lnTo>
                  <a:lnTo>
                    <a:pt x="260" y="519"/>
                  </a:lnTo>
                  <a:lnTo>
                    <a:pt x="282" y="519"/>
                  </a:lnTo>
                  <a:lnTo>
                    <a:pt x="303" y="519"/>
                  </a:lnTo>
                  <a:lnTo>
                    <a:pt x="326" y="519"/>
                  </a:lnTo>
                  <a:lnTo>
                    <a:pt x="348" y="519"/>
                  </a:lnTo>
                  <a:lnTo>
                    <a:pt x="427" y="727"/>
                  </a:lnTo>
                  <a:lnTo>
                    <a:pt x="346" y="727"/>
                  </a:lnTo>
                  <a:lnTo>
                    <a:pt x="303" y="602"/>
                  </a:lnTo>
                  <a:close/>
                  <a:moveTo>
                    <a:pt x="608" y="579"/>
                  </a:moveTo>
                  <a:lnTo>
                    <a:pt x="608" y="519"/>
                  </a:lnTo>
                  <a:lnTo>
                    <a:pt x="583" y="519"/>
                  </a:lnTo>
                  <a:lnTo>
                    <a:pt x="557" y="519"/>
                  </a:lnTo>
                  <a:lnTo>
                    <a:pt x="532" y="519"/>
                  </a:lnTo>
                  <a:lnTo>
                    <a:pt x="507" y="519"/>
                  </a:lnTo>
                  <a:lnTo>
                    <a:pt x="483" y="519"/>
                  </a:lnTo>
                  <a:lnTo>
                    <a:pt x="458" y="519"/>
                  </a:lnTo>
                  <a:lnTo>
                    <a:pt x="432" y="519"/>
                  </a:lnTo>
                  <a:lnTo>
                    <a:pt x="407" y="519"/>
                  </a:lnTo>
                  <a:lnTo>
                    <a:pt x="407" y="579"/>
                  </a:lnTo>
                  <a:lnTo>
                    <a:pt x="466" y="579"/>
                  </a:lnTo>
                  <a:lnTo>
                    <a:pt x="466" y="727"/>
                  </a:lnTo>
                  <a:lnTo>
                    <a:pt x="548" y="727"/>
                  </a:lnTo>
                  <a:lnTo>
                    <a:pt x="548" y="579"/>
                  </a:lnTo>
                  <a:lnTo>
                    <a:pt x="608" y="579"/>
                  </a:lnTo>
                  <a:close/>
                  <a:moveTo>
                    <a:pt x="712" y="602"/>
                  </a:moveTo>
                  <a:lnTo>
                    <a:pt x="669" y="727"/>
                  </a:lnTo>
                  <a:lnTo>
                    <a:pt x="587" y="727"/>
                  </a:lnTo>
                  <a:lnTo>
                    <a:pt x="667" y="519"/>
                  </a:lnTo>
                  <a:lnTo>
                    <a:pt x="689" y="519"/>
                  </a:lnTo>
                  <a:lnTo>
                    <a:pt x="712" y="519"/>
                  </a:lnTo>
                  <a:lnTo>
                    <a:pt x="733" y="519"/>
                  </a:lnTo>
                  <a:lnTo>
                    <a:pt x="755" y="519"/>
                  </a:lnTo>
                  <a:lnTo>
                    <a:pt x="835" y="727"/>
                  </a:lnTo>
                  <a:lnTo>
                    <a:pt x="754" y="727"/>
                  </a:lnTo>
                  <a:lnTo>
                    <a:pt x="712" y="602"/>
                  </a:lnTo>
                  <a:close/>
                  <a:moveTo>
                    <a:pt x="727" y="172"/>
                  </a:moveTo>
                  <a:lnTo>
                    <a:pt x="729" y="181"/>
                  </a:lnTo>
                  <a:lnTo>
                    <a:pt x="730" y="190"/>
                  </a:lnTo>
                  <a:lnTo>
                    <a:pt x="731" y="198"/>
                  </a:lnTo>
                  <a:lnTo>
                    <a:pt x="731" y="207"/>
                  </a:lnTo>
                  <a:lnTo>
                    <a:pt x="730" y="224"/>
                  </a:lnTo>
                  <a:lnTo>
                    <a:pt x="727" y="240"/>
                  </a:lnTo>
                  <a:lnTo>
                    <a:pt x="722" y="257"/>
                  </a:lnTo>
                  <a:lnTo>
                    <a:pt x="715" y="273"/>
                  </a:lnTo>
                  <a:lnTo>
                    <a:pt x="706" y="288"/>
                  </a:lnTo>
                  <a:lnTo>
                    <a:pt x="696" y="302"/>
                  </a:lnTo>
                  <a:lnTo>
                    <a:pt x="685" y="316"/>
                  </a:lnTo>
                  <a:lnTo>
                    <a:pt x="670" y="329"/>
                  </a:lnTo>
                  <a:lnTo>
                    <a:pt x="656" y="342"/>
                  </a:lnTo>
                  <a:lnTo>
                    <a:pt x="640" y="354"/>
                  </a:lnTo>
                  <a:lnTo>
                    <a:pt x="622" y="365"/>
                  </a:lnTo>
                  <a:lnTo>
                    <a:pt x="604" y="374"/>
                  </a:lnTo>
                  <a:lnTo>
                    <a:pt x="584" y="383"/>
                  </a:lnTo>
                  <a:lnTo>
                    <a:pt x="562" y="392"/>
                  </a:lnTo>
                  <a:lnTo>
                    <a:pt x="541" y="398"/>
                  </a:lnTo>
                  <a:lnTo>
                    <a:pt x="518" y="405"/>
                  </a:lnTo>
                  <a:lnTo>
                    <a:pt x="476" y="202"/>
                  </a:lnTo>
                  <a:lnTo>
                    <a:pt x="475" y="193"/>
                  </a:lnTo>
                  <a:lnTo>
                    <a:pt x="474" y="183"/>
                  </a:lnTo>
                  <a:lnTo>
                    <a:pt x="474" y="175"/>
                  </a:lnTo>
                  <a:lnTo>
                    <a:pt x="474" y="166"/>
                  </a:lnTo>
                  <a:lnTo>
                    <a:pt x="475" y="162"/>
                  </a:lnTo>
                  <a:lnTo>
                    <a:pt x="477" y="158"/>
                  </a:lnTo>
                  <a:lnTo>
                    <a:pt x="479" y="155"/>
                  </a:lnTo>
                  <a:lnTo>
                    <a:pt x="481" y="152"/>
                  </a:lnTo>
                  <a:lnTo>
                    <a:pt x="485" y="149"/>
                  </a:lnTo>
                  <a:lnTo>
                    <a:pt x="489" y="146"/>
                  </a:lnTo>
                  <a:lnTo>
                    <a:pt x="493" y="145"/>
                  </a:lnTo>
                  <a:lnTo>
                    <a:pt x="499" y="144"/>
                  </a:lnTo>
                  <a:lnTo>
                    <a:pt x="528" y="145"/>
                  </a:lnTo>
                  <a:lnTo>
                    <a:pt x="556" y="148"/>
                  </a:lnTo>
                  <a:lnTo>
                    <a:pt x="584" y="151"/>
                  </a:lnTo>
                  <a:lnTo>
                    <a:pt x="613" y="154"/>
                  </a:lnTo>
                  <a:lnTo>
                    <a:pt x="641" y="158"/>
                  </a:lnTo>
                  <a:lnTo>
                    <a:pt x="669" y="163"/>
                  </a:lnTo>
                  <a:lnTo>
                    <a:pt x="699" y="167"/>
                  </a:lnTo>
                  <a:lnTo>
                    <a:pt x="727" y="172"/>
                  </a:lnTo>
                  <a:close/>
                  <a:moveTo>
                    <a:pt x="317" y="405"/>
                  </a:moveTo>
                  <a:lnTo>
                    <a:pt x="295" y="399"/>
                  </a:lnTo>
                  <a:lnTo>
                    <a:pt x="272" y="392"/>
                  </a:lnTo>
                  <a:lnTo>
                    <a:pt x="251" y="384"/>
                  </a:lnTo>
                  <a:lnTo>
                    <a:pt x="231" y="374"/>
                  </a:lnTo>
                  <a:lnTo>
                    <a:pt x="213" y="365"/>
                  </a:lnTo>
                  <a:lnTo>
                    <a:pt x="195" y="354"/>
                  </a:lnTo>
                  <a:lnTo>
                    <a:pt x="179" y="342"/>
                  </a:lnTo>
                  <a:lnTo>
                    <a:pt x="164" y="330"/>
                  </a:lnTo>
                  <a:lnTo>
                    <a:pt x="150" y="316"/>
                  </a:lnTo>
                  <a:lnTo>
                    <a:pt x="138" y="303"/>
                  </a:lnTo>
                  <a:lnTo>
                    <a:pt x="128" y="288"/>
                  </a:lnTo>
                  <a:lnTo>
                    <a:pt x="120" y="273"/>
                  </a:lnTo>
                  <a:lnTo>
                    <a:pt x="112" y="257"/>
                  </a:lnTo>
                  <a:lnTo>
                    <a:pt x="108" y="240"/>
                  </a:lnTo>
                  <a:lnTo>
                    <a:pt x="105" y="224"/>
                  </a:lnTo>
                  <a:lnTo>
                    <a:pt x="103" y="207"/>
                  </a:lnTo>
                  <a:lnTo>
                    <a:pt x="103" y="198"/>
                  </a:lnTo>
                  <a:lnTo>
                    <a:pt x="105" y="190"/>
                  </a:lnTo>
                  <a:lnTo>
                    <a:pt x="106" y="181"/>
                  </a:lnTo>
                  <a:lnTo>
                    <a:pt x="108" y="172"/>
                  </a:lnTo>
                  <a:lnTo>
                    <a:pt x="136" y="168"/>
                  </a:lnTo>
                  <a:lnTo>
                    <a:pt x="165" y="163"/>
                  </a:lnTo>
                  <a:lnTo>
                    <a:pt x="193" y="158"/>
                  </a:lnTo>
                  <a:lnTo>
                    <a:pt x="222" y="154"/>
                  </a:lnTo>
                  <a:lnTo>
                    <a:pt x="250" y="151"/>
                  </a:lnTo>
                  <a:lnTo>
                    <a:pt x="280" y="148"/>
                  </a:lnTo>
                  <a:lnTo>
                    <a:pt x="308" y="145"/>
                  </a:lnTo>
                  <a:lnTo>
                    <a:pt x="337" y="144"/>
                  </a:lnTo>
                  <a:lnTo>
                    <a:pt x="342" y="144"/>
                  </a:lnTo>
                  <a:lnTo>
                    <a:pt x="348" y="145"/>
                  </a:lnTo>
                  <a:lnTo>
                    <a:pt x="351" y="146"/>
                  </a:lnTo>
                  <a:lnTo>
                    <a:pt x="354" y="150"/>
                  </a:lnTo>
                  <a:lnTo>
                    <a:pt x="357" y="153"/>
                  </a:lnTo>
                  <a:lnTo>
                    <a:pt x="358" y="156"/>
                  </a:lnTo>
                  <a:lnTo>
                    <a:pt x="361" y="161"/>
                  </a:lnTo>
                  <a:lnTo>
                    <a:pt x="362" y="165"/>
                  </a:lnTo>
                  <a:lnTo>
                    <a:pt x="362" y="175"/>
                  </a:lnTo>
                  <a:lnTo>
                    <a:pt x="362" y="184"/>
                  </a:lnTo>
                  <a:lnTo>
                    <a:pt x="361" y="194"/>
                  </a:lnTo>
                  <a:lnTo>
                    <a:pt x="359" y="202"/>
                  </a:lnTo>
                  <a:lnTo>
                    <a:pt x="317" y="405"/>
                  </a:lnTo>
                  <a:close/>
                </a:path>
              </a:pathLst>
            </a:custGeom>
            <a:solidFill>
              <a:srgbClr val="FEFEF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yriad Pro"/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285753" y="250031"/>
              <a:ext cx="1670572" cy="84203"/>
              <a:chOff x="68096" y="6650480"/>
              <a:chExt cx="2503487" cy="127000"/>
            </a:xfrm>
            <a:solidFill>
              <a:schemeClr val="bg1"/>
            </a:solidFill>
          </p:grpSpPr>
          <p:sp>
            <p:nvSpPr>
              <p:cNvPr id="26" name="Freeform 25"/>
              <p:cNvSpPr>
                <a:spLocks noEditPoints="1"/>
              </p:cNvSpPr>
              <p:nvPr/>
            </p:nvSpPr>
            <p:spPr bwMode="auto">
              <a:xfrm>
                <a:off x="1838158" y="6650480"/>
                <a:ext cx="733425" cy="127000"/>
              </a:xfrm>
              <a:custGeom>
                <a:avLst/>
                <a:gdLst/>
                <a:ahLst/>
                <a:cxnLst>
                  <a:cxn ang="0">
                    <a:pos x="3511" y="637"/>
                  </a:cxn>
                  <a:cxn ang="0">
                    <a:pos x="3625" y="591"/>
                  </a:cxn>
                  <a:cxn ang="0">
                    <a:pos x="3691" y="454"/>
                  </a:cxn>
                  <a:cxn ang="0">
                    <a:pos x="3616" y="313"/>
                  </a:cxn>
                  <a:cxn ang="0">
                    <a:pos x="3441" y="224"/>
                  </a:cxn>
                  <a:cxn ang="0">
                    <a:pos x="3415" y="147"/>
                  </a:cxn>
                  <a:cxn ang="0">
                    <a:pos x="3489" y="95"/>
                  </a:cxn>
                  <a:cxn ang="0">
                    <a:pos x="3666" y="31"/>
                  </a:cxn>
                  <a:cxn ang="0">
                    <a:pos x="3447" y="8"/>
                  </a:cxn>
                  <a:cxn ang="0">
                    <a:pos x="3301" y="142"/>
                  </a:cxn>
                  <a:cxn ang="0">
                    <a:pos x="3355" y="299"/>
                  </a:cxn>
                  <a:cxn ang="0">
                    <a:pos x="3534" y="392"/>
                  </a:cxn>
                  <a:cxn ang="0">
                    <a:pos x="3575" y="471"/>
                  </a:cxn>
                  <a:cxn ang="0">
                    <a:pos x="3511" y="540"/>
                  </a:cxn>
                  <a:cxn ang="0">
                    <a:pos x="3327" y="514"/>
                  </a:cxn>
                  <a:cxn ang="0">
                    <a:pos x="3216" y="537"/>
                  </a:cxn>
                  <a:cxn ang="0">
                    <a:pos x="2637" y="544"/>
                  </a:cxn>
                  <a:cxn ang="0">
                    <a:pos x="2502" y="526"/>
                  </a:cxn>
                  <a:cxn ang="0">
                    <a:pos x="2420" y="453"/>
                  </a:cxn>
                  <a:cxn ang="0">
                    <a:pos x="2390" y="282"/>
                  </a:cxn>
                  <a:cxn ang="0">
                    <a:pos x="2435" y="168"/>
                  </a:cxn>
                  <a:cxn ang="0">
                    <a:pos x="2538" y="102"/>
                  </a:cxn>
                  <a:cxn ang="0">
                    <a:pos x="2726" y="118"/>
                  </a:cxn>
                  <a:cxn ang="0">
                    <a:pos x="2566" y="2"/>
                  </a:cxn>
                  <a:cxn ang="0">
                    <a:pos x="2399" y="59"/>
                  </a:cxn>
                  <a:cxn ang="0">
                    <a:pos x="2293" y="190"/>
                  </a:cxn>
                  <a:cxn ang="0">
                    <a:pos x="2272" y="380"/>
                  </a:cxn>
                  <a:cxn ang="0">
                    <a:pos x="2333" y="534"/>
                  </a:cxn>
                  <a:cxn ang="0">
                    <a:pos x="2467" y="623"/>
                  </a:cxn>
                  <a:cxn ang="0">
                    <a:pos x="2684" y="632"/>
                  </a:cxn>
                  <a:cxn ang="0">
                    <a:pos x="1776" y="631"/>
                  </a:cxn>
                  <a:cxn ang="0">
                    <a:pos x="1717" y="518"/>
                  </a:cxn>
                  <a:cxn ang="0">
                    <a:pos x="1447" y="10"/>
                  </a:cxn>
                  <a:cxn ang="0">
                    <a:pos x="1210" y="97"/>
                  </a:cxn>
                  <a:cxn ang="0">
                    <a:pos x="1281" y="178"/>
                  </a:cxn>
                  <a:cxn ang="0">
                    <a:pos x="1231" y="277"/>
                  </a:cxn>
                  <a:cxn ang="0">
                    <a:pos x="1090" y="375"/>
                  </a:cxn>
                  <a:cxn ang="0">
                    <a:pos x="1233" y="415"/>
                  </a:cxn>
                  <a:cxn ang="0">
                    <a:pos x="1297" y="622"/>
                  </a:cxn>
                  <a:cxn ang="0">
                    <a:pos x="1362" y="436"/>
                  </a:cxn>
                  <a:cxn ang="0">
                    <a:pos x="1282" y="337"/>
                  </a:cxn>
                  <a:cxn ang="0">
                    <a:pos x="1374" y="258"/>
                  </a:cxn>
                  <a:cxn ang="0">
                    <a:pos x="1373" y="94"/>
                  </a:cxn>
                  <a:cxn ang="0">
                    <a:pos x="1263" y="17"/>
                  </a:cxn>
                  <a:cxn ang="0">
                    <a:pos x="995" y="15"/>
                  </a:cxn>
                  <a:cxn ang="0">
                    <a:pos x="879" y="537"/>
                  </a:cxn>
                  <a:cxn ang="0">
                    <a:pos x="118" y="637"/>
                  </a:cxn>
                  <a:cxn ang="0">
                    <a:pos x="303" y="613"/>
                  </a:cxn>
                  <a:cxn ang="0">
                    <a:pos x="388" y="526"/>
                  </a:cxn>
                  <a:cxn ang="0">
                    <a:pos x="373" y="355"/>
                  </a:cxn>
                  <a:cxn ang="0">
                    <a:pos x="190" y="247"/>
                  </a:cxn>
                  <a:cxn ang="0">
                    <a:pos x="125" y="177"/>
                  </a:cxn>
                  <a:cxn ang="0">
                    <a:pos x="163" y="107"/>
                  </a:cxn>
                  <a:cxn ang="0">
                    <a:pos x="317" y="108"/>
                  </a:cxn>
                  <a:cxn ang="0">
                    <a:pos x="254" y="1"/>
                  </a:cxn>
                  <a:cxn ang="0">
                    <a:pos x="44" y="77"/>
                  </a:cxn>
                  <a:cxn ang="0">
                    <a:pos x="29" y="253"/>
                  </a:cxn>
                  <a:cxn ang="0">
                    <a:pos x="178" y="359"/>
                  </a:cxn>
                  <a:cxn ang="0">
                    <a:pos x="284" y="437"/>
                  </a:cxn>
                  <a:cxn ang="0">
                    <a:pos x="259" y="524"/>
                  </a:cxn>
                  <a:cxn ang="0">
                    <a:pos x="112" y="540"/>
                  </a:cxn>
                </a:cxnLst>
                <a:rect l="0" t="0" r="r" b="b"/>
                <a:pathLst>
                  <a:path w="3691" h="641">
                    <a:moveTo>
                      <a:pt x="3288" y="601"/>
                    </a:moveTo>
                    <a:lnTo>
                      <a:pt x="3302" y="609"/>
                    </a:lnTo>
                    <a:lnTo>
                      <a:pt x="3319" y="616"/>
                    </a:lnTo>
                    <a:lnTo>
                      <a:pt x="3338" y="622"/>
                    </a:lnTo>
                    <a:lnTo>
                      <a:pt x="3360" y="629"/>
                    </a:lnTo>
                    <a:lnTo>
                      <a:pt x="3382" y="634"/>
                    </a:lnTo>
                    <a:lnTo>
                      <a:pt x="3406" y="637"/>
                    </a:lnTo>
                    <a:lnTo>
                      <a:pt x="3431" y="640"/>
                    </a:lnTo>
                    <a:lnTo>
                      <a:pt x="3455" y="641"/>
                    </a:lnTo>
                    <a:lnTo>
                      <a:pt x="3484" y="640"/>
                    </a:lnTo>
                    <a:lnTo>
                      <a:pt x="3511" y="637"/>
                    </a:lnTo>
                    <a:lnTo>
                      <a:pt x="3524" y="635"/>
                    </a:lnTo>
                    <a:lnTo>
                      <a:pt x="3536" y="632"/>
                    </a:lnTo>
                    <a:lnTo>
                      <a:pt x="3548" y="629"/>
                    </a:lnTo>
                    <a:lnTo>
                      <a:pt x="3559" y="625"/>
                    </a:lnTo>
                    <a:lnTo>
                      <a:pt x="3570" y="621"/>
                    </a:lnTo>
                    <a:lnTo>
                      <a:pt x="3581" y="617"/>
                    </a:lnTo>
                    <a:lnTo>
                      <a:pt x="3590" y="613"/>
                    </a:lnTo>
                    <a:lnTo>
                      <a:pt x="3600" y="608"/>
                    </a:lnTo>
                    <a:lnTo>
                      <a:pt x="3608" y="603"/>
                    </a:lnTo>
                    <a:lnTo>
                      <a:pt x="3618" y="597"/>
                    </a:lnTo>
                    <a:lnTo>
                      <a:pt x="3625" y="591"/>
                    </a:lnTo>
                    <a:lnTo>
                      <a:pt x="3633" y="584"/>
                    </a:lnTo>
                    <a:lnTo>
                      <a:pt x="3639" y="578"/>
                    </a:lnTo>
                    <a:lnTo>
                      <a:pt x="3646" y="571"/>
                    </a:lnTo>
                    <a:lnTo>
                      <a:pt x="3653" y="564"/>
                    </a:lnTo>
                    <a:lnTo>
                      <a:pt x="3658" y="557"/>
                    </a:lnTo>
                    <a:lnTo>
                      <a:pt x="3668" y="541"/>
                    </a:lnTo>
                    <a:lnTo>
                      <a:pt x="3676" y="526"/>
                    </a:lnTo>
                    <a:lnTo>
                      <a:pt x="3682" y="508"/>
                    </a:lnTo>
                    <a:lnTo>
                      <a:pt x="3687" y="491"/>
                    </a:lnTo>
                    <a:lnTo>
                      <a:pt x="3690" y="472"/>
                    </a:lnTo>
                    <a:lnTo>
                      <a:pt x="3691" y="454"/>
                    </a:lnTo>
                    <a:lnTo>
                      <a:pt x="3690" y="437"/>
                    </a:lnTo>
                    <a:lnTo>
                      <a:pt x="3688" y="422"/>
                    </a:lnTo>
                    <a:lnTo>
                      <a:pt x="3684" y="407"/>
                    </a:lnTo>
                    <a:lnTo>
                      <a:pt x="3680" y="393"/>
                    </a:lnTo>
                    <a:lnTo>
                      <a:pt x="3675" y="380"/>
                    </a:lnTo>
                    <a:lnTo>
                      <a:pt x="3668" y="367"/>
                    </a:lnTo>
                    <a:lnTo>
                      <a:pt x="3660" y="355"/>
                    </a:lnTo>
                    <a:lnTo>
                      <a:pt x="3651" y="344"/>
                    </a:lnTo>
                    <a:lnTo>
                      <a:pt x="3640" y="332"/>
                    </a:lnTo>
                    <a:lnTo>
                      <a:pt x="3629" y="322"/>
                    </a:lnTo>
                    <a:lnTo>
                      <a:pt x="3616" y="313"/>
                    </a:lnTo>
                    <a:lnTo>
                      <a:pt x="3601" y="303"/>
                    </a:lnTo>
                    <a:lnTo>
                      <a:pt x="3586" y="294"/>
                    </a:lnTo>
                    <a:lnTo>
                      <a:pt x="3568" y="286"/>
                    </a:lnTo>
                    <a:lnTo>
                      <a:pt x="3550" y="278"/>
                    </a:lnTo>
                    <a:lnTo>
                      <a:pt x="3530" y="270"/>
                    </a:lnTo>
                    <a:lnTo>
                      <a:pt x="3502" y="258"/>
                    </a:lnTo>
                    <a:lnTo>
                      <a:pt x="3477" y="247"/>
                    </a:lnTo>
                    <a:lnTo>
                      <a:pt x="3467" y="242"/>
                    </a:lnTo>
                    <a:lnTo>
                      <a:pt x="3457" y="236"/>
                    </a:lnTo>
                    <a:lnTo>
                      <a:pt x="3448" y="230"/>
                    </a:lnTo>
                    <a:lnTo>
                      <a:pt x="3441" y="224"/>
                    </a:lnTo>
                    <a:lnTo>
                      <a:pt x="3434" y="219"/>
                    </a:lnTo>
                    <a:lnTo>
                      <a:pt x="3428" y="213"/>
                    </a:lnTo>
                    <a:lnTo>
                      <a:pt x="3423" y="206"/>
                    </a:lnTo>
                    <a:lnTo>
                      <a:pt x="3419" y="200"/>
                    </a:lnTo>
                    <a:lnTo>
                      <a:pt x="3416" y="192"/>
                    </a:lnTo>
                    <a:lnTo>
                      <a:pt x="3414" y="184"/>
                    </a:lnTo>
                    <a:lnTo>
                      <a:pt x="3412" y="177"/>
                    </a:lnTo>
                    <a:lnTo>
                      <a:pt x="3412" y="168"/>
                    </a:lnTo>
                    <a:lnTo>
                      <a:pt x="3412" y="162"/>
                    </a:lnTo>
                    <a:lnTo>
                      <a:pt x="3413" y="154"/>
                    </a:lnTo>
                    <a:lnTo>
                      <a:pt x="3415" y="147"/>
                    </a:lnTo>
                    <a:lnTo>
                      <a:pt x="3418" y="141"/>
                    </a:lnTo>
                    <a:lnTo>
                      <a:pt x="3421" y="135"/>
                    </a:lnTo>
                    <a:lnTo>
                      <a:pt x="3426" y="129"/>
                    </a:lnTo>
                    <a:lnTo>
                      <a:pt x="3431" y="122"/>
                    </a:lnTo>
                    <a:lnTo>
                      <a:pt x="3437" y="117"/>
                    </a:lnTo>
                    <a:lnTo>
                      <a:pt x="3443" y="112"/>
                    </a:lnTo>
                    <a:lnTo>
                      <a:pt x="3450" y="107"/>
                    </a:lnTo>
                    <a:lnTo>
                      <a:pt x="3459" y="103"/>
                    </a:lnTo>
                    <a:lnTo>
                      <a:pt x="3469" y="100"/>
                    </a:lnTo>
                    <a:lnTo>
                      <a:pt x="3479" y="97"/>
                    </a:lnTo>
                    <a:lnTo>
                      <a:pt x="3489" y="95"/>
                    </a:lnTo>
                    <a:lnTo>
                      <a:pt x="3502" y="94"/>
                    </a:lnTo>
                    <a:lnTo>
                      <a:pt x="3515" y="94"/>
                    </a:lnTo>
                    <a:lnTo>
                      <a:pt x="3535" y="94"/>
                    </a:lnTo>
                    <a:lnTo>
                      <a:pt x="3555" y="96"/>
                    </a:lnTo>
                    <a:lnTo>
                      <a:pt x="3573" y="100"/>
                    </a:lnTo>
                    <a:lnTo>
                      <a:pt x="3590" y="104"/>
                    </a:lnTo>
                    <a:lnTo>
                      <a:pt x="3604" y="108"/>
                    </a:lnTo>
                    <a:lnTo>
                      <a:pt x="3618" y="113"/>
                    </a:lnTo>
                    <a:lnTo>
                      <a:pt x="3629" y="118"/>
                    </a:lnTo>
                    <a:lnTo>
                      <a:pt x="3638" y="122"/>
                    </a:lnTo>
                    <a:lnTo>
                      <a:pt x="3666" y="31"/>
                    </a:lnTo>
                    <a:lnTo>
                      <a:pt x="3653" y="25"/>
                    </a:lnTo>
                    <a:lnTo>
                      <a:pt x="3638" y="20"/>
                    </a:lnTo>
                    <a:lnTo>
                      <a:pt x="3622" y="14"/>
                    </a:lnTo>
                    <a:lnTo>
                      <a:pt x="3604" y="9"/>
                    </a:lnTo>
                    <a:lnTo>
                      <a:pt x="3585" y="6"/>
                    </a:lnTo>
                    <a:lnTo>
                      <a:pt x="3564" y="3"/>
                    </a:lnTo>
                    <a:lnTo>
                      <a:pt x="3542" y="1"/>
                    </a:lnTo>
                    <a:lnTo>
                      <a:pt x="3517" y="0"/>
                    </a:lnTo>
                    <a:lnTo>
                      <a:pt x="3492" y="1"/>
                    </a:lnTo>
                    <a:lnTo>
                      <a:pt x="3469" y="4"/>
                    </a:lnTo>
                    <a:lnTo>
                      <a:pt x="3447" y="8"/>
                    </a:lnTo>
                    <a:lnTo>
                      <a:pt x="3426" y="14"/>
                    </a:lnTo>
                    <a:lnTo>
                      <a:pt x="3406" y="22"/>
                    </a:lnTo>
                    <a:lnTo>
                      <a:pt x="3389" y="30"/>
                    </a:lnTo>
                    <a:lnTo>
                      <a:pt x="3372" y="40"/>
                    </a:lnTo>
                    <a:lnTo>
                      <a:pt x="3357" y="51"/>
                    </a:lnTo>
                    <a:lnTo>
                      <a:pt x="3343" y="64"/>
                    </a:lnTo>
                    <a:lnTo>
                      <a:pt x="3331" y="77"/>
                    </a:lnTo>
                    <a:lnTo>
                      <a:pt x="3322" y="93"/>
                    </a:lnTo>
                    <a:lnTo>
                      <a:pt x="3312" y="108"/>
                    </a:lnTo>
                    <a:lnTo>
                      <a:pt x="3306" y="124"/>
                    </a:lnTo>
                    <a:lnTo>
                      <a:pt x="3301" y="142"/>
                    </a:lnTo>
                    <a:lnTo>
                      <a:pt x="3298" y="159"/>
                    </a:lnTo>
                    <a:lnTo>
                      <a:pt x="3297" y="179"/>
                    </a:lnTo>
                    <a:lnTo>
                      <a:pt x="3298" y="194"/>
                    </a:lnTo>
                    <a:lnTo>
                      <a:pt x="3300" y="211"/>
                    </a:lnTo>
                    <a:lnTo>
                      <a:pt x="3304" y="225"/>
                    </a:lnTo>
                    <a:lnTo>
                      <a:pt x="3309" y="240"/>
                    </a:lnTo>
                    <a:lnTo>
                      <a:pt x="3316" y="253"/>
                    </a:lnTo>
                    <a:lnTo>
                      <a:pt x="3324" y="265"/>
                    </a:lnTo>
                    <a:lnTo>
                      <a:pt x="3333" y="277"/>
                    </a:lnTo>
                    <a:lnTo>
                      <a:pt x="3343" y="288"/>
                    </a:lnTo>
                    <a:lnTo>
                      <a:pt x="3355" y="299"/>
                    </a:lnTo>
                    <a:lnTo>
                      <a:pt x="3367" y="310"/>
                    </a:lnTo>
                    <a:lnTo>
                      <a:pt x="3381" y="319"/>
                    </a:lnTo>
                    <a:lnTo>
                      <a:pt x="3396" y="328"/>
                    </a:lnTo>
                    <a:lnTo>
                      <a:pt x="3412" y="336"/>
                    </a:lnTo>
                    <a:lnTo>
                      <a:pt x="3429" y="345"/>
                    </a:lnTo>
                    <a:lnTo>
                      <a:pt x="3447" y="352"/>
                    </a:lnTo>
                    <a:lnTo>
                      <a:pt x="3466" y="359"/>
                    </a:lnTo>
                    <a:lnTo>
                      <a:pt x="3492" y="369"/>
                    </a:lnTo>
                    <a:lnTo>
                      <a:pt x="3516" y="381"/>
                    </a:lnTo>
                    <a:lnTo>
                      <a:pt x="3525" y="386"/>
                    </a:lnTo>
                    <a:lnTo>
                      <a:pt x="3534" y="392"/>
                    </a:lnTo>
                    <a:lnTo>
                      <a:pt x="3543" y="397"/>
                    </a:lnTo>
                    <a:lnTo>
                      <a:pt x="3550" y="403"/>
                    </a:lnTo>
                    <a:lnTo>
                      <a:pt x="3556" y="409"/>
                    </a:lnTo>
                    <a:lnTo>
                      <a:pt x="3561" y="417"/>
                    </a:lnTo>
                    <a:lnTo>
                      <a:pt x="3565" y="423"/>
                    </a:lnTo>
                    <a:lnTo>
                      <a:pt x="3569" y="430"/>
                    </a:lnTo>
                    <a:lnTo>
                      <a:pt x="3571" y="437"/>
                    </a:lnTo>
                    <a:lnTo>
                      <a:pt x="3573" y="445"/>
                    </a:lnTo>
                    <a:lnTo>
                      <a:pt x="3575" y="454"/>
                    </a:lnTo>
                    <a:lnTo>
                      <a:pt x="3576" y="462"/>
                    </a:lnTo>
                    <a:lnTo>
                      <a:pt x="3575" y="471"/>
                    </a:lnTo>
                    <a:lnTo>
                      <a:pt x="3573" y="480"/>
                    </a:lnTo>
                    <a:lnTo>
                      <a:pt x="3571" y="489"/>
                    </a:lnTo>
                    <a:lnTo>
                      <a:pt x="3567" y="497"/>
                    </a:lnTo>
                    <a:lnTo>
                      <a:pt x="3563" y="504"/>
                    </a:lnTo>
                    <a:lnTo>
                      <a:pt x="3558" y="511"/>
                    </a:lnTo>
                    <a:lnTo>
                      <a:pt x="3553" y="517"/>
                    </a:lnTo>
                    <a:lnTo>
                      <a:pt x="3546" y="524"/>
                    </a:lnTo>
                    <a:lnTo>
                      <a:pt x="3539" y="529"/>
                    </a:lnTo>
                    <a:lnTo>
                      <a:pt x="3530" y="533"/>
                    </a:lnTo>
                    <a:lnTo>
                      <a:pt x="3521" y="537"/>
                    </a:lnTo>
                    <a:lnTo>
                      <a:pt x="3511" y="540"/>
                    </a:lnTo>
                    <a:lnTo>
                      <a:pt x="3500" y="543"/>
                    </a:lnTo>
                    <a:lnTo>
                      <a:pt x="3488" y="545"/>
                    </a:lnTo>
                    <a:lnTo>
                      <a:pt x="3476" y="546"/>
                    </a:lnTo>
                    <a:lnTo>
                      <a:pt x="3463" y="546"/>
                    </a:lnTo>
                    <a:lnTo>
                      <a:pt x="3441" y="546"/>
                    </a:lnTo>
                    <a:lnTo>
                      <a:pt x="3420" y="543"/>
                    </a:lnTo>
                    <a:lnTo>
                      <a:pt x="3400" y="540"/>
                    </a:lnTo>
                    <a:lnTo>
                      <a:pt x="3379" y="535"/>
                    </a:lnTo>
                    <a:lnTo>
                      <a:pt x="3361" y="529"/>
                    </a:lnTo>
                    <a:lnTo>
                      <a:pt x="3343" y="523"/>
                    </a:lnTo>
                    <a:lnTo>
                      <a:pt x="3327" y="514"/>
                    </a:lnTo>
                    <a:lnTo>
                      <a:pt x="3312" y="507"/>
                    </a:lnTo>
                    <a:lnTo>
                      <a:pt x="3288" y="601"/>
                    </a:lnTo>
                    <a:close/>
                    <a:moveTo>
                      <a:pt x="3188" y="263"/>
                    </a:moveTo>
                    <a:lnTo>
                      <a:pt x="2955" y="263"/>
                    </a:lnTo>
                    <a:lnTo>
                      <a:pt x="2955" y="104"/>
                    </a:lnTo>
                    <a:lnTo>
                      <a:pt x="3202" y="104"/>
                    </a:lnTo>
                    <a:lnTo>
                      <a:pt x="3202" y="10"/>
                    </a:lnTo>
                    <a:lnTo>
                      <a:pt x="2841" y="10"/>
                    </a:lnTo>
                    <a:lnTo>
                      <a:pt x="2841" y="631"/>
                    </a:lnTo>
                    <a:lnTo>
                      <a:pt x="3216" y="631"/>
                    </a:lnTo>
                    <a:lnTo>
                      <a:pt x="3216" y="537"/>
                    </a:lnTo>
                    <a:lnTo>
                      <a:pt x="2955" y="537"/>
                    </a:lnTo>
                    <a:lnTo>
                      <a:pt x="2955" y="355"/>
                    </a:lnTo>
                    <a:lnTo>
                      <a:pt x="3188" y="355"/>
                    </a:lnTo>
                    <a:lnTo>
                      <a:pt x="3188" y="263"/>
                    </a:lnTo>
                    <a:close/>
                    <a:moveTo>
                      <a:pt x="2727" y="523"/>
                    </a:moveTo>
                    <a:lnTo>
                      <a:pt x="2714" y="528"/>
                    </a:lnTo>
                    <a:lnTo>
                      <a:pt x="2701" y="532"/>
                    </a:lnTo>
                    <a:lnTo>
                      <a:pt x="2687" y="536"/>
                    </a:lnTo>
                    <a:lnTo>
                      <a:pt x="2671" y="539"/>
                    </a:lnTo>
                    <a:lnTo>
                      <a:pt x="2655" y="542"/>
                    </a:lnTo>
                    <a:lnTo>
                      <a:pt x="2637" y="544"/>
                    </a:lnTo>
                    <a:lnTo>
                      <a:pt x="2621" y="545"/>
                    </a:lnTo>
                    <a:lnTo>
                      <a:pt x="2604" y="545"/>
                    </a:lnTo>
                    <a:lnTo>
                      <a:pt x="2590" y="545"/>
                    </a:lnTo>
                    <a:lnTo>
                      <a:pt x="2579" y="544"/>
                    </a:lnTo>
                    <a:lnTo>
                      <a:pt x="2567" y="543"/>
                    </a:lnTo>
                    <a:lnTo>
                      <a:pt x="2555" y="541"/>
                    </a:lnTo>
                    <a:lnTo>
                      <a:pt x="2544" y="539"/>
                    </a:lnTo>
                    <a:lnTo>
                      <a:pt x="2533" y="537"/>
                    </a:lnTo>
                    <a:lnTo>
                      <a:pt x="2522" y="534"/>
                    </a:lnTo>
                    <a:lnTo>
                      <a:pt x="2512" y="530"/>
                    </a:lnTo>
                    <a:lnTo>
                      <a:pt x="2502" y="526"/>
                    </a:lnTo>
                    <a:lnTo>
                      <a:pt x="2493" y="522"/>
                    </a:lnTo>
                    <a:lnTo>
                      <a:pt x="2483" y="516"/>
                    </a:lnTo>
                    <a:lnTo>
                      <a:pt x="2475" y="511"/>
                    </a:lnTo>
                    <a:lnTo>
                      <a:pt x="2467" y="505"/>
                    </a:lnTo>
                    <a:lnTo>
                      <a:pt x="2459" y="499"/>
                    </a:lnTo>
                    <a:lnTo>
                      <a:pt x="2451" y="492"/>
                    </a:lnTo>
                    <a:lnTo>
                      <a:pt x="2444" y="486"/>
                    </a:lnTo>
                    <a:lnTo>
                      <a:pt x="2437" y="477"/>
                    </a:lnTo>
                    <a:lnTo>
                      <a:pt x="2431" y="470"/>
                    </a:lnTo>
                    <a:lnTo>
                      <a:pt x="2426" y="462"/>
                    </a:lnTo>
                    <a:lnTo>
                      <a:pt x="2420" y="453"/>
                    </a:lnTo>
                    <a:lnTo>
                      <a:pt x="2414" y="443"/>
                    </a:lnTo>
                    <a:lnTo>
                      <a:pt x="2410" y="434"/>
                    </a:lnTo>
                    <a:lnTo>
                      <a:pt x="2406" y="425"/>
                    </a:lnTo>
                    <a:lnTo>
                      <a:pt x="2402" y="415"/>
                    </a:lnTo>
                    <a:lnTo>
                      <a:pt x="2396" y="393"/>
                    </a:lnTo>
                    <a:lnTo>
                      <a:pt x="2391" y="371"/>
                    </a:lnTo>
                    <a:lnTo>
                      <a:pt x="2389" y="347"/>
                    </a:lnTo>
                    <a:lnTo>
                      <a:pt x="2388" y="322"/>
                    </a:lnTo>
                    <a:lnTo>
                      <a:pt x="2388" y="309"/>
                    </a:lnTo>
                    <a:lnTo>
                      <a:pt x="2389" y="295"/>
                    </a:lnTo>
                    <a:lnTo>
                      <a:pt x="2390" y="282"/>
                    </a:lnTo>
                    <a:lnTo>
                      <a:pt x="2392" y="270"/>
                    </a:lnTo>
                    <a:lnTo>
                      <a:pt x="2394" y="257"/>
                    </a:lnTo>
                    <a:lnTo>
                      <a:pt x="2397" y="246"/>
                    </a:lnTo>
                    <a:lnTo>
                      <a:pt x="2400" y="235"/>
                    </a:lnTo>
                    <a:lnTo>
                      <a:pt x="2403" y="223"/>
                    </a:lnTo>
                    <a:lnTo>
                      <a:pt x="2408" y="213"/>
                    </a:lnTo>
                    <a:lnTo>
                      <a:pt x="2412" y="203"/>
                    </a:lnTo>
                    <a:lnTo>
                      <a:pt x="2418" y="193"/>
                    </a:lnTo>
                    <a:lnTo>
                      <a:pt x="2423" y="184"/>
                    </a:lnTo>
                    <a:lnTo>
                      <a:pt x="2429" y="176"/>
                    </a:lnTo>
                    <a:lnTo>
                      <a:pt x="2435" y="168"/>
                    </a:lnTo>
                    <a:lnTo>
                      <a:pt x="2441" y="159"/>
                    </a:lnTo>
                    <a:lnTo>
                      <a:pt x="2448" y="152"/>
                    </a:lnTo>
                    <a:lnTo>
                      <a:pt x="2457" y="145"/>
                    </a:lnTo>
                    <a:lnTo>
                      <a:pt x="2464" y="139"/>
                    </a:lnTo>
                    <a:lnTo>
                      <a:pt x="2472" y="133"/>
                    </a:lnTo>
                    <a:lnTo>
                      <a:pt x="2480" y="127"/>
                    </a:lnTo>
                    <a:lnTo>
                      <a:pt x="2489" y="121"/>
                    </a:lnTo>
                    <a:lnTo>
                      <a:pt x="2499" y="117"/>
                    </a:lnTo>
                    <a:lnTo>
                      <a:pt x="2508" y="112"/>
                    </a:lnTo>
                    <a:lnTo>
                      <a:pt x="2517" y="109"/>
                    </a:lnTo>
                    <a:lnTo>
                      <a:pt x="2538" y="102"/>
                    </a:lnTo>
                    <a:lnTo>
                      <a:pt x="2559" y="98"/>
                    </a:lnTo>
                    <a:lnTo>
                      <a:pt x="2582" y="95"/>
                    </a:lnTo>
                    <a:lnTo>
                      <a:pt x="2605" y="94"/>
                    </a:lnTo>
                    <a:lnTo>
                      <a:pt x="2623" y="95"/>
                    </a:lnTo>
                    <a:lnTo>
                      <a:pt x="2641" y="96"/>
                    </a:lnTo>
                    <a:lnTo>
                      <a:pt x="2658" y="98"/>
                    </a:lnTo>
                    <a:lnTo>
                      <a:pt x="2673" y="101"/>
                    </a:lnTo>
                    <a:lnTo>
                      <a:pt x="2688" y="105"/>
                    </a:lnTo>
                    <a:lnTo>
                      <a:pt x="2701" y="109"/>
                    </a:lnTo>
                    <a:lnTo>
                      <a:pt x="2714" y="113"/>
                    </a:lnTo>
                    <a:lnTo>
                      <a:pt x="2726" y="118"/>
                    </a:lnTo>
                    <a:lnTo>
                      <a:pt x="2750" y="28"/>
                    </a:lnTo>
                    <a:lnTo>
                      <a:pt x="2740" y="24"/>
                    </a:lnTo>
                    <a:lnTo>
                      <a:pt x="2728" y="19"/>
                    </a:lnTo>
                    <a:lnTo>
                      <a:pt x="2712" y="13"/>
                    </a:lnTo>
                    <a:lnTo>
                      <a:pt x="2695" y="9"/>
                    </a:lnTo>
                    <a:lnTo>
                      <a:pt x="2674" y="6"/>
                    </a:lnTo>
                    <a:lnTo>
                      <a:pt x="2652" y="3"/>
                    </a:lnTo>
                    <a:lnTo>
                      <a:pt x="2627" y="1"/>
                    </a:lnTo>
                    <a:lnTo>
                      <a:pt x="2600" y="0"/>
                    </a:lnTo>
                    <a:lnTo>
                      <a:pt x="2583" y="1"/>
                    </a:lnTo>
                    <a:lnTo>
                      <a:pt x="2566" y="2"/>
                    </a:lnTo>
                    <a:lnTo>
                      <a:pt x="2548" y="4"/>
                    </a:lnTo>
                    <a:lnTo>
                      <a:pt x="2532" y="6"/>
                    </a:lnTo>
                    <a:lnTo>
                      <a:pt x="2515" y="9"/>
                    </a:lnTo>
                    <a:lnTo>
                      <a:pt x="2499" y="13"/>
                    </a:lnTo>
                    <a:lnTo>
                      <a:pt x="2483" y="17"/>
                    </a:lnTo>
                    <a:lnTo>
                      <a:pt x="2468" y="23"/>
                    </a:lnTo>
                    <a:lnTo>
                      <a:pt x="2454" y="29"/>
                    </a:lnTo>
                    <a:lnTo>
                      <a:pt x="2439" y="35"/>
                    </a:lnTo>
                    <a:lnTo>
                      <a:pt x="2426" y="42"/>
                    </a:lnTo>
                    <a:lnTo>
                      <a:pt x="2411" y="50"/>
                    </a:lnTo>
                    <a:lnTo>
                      <a:pt x="2399" y="59"/>
                    </a:lnTo>
                    <a:lnTo>
                      <a:pt x="2387" y="68"/>
                    </a:lnTo>
                    <a:lnTo>
                      <a:pt x="2374" y="77"/>
                    </a:lnTo>
                    <a:lnTo>
                      <a:pt x="2363" y="87"/>
                    </a:lnTo>
                    <a:lnTo>
                      <a:pt x="2352" y="99"/>
                    </a:lnTo>
                    <a:lnTo>
                      <a:pt x="2342" y="110"/>
                    </a:lnTo>
                    <a:lnTo>
                      <a:pt x="2332" y="122"/>
                    </a:lnTo>
                    <a:lnTo>
                      <a:pt x="2323" y="135"/>
                    </a:lnTo>
                    <a:lnTo>
                      <a:pt x="2315" y="148"/>
                    </a:lnTo>
                    <a:lnTo>
                      <a:pt x="2307" y="162"/>
                    </a:lnTo>
                    <a:lnTo>
                      <a:pt x="2300" y="176"/>
                    </a:lnTo>
                    <a:lnTo>
                      <a:pt x="2293" y="190"/>
                    </a:lnTo>
                    <a:lnTo>
                      <a:pt x="2288" y="206"/>
                    </a:lnTo>
                    <a:lnTo>
                      <a:pt x="2283" y="222"/>
                    </a:lnTo>
                    <a:lnTo>
                      <a:pt x="2278" y="239"/>
                    </a:lnTo>
                    <a:lnTo>
                      <a:pt x="2275" y="255"/>
                    </a:lnTo>
                    <a:lnTo>
                      <a:pt x="2272" y="273"/>
                    </a:lnTo>
                    <a:lnTo>
                      <a:pt x="2270" y="290"/>
                    </a:lnTo>
                    <a:lnTo>
                      <a:pt x="2269" y="309"/>
                    </a:lnTo>
                    <a:lnTo>
                      <a:pt x="2269" y="328"/>
                    </a:lnTo>
                    <a:lnTo>
                      <a:pt x="2269" y="346"/>
                    </a:lnTo>
                    <a:lnTo>
                      <a:pt x="2270" y="362"/>
                    </a:lnTo>
                    <a:lnTo>
                      <a:pt x="2272" y="380"/>
                    </a:lnTo>
                    <a:lnTo>
                      <a:pt x="2274" y="395"/>
                    </a:lnTo>
                    <a:lnTo>
                      <a:pt x="2277" y="412"/>
                    </a:lnTo>
                    <a:lnTo>
                      <a:pt x="2281" y="427"/>
                    </a:lnTo>
                    <a:lnTo>
                      <a:pt x="2285" y="441"/>
                    </a:lnTo>
                    <a:lnTo>
                      <a:pt x="2290" y="457"/>
                    </a:lnTo>
                    <a:lnTo>
                      <a:pt x="2295" y="470"/>
                    </a:lnTo>
                    <a:lnTo>
                      <a:pt x="2302" y="484"/>
                    </a:lnTo>
                    <a:lnTo>
                      <a:pt x="2309" y="497"/>
                    </a:lnTo>
                    <a:lnTo>
                      <a:pt x="2317" y="509"/>
                    </a:lnTo>
                    <a:lnTo>
                      <a:pt x="2325" y="522"/>
                    </a:lnTo>
                    <a:lnTo>
                      <a:pt x="2333" y="534"/>
                    </a:lnTo>
                    <a:lnTo>
                      <a:pt x="2343" y="544"/>
                    </a:lnTo>
                    <a:lnTo>
                      <a:pt x="2353" y="555"/>
                    </a:lnTo>
                    <a:lnTo>
                      <a:pt x="2363" y="565"/>
                    </a:lnTo>
                    <a:lnTo>
                      <a:pt x="2374" y="574"/>
                    </a:lnTo>
                    <a:lnTo>
                      <a:pt x="2386" y="583"/>
                    </a:lnTo>
                    <a:lnTo>
                      <a:pt x="2398" y="592"/>
                    </a:lnTo>
                    <a:lnTo>
                      <a:pt x="2411" y="599"/>
                    </a:lnTo>
                    <a:lnTo>
                      <a:pt x="2424" y="606"/>
                    </a:lnTo>
                    <a:lnTo>
                      <a:pt x="2438" y="612"/>
                    </a:lnTo>
                    <a:lnTo>
                      <a:pt x="2452" y="618"/>
                    </a:lnTo>
                    <a:lnTo>
                      <a:pt x="2467" y="623"/>
                    </a:lnTo>
                    <a:lnTo>
                      <a:pt x="2482" y="628"/>
                    </a:lnTo>
                    <a:lnTo>
                      <a:pt x="2499" y="632"/>
                    </a:lnTo>
                    <a:lnTo>
                      <a:pt x="2515" y="635"/>
                    </a:lnTo>
                    <a:lnTo>
                      <a:pt x="2532" y="637"/>
                    </a:lnTo>
                    <a:lnTo>
                      <a:pt x="2549" y="639"/>
                    </a:lnTo>
                    <a:lnTo>
                      <a:pt x="2567" y="640"/>
                    </a:lnTo>
                    <a:lnTo>
                      <a:pt x="2585" y="641"/>
                    </a:lnTo>
                    <a:lnTo>
                      <a:pt x="2612" y="640"/>
                    </a:lnTo>
                    <a:lnTo>
                      <a:pt x="2637" y="638"/>
                    </a:lnTo>
                    <a:lnTo>
                      <a:pt x="2661" y="635"/>
                    </a:lnTo>
                    <a:lnTo>
                      <a:pt x="2684" y="632"/>
                    </a:lnTo>
                    <a:lnTo>
                      <a:pt x="2702" y="628"/>
                    </a:lnTo>
                    <a:lnTo>
                      <a:pt x="2720" y="622"/>
                    </a:lnTo>
                    <a:lnTo>
                      <a:pt x="2734" y="617"/>
                    </a:lnTo>
                    <a:lnTo>
                      <a:pt x="2745" y="612"/>
                    </a:lnTo>
                    <a:lnTo>
                      <a:pt x="2727" y="523"/>
                    </a:lnTo>
                    <a:close/>
                    <a:moveTo>
                      <a:pt x="2058" y="10"/>
                    </a:moveTo>
                    <a:lnTo>
                      <a:pt x="2058" y="631"/>
                    </a:lnTo>
                    <a:lnTo>
                      <a:pt x="2171" y="631"/>
                    </a:lnTo>
                    <a:lnTo>
                      <a:pt x="2171" y="10"/>
                    </a:lnTo>
                    <a:lnTo>
                      <a:pt x="2058" y="10"/>
                    </a:lnTo>
                    <a:close/>
                    <a:moveTo>
                      <a:pt x="1776" y="631"/>
                    </a:moveTo>
                    <a:lnTo>
                      <a:pt x="1991" y="10"/>
                    </a:lnTo>
                    <a:lnTo>
                      <a:pt x="1871" y="10"/>
                    </a:lnTo>
                    <a:lnTo>
                      <a:pt x="1780" y="294"/>
                    </a:lnTo>
                    <a:lnTo>
                      <a:pt x="1771" y="322"/>
                    </a:lnTo>
                    <a:lnTo>
                      <a:pt x="1762" y="351"/>
                    </a:lnTo>
                    <a:lnTo>
                      <a:pt x="1754" y="379"/>
                    </a:lnTo>
                    <a:lnTo>
                      <a:pt x="1746" y="407"/>
                    </a:lnTo>
                    <a:lnTo>
                      <a:pt x="1738" y="435"/>
                    </a:lnTo>
                    <a:lnTo>
                      <a:pt x="1730" y="463"/>
                    </a:lnTo>
                    <a:lnTo>
                      <a:pt x="1724" y="491"/>
                    </a:lnTo>
                    <a:lnTo>
                      <a:pt x="1717" y="518"/>
                    </a:lnTo>
                    <a:lnTo>
                      <a:pt x="1715" y="518"/>
                    </a:lnTo>
                    <a:lnTo>
                      <a:pt x="1709" y="491"/>
                    </a:lnTo>
                    <a:lnTo>
                      <a:pt x="1702" y="462"/>
                    </a:lnTo>
                    <a:lnTo>
                      <a:pt x="1695" y="434"/>
                    </a:lnTo>
                    <a:lnTo>
                      <a:pt x="1688" y="406"/>
                    </a:lnTo>
                    <a:lnTo>
                      <a:pt x="1680" y="379"/>
                    </a:lnTo>
                    <a:lnTo>
                      <a:pt x="1672" y="350"/>
                    </a:lnTo>
                    <a:lnTo>
                      <a:pt x="1663" y="321"/>
                    </a:lnTo>
                    <a:lnTo>
                      <a:pt x="1654" y="292"/>
                    </a:lnTo>
                    <a:lnTo>
                      <a:pt x="1570" y="10"/>
                    </a:lnTo>
                    <a:lnTo>
                      <a:pt x="1447" y="10"/>
                    </a:lnTo>
                    <a:lnTo>
                      <a:pt x="1647" y="631"/>
                    </a:lnTo>
                    <a:lnTo>
                      <a:pt x="1776" y="631"/>
                    </a:lnTo>
                    <a:close/>
                    <a:moveTo>
                      <a:pt x="1090" y="97"/>
                    </a:moveTo>
                    <a:lnTo>
                      <a:pt x="1101" y="95"/>
                    </a:lnTo>
                    <a:lnTo>
                      <a:pt x="1117" y="93"/>
                    </a:lnTo>
                    <a:lnTo>
                      <a:pt x="1136" y="92"/>
                    </a:lnTo>
                    <a:lnTo>
                      <a:pt x="1161" y="91"/>
                    </a:lnTo>
                    <a:lnTo>
                      <a:pt x="1174" y="92"/>
                    </a:lnTo>
                    <a:lnTo>
                      <a:pt x="1187" y="93"/>
                    </a:lnTo>
                    <a:lnTo>
                      <a:pt x="1199" y="95"/>
                    </a:lnTo>
                    <a:lnTo>
                      <a:pt x="1210" y="97"/>
                    </a:lnTo>
                    <a:lnTo>
                      <a:pt x="1222" y="100"/>
                    </a:lnTo>
                    <a:lnTo>
                      <a:pt x="1231" y="105"/>
                    </a:lnTo>
                    <a:lnTo>
                      <a:pt x="1240" y="109"/>
                    </a:lnTo>
                    <a:lnTo>
                      <a:pt x="1248" y="115"/>
                    </a:lnTo>
                    <a:lnTo>
                      <a:pt x="1256" y="121"/>
                    </a:lnTo>
                    <a:lnTo>
                      <a:pt x="1263" y="130"/>
                    </a:lnTo>
                    <a:lnTo>
                      <a:pt x="1268" y="137"/>
                    </a:lnTo>
                    <a:lnTo>
                      <a:pt x="1273" y="146"/>
                    </a:lnTo>
                    <a:lnTo>
                      <a:pt x="1277" y="156"/>
                    </a:lnTo>
                    <a:lnTo>
                      <a:pt x="1279" y="167"/>
                    </a:lnTo>
                    <a:lnTo>
                      <a:pt x="1281" y="178"/>
                    </a:lnTo>
                    <a:lnTo>
                      <a:pt x="1281" y="190"/>
                    </a:lnTo>
                    <a:lnTo>
                      <a:pt x="1281" y="202"/>
                    </a:lnTo>
                    <a:lnTo>
                      <a:pt x="1279" y="212"/>
                    </a:lnTo>
                    <a:lnTo>
                      <a:pt x="1277" y="222"/>
                    </a:lnTo>
                    <a:lnTo>
                      <a:pt x="1273" y="232"/>
                    </a:lnTo>
                    <a:lnTo>
                      <a:pt x="1268" y="242"/>
                    </a:lnTo>
                    <a:lnTo>
                      <a:pt x="1263" y="250"/>
                    </a:lnTo>
                    <a:lnTo>
                      <a:pt x="1255" y="257"/>
                    </a:lnTo>
                    <a:lnTo>
                      <a:pt x="1248" y="264"/>
                    </a:lnTo>
                    <a:lnTo>
                      <a:pt x="1240" y="271"/>
                    </a:lnTo>
                    <a:lnTo>
                      <a:pt x="1231" y="277"/>
                    </a:lnTo>
                    <a:lnTo>
                      <a:pt x="1221" y="281"/>
                    </a:lnTo>
                    <a:lnTo>
                      <a:pt x="1209" y="285"/>
                    </a:lnTo>
                    <a:lnTo>
                      <a:pt x="1197" y="288"/>
                    </a:lnTo>
                    <a:lnTo>
                      <a:pt x="1185" y="291"/>
                    </a:lnTo>
                    <a:lnTo>
                      <a:pt x="1171" y="292"/>
                    </a:lnTo>
                    <a:lnTo>
                      <a:pt x="1158" y="292"/>
                    </a:lnTo>
                    <a:lnTo>
                      <a:pt x="1090" y="292"/>
                    </a:lnTo>
                    <a:lnTo>
                      <a:pt x="1090" y="97"/>
                    </a:lnTo>
                    <a:close/>
                    <a:moveTo>
                      <a:pt x="978" y="631"/>
                    </a:moveTo>
                    <a:lnTo>
                      <a:pt x="1090" y="631"/>
                    </a:lnTo>
                    <a:lnTo>
                      <a:pt x="1090" y="375"/>
                    </a:lnTo>
                    <a:lnTo>
                      <a:pt x="1148" y="375"/>
                    </a:lnTo>
                    <a:lnTo>
                      <a:pt x="1159" y="377"/>
                    </a:lnTo>
                    <a:lnTo>
                      <a:pt x="1170" y="378"/>
                    </a:lnTo>
                    <a:lnTo>
                      <a:pt x="1180" y="380"/>
                    </a:lnTo>
                    <a:lnTo>
                      <a:pt x="1190" y="382"/>
                    </a:lnTo>
                    <a:lnTo>
                      <a:pt x="1198" y="385"/>
                    </a:lnTo>
                    <a:lnTo>
                      <a:pt x="1206" y="389"/>
                    </a:lnTo>
                    <a:lnTo>
                      <a:pt x="1213" y="394"/>
                    </a:lnTo>
                    <a:lnTo>
                      <a:pt x="1221" y="400"/>
                    </a:lnTo>
                    <a:lnTo>
                      <a:pt x="1227" y="407"/>
                    </a:lnTo>
                    <a:lnTo>
                      <a:pt x="1233" y="415"/>
                    </a:lnTo>
                    <a:lnTo>
                      <a:pt x="1238" y="424"/>
                    </a:lnTo>
                    <a:lnTo>
                      <a:pt x="1243" y="433"/>
                    </a:lnTo>
                    <a:lnTo>
                      <a:pt x="1247" y="444"/>
                    </a:lnTo>
                    <a:lnTo>
                      <a:pt x="1251" y="457"/>
                    </a:lnTo>
                    <a:lnTo>
                      <a:pt x="1255" y="470"/>
                    </a:lnTo>
                    <a:lnTo>
                      <a:pt x="1259" y="485"/>
                    </a:lnTo>
                    <a:lnTo>
                      <a:pt x="1272" y="537"/>
                    </a:lnTo>
                    <a:lnTo>
                      <a:pt x="1283" y="579"/>
                    </a:lnTo>
                    <a:lnTo>
                      <a:pt x="1288" y="597"/>
                    </a:lnTo>
                    <a:lnTo>
                      <a:pt x="1292" y="611"/>
                    </a:lnTo>
                    <a:lnTo>
                      <a:pt x="1297" y="622"/>
                    </a:lnTo>
                    <a:lnTo>
                      <a:pt x="1301" y="631"/>
                    </a:lnTo>
                    <a:lnTo>
                      <a:pt x="1417" y="631"/>
                    </a:lnTo>
                    <a:lnTo>
                      <a:pt x="1413" y="619"/>
                    </a:lnTo>
                    <a:lnTo>
                      <a:pt x="1406" y="605"/>
                    </a:lnTo>
                    <a:lnTo>
                      <a:pt x="1401" y="585"/>
                    </a:lnTo>
                    <a:lnTo>
                      <a:pt x="1395" y="565"/>
                    </a:lnTo>
                    <a:lnTo>
                      <a:pt x="1389" y="540"/>
                    </a:lnTo>
                    <a:lnTo>
                      <a:pt x="1382" y="514"/>
                    </a:lnTo>
                    <a:lnTo>
                      <a:pt x="1376" y="487"/>
                    </a:lnTo>
                    <a:lnTo>
                      <a:pt x="1368" y="458"/>
                    </a:lnTo>
                    <a:lnTo>
                      <a:pt x="1362" y="436"/>
                    </a:lnTo>
                    <a:lnTo>
                      <a:pt x="1354" y="416"/>
                    </a:lnTo>
                    <a:lnTo>
                      <a:pt x="1346" y="398"/>
                    </a:lnTo>
                    <a:lnTo>
                      <a:pt x="1336" y="382"/>
                    </a:lnTo>
                    <a:lnTo>
                      <a:pt x="1330" y="374"/>
                    </a:lnTo>
                    <a:lnTo>
                      <a:pt x="1324" y="367"/>
                    </a:lnTo>
                    <a:lnTo>
                      <a:pt x="1318" y="361"/>
                    </a:lnTo>
                    <a:lnTo>
                      <a:pt x="1312" y="355"/>
                    </a:lnTo>
                    <a:lnTo>
                      <a:pt x="1305" y="350"/>
                    </a:lnTo>
                    <a:lnTo>
                      <a:pt x="1298" y="346"/>
                    </a:lnTo>
                    <a:lnTo>
                      <a:pt x="1290" y="342"/>
                    </a:lnTo>
                    <a:lnTo>
                      <a:pt x="1282" y="337"/>
                    </a:lnTo>
                    <a:lnTo>
                      <a:pt x="1282" y="335"/>
                    </a:lnTo>
                    <a:lnTo>
                      <a:pt x="1292" y="330"/>
                    </a:lnTo>
                    <a:lnTo>
                      <a:pt x="1304" y="326"/>
                    </a:lnTo>
                    <a:lnTo>
                      <a:pt x="1314" y="320"/>
                    </a:lnTo>
                    <a:lnTo>
                      <a:pt x="1324" y="314"/>
                    </a:lnTo>
                    <a:lnTo>
                      <a:pt x="1334" y="306"/>
                    </a:lnTo>
                    <a:lnTo>
                      <a:pt x="1343" y="298"/>
                    </a:lnTo>
                    <a:lnTo>
                      <a:pt x="1352" y="289"/>
                    </a:lnTo>
                    <a:lnTo>
                      <a:pt x="1360" y="280"/>
                    </a:lnTo>
                    <a:lnTo>
                      <a:pt x="1367" y="270"/>
                    </a:lnTo>
                    <a:lnTo>
                      <a:pt x="1374" y="258"/>
                    </a:lnTo>
                    <a:lnTo>
                      <a:pt x="1380" y="247"/>
                    </a:lnTo>
                    <a:lnTo>
                      <a:pt x="1385" y="235"/>
                    </a:lnTo>
                    <a:lnTo>
                      <a:pt x="1389" y="222"/>
                    </a:lnTo>
                    <a:lnTo>
                      <a:pt x="1392" y="209"/>
                    </a:lnTo>
                    <a:lnTo>
                      <a:pt x="1394" y="194"/>
                    </a:lnTo>
                    <a:lnTo>
                      <a:pt x="1394" y="180"/>
                    </a:lnTo>
                    <a:lnTo>
                      <a:pt x="1393" y="160"/>
                    </a:lnTo>
                    <a:lnTo>
                      <a:pt x="1391" y="142"/>
                    </a:lnTo>
                    <a:lnTo>
                      <a:pt x="1386" y="124"/>
                    </a:lnTo>
                    <a:lnTo>
                      <a:pt x="1381" y="108"/>
                    </a:lnTo>
                    <a:lnTo>
                      <a:pt x="1373" y="94"/>
                    </a:lnTo>
                    <a:lnTo>
                      <a:pt x="1363" y="79"/>
                    </a:lnTo>
                    <a:lnTo>
                      <a:pt x="1353" y="67"/>
                    </a:lnTo>
                    <a:lnTo>
                      <a:pt x="1341" y="56"/>
                    </a:lnTo>
                    <a:lnTo>
                      <a:pt x="1333" y="49"/>
                    </a:lnTo>
                    <a:lnTo>
                      <a:pt x="1324" y="43"/>
                    </a:lnTo>
                    <a:lnTo>
                      <a:pt x="1315" y="38"/>
                    </a:lnTo>
                    <a:lnTo>
                      <a:pt x="1306" y="33"/>
                    </a:lnTo>
                    <a:lnTo>
                      <a:pt x="1296" y="28"/>
                    </a:lnTo>
                    <a:lnTo>
                      <a:pt x="1285" y="24"/>
                    </a:lnTo>
                    <a:lnTo>
                      <a:pt x="1275" y="21"/>
                    </a:lnTo>
                    <a:lnTo>
                      <a:pt x="1263" y="17"/>
                    </a:lnTo>
                    <a:lnTo>
                      <a:pt x="1238" y="12"/>
                    </a:lnTo>
                    <a:lnTo>
                      <a:pt x="1211" y="8"/>
                    </a:lnTo>
                    <a:lnTo>
                      <a:pt x="1181" y="6"/>
                    </a:lnTo>
                    <a:lnTo>
                      <a:pt x="1150" y="5"/>
                    </a:lnTo>
                    <a:lnTo>
                      <a:pt x="1125" y="5"/>
                    </a:lnTo>
                    <a:lnTo>
                      <a:pt x="1101" y="6"/>
                    </a:lnTo>
                    <a:lnTo>
                      <a:pt x="1078" y="7"/>
                    </a:lnTo>
                    <a:lnTo>
                      <a:pt x="1055" y="9"/>
                    </a:lnTo>
                    <a:lnTo>
                      <a:pt x="1034" y="11"/>
                    </a:lnTo>
                    <a:lnTo>
                      <a:pt x="1014" y="13"/>
                    </a:lnTo>
                    <a:lnTo>
                      <a:pt x="995" y="15"/>
                    </a:lnTo>
                    <a:lnTo>
                      <a:pt x="978" y="19"/>
                    </a:lnTo>
                    <a:lnTo>
                      <a:pt x="978" y="631"/>
                    </a:lnTo>
                    <a:close/>
                    <a:moveTo>
                      <a:pt x="852" y="263"/>
                    </a:moveTo>
                    <a:lnTo>
                      <a:pt x="617" y="263"/>
                    </a:lnTo>
                    <a:lnTo>
                      <a:pt x="617" y="104"/>
                    </a:lnTo>
                    <a:lnTo>
                      <a:pt x="865" y="104"/>
                    </a:lnTo>
                    <a:lnTo>
                      <a:pt x="865" y="10"/>
                    </a:lnTo>
                    <a:lnTo>
                      <a:pt x="504" y="10"/>
                    </a:lnTo>
                    <a:lnTo>
                      <a:pt x="504" y="631"/>
                    </a:lnTo>
                    <a:lnTo>
                      <a:pt x="879" y="631"/>
                    </a:lnTo>
                    <a:lnTo>
                      <a:pt x="879" y="537"/>
                    </a:lnTo>
                    <a:lnTo>
                      <a:pt x="617" y="537"/>
                    </a:lnTo>
                    <a:lnTo>
                      <a:pt x="617" y="355"/>
                    </a:lnTo>
                    <a:lnTo>
                      <a:pt x="852" y="355"/>
                    </a:lnTo>
                    <a:lnTo>
                      <a:pt x="852" y="263"/>
                    </a:lnTo>
                    <a:close/>
                    <a:moveTo>
                      <a:pt x="0" y="601"/>
                    </a:moveTo>
                    <a:lnTo>
                      <a:pt x="14" y="609"/>
                    </a:lnTo>
                    <a:lnTo>
                      <a:pt x="32" y="616"/>
                    </a:lnTo>
                    <a:lnTo>
                      <a:pt x="50" y="622"/>
                    </a:lnTo>
                    <a:lnTo>
                      <a:pt x="72" y="629"/>
                    </a:lnTo>
                    <a:lnTo>
                      <a:pt x="94" y="634"/>
                    </a:lnTo>
                    <a:lnTo>
                      <a:pt x="118" y="637"/>
                    </a:lnTo>
                    <a:lnTo>
                      <a:pt x="143" y="640"/>
                    </a:lnTo>
                    <a:lnTo>
                      <a:pt x="167" y="641"/>
                    </a:lnTo>
                    <a:lnTo>
                      <a:pt x="196" y="640"/>
                    </a:lnTo>
                    <a:lnTo>
                      <a:pt x="224" y="637"/>
                    </a:lnTo>
                    <a:lnTo>
                      <a:pt x="236" y="635"/>
                    </a:lnTo>
                    <a:lnTo>
                      <a:pt x="248" y="632"/>
                    </a:lnTo>
                    <a:lnTo>
                      <a:pt x="261" y="629"/>
                    </a:lnTo>
                    <a:lnTo>
                      <a:pt x="272" y="625"/>
                    </a:lnTo>
                    <a:lnTo>
                      <a:pt x="282" y="621"/>
                    </a:lnTo>
                    <a:lnTo>
                      <a:pt x="293" y="617"/>
                    </a:lnTo>
                    <a:lnTo>
                      <a:pt x="303" y="613"/>
                    </a:lnTo>
                    <a:lnTo>
                      <a:pt x="312" y="608"/>
                    </a:lnTo>
                    <a:lnTo>
                      <a:pt x="321" y="603"/>
                    </a:lnTo>
                    <a:lnTo>
                      <a:pt x="330" y="597"/>
                    </a:lnTo>
                    <a:lnTo>
                      <a:pt x="338" y="591"/>
                    </a:lnTo>
                    <a:lnTo>
                      <a:pt x="345" y="584"/>
                    </a:lnTo>
                    <a:lnTo>
                      <a:pt x="352" y="578"/>
                    </a:lnTo>
                    <a:lnTo>
                      <a:pt x="358" y="571"/>
                    </a:lnTo>
                    <a:lnTo>
                      <a:pt x="365" y="564"/>
                    </a:lnTo>
                    <a:lnTo>
                      <a:pt x="371" y="557"/>
                    </a:lnTo>
                    <a:lnTo>
                      <a:pt x="380" y="541"/>
                    </a:lnTo>
                    <a:lnTo>
                      <a:pt x="388" y="526"/>
                    </a:lnTo>
                    <a:lnTo>
                      <a:pt x="394" y="508"/>
                    </a:lnTo>
                    <a:lnTo>
                      <a:pt x="400" y="491"/>
                    </a:lnTo>
                    <a:lnTo>
                      <a:pt x="402" y="472"/>
                    </a:lnTo>
                    <a:lnTo>
                      <a:pt x="403" y="454"/>
                    </a:lnTo>
                    <a:lnTo>
                      <a:pt x="402" y="437"/>
                    </a:lnTo>
                    <a:lnTo>
                      <a:pt x="401" y="422"/>
                    </a:lnTo>
                    <a:lnTo>
                      <a:pt x="397" y="407"/>
                    </a:lnTo>
                    <a:lnTo>
                      <a:pt x="393" y="393"/>
                    </a:lnTo>
                    <a:lnTo>
                      <a:pt x="387" y="380"/>
                    </a:lnTo>
                    <a:lnTo>
                      <a:pt x="381" y="367"/>
                    </a:lnTo>
                    <a:lnTo>
                      <a:pt x="373" y="355"/>
                    </a:lnTo>
                    <a:lnTo>
                      <a:pt x="364" y="344"/>
                    </a:lnTo>
                    <a:lnTo>
                      <a:pt x="353" y="332"/>
                    </a:lnTo>
                    <a:lnTo>
                      <a:pt x="341" y="322"/>
                    </a:lnTo>
                    <a:lnTo>
                      <a:pt x="328" y="313"/>
                    </a:lnTo>
                    <a:lnTo>
                      <a:pt x="313" y="303"/>
                    </a:lnTo>
                    <a:lnTo>
                      <a:pt x="298" y="294"/>
                    </a:lnTo>
                    <a:lnTo>
                      <a:pt x="281" y="286"/>
                    </a:lnTo>
                    <a:lnTo>
                      <a:pt x="263" y="278"/>
                    </a:lnTo>
                    <a:lnTo>
                      <a:pt x="243" y="270"/>
                    </a:lnTo>
                    <a:lnTo>
                      <a:pt x="215" y="258"/>
                    </a:lnTo>
                    <a:lnTo>
                      <a:pt x="190" y="247"/>
                    </a:lnTo>
                    <a:lnTo>
                      <a:pt x="179" y="242"/>
                    </a:lnTo>
                    <a:lnTo>
                      <a:pt x="169" y="236"/>
                    </a:lnTo>
                    <a:lnTo>
                      <a:pt x="161" y="230"/>
                    </a:lnTo>
                    <a:lnTo>
                      <a:pt x="153" y="224"/>
                    </a:lnTo>
                    <a:lnTo>
                      <a:pt x="146" y="219"/>
                    </a:lnTo>
                    <a:lnTo>
                      <a:pt x="141" y="213"/>
                    </a:lnTo>
                    <a:lnTo>
                      <a:pt x="135" y="206"/>
                    </a:lnTo>
                    <a:lnTo>
                      <a:pt x="131" y="200"/>
                    </a:lnTo>
                    <a:lnTo>
                      <a:pt x="128" y="192"/>
                    </a:lnTo>
                    <a:lnTo>
                      <a:pt x="126" y="184"/>
                    </a:lnTo>
                    <a:lnTo>
                      <a:pt x="125" y="177"/>
                    </a:lnTo>
                    <a:lnTo>
                      <a:pt x="125" y="168"/>
                    </a:lnTo>
                    <a:lnTo>
                      <a:pt x="125" y="162"/>
                    </a:lnTo>
                    <a:lnTo>
                      <a:pt x="126" y="154"/>
                    </a:lnTo>
                    <a:lnTo>
                      <a:pt x="128" y="147"/>
                    </a:lnTo>
                    <a:lnTo>
                      <a:pt x="130" y="141"/>
                    </a:lnTo>
                    <a:lnTo>
                      <a:pt x="134" y="135"/>
                    </a:lnTo>
                    <a:lnTo>
                      <a:pt x="139" y="129"/>
                    </a:lnTo>
                    <a:lnTo>
                      <a:pt x="143" y="122"/>
                    </a:lnTo>
                    <a:lnTo>
                      <a:pt x="149" y="117"/>
                    </a:lnTo>
                    <a:lnTo>
                      <a:pt x="156" y="112"/>
                    </a:lnTo>
                    <a:lnTo>
                      <a:pt x="163" y="107"/>
                    </a:lnTo>
                    <a:lnTo>
                      <a:pt x="171" y="103"/>
                    </a:lnTo>
                    <a:lnTo>
                      <a:pt x="181" y="100"/>
                    </a:lnTo>
                    <a:lnTo>
                      <a:pt x="191" y="97"/>
                    </a:lnTo>
                    <a:lnTo>
                      <a:pt x="202" y="95"/>
                    </a:lnTo>
                    <a:lnTo>
                      <a:pt x="215" y="94"/>
                    </a:lnTo>
                    <a:lnTo>
                      <a:pt x="227" y="94"/>
                    </a:lnTo>
                    <a:lnTo>
                      <a:pt x="248" y="94"/>
                    </a:lnTo>
                    <a:lnTo>
                      <a:pt x="268" y="96"/>
                    </a:lnTo>
                    <a:lnTo>
                      <a:pt x="285" y="100"/>
                    </a:lnTo>
                    <a:lnTo>
                      <a:pt x="302" y="104"/>
                    </a:lnTo>
                    <a:lnTo>
                      <a:pt x="317" y="108"/>
                    </a:lnTo>
                    <a:lnTo>
                      <a:pt x="331" y="113"/>
                    </a:lnTo>
                    <a:lnTo>
                      <a:pt x="342" y="118"/>
                    </a:lnTo>
                    <a:lnTo>
                      <a:pt x="351" y="122"/>
                    </a:lnTo>
                    <a:lnTo>
                      <a:pt x="378" y="31"/>
                    </a:lnTo>
                    <a:lnTo>
                      <a:pt x="366" y="25"/>
                    </a:lnTo>
                    <a:lnTo>
                      <a:pt x="350" y="20"/>
                    </a:lnTo>
                    <a:lnTo>
                      <a:pt x="335" y="14"/>
                    </a:lnTo>
                    <a:lnTo>
                      <a:pt x="316" y="9"/>
                    </a:lnTo>
                    <a:lnTo>
                      <a:pt x="298" y="6"/>
                    </a:lnTo>
                    <a:lnTo>
                      <a:pt x="276" y="3"/>
                    </a:lnTo>
                    <a:lnTo>
                      <a:pt x="254" y="1"/>
                    </a:lnTo>
                    <a:lnTo>
                      <a:pt x="229" y="0"/>
                    </a:lnTo>
                    <a:lnTo>
                      <a:pt x="204" y="1"/>
                    </a:lnTo>
                    <a:lnTo>
                      <a:pt x="182" y="4"/>
                    </a:lnTo>
                    <a:lnTo>
                      <a:pt x="159" y="8"/>
                    </a:lnTo>
                    <a:lnTo>
                      <a:pt x="139" y="14"/>
                    </a:lnTo>
                    <a:lnTo>
                      <a:pt x="119" y="22"/>
                    </a:lnTo>
                    <a:lnTo>
                      <a:pt x="101" y="30"/>
                    </a:lnTo>
                    <a:lnTo>
                      <a:pt x="84" y="40"/>
                    </a:lnTo>
                    <a:lnTo>
                      <a:pt x="70" y="51"/>
                    </a:lnTo>
                    <a:lnTo>
                      <a:pt x="56" y="64"/>
                    </a:lnTo>
                    <a:lnTo>
                      <a:pt x="44" y="77"/>
                    </a:lnTo>
                    <a:lnTo>
                      <a:pt x="34" y="93"/>
                    </a:lnTo>
                    <a:lnTo>
                      <a:pt x="26" y="108"/>
                    </a:lnTo>
                    <a:lnTo>
                      <a:pt x="18" y="124"/>
                    </a:lnTo>
                    <a:lnTo>
                      <a:pt x="14" y="142"/>
                    </a:lnTo>
                    <a:lnTo>
                      <a:pt x="11" y="159"/>
                    </a:lnTo>
                    <a:lnTo>
                      <a:pt x="10" y="179"/>
                    </a:lnTo>
                    <a:lnTo>
                      <a:pt x="11" y="194"/>
                    </a:lnTo>
                    <a:lnTo>
                      <a:pt x="13" y="211"/>
                    </a:lnTo>
                    <a:lnTo>
                      <a:pt x="16" y="225"/>
                    </a:lnTo>
                    <a:lnTo>
                      <a:pt x="21" y="240"/>
                    </a:lnTo>
                    <a:lnTo>
                      <a:pt x="29" y="253"/>
                    </a:lnTo>
                    <a:lnTo>
                      <a:pt x="36" y="265"/>
                    </a:lnTo>
                    <a:lnTo>
                      <a:pt x="45" y="277"/>
                    </a:lnTo>
                    <a:lnTo>
                      <a:pt x="55" y="288"/>
                    </a:lnTo>
                    <a:lnTo>
                      <a:pt x="67" y="299"/>
                    </a:lnTo>
                    <a:lnTo>
                      <a:pt x="80" y="310"/>
                    </a:lnTo>
                    <a:lnTo>
                      <a:pt x="93" y="319"/>
                    </a:lnTo>
                    <a:lnTo>
                      <a:pt x="109" y="328"/>
                    </a:lnTo>
                    <a:lnTo>
                      <a:pt x="124" y="336"/>
                    </a:lnTo>
                    <a:lnTo>
                      <a:pt x="142" y="345"/>
                    </a:lnTo>
                    <a:lnTo>
                      <a:pt x="159" y="352"/>
                    </a:lnTo>
                    <a:lnTo>
                      <a:pt x="178" y="359"/>
                    </a:lnTo>
                    <a:lnTo>
                      <a:pt x="205" y="369"/>
                    </a:lnTo>
                    <a:lnTo>
                      <a:pt x="228" y="381"/>
                    </a:lnTo>
                    <a:lnTo>
                      <a:pt x="238" y="386"/>
                    </a:lnTo>
                    <a:lnTo>
                      <a:pt x="247" y="392"/>
                    </a:lnTo>
                    <a:lnTo>
                      <a:pt x="255" y="397"/>
                    </a:lnTo>
                    <a:lnTo>
                      <a:pt x="262" y="403"/>
                    </a:lnTo>
                    <a:lnTo>
                      <a:pt x="268" y="409"/>
                    </a:lnTo>
                    <a:lnTo>
                      <a:pt x="273" y="417"/>
                    </a:lnTo>
                    <a:lnTo>
                      <a:pt x="278" y="423"/>
                    </a:lnTo>
                    <a:lnTo>
                      <a:pt x="281" y="430"/>
                    </a:lnTo>
                    <a:lnTo>
                      <a:pt x="284" y="437"/>
                    </a:lnTo>
                    <a:lnTo>
                      <a:pt x="287" y="445"/>
                    </a:lnTo>
                    <a:lnTo>
                      <a:pt x="288" y="454"/>
                    </a:lnTo>
                    <a:lnTo>
                      <a:pt x="288" y="462"/>
                    </a:lnTo>
                    <a:lnTo>
                      <a:pt x="288" y="471"/>
                    </a:lnTo>
                    <a:lnTo>
                      <a:pt x="285" y="480"/>
                    </a:lnTo>
                    <a:lnTo>
                      <a:pt x="283" y="489"/>
                    </a:lnTo>
                    <a:lnTo>
                      <a:pt x="280" y="497"/>
                    </a:lnTo>
                    <a:lnTo>
                      <a:pt x="276" y="504"/>
                    </a:lnTo>
                    <a:lnTo>
                      <a:pt x="271" y="511"/>
                    </a:lnTo>
                    <a:lnTo>
                      <a:pt x="265" y="517"/>
                    </a:lnTo>
                    <a:lnTo>
                      <a:pt x="259" y="524"/>
                    </a:lnTo>
                    <a:lnTo>
                      <a:pt x="251" y="529"/>
                    </a:lnTo>
                    <a:lnTo>
                      <a:pt x="242" y="533"/>
                    </a:lnTo>
                    <a:lnTo>
                      <a:pt x="233" y="537"/>
                    </a:lnTo>
                    <a:lnTo>
                      <a:pt x="223" y="540"/>
                    </a:lnTo>
                    <a:lnTo>
                      <a:pt x="213" y="543"/>
                    </a:lnTo>
                    <a:lnTo>
                      <a:pt x="200" y="545"/>
                    </a:lnTo>
                    <a:lnTo>
                      <a:pt x="188" y="546"/>
                    </a:lnTo>
                    <a:lnTo>
                      <a:pt x="175" y="546"/>
                    </a:lnTo>
                    <a:lnTo>
                      <a:pt x="154" y="546"/>
                    </a:lnTo>
                    <a:lnTo>
                      <a:pt x="132" y="543"/>
                    </a:lnTo>
                    <a:lnTo>
                      <a:pt x="112" y="540"/>
                    </a:lnTo>
                    <a:lnTo>
                      <a:pt x="92" y="535"/>
                    </a:lnTo>
                    <a:lnTo>
                      <a:pt x="74" y="529"/>
                    </a:lnTo>
                    <a:lnTo>
                      <a:pt x="56" y="523"/>
                    </a:lnTo>
                    <a:lnTo>
                      <a:pt x="40" y="514"/>
                    </a:lnTo>
                    <a:lnTo>
                      <a:pt x="26" y="507"/>
                    </a:lnTo>
                    <a:lnTo>
                      <a:pt x="0" y="60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bg1"/>
                  </a:solidFill>
                  <a:latin typeface="Myriad Pro"/>
                </a:endParaRPr>
              </a:p>
            </p:txBody>
          </p:sp>
          <p:sp>
            <p:nvSpPr>
              <p:cNvPr id="28" name="Freeform 27"/>
              <p:cNvSpPr>
                <a:spLocks noEditPoints="1"/>
              </p:cNvSpPr>
              <p:nvPr/>
            </p:nvSpPr>
            <p:spPr bwMode="auto">
              <a:xfrm>
                <a:off x="623721" y="6650480"/>
                <a:ext cx="1169987" cy="127000"/>
              </a:xfrm>
              <a:custGeom>
                <a:avLst/>
                <a:gdLst/>
                <a:ahLst/>
                <a:cxnLst>
                  <a:cxn ang="0">
                    <a:pos x="5506" y="10"/>
                  </a:cxn>
                  <a:cxn ang="0">
                    <a:pos x="5169" y="544"/>
                  </a:cxn>
                  <a:cxn ang="0">
                    <a:pos x="5029" y="477"/>
                  </a:cxn>
                  <a:cxn ang="0">
                    <a:pos x="4982" y="270"/>
                  </a:cxn>
                  <a:cxn ang="0">
                    <a:pos x="5063" y="133"/>
                  </a:cxn>
                  <a:cxn ang="0">
                    <a:pos x="5293" y="109"/>
                  </a:cxn>
                  <a:cxn ang="0">
                    <a:pos x="5122" y="6"/>
                  </a:cxn>
                  <a:cxn ang="0">
                    <a:pos x="4924" y="122"/>
                  </a:cxn>
                  <a:cxn ang="0">
                    <a:pos x="4861" y="362"/>
                  </a:cxn>
                  <a:cxn ang="0">
                    <a:pos x="4955" y="565"/>
                  </a:cxn>
                  <a:cxn ang="0">
                    <a:pos x="5175" y="641"/>
                  </a:cxn>
                  <a:cxn ang="0">
                    <a:pos x="4373" y="269"/>
                  </a:cxn>
                  <a:cxn ang="0">
                    <a:pos x="4761" y="631"/>
                  </a:cxn>
                  <a:cxn ang="0">
                    <a:pos x="4630" y="407"/>
                  </a:cxn>
                  <a:cxn ang="0">
                    <a:pos x="3905" y="100"/>
                  </a:cxn>
                  <a:cxn ang="0">
                    <a:pos x="3809" y="456"/>
                  </a:cxn>
                  <a:cxn ang="0">
                    <a:pos x="3020" y="10"/>
                  </a:cxn>
                  <a:cxn ang="0">
                    <a:pos x="2324" y="528"/>
                  </a:cxn>
                  <a:cxn ang="0">
                    <a:pos x="2455" y="633"/>
                  </a:cxn>
                  <a:cxn ang="0">
                    <a:pos x="2663" y="610"/>
                  </a:cxn>
                  <a:cxn ang="0">
                    <a:pos x="2767" y="461"/>
                  </a:cxn>
                  <a:cxn ang="0">
                    <a:pos x="2644" y="481"/>
                  </a:cxn>
                  <a:cxn ang="0">
                    <a:pos x="2470" y="533"/>
                  </a:cxn>
                  <a:cxn ang="0">
                    <a:pos x="1803" y="609"/>
                  </a:cxn>
                  <a:cxn ang="0">
                    <a:pos x="2082" y="617"/>
                  </a:cxn>
                  <a:cxn ang="0">
                    <a:pos x="2191" y="472"/>
                  </a:cxn>
                  <a:cxn ang="0">
                    <a:pos x="2070" y="286"/>
                  </a:cxn>
                  <a:cxn ang="0">
                    <a:pos x="1914" y="177"/>
                  </a:cxn>
                  <a:cxn ang="0">
                    <a:pos x="1991" y="95"/>
                  </a:cxn>
                  <a:cxn ang="0">
                    <a:pos x="2106" y="9"/>
                  </a:cxn>
                  <a:cxn ang="0">
                    <a:pos x="1823" y="93"/>
                  </a:cxn>
                  <a:cxn ang="0">
                    <a:pos x="1869" y="310"/>
                  </a:cxn>
                  <a:cxn ang="0">
                    <a:pos x="2067" y="423"/>
                  </a:cxn>
                  <a:cxn ang="0">
                    <a:pos x="2031" y="533"/>
                  </a:cxn>
                  <a:cxn ang="0">
                    <a:pos x="1789" y="601"/>
                  </a:cxn>
                  <a:cxn ang="0">
                    <a:pos x="1348" y="251"/>
                  </a:cxn>
                  <a:cxn ang="0">
                    <a:pos x="1587" y="422"/>
                  </a:cxn>
                  <a:cxn ang="0">
                    <a:pos x="1300" y="631"/>
                  </a:cxn>
                  <a:cxn ang="0">
                    <a:pos x="679" y="482"/>
                  </a:cxn>
                  <a:cxn ang="0">
                    <a:pos x="668" y="177"/>
                  </a:cxn>
                  <a:cxn ang="0">
                    <a:pos x="807" y="91"/>
                  </a:cxn>
                  <a:cxn ang="0">
                    <a:pos x="944" y="177"/>
                  </a:cxn>
                  <a:cxn ang="0">
                    <a:pos x="933" y="482"/>
                  </a:cxn>
                  <a:cxn ang="0">
                    <a:pos x="804" y="550"/>
                  </a:cxn>
                  <a:cxn ang="0">
                    <a:pos x="993" y="575"/>
                  </a:cxn>
                  <a:cxn ang="0">
                    <a:pos x="1094" y="370"/>
                  </a:cxn>
                  <a:cxn ang="0">
                    <a:pos x="1054" y="137"/>
                  </a:cxn>
                  <a:cxn ang="0">
                    <a:pos x="890" y="9"/>
                  </a:cxn>
                  <a:cxn ang="0">
                    <a:pos x="665" y="37"/>
                  </a:cxn>
                  <a:cxn ang="0">
                    <a:pos x="531" y="209"/>
                  </a:cxn>
                  <a:cxn ang="0">
                    <a:pos x="535" y="452"/>
                  </a:cxn>
                  <a:cxn ang="0">
                    <a:pos x="670" y="611"/>
                  </a:cxn>
                  <a:cxn ang="0">
                    <a:pos x="403" y="539"/>
                  </a:cxn>
                  <a:cxn ang="0">
                    <a:pos x="216" y="516"/>
                  </a:cxn>
                  <a:cxn ang="0">
                    <a:pos x="123" y="371"/>
                  </a:cxn>
                  <a:cxn ang="0">
                    <a:pos x="160" y="176"/>
                  </a:cxn>
                  <a:cxn ang="0">
                    <a:pos x="337" y="94"/>
                  </a:cxn>
                  <a:cxn ang="0">
                    <a:pos x="383" y="3"/>
                  </a:cxn>
                  <a:cxn ang="0">
                    <a:pos x="130" y="59"/>
                  </a:cxn>
                  <a:cxn ang="0">
                    <a:pos x="6" y="255"/>
                  </a:cxn>
                  <a:cxn ang="0">
                    <a:pos x="41" y="497"/>
                  </a:cxn>
                  <a:cxn ang="0">
                    <a:pos x="215" y="628"/>
                  </a:cxn>
                  <a:cxn ang="0">
                    <a:pos x="458" y="523"/>
                  </a:cxn>
                </a:cxnLst>
                <a:rect l="0" t="0" r="r" b="b"/>
                <a:pathLst>
                  <a:path w="5893" h="641">
                    <a:moveTo>
                      <a:pt x="5686" y="631"/>
                    </a:moveTo>
                    <a:lnTo>
                      <a:pt x="5686" y="369"/>
                    </a:lnTo>
                    <a:lnTo>
                      <a:pt x="5893" y="10"/>
                    </a:lnTo>
                    <a:lnTo>
                      <a:pt x="5764" y="10"/>
                    </a:lnTo>
                    <a:lnTo>
                      <a:pt x="5690" y="169"/>
                    </a:lnTo>
                    <a:lnTo>
                      <a:pt x="5675" y="202"/>
                    </a:lnTo>
                    <a:lnTo>
                      <a:pt x="5661" y="232"/>
                    </a:lnTo>
                    <a:lnTo>
                      <a:pt x="5648" y="262"/>
                    </a:lnTo>
                    <a:lnTo>
                      <a:pt x="5636" y="292"/>
                    </a:lnTo>
                    <a:lnTo>
                      <a:pt x="5635" y="292"/>
                    </a:lnTo>
                    <a:lnTo>
                      <a:pt x="5621" y="261"/>
                    </a:lnTo>
                    <a:lnTo>
                      <a:pt x="5609" y="232"/>
                    </a:lnTo>
                    <a:lnTo>
                      <a:pt x="5596" y="202"/>
                    </a:lnTo>
                    <a:lnTo>
                      <a:pt x="5580" y="170"/>
                    </a:lnTo>
                    <a:lnTo>
                      <a:pt x="5506" y="10"/>
                    </a:lnTo>
                    <a:lnTo>
                      <a:pt x="5377" y="10"/>
                    </a:lnTo>
                    <a:lnTo>
                      <a:pt x="5573" y="372"/>
                    </a:lnTo>
                    <a:lnTo>
                      <a:pt x="5573" y="631"/>
                    </a:lnTo>
                    <a:lnTo>
                      <a:pt x="5686" y="631"/>
                    </a:lnTo>
                    <a:close/>
                    <a:moveTo>
                      <a:pt x="5318" y="523"/>
                    </a:moveTo>
                    <a:lnTo>
                      <a:pt x="5306" y="528"/>
                    </a:lnTo>
                    <a:lnTo>
                      <a:pt x="5293" y="532"/>
                    </a:lnTo>
                    <a:lnTo>
                      <a:pt x="5277" y="536"/>
                    </a:lnTo>
                    <a:lnTo>
                      <a:pt x="5262" y="539"/>
                    </a:lnTo>
                    <a:lnTo>
                      <a:pt x="5245" y="542"/>
                    </a:lnTo>
                    <a:lnTo>
                      <a:pt x="5229" y="544"/>
                    </a:lnTo>
                    <a:lnTo>
                      <a:pt x="5211" y="545"/>
                    </a:lnTo>
                    <a:lnTo>
                      <a:pt x="5194" y="545"/>
                    </a:lnTo>
                    <a:lnTo>
                      <a:pt x="5182" y="545"/>
                    </a:lnTo>
                    <a:lnTo>
                      <a:pt x="5169" y="544"/>
                    </a:lnTo>
                    <a:lnTo>
                      <a:pt x="5157" y="543"/>
                    </a:lnTo>
                    <a:lnTo>
                      <a:pt x="5146" y="541"/>
                    </a:lnTo>
                    <a:lnTo>
                      <a:pt x="5134" y="539"/>
                    </a:lnTo>
                    <a:lnTo>
                      <a:pt x="5124" y="537"/>
                    </a:lnTo>
                    <a:lnTo>
                      <a:pt x="5113" y="534"/>
                    </a:lnTo>
                    <a:lnTo>
                      <a:pt x="5104" y="530"/>
                    </a:lnTo>
                    <a:lnTo>
                      <a:pt x="5093" y="526"/>
                    </a:lnTo>
                    <a:lnTo>
                      <a:pt x="5084" y="522"/>
                    </a:lnTo>
                    <a:lnTo>
                      <a:pt x="5075" y="516"/>
                    </a:lnTo>
                    <a:lnTo>
                      <a:pt x="5067" y="511"/>
                    </a:lnTo>
                    <a:lnTo>
                      <a:pt x="5057" y="505"/>
                    </a:lnTo>
                    <a:lnTo>
                      <a:pt x="5050" y="499"/>
                    </a:lnTo>
                    <a:lnTo>
                      <a:pt x="5042" y="492"/>
                    </a:lnTo>
                    <a:lnTo>
                      <a:pt x="5036" y="486"/>
                    </a:lnTo>
                    <a:lnTo>
                      <a:pt x="5029" y="477"/>
                    </a:lnTo>
                    <a:lnTo>
                      <a:pt x="5022" y="470"/>
                    </a:lnTo>
                    <a:lnTo>
                      <a:pt x="5016" y="462"/>
                    </a:lnTo>
                    <a:lnTo>
                      <a:pt x="5011" y="453"/>
                    </a:lnTo>
                    <a:lnTo>
                      <a:pt x="5006" y="443"/>
                    </a:lnTo>
                    <a:lnTo>
                      <a:pt x="5001" y="434"/>
                    </a:lnTo>
                    <a:lnTo>
                      <a:pt x="4997" y="425"/>
                    </a:lnTo>
                    <a:lnTo>
                      <a:pt x="4993" y="415"/>
                    </a:lnTo>
                    <a:lnTo>
                      <a:pt x="4986" y="393"/>
                    </a:lnTo>
                    <a:lnTo>
                      <a:pt x="4982" y="371"/>
                    </a:lnTo>
                    <a:lnTo>
                      <a:pt x="4979" y="347"/>
                    </a:lnTo>
                    <a:lnTo>
                      <a:pt x="4978" y="322"/>
                    </a:lnTo>
                    <a:lnTo>
                      <a:pt x="4979" y="309"/>
                    </a:lnTo>
                    <a:lnTo>
                      <a:pt x="4979" y="295"/>
                    </a:lnTo>
                    <a:lnTo>
                      <a:pt x="4981" y="282"/>
                    </a:lnTo>
                    <a:lnTo>
                      <a:pt x="4982" y="270"/>
                    </a:lnTo>
                    <a:lnTo>
                      <a:pt x="4985" y="257"/>
                    </a:lnTo>
                    <a:lnTo>
                      <a:pt x="4987" y="246"/>
                    </a:lnTo>
                    <a:lnTo>
                      <a:pt x="4991" y="235"/>
                    </a:lnTo>
                    <a:lnTo>
                      <a:pt x="4995" y="223"/>
                    </a:lnTo>
                    <a:lnTo>
                      <a:pt x="4999" y="213"/>
                    </a:lnTo>
                    <a:lnTo>
                      <a:pt x="5004" y="203"/>
                    </a:lnTo>
                    <a:lnTo>
                      <a:pt x="5008" y="193"/>
                    </a:lnTo>
                    <a:lnTo>
                      <a:pt x="5014" y="184"/>
                    </a:lnTo>
                    <a:lnTo>
                      <a:pt x="5019" y="176"/>
                    </a:lnTo>
                    <a:lnTo>
                      <a:pt x="5026" y="168"/>
                    </a:lnTo>
                    <a:lnTo>
                      <a:pt x="5033" y="159"/>
                    </a:lnTo>
                    <a:lnTo>
                      <a:pt x="5040" y="152"/>
                    </a:lnTo>
                    <a:lnTo>
                      <a:pt x="5047" y="145"/>
                    </a:lnTo>
                    <a:lnTo>
                      <a:pt x="5055" y="139"/>
                    </a:lnTo>
                    <a:lnTo>
                      <a:pt x="5063" y="133"/>
                    </a:lnTo>
                    <a:lnTo>
                      <a:pt x="5072" y="127"/>
                    </a:lnTo>
                    <a:lnTo>
                      <a:pt x="5080" y="121"/>
                    </a:lnTo>
                    <a:lnTo>
                      <a:pt x="5089" y="117"/>
                    </a:lnTo>
                    <a:lnTo>
                      <a:pt x="5098" y="112"/>
                    </a:lnTo>
                    <a:lnTo>
                      <a:pt x="5109" y="109"/>
                    </a:lnTo>
                    <a:lnTo>
                      <a:pt x="5129" y="102"/>
                    </a:lnTo>
                    <a:lnTo>
                      <a:pt x="5150" y="98"/>
                    </a:lnTo>
                    <a:lnTo>
                      <a:pt x="5172" y="95"/>
                    </a:lnTo>
                    <a:lnTo>
                      <a:pt x="5196" y="94"/>
                    </a:lnTo>
                    <a:lnTo>
                      <a:pt x="5215" y="95"/>
                    </a:lnTo>
                    <a:lnTo>
                      <a:pt x="5232" y="96"/>
                    </a:lnTo>
                    <a:lnTo>
                      <a:pt x="5248" y="98"/>
                    </a:lnTo>
                    <a:lnTo>
                      <a:pt x="5264" y="101"/>
                    </a:lnTo>
                    <a:lnTo>
                      <a:pt x="5279" y="105"/>
                    </a:lnTo>
                    <a:lnTo>
                      <a:pt x="5293" y="109"/>
                    </a:lnTo>
                    <a:lnTo>
                      <a:pt x="5305" y="113"/>
                    </a:lnTo>
                    <a:lnTo>
                      <a:pt x="5316" y="118"/>
                    </a:lnTo>
                    <a:lnTo>
                      <a:pt x="5341" y="28"/>
                    </a:lnTo>
                    <a:lnTo>
                      <a:pt x="5332" y="24"/>
                    </a:lnTo>
                    <a:lnTo>
                      <a:pt x="5318" y="19"/>
                    </a:lnTo>
                    <a:lnTo>
                      <a:pt x="5303" y="13"/>
                    </a:lnTo>
                    <a:lnTo>
                      <a:pt x="5285" y="9"/>
                    </a:lnTo>
                    <a:lnTo>
                      <a:pt x="5265" y="6"/>
                    </a:lnTo>
                    <a:lnTo>
                      <a:pt x="5242" y="3"/>
                    </a:lnTo>
                    <a:lnTo>
                      <a:pt x="5218" y="1"/>
                    </a:lnTo>
                    <a:lnTo>
                      <a:pt x="5191" y="0"/>
                    </a:lnTo>
                    <a:lnTo>
                      <a:pt x="5173" y="1"/>
                    </a:lnTo>
                    <a:lnTo>
                      <a:pt x="5156" y="2"/>
                    </a:lnTo>
                    <a:lnTo>
                      <a:pt x="5139" y="4"/>
                    </a:lnTo>
                    <a:lnTo>
                      <a:pt x="5122" y="6"/>
                    </a:lnTo>
                    <a:lnTo>
                      <a:pt x="5106" y="9"/>
                    </a:lnTo>
                    <a:lnTo>
                      <a:pt x="5090" y="13"/>
                    </a:lnTo>
                    <a:lnTo>
                      <a:pt x="5075" y="17"/>
                    </a:lnTo>
                    <a:lnTo>
                      <a:pt x="5059" y="23"/>
                    </a:lnTo>
                    <a:lnTo>
                      <a:pt x="5045" y="29"/>
                    </a:lnTo>
                    <a:lnTo>
                      <a:pt x="5031" y="35"/>
                    </a:lnTo>
                    <a:lnTo>
                      <a:pt x="5016" y="42"/>
                    </a:lnTo>
                    <a:lnTo>
                      <a:pt x="5003" y="50"/>
                    </a:lnTo>
                    <a:lnTo>
                      <a:pt x="4989" y="59"/>
                    </a:lnTo>
                    <a:lnTo>
                      <a:pt x="4977" y="68"/>
                    </a:lnTo>
                    <a:lnTo>
                      <a:pt x="4966" y="77"/>
                    </a:lnTo>
                    <a:lnTo>
                      <a:pt x="4955" y="87"/>
                    </a:lnTo>
                    <a:lnTo>
                      <a:pt x="4943" y="99"/>
                    </a:lnTo>
                    <a:lnTo>
                      <a:pt x="4933" y="110"/>
                    </a:lnTo>
                    <a:lnTo>
                      <a:pt x="4924" y="122"/>
                    </a:lnTo>
                    <a:lnTo>
                      <a:pt x="4914" y="135"/>
                    </a:lnTo>
                    <a:lnTo>
                      <a:pt x="4906" y="148"/>
                    </a:lnTo>
                    <a:lnTo>
                      <a:pt x="4898" y="162"/>
                    </a:lnTo>
                    <a:lnTo>
                      <a:pt x="4891" y="176"/>
                    </a:lnTo>
                    <a:lnTo>
                      <a:pt x="4885" y="190"/>
                    </a:lnTo>
                    <a:lnTo>
                      <a:pt x="4879" y="206"/>
                    </a:lnTo>
                    <a:lnTo>
                      <a:pt x="4873" y="222"/>
                    </a:lnTo>
                    <a:lnTo>
                      <a:pt x="4869" y="239"/>
                    </a:lnTo>
                    <a:lnTo>
                      <a:pt x="4866" y="255"/>
                    </a:lnTo>
                    <a:lnTo>
                      <a:pt x="4863" y="273"/>
                    </a:lnTo>
                    <a:lnTo>
                      <a:pt x="4861" y="290"/>
                    </a:lnTo>
                    <a:lnTo>
                      <a:pt x="4860" y="309"/>
                    </a:lnTo>
                    <a:lnTo>
                      <a:pt x="4859" y="328"/>
                    </a:lnTo>
                    <a:lnTo>
                      <a:pt x="4860" y="346"/>
                    </a:lnTo>
                    <a:lnTo>
                      <a:pt x="4861" y="362"/>
                    </a:lnTo>
                    <a:lnTo>
                      <a:pt x="4862" y="380"/>
                    </a:lnTo>
                    <a:lnTo>
                      <a:pt x="4865" y="395"/>
                    </a:lnTo>
                    <a:lnTo>
                      <a:pt x="4868" y="412"/>
                    </a:lnTo>
                    <a:lnTo>
                      <a:pt x="4871" y="427"/>
                    </a:lnTo>
                    <a:lnTo>
                      <a:pt x="4876" y="441"/>
                    </a:lnTo>
                    <a:lnTo>
                      <a:pt x="4881" y="457"/>
                    </a:lnTo>
                    <a:lnTo>
                      <a:pt x="4887" y="470"/>
                    </a:lnTo>
                    <a:lnTo>
                      <a:pt x="4893" y="484"/>
                    </a:lnTo>
                    <a:lnTo>
                      <a:pt x="4900" y="497"/>
                    </a:lnTo>
                    <a:lnTo>
                      <a:pt x="4907" y="509"/>
                    </a:lnTo>
                    <a:lnTo>
                      <a:pt x="4915" y="522"/>
                    </a:lnTo>
                    <a:lnTo>
                      <a:pt x="4925" y="534"/>
                    </a:lnTo>
                    <a:lnTo>
                      <a:pt x="4934" y="544"/>
                    </a:lnTo>
                    <a:lnTo>
                      <a:pt x="4943" y="555"/>
                    </a:lnTo>
                    <a:lnTo>
                      <a:pt x="4955" y="565"/>
                    </a:lnTo>
                    <a:lnTo>
                      <a:pt x="4965" y="574"/>
                    </a:lnTo>
                    <a:lnTo>
                      <a:pt x="4977" y="583"/>
                    </a:lnTo>
                    <a:lnTo>
                      <a:pt x="4989" y="592"/>
                    </a:lnTo>
                    <a:lnTo>
                      <a:pt x="5002" y="599"/>
                    </a:lnTo>
                    <a:lnTo>
                      <a:pt x="5015" y="606"/>
                    </a:lnTo>
                    <a:lnTo>
                      <a:pt x="5029" y="612"/>
                    </a:lnTo>
                    <a:lnTo>
                      <a:pt x="5043" y="618"/>
                    </a:lnTo>
                    <a:lnTo>
                      <a:pt x="5058" y="623"/>
                    </a:lnTo>
                    <a:lnTo>
                      <a:pt x="5074" y="628"/>
                    </a:lnTo>
                    <a:lnTo>
                      <a:pt x="5089" y="632"/>
                    </a:lnTo>
                    <a:lnTo>
                      <a:pt x="5106" y="635"/>
                    </a:lnTo>
                    <a:lnTo>
                      <a:pt x="5122" y="637"/>
                    </a:lnTo>
                    <a:lnTo>
                      <a:pt x="5139" y="639"/>
                    </a:lnTo>
                    <a:lnTo>
                      <a:pt x="5158" y="640"/>
                    </a:lnTo>
                    <a:lnTo>
                      <a:pt x="5175" y="641"/>
                    </a:lnTo>
                    <a:lnTo>
                      <a:pt x="5203" y="640"/>
                    </a:lnTo>
                    <a:lnTo>
                      <a:pt x="5229" y="638"/>
                    </a:lnTo>
                    <a:lnTo>
                      <a:pt x="5253" y="635"/>
                    </a:lnTo>
                    <a:lnTo>
                      <a:pt x="5274" y="632"/>
                    </a:lnTo>
                    <a:lnTo>
                      <a:pt x="5294" y="628"/>
                    </a:lnTo>
                    <a:lnTo>
                      <a:pt x="5310" y="622"/>
                    </a:lnTo>
                    <a:lnTo>
                      <a:pt x="5324" y="617"/>
                    </a:lnTo>
                    <a:lnTo>
                      <a:pt x="5337" y="612"/>
                    </a:lnTo>
                    <a:lnTo>
                      <a:pt x="5318" y="523"/>
                    </a:lnTo>
                    <a:close/>
                    <a:moveTo>
                      <a:pt x="4374" y="631"/>
                    </a:moveTo>
                    <a:lnTo>
                      <a:pt x="4374" y="408"/>
                    </a:lnTo>
                    <a:lnTo>
                      <a:pt x="4374" y="371"/>
                    </a:lnTo>
                    <a:lnTo>
                      <a:pt x="4374" y="335"/>
                    </a:lnTo>
                    <a:lnTo>
                      <a:pt x="4374" y="301"/>
                    </a:lnTo>
                    <a:lnTo>
                      <a:pt x="4373" y="269"/>
                    </a:lnTo>
                    <a:lnTo>
                      <a:pt x="4372" y="237"/>
                    </a:lnTo>
                    <a:lnTo>
                      <a:pt x="4371" y="205"/>
                    </a:lnTo>
                    <a:lnTo>
                      <a:pt x="4370" y="175"/>
                    </a:lnTo>
                    <a:lnTo>
                      <a:pt x="4369" y="144"/>
                    </a:lnTo>
                    <a:lnTo>
                      <a:pt x="4371" y="144"/>
                    </a:lnTo>
                    <a:lnTo>
                      <a:pt x="4383" y="170"/>
                    </a:lnTo>
                    <a:lnTo>
                      <a:pt x="4396" y="198"/>
                    </a:lnTo>
                    <a:lnTo>
                      <a:pt x="4410" y="224"/>
                    </a:lnTo>
                    <a:lnTo>
                      <a:pt x="4423" y="251"/>
                    </a:lnTo>
                    <a:lnTo>
                      <a:pt x="4438" y="279"/>
                    </a:lnTo>
                    <a:lnTo>
                      <a:pt x="4453" y="306"/>
                    </a:lnTo>
                    <a:lnTo>
                      <a:pt x="4468" y="332"/>
                    </a:lnTo>
                    <a:lnTo>
                      <a:pt x="4483" y="358"/>
                    </a:lnTo>
                    <a:lnTo>
                      <a:pt x="4644" y="631"/>
                    </a:lnTo>
                    <a:lnTo>
                      <a:pt x="4761" y="631"/>
                    </a:lnTo>
                    <a:lnTo>
                      <a:pt x="4761" y="10"/>
                    </a:lnTo>
                    <a:lnTo>
                      <a:pt x="4657" y="10"/>
                    </a:lnTo>
                    <a:lnTo>
                      <a:pt x="4657" y="226"/>
                    </a:lnTo>
                    <a:lnTo>
                      <a:pt x="4657" y="261"/>
                    </a:lnTo>
                    <a:lnTo>
                      <a:pt x="4658" y="295"/>
                    </a:lnTo>
                    <a:lnTo>
                      <a:pt x="4658" y="328"/>
                    </a:lnTo>
                    <a:lnTo>
                      <a:pt x="4659" y="360"/>
                    </a:lnTo>
                    <a:lnTo>
                      <a:pt x="4661" y="391"/>
                    </a:lnTo>
                    <a:lnTo>
                      <a:pt x="4662" y="422"/>
                    </a:lnTo>
                    <a:lnTo>
                      <a:pt x="4665" y="453"/>
                    </a:lnTo>
                    <a:lnTo>
                      <a:pt x="4667" y="484"/>
                    </a:lnTo>
                    <a:lnTo>
                      <a:pt x="4665" y="485"/>
                    </a:lnTo>
                    <a:lnTo>
                      <a:pt x="4653" y="459"/>
                    </a:lnTo>
                    <a:lnTo>
                      <a:pt x="4642" y="433"/>
                    </a:lnTo>
                    <a:lnTo>
                      <a:pt x="4630" y="407"/>
                    </a:lnTo>
                    <a:lnTo>
                      <a:pt x="4616" y="381"/>
                    </a:lnTo>
                    <a:lnTo>
                      <a:pt x="4603" y="355"/>
                    </a:lnTo>
                    <a:lnTo>
                      <a:pt x="4589" y="328"/>
                    </a:lnTo>
                    <a:lnTo>
                      <a:pt x="4574" y="302"/>
                    </a:lnTo>
                    <a:lnTo>
                      <a:pt x="4559" y="277"/>
                    </a:lnTo>
                    <a:lnTo>
                      <a:pt x="4399" y="10"/>
                    </a:lnTo>
                    <a:lnTo>
                      <a:pt x="4270" y="10"/>
                    </a:lnTo>
                    <a:lnTo>
                      <a:pt x="4270" y="631"/>
                    </a:lnTo>
                    <a:lnTo>
                      <a:pt x="4374" y="631"/>
                    </a:lnTo>
                    <a:close/>
                    <a:moveTo>
                      <a:pt x="3827" y="369"/>
                    </a:moveTo>
                    <a:lnTo>
                      <a:pt x="3876" y="216"/>
                    </a:lnTo>
                    <a:lnTo>
                      <a:pt x="3884" y="187"/>
                    </a:lnTo>
                    <a:lnTo>
                      <a:pt x="3891" y="158"/>
                    </a:lnTo>
                    <a:lnTo>
                      <a:pt x="3898" y="129"/>
                    </a:lnTo>
                    <a:lnTo>
                      <a:pt x="3905" y="100"/>
                    </a:lnTo>
                    <a:lnTo>
                      <a:pt x="3908" y="100"/>
                    </a:lnTo>
                    <a:lnTo>
                      <a:pt x="3915" y="128"/>
                    </a:lnTo>
                    <a:lnTo>
                      <a:pt x="3922" y="157"/>
                    </a:lnTo>
                    <a:lnTo>
                      <a:pt x="3930" y="187"/>
                    </a:lnTo>
                    <a:lnTo>
                      <a:pt x="3938" y="217"/>
                    </a:lnTo>
                    <a:lnTo>
                      <a:pt x="3988" y="369"/>
                    </a:lnTo>
                    <a:lnTo>
                      <a:pt x="3827" y="369"/>
                    </a:lnTo>
                    <a:close/>
                    <a:moveTo>
                      <a:pt x="4006" y="456"/>
                    </a:moveTo>
                    <a:lnTo>
                      <a:pt x="4063" y="631"/>
                    </a:lnTo>
                    <a:lnTo>
                      <a:pt x="4184" y="631"/>
                    </a:lnTo>
                    <a:lnTo>
                      <a:pt x="3983" y="10"/>
                    </a:lnTo>
                    <a:lnTo>
                      <a:pt x="3839" y="10"/>
                    </a:lnTo>
                    <a:lnTo>
                      <a:pt x="3639" y="631"/>
                    </a:lnTo>
                    <a:lnTo>
                      <a:pt x="3756" y="631"/>
                    </a:lnTo>
                    <a:lnTo>
                      <a:pt x="3809" y="456"/>
                    </a:lnTo>
                    <a:lnTo>
                      <a:pt x="4006" y="456"/>
                    </a:lnTo>
                    <a:close/>
                    <a:moveTo>
                      <a:pt x="3389" y="631"/>
                    </a:moveTo>
                    <a:lnTo>
                      <a:pt x="3502" y="631"/>
                    </a:lnTo>
                    <a:lnTo>
                      <a:pt x="3502" y="105"/>
                    </a:lnTo>
                    <a:lnTo>
                      <a:pt x="3680" y="105"/>
                    </a:lnTo>
                    <a:lnTo>
                      <a:pt x="3680" y="10"/>
                    </a:lnTo>
                    <a:lnTo>
                      <a:pt x="3211" y="10"/>
                    </a:lnTo>
                    <a:lnTo>
                      <a:pt x="3211" y="105"/>
                    </a:lnTo>
                    <a:lnTo>
                      <a:pt x="3389" y="105"/>
                    </a:lnTo>
                    <a:lnTo>
                      <a:pt x="3389" y="631"/>
                    </a:lnTo>
                    <a:close/>
                    <a:moveTo>
                      <a:pt x="2906" y="631"/>
                    </a:moveTo>
                    <a:lnTo>
                      <a:pt x="3275" y="631"/>
                    </a:lnTo>
                    <a:lnTo>
                      <a:pt x="3275" y="536"/>
                    </a:lnTo>
                    <a:lnTo>
                      <a:pt x="3020" y="536"/>
                    </a:lnTo>
                    <a:lnTo>
                      <a:pt x="3020" y="10"/>
                    </a:lnTo>
                    <a:lnTo>
                      <a:pt x="2906" y="10"/>
                    </a:lnTo>
                    <a:lnTo>
                      <a:pt x="2906" y="631"/>
                    </a:lnTo>
                    <a:close/>
                    <a:moveTo>
                      <a:pt x="2293" y="10"/>
                    </a:moveTo>
                    <a:lnTo>
                      <a:pt x="2293" y="365"/>
                    </a:lnTo>
                    <a:lnTo>
                      <a:pt x="2293" y="383"/>
                    </a:lnTo>
                    <a:lnTo>
                      <a:pt x="2294" y="400"/>
                    </a:lnTo>
                    <a:lnTo>
                      <a:pt x="2295" y="417"/>
                    </a:lnTo>
                    <a:lnTo>
                      <a:pt x="2297" y="433"/>
                    </a:lnTo>
                    <a:lnTo>
                      <a:pt x="2299" y="449"/>
                    </a:lnTo>
                    <a:lnTo>
                      <a:pt x="2303" y="463"/>
                    </a:lnTo>
                    <a:lnTo>
                      <a:pt x="2306" y="477"/>
                    </a:lnTo>
                    <a:lnTo>
                      <a:pt x="2310" y="491"/>
                    </a:lnTo>
                    <a:lnTo>
                      <a:pt x="2314" y="503"/>
                    </a:lnTo>
                    <a:lnTo>
                      <a:pt x="2319" y="515"/>
                    </a:lnTo>
                    <a:lnTo>
                      <a:pt x="2324" y="528"/>
                    </a:lnTo>
                    <a:lnTo>
                      <a:pt x="2330" y="538"/>
                    </a:lnTo>
                    <a:lnTo>
                      <a:pt x="2336" y="548"/>
                    </a:lnTo>
                    <a:lnTo>
                      <a:pt x="2343" y="559"/>
                    </a:lnTo>
                    <a:lnTo>
                      <a:pt x="2350" y="568"/>
                    </a:lnTo>
                    <a:lnTo>
                      <a:pt x="2357" y="576"/>
                    </a:lnTo>
                    <a:lnTo>
                      <a:pt x="2365" y="584"/>
                    </a:lnTo>
                    <a:lnTo>
                      <a:pt x="2373" y="592"/>
                    </a:lnTo>
                    <a:lnTo>
                      <a:pt x="2383" y="599"/>
                    </a:lnTo>
                    <a:lnTo>
                      <a:pt x="2392" y="605"/>
                    </a:lnTo>
                    <a:lnTo>
                      <a:pt x="2401" y="611"/>
                    </a:lnTo>
                    <a:lnTo>
                      <a:pt x="2411" y="616"/>
                    </a:lnTo>
                    <a:lnTo>
                      <a:pt x="2422" y="621"/>
                    </a:lnTo>
                    <a:lnTo>
                      <a:pt x="2432" y="625"/>
                    </a:lnTo>
                    <a:lnTo>
                      <a:pt x="2443" y="629"/>
                    </a:lnTo>
                    <a:lnTo>
                      <a:pt x="2455" y="633"/>
                    </a:lnTo>
                    <a:lnTo>
                      <a:pt x="2466" y="635"/>
                    </a:lnTo>
                    <a:lnTo>
                      <a:pt x="2478" y="637"/>
                    </a:lnTo>
                    <a:lnTo>
                      <a:pt x="2503" y="640"/>
                    </a:lnTo>
                    <a:lnTo>
                      <a:pt x="2530" y="641"/>
                    </a:lnTo>
                    <a:lnTo>
                      <a:pt x="2543" y="641"/>
                    </a:lnTo>
                    <a:lnTo>
                      <a:pt x="2556" y="640"/>
                    </a:lnTo>
                    <a:lnTo>
                      <a:pt x="2570" y="639"/>
                    </a:lnTo>
                    <a:lnTo>
                      <a:pt x="2583" y="637"/>
                    </a:lnTo>
                    <a:lnTo>
                      <a:pt x="2595" y="635"/>
                    </a:lnTo>
                    <a:lnTo>
                      <a:pt x="2608" y="632"/>
                    </a:lnTo>
                    <a:lnTo>
                      <a:pt x="2619" y="629"/>
                    </a:lnTo>
                    <a:lnTo>
                      <a:pt x="2631" y="624"/>
                    </a:lnTo>
                    <a:lnTo>
                      <a:pt x="2643" y="620"/>
                    </a:lnTo>
                    <a:lnTo>
                      <a:pt x="2653" y="615"/>
                    </a:lnTo>
                    <a:lnTo>
                      <a:pt x="2663" y="610"/>
                    </a:lnTo>
                    <a:lnTo>
                      <a:pt x="2673" y="604"/>
                    </a:lnTo>
                    <a:lnTo>
                      <a:pt x="2683" y="598"/>
                    </a:lnTo>
                    <a:lnTo>
                      <a:pt x="2692" y="591"/>
                    </a:lnTo>
                    <a:lnTo>
                      <a:pt x="2701" y="582"/>
                    </a:lnTo>
                    <a:lnTo>
                      <a:pt x="2709" y="574"/>
                    </a:lnTo>
                    <a:lnTo>
                      <a:pt x="2718" y="566"/>
                    </a:lnTo>
                    <a:lnTo>
                      <a:pt x="2725" y="557"/>
                    </a:lnTo>
                    <a:lnTo>
                      <a:pt x="2732" y="546"/>
                    </a:lnTo>
                    <a:lnTo>
                      <a:pt x="2738" y="536"/>
                    </a:lnTo>
                    <a:lnTo>
                      <a:pt x="2744" y="525"/>
                    </a:lnTo>
                    <a:lnTo>
                      <a:pt x="2750" y="513"/>
                    </a:lnTo>
                    <a:lnTo>
                      <a:pt x="2755" y="501"/>
                    </a:lnTo>
                    <a:lnTo>
                      <a:pt x="2760" y="489"/>
                    </a:lnTo>
                    <a:lnTo>
                      <a:pt x="2764" y="475"/>
                    </a:lnTo>
                    <a:lnTo>
                      <a:pt x="2767" y="461"/>
                    </a:lnTo>
                    <a:lnTo>
                      <a:pt x="2770" y="446"/>
                    </a:lnTo>
                    <a:lnTo>
                      <a:pt x="2772" y="431"/>
                    </a:lnTo>
                    <a:lnTo>
                      <a:pt x="2774" y="416"/>
                    </a:lnTo>
                    <a:lnTo>
                      <a:pt x="2776" y="399"/>
                    </a:lnTo>
                    <a:lnTo>
                      <a:pt x="2777" y="383"/>
                    </a:lnTo>
                    <a:lnTo>
                      <a:pt x="2777" y="364"/>
                    </a:lnTo>
                    <a:lnTo>
                      <a:pt x="2777" y="10"/>
                    </a:lnTo>
                    <a:lnTo>
                      <a:pt x="2664" y="10"/>
                    </a:lnTo>
                    <a:lnTo>
                      <a:pt x="2664" y="372"/>
                    </a:lnTo>
                    <a:lnTo>
                      <a:pt x="2663" y="394"/>
                    </a:lnTo>
                    <a:lnTo>
                      <a:pt x="2661" y="415"/>
                    </a:lnTo>
                    <a:lnTo>
                      <a:pt x="2659" y="433"/>
                    </a:lnTo>
                    <a:lnTo>
                      <a:pt x="2655" y="451"/>
                    </a:lnTo>
                    <a:lnTo>
                      <a:pt x="2650" y="467"/>
                    </a:lnTo>
                    <a:lnTo>
                      <a:pt x="2644" y="481"/>
                    </a:lnTo>
                    <a:lnTo>
                      <a:pt x="2638" y="495"/>
                    </a:lnTo>
                    <a:lnTo>
                      <a:pt x="2629" y="506"/>
                    </a:lnTo>
                    <a:lnTo>
                      <a:pt x="2620" y="516"/>
                    </a:lnTo>
                    <a:lnTo>
                      <a:pt x="2611" y="526"/>
                    </a:lnTo>
                    <a:lnTo>
                      <a:pt x="2600" y="533"/>
                    </a:lnTo>
                    <a:lnTo>
                      <a:pt x="2588" y="539"/>
                    </a:lnTo>
                    <a:lnTo>
                      <a:pt x="2576" y="544"/>
                    </a:lnTo>
                    <a:lnTo>
                      <a:pt x="2563" y="547"/>
                    </a:lnTo>
                    <a:lnTo>
                      <a:pt x="2548" y="549"/>
                    </a:lnTo>
                    <a:lnTo>
                      <a:pt x="2534" y="549"/>
                    </a:lnTo>
                    <a:lnTo>
                      <a:pt x="2519" y="549"/>
                    </a:lnTo>
                    <a:lnTo>
                      <a:pt x="2506" y="547"/>
                    </a:lnTo>
                    <a:lnTo>
                      <a:pt x="2493" y="543"/>
                    </a:lnTo>
                    <a:lnTo>
                      <a:pt x="2481" y="539"/>
                    </a:lnTo>
                    <a:lnTo>
                      <a:pt x="2470" y="533"/>
                    </a:lnTo>
                    <a:lnTo>
                      <a:pt x="2460" y="526"/>
                    </a:lnTo>
                    <a:lnTo>
                      <a:pt x="2449" y="516"/>
                    </a:lnTo>
                    <a:lnTo>
                      <a:pt x="2441" y="506"/>
                    </a:lnTo>
                    <a:lnTo>
                      <a:pt x="2433" y="495"/>
                    </a:lnTo>
                    <a:lnTo>
                      <a:pt x="2426" y="481"/>
                    </a:lnTo>
                    <a:lnTo>
                      <a:pt x="2421" y="467"/>
                    </a:lnTo>
                    <a:lnTo>
                      <a:pt x="2416" y="451"/>
                    </a:lnTo>
                    <a:lnTo>
                      <a:pt x="2411" y="433"/>
                    </a:lnTo>
                    <a:lnTo>
                      <a:pt x="2408" y="415"/>
                    </a:lnTo>
                    <a:lnTo>
                      <a:pt x="2406" y="394"/>
                    </a:lnTo>
                    <a:lnTo>
                      <a:pt x="2406" y="372"/>
                    </a:lnTo>
                    <a:lnTo>
                      <a:pt x="2406" y="10"/>
                    </a:lnTo>
                    <a:lnTo>
                      <a:pt x="2293" y="10"/>
                    </a:lnTo>
                    <a:close/>
                    <a:moveTo>
                      <a:pt x="1789" y="601"/>
                    </a:moveTo>
                    <a:lnTo>
                      <a:pt x="1803" y="609"/>
                    </a:lnTo>
                    <a:lnTo>
                      <a:pt x="1821" y="616"/>
                    </a:lnTo>
                    <a:lnTo>
                      <a:pt x="1840" y="622"/>
                    </a:lnTo>
                    <a:lnTo>
                      <a:pt x="1861" y="629"/>
                    </a:lnTo>
                    <a:lnTo>
                      <a:pt x="1883" y="634"/>
                    </a:lnTo>
                    <a:lnTo>
                      <a:pt x="1908" y="637"/>
                    </a:lnTo>
                    <a:lnTo>
                      <a:pt x="1932" y="640"/>
                    </a:lnTo>
                    <a:lnTo>
                      <a:pt x="1956" y="641"/>
                    </a:lnTo>
                    <a:lnTo>
                      <a:pt x="1986" y="640"/>
                    </a:lnTo>
                    <a:lnTo>
                      <a:pt x="2013" y="637"/>
                    </a:lnTo>
                    <a:lnTo>
                      <a:pt x="2025" y="635"/>
                    </a:lnTo>
                    <a:lnTo>
                      <a:pt x="2037" y="632"/>
                    </a:lnTo>
                    <a:lnTo>
                      <a:pt x="2050" y="629"/>
                    </a:lnTo>
                    <a:lnTo>
                      <a:pt x="2061" y="625"/>
                    </a:lnTo>
                    <a:lnTo>
                      <a:pt x="2071" y="621"/>
                    </a:lnTo>
                    <a:lnTo>
                      <a:pt x="2082" y="617"/>
                    </a:lnTo>
                    <a:lnTo>
                      <a:pt x="2092" y="613"/>
                    </a:lnTo>
                    <a:lnTo>
                      <a:pt x="2101" y="608"/>
                    </a:lnTo>
                    <a:lnTo>
                      <a:pt x="2110" y="603"/>
                    </a:lnTo>
                    <a:lnTo>
                      <a:pt x="2119" y="597"/>
                    </a:lnTo>
                    <a:lnTo>
                      <a:pt x="2127" y="591"/>
                    </a:lnTo>
                    <a:lnTo>
                      <a:pt x="2134" y="584"/>
                    </a:lnTo>
                    <a:lnTo>
                      <a:pt x="2141" y="578"/>
                    </a:lnTo>
                    <a:lnTo>
                      <a:pt x="2147" y="571"/>
                    </a:lnTo>
                    <a:lnTo>
                      <a:pt x="2154" y="564"/>
                    </a:lnTo>
                    <a:lnTo>
                      <a:pt x="2160" y="557"/>
                    </a:lnTo>
                    <a:lnTo>
                      <a:pt x="2170" y="541"/>
                    </a:lnTo>
                    <a:lnTo>
                      <a:pt x="2177" y="526"/>
                    </a:lnTo>
                    <a:lnTo>
                      <a:pt x="2183" y="508"/>
                    </a:lnTo>
                    <a:lnTo>
                      <a:pt x="2189" y="491"/>
                    </a:lnTo>
                    <a:lnTo>
                      <a:pt x="2191" y="472"/>
                    </a:lnTo>
                    <a:lnTo>
                      <a:pt x="2192" y="454"/>
                    </a:lnTo>
                    <a:lnTo>
                      <a:pt x="2192" y="437"/>
                    </a:lnTo>
                    <a:lnTo>
                      <a:pt x="2190" y="422"/>
                    </a:lnTo>
                    <a:lnTo>
                      <a:pt x="2186" y="407"/>
                    </a:lnTo>
                    <a:lnTo>
                      <a:pt x="2182" y="393"/>
                    </a:lnTo>
                    <a:lnTo>
                      <a:pt x="2176" y="380"/>
                    </a:lnTo>
                    <a:lnTo>
                      <a:pt x="2170" y="367"/>
                    </a:lnTo>
                    <a:lnTo>
                      <a:pt x="2162" y="355"/>
                    </a:lnTo>
                    <a:lnTo>
                      <a:pt x="2153" y="344"/>
                    </a:lnTo>
                    <a:lnTo>
                      <a:pt x="2142" y="332"/>
                    </a:lnTo>
                    <a:lnTo>
                      <a:pt x="2130" y="322"/>
                    </a:lnTo>
                    <a:lnTo>
                      <a:pt x="2117" y="313"/>
                    </a:lnTo>
                    <a:lnTo>
                      <a:pt x="2102" y="303"/>
                    </a:lnTo>
                    <a:lnTo>
                      <a:pt x="2087" y="294"/>
                    </a:lnTo>
                    <a:lnTo>
                      <a:pt x="2070" y="286"/>
                    </a:lnTo>
                    <a:lnTo>
                      <a:pt x="2052" y="278"/>
                    </a:lnTo>
                    <a:lnTo>
                      <a:pt x="2032" y="270"/>
                    </a:lnTo>
                    <a:lnTo>
                      <a:pt x="2004" y="258"/>
                    </a:lnTo>
                    <a:lnTo>
                      <a:pt x="1979" y="247"/>
                    </a:lnTo>
                    <a:lnTo>
                      <a:pt x="1969" y="242"/>
                    </a:lnTo>
                    <a:lnTo>
                      <a:pt x="1958" y="236"/>
                    </a:lnTo>
                    <a:lnTo>
                      <a:pt x="1950" y="230"/>
                    </a:lnTo>
                    <a:lnTo>
                      <a:pt x="1942" y="224"/>
                    </a:lnTo>
                    <a:lnTo>
                      <a:pt x="1936" y="219"/>
                    </a:lnTo>
                    <a:lnTo>
                      <a:pt x="1930" y="213"/>
                    </a:lnTo>
                    <a:lnTo>
                      <a:pt x="1924" y="206"/>
                    </a:lnTo>
                    <a:lnTo>
                      <a:pt x="1920" y="200"/>
                    </a:lnTo>
                    <a:lnTo>
                      <a:pt x="1917" y="192"/>
                    </a:lnTo>
                    <a:lnTo>
                      <a:pt x="1915" y="184"/>
                    </a:lnTo>
                    <a:lnTo>
                      <a:pt x="1914" y="177"/>
                    </a:lnTo>
                    <a:lnTo>
                      <a:pt x="1914" y="168"/>
                    </a:lnTo>
                    <a:lnTo>
                      <a:pt x="1914" y="162"/>
                    </a:lnTo>
                    <a:lnTo>
                      <a:pt x="1915" y="154"/>
                    </a:lnTo>
                    <a:lnTo>
                      <a:pt x="1917" y="147"/>
                    </a:lnTo>
                    <a:lnTo>
                      <a:pt x="1919" y="141"/>
                    </a:lnTo>
                    <a:lnTo>
                      <a:pt x="1923" y="135"/>
                    </a:lnTo>
                    <a:lnTo>
                      <a:pt x="1928" y="129"/>
                    </a:lnTo>
                    <a:lnTo>
                      <a:pt x="1933" y="122"/>
                    </a:lnTo>
                    <a:lnTo>
                      <a:pt x="1938" y="117"/>
                    </a:lnTo>
                    <a:lnTo>
                      <a:pt x="1945" y="112"/>
                    </a:lnTo>
                    <a:lnTo>
                      <a:pt x="1952" y="107"/>
                    </a:lnTo>
                    <a:lnTo>
                      <a:pt x="1960" y="103"/>
                    </a:lnTo>
                    <a:lnTo>
                      <a:pt x="1970" y="100"/>
                    </a:lnTo>
                    <a:lnTo>
                      <a:pt x="1980" y="97"/>
                    </a:lnTo>
                    <a:lnTo>
                      <a:pt x="1991" y="95"/>
                    </a:lnTo>
                    <a:lnTo>
                      <a:pt x="2004" y="94"/>
                    </a:lnTo>
                    <a:lnTo>
                      <a:pt x="2016" y="94"/>
                    </a:lnTo>
                    <a:lnTo>
                      <a:pt x="2037" y="94"/>
                    </a:lnTo>
                    <a:lnTo>
                      <a:pt x="2057" y="96"/>
                    </a:lnTo>
                    <a:lnTo>
                      <a:pt x="2075" y="100"/>
                    </a:lnTo>
                    <a:lnTo>
                      <a:pt x="2092" y="104"/>
                    </a:lnTo>
                    <a:lnTo>
                      <a:pt x="2106" y="108"/>
                    </a:lnTo>
                    <a:lnTo>
                      <a:pt x="2120" y="113"/>
                    </a:lnTo>
                    <a:lnTo>
                      <a:pt x="2131" y="118"/>
                    </a:lnTo>
                    <a:lnTo>
                      <a:pt x="2140" y="122"/>
                    </a:lnTo>
                    <a:lnTo>
                      <a:pt x="2167" y="31"/>
                    </a:lnTo>
                    <a:lnTo>
                      <a:pt x="2155" y="25"/>
                    </a:lnTo>
                    <a:lnTo>
                      <a:pt x="2139" y="20"/>
                    </a:lnTo>
                    <a:lnTo>
                      <a:pt x="2124" y="14"/>
                    </a:lnTo>
                    <a:lnTo>
                      <a:pt x="2106" y="9"/>
                    </a:lnTo>
                    <a:lnTo>
                      <a:pt x="2087" y="6"/>
                    </a:lnTo>
                    <a:lnTo>
                      <a:pt x="2065" y="3"/>
                    </a:lnTo>
                    <a:lnTo>
                      <a:pt x="2043" y="1"/>
                    </a:lnTo>
                    <a:lnTo>
                      <a:pt x="2019" y="0"/>
                    </a:lnTo>
                    <a:lnTo>
                      <a:pt x="1994" y="1"/>
                    </a:lnTo>
                    <a:lnTo>
                      <a:pt x="1971" y="4"/>
                    </a:lnTo>
                    <a:lnTo>
                      <a:pt x="1948" y="8"/>
                    </a:lnTo>
                    <a:lnTo>
                      <a:pt x="1928" y="14"/>
                    </a:lnTo>
                    <a:lnTo>
                      <a:pt x="1908" y="22"/>
                    </a:lnTo>
                    <a:lnTo>
                      <a:pt x="1890" y="30"/>
                    </a:lnTo>
                    <a:lnTo>
                      <a:pt x="1873" y="40"/>
                    </a:lnTo>
                    <a:lnTo>
                      <a:pt x="1859" y="51"/>
                    </a:lnTo>
                    <a:lnTo>
                      <a:pt x="1845" y="64"/>
                    </a:lnTo>
                    <a:lnTo>
                      <a:pt x="1833" y="77"/>
                    </a:lnTo>
                    <a:lnTo>
                      <a:pt x="1823" y="93"/>
                    </a:lnTo>
                    <a:lnTo>
                      <a:pt x="1815" y="108"/>
                    </a:lnTo>
                    <a:lnTo>
                      <a:pt x="1808" y="124"/>
                    </a:lnTo>
                    <a:lnTo>
                      <a:pt x="1803" y="142"/>
                    </a:lnTo>
                    <a:lnTo>
                      <a:pt x="1800" y="159"/>
                    </a:lnTo>
                    <a:lnTo>
                      <a:pt x="1799" y="179"/>
                    </a:lnTo>
                    <a:lnTo>
                      <a:pt x="1800" y="194"/>
                    </a:lnTo>
                    <a:lnTo>
                      <a:pt x="1802" y="211"/>
                    </a:lnTo>
                    <a:lnTo>
                      <a:pt x="1806" y="225"/>
                    </a:lnTo>
                    <a:lnTo>
                      <a:pt x="1811" y="240"/>
                    </a:lnTo>
                    <a:lnTo>
                      <a:pt x="1818" y="253"/>
                    </a:lnTo>
                    <a:lnTo>
                      <a:pt x="1825" y="265"/>
                    </a:lnTo>
                    <a:lnTo>
                      <a:pt x="1834" y="277"/>
                    </a:lnTo>
                    <a:lnTo>
                      <a:pt x="1844" y="288"/>
                    </a:lnTo>
                    <a:lnTo>
                      <a:pt x="1857" y="299"/>
                    </a:lnTo>
                    <a:lnTo>
                      <a:pt x="1869" y="310"/>
                    </a:lnTo>
                    <a:lnTo>
                      <a:pt x="1882" y="319"/>
                    </a:lnTo>
                    <a:lnTo>
                      <a:pt x="1898" y="328"/>
                    </a:lnTo>
                    <a:lnTo>
                      <a:pt x="1913" y="336"/>
                    </a:lnTo>
                    <a:lnTo>
                      <a:pt x="1931" y="345"/>
                    </a:lnTo>
                    <a:lnTo>
                      <a:pt x="1948" y="352"/>
                    </a:lnTo>
                    <a:lnTo>
                      <a:pt x="1967" y="359"/>
                    </a:lnTo>
                    <a:lnTo>
                      <a:pt x="1994" y="369"/>
                    </a:lnTo>
                    <a:lnTo>
                      <a:pt x="2017" y="381"/>
                    </a:lnTo>
                    <a:lnTo>
                      <a:pt x="2027" y="386"/>
                    </a:lnTo>
                    <a:lnTo>
                      <a:pt x="2036" y="392"/>
                    </a:lnTo>
                    <a:lnTo>
                      <a:pt x="2044" y="397"/>
                    </a:lnTo>
                    <a:lnTo>
                      <a:pt x="2051" y="403"/>
                    </a:lnTo>
                    <a:lnTo>
                      <a:pt x="2057" y="409"/>
                    </a:lnTo>
                    <a:lnTo>
                      <a:pt x="2062" y="417"/>
                    </a:lnTo>
                    <a:lnTo>
                      <a:pt x="2067" y="423"/>
                    </a:lnTo>
                    <a:lnTo>
                      <a:pt x="2070" y="430"/>
                    </a:lnTo>
                    <a:lnTo>
                      <a:pt x="2073" y="437"/>
                    </a:lnTo>
                    <a:lnTo>
                      <a:pt x="2075" y="445"/>
                    </a:lnTo>
                    <a:lnTo>
                      <a:pt x="2077" y="454"/>
                    </a:lnTo>
                    <a:lnTo>
                      <a:pt x="2077" y="462"/>
                    </a:lnTo>
                    <a:lnTo>
                      <a:pt x="2077" y="471"/>
                    </a:lnTo>
                    <a:lnTo>
                      <a:pt x="2074" y="480"/>
                    </a:lnTo>
                    <a:lnTo>
                      <a:pt x="2072" y="489"/>
                    </a:lnTo>
                    <a:lnTo>
                      <a:pt x="2069" y="497"/>
                    </a:lnTo>
                    <a:lnTo>
                      <a:pt x="2065" y="504"/>
                    </a:lnTo>
                    <a:lnTo>
                      <a:pt x="2060" y="511"/>
                    </a:lnTo>
                    <a:lnTo>
                      <a:pt x="2054" y="517"/>
                    </a:lnTo>
                    <a:lnTo>
                      <a:pt x="2048" y="524"/>
                    </a:lnTo>
                    <a:lnTo>
                      <a:pt x="2040" y="529"/>
                    </a:lnTo>
                    <a:lnTo>
                      <a:pt x="2031" y="533"/>
                    </a:lnTo>
                    <a:lnTo>
                      <a:pt x="2022" y="537"/>
                    </a:lnTo>
                    <a:lnTo>
                      <a:pt x="2012" y="540"/>
                    </a:lnTo>
                    <a:lnTo>
                      <a:pt x="2002" y="543"/>
                    </a:lnTo>
                    <a:lnTo>
                      <a:pt x="1989" y="545"/>
                    </a:lnTo>
                    <a:lnTo>
                      <a:pt x="1977" y="546"/>
                    </a:lnTo>
                    <a:lnTo>
                      <a:pt x="1965" y="546"/>
                    </a:lnTo>
                    <a:lnTo>
                      <a:pt x="1943" y="546"/>
                    </a:lnTo>
                    <a:lnTo>
                      <a:pt x="1921" y="543"/>
                    </a:lnTo>
                    <a:lnTo>
                      <a:pt x="1901" y="540"/>
                    </a:lnTo>
                    <a:lnTo>
                      <a:pt x="1881" y="535"/>
                    </a:lnTo>
                    <a:lnTo>
                      <a:pt x="1863" y="529"/>
                    </a:lnTo>
                    <a:lnTo>
                      <a:pt x="1845" y="523"/>
                    </a:lnTo>
                    <a:lnTo>
                      <a:pt x="1829" y="514"/>
                    </a:lnTo>
                    <a:lnTo>
                      <a:pt x="1815" y="507"/>
                    </a:lnTo>
                    <a:lnTo>
                      <a:pt x="1789" y="601"/>
                    </a:lnTo>
                    <a:close/>
                    <a:moveTo>
                      <a:pt x="1300" y="631"/>
                    </a:moveTo>
                    <a:lnTo>
                      <a:pt x="1300" y="408"/>
                    </a:lnTo>
                    <a:lnTo>
                      <a:pt x="1300" y="371"/>
                    </a:lnTo>
                    <a:lnTo>
                      <a:pt x="1299" y="335"/>
                    </a:lnTo>
                    <a:lnTo>
                      <a:pt x="1299" y="301"/>
                    </a:lnTo>
                    <a:lnTo>
                      <a:pt x="1298" y="269"/>
                    </a:lnTo>
                    <a:lnTo>
                      <a:pt x="1298" y="237"/>
                    </a:lnTo>
                    <a:lnTo>
                      <a:pt x="1297" y="205"/>
                    </a:lnTo>
                    <a:lnTo>
                      <a:pt x="1295" y="175"/>
                    </a:lnTo>
                    <a:lnTo>
                      <a:pt x="1294" y="144"/>
                    </a:lnTo>
                    <a:lnTo>
                      <a:pt x="1297" y="144"/>
                    </a:lnTo>
                    <a:lnTo>
                      <a:pt x="1308" y="170"/>
                    </a:lnTo>
                    <a:lnTo>
                      <a:pt x="1321" y="198"/>
                    </a:lnTo>
                    <a:lnTo>
                      <a:pt x="1335" y="224"/>
                    </a:lnTo>
                    <a:lnTo>
                      <a:pt x="1348" y="251"/>
                    </a:lnTo>
                    <a:lnTo>
                      <a:pt x="1362" y="279"/>
                    </a:lnTo>
                    <a:lnTo>
                      <a:pt x="1378" y="306"/>
                    </a:lnTo>
                    <a:lnTo>
                      <a:pt x="1392" y="332"/>
                    </a:lnTo>
                    <a:lnTo>
                      <a:pt x="1408" y="358"/>
                    </a:lnTo>
                    <a:lnTo>
                      <a:pt x="1569" y="631"/>
                    </a:lnTo>
                    <a:lnTo>
                      <a:pt x="1686" y="631"/>
                    </a:lnTo>
                    <a:lnTo>
                      <a:pt x="1686" y="10"/>
                    </a:lnTo>
                    <a:lnTo>
                      <a:pt x="1582" y="10"/>
                    </a:lnTo>
                    <a:lnTo>
                      <a:pt x="1582" y="226"/>
                    </a:lnTo>
                    <a:lnTo>
                      <a:pt x="1582" y="261"/>
                    </a:lnTo>
                    <a:lnTo>
                      <a:pt x="1582" y="295"/>
                    </a:lnTo>
                    <a:lnTo>
                      <a:pt x="1583" y="328"/>
                    </a:lnTo>
                    <a:lnTo>
                      <a:pt x="1584" y="360"/>
                    </a:lnTo>
                    <a:lnTo>
                      <a:pt x="1585" y="391"/>
                    </a:lnTo>
                    <a:lnTo>
                      <a:pt x="1587" y="422"/>
                    </a:lnTo>
                    <a:lnTo>
                      <a:pt x="1589" y="453"/>
                    </a:lnTo>
                    <a:lnTo>
                      <a:pt x="1592" y="484"/>
                    </a:lnTo>
                    <a:lnTo>
                      <a:pt x="1589" y="485"/>
                    </a:lnTo>
                    <a:lnTo>
                      <a:pt x="1578" y="459"/>
                    </a:lnTo>
                    <a:lnTo>
                      <a:pt x="1567" y="433"/>
                    </a:lnTo>
                    <a:lnTo>
                      <a:pt x="1555" y="407"/>
                    </a:lnTo>
                    <a:lnTo>
                      <a:pt x="1541" y="381"/>
                    </a:lnTo>
                    <a:lnTo>
                      <a:pt x="1528" y="355"/>
                    </a:lnTo>
                    <a:lnTo>
                      <a:pt x="1513" y="328"/>
                    </a:lnTo>
                    <a:lnTo>
                      <a:pt x="1499" y="302"/>
                    </a:lnTo>
                    <a:lnTo>
                      <a:pt x="1484" y="277"/>
                    </a:lnTo>
                    <a:lnTo>
                      <a:pt x="1324" y="10"/>
                    </a:lnTo>
                    <a:lnTo>
                      <a:pt x="1195" y="10"/>
                    </a:lnTo>
                    <a:lnTo>
                      <a:pt x="1195" y="631"/>
                    </a:lnTo>
                    <a:lnTo>
                      <a:pt x="1300" y="631"/>
                    </a:lnTo>
                    <a:close/>
                    <a:moveTo>
                      <a:pt x="804" y="550"/>
                    </a:moveTo>
                    <a:lnTo>
                      <a:pt x="795" y="549"/>
                    </a:lnTo>
                    <a:lnTo>
                      <a:pt x="785" y="549"/>
                    </a:lnTo>
                    <a:lnTo>
                      <a:pt x="776" y="547"/>
                    </a:lnTo>
                    <a:lnTo>
                      <a:pt x="766" y="545"/>
                    </a:lnTo>
                    <a:lnTo>
                      <a:pt x="757" y="543"/>
                    </a:lnTo>
                    <a:lnTo>
                      <a:pt x="749" y="540"/>
                    </a:lnTo>
                    <a:lnTo>
                      <a:pt x="741" y="536"/>
                    </a:lnTo>
                    <a:lnTo>
                      <a:pt x="733" y="532"/>
                    </a:lnTo>
                    <a:lnTo>
                      <a:pt x="724" y="527"/>
                    </a:lnTo>
                    <a:lnTo>
                      <a:pt x="717" y="523"/>
                    </a:lnTo>
                    <a:lnTo>
                      <a:pt x="710" y="516"/>
                    </a:lnTo>
                    <a:lnTo>
                      <a:pt x="703" y="510"/>
                    </a:lnTo>
                    <a:lnTo>
                      <a:pt x="690" y="497"/>
                    </a:lnTo>
                    <a:lnTo>
                      <a:pt x="679" y="482"/>
                    </a:lnTo>
                    <a:lnTo>
                      <a:pt x="668" y="466"/>
                    </a:lnTo>
                    <a:lnTo>
                      <a:pt x="660" y="449"/>
                    </a:lnTo>
                    <a:lnTo>
                      <a:pt x="651" y="430"/>
                    </a:lnTo>
                    <a:lnTo>
                      <a:pt x="645" y="410"/>
                    </a:lnTo>
                    <a:lnTo>
                      <a:pt x="640" y="389"/>
                    </a:lnTo>
                    <a:lnTo>
                      <a:pt x="637" y="367"/>
                    </a:lnTo>
                    <a:lnTo>
                      <a:pt x="634" y="346"/>
                    </a:lnTo>
                    <a:lnTo>
                      <a:pt x="634" y="322"/>
                    </a:lnTo>
                    <a:lnTo>
                      <a:pt x="634" y="299"/>
                    </a:lnTo>
                    <a:lnTo>
                      <a:pt x="636" y="277"/>
                    </a:lnTo>
                    <a:lnTo>
                      <a:pt x="640" y="255"/>
                    </a:lnTo>
                    <a:lnTo>
                      <a:pt x="645" y="235"/>
                    </a:lnTo>
                    <a:lnTo>
                      <a:pt x="651" y="214"/>
                    </a:lnTo>
                    <a:lnTo>
                      <a:pt x="659" y="194"/>
                    </a:lnTo>
                    <a:lnTo>
                      <a:pt x="668" y="177"/>
                    </a:lnTo>
                    <a:lnTo>
                      <a:pt x="677" y="160"/>
                    </a:lnTo>
                    <a:lnTo>
                      <a:pt x="689" y="145"/>
                    </a:lnTo>
                    <a:lnTo>
                      <a:pt x="702" y="132"/>
                    </a:lnTo>
                    <a:lnTo>
                      <a:pt x="709" y="126"/>
                    </a:lnTo>
                    <a:lnTo>
                      <a:pt x="716" y="119"/>
                    </a:lnTo>
                    <a:lnTo>
                      <a:pt x="723" y="114"/>
                    </a:lnTo>
                    <a:lnTo>
                      <a:pt x="732" y="109"/>
                    </a:lnTo>
                    <a:lnTo>
                      <a:pt x="740" y="105"/>
                    </a:lnTo>
                    <a:lnTo>
                      <a:pt x="748" y="102"/>
                    </a:lnTo>
                    <a:lnTo>
                      <a:pt x="757" y="99"/>
                    </a:lnTo>
                    <a:lnTo>
                      <a:pt x="766" y="96"/>
                    </a:lnTo>
                    <a:lnTo>
                      <a:pt x="776" y="94"/>
                    </a:lnTo>
                    <a:lnTo>
                      <a:pt x="786" y="92"/>
                    </a:lnTo>
                    <a:lnTo>
                      <a:pt x="795" y="91"/>
                    </a:lnTo>
                    <a:lnTo>
                      <a:pt x="807" y="91"/>
                    </a:lnTo>
                    <a:lnTo>
                      <a:pt x="817" y="91"/>
                    </a:lnTo>
                    <a:lnTo>
                      <a:pt x="827" y="92"/>
                    </a:lnTo>
                    <a:lnTo>
                      <a:pt x="836" y="94"/>
                    </a:lnTo>
                    <a:lnTo>
                      <a:pt x="846" y="96"/>
                    </a:lnTo>
                    <a:lnTo>
                      <a:pt x="855" y="99"/>
                    </a:lnTo>
                    <a:lnTo>
                      <a:pt x="864" y="102"/>
                    </a:lnTo>
                    <a:lnTo>
                      <a:pt x="872" y="106"/>
                    </a:lnTo>
                    <a:lnTo>
                      <a:pt x="881" y="110"/>
                    </a:lnTo>
                    <a:lnTo>
                      <a:pt x="889" y="114"/>
                    </a:lnTo>
                    <a:lnTo>
                      <a:pt x="896" y="120"/>
                    </a:lnTo>
                    <a:lnTo>
                      <a:pt x="903" y="126"/>
                    </a:lnTo>
                    <a:lnTo>
                      <a:pt x="910" y="132"/>
                    </a:lnTo>
                    <a:lnTo>
                      <a:pt x="923" y="145"/>
                    </a:lnTo>
                    <a:lnTo>
                      <a:pt x="934" y="160"/>
                    </a:lnTo>
                    <a:lnTo>
                      <a:pt x="944" y="177"/>
                    </a:lnTo>
                    <a:lnTo>
                      <a:pt x="952" y="194"/>
                    </a:lnTo>
                    <a:lnTo>
                      <a:pt x="961" y="214"/>
                    </a:lnTo>
                    <a:lnTo>
                      <a:pt x="967" y="234"/>
                    </a:lnTo>
                    <a:lnTo>
                      <a:pt x="971" y="254"/>
                    </a:lnTo>
                    <a:lnTo>
                      <a:pt x="974" y="275"/>
                    </a:lnTo>
                    <a:lnTo>
                      <a:pt x="976" y="296"/>
                    </a:lnTo>
                    <a:lnTo>
                      <a:pt x="977" y="318"/>
                    </a:lnTo>
                    <a:lnTo>
                      <a:pt x="976" y="343"/>
                    </a:lnTo>
                    <a:lnTo>
                      <a:pt x="974" y="365"/>
                    </a:lnTo>
                    <a:lnTo>
                      <a:pt x="971" y="388"/>
                    </a:lnTo>
                    <a:lnTo>
                      <a:pt x="966" y="409"/>
                    </a:lnTo>
                    <a:lnTo>
                      <a:pt x="960" y="430"/>
                    </a:lnTo>
                    <a:lnTo>
                      <a:pt x="951" y="449"/>
                    </a:lnTo>
                    <a:lnTo>
                      <a:pt x="943" y="467"/>
                    </a:lnTo>
                    <a:lnTo>
                      <a:pt x="933" y="482"/>
                    </a:lnTo>
                    <a:lnTo>
                      <a:pt x="921" y="498"/>
                    </a:lnTo>
                    <a:lnTo>
                      <a:pt x="908" y="511"/>
                    </a:lnTo>
                    <a:lnTo>
                      <a:pt x="901" y="517"/>
                    </a:lnTo>
                    <a:lnTo>
                      <a:pt x="894" y="523"/>
                    </a:lnTo>
                    <a:lnTo>
                      <a:pt x="887" y="528"/>
                    </a:lnTo>
                    <a:lnTo>
                      <a:pt x="878" y="532"/>
                    </a:lnTo>
                    <a:lnTo>
                      <a:pt x="870" y="536"/>
                    </a:lnTo>
                    <a:lnTo>
                      <a:pt x="862" y="540"/>
                    </a:lnTo>
                    <a:lnTo>
                      <a:pt x="854" y="543"/>
                    </a:lnTo>
                    <a:lnTo>
                      <a:pt x="845" y="545"/>
                    </a:lnTo>
                    <a:lnTo>
                      <a:pt x="835" y="547"/>
                    </a:lnTo>
                    <a:lnTo>
                      <a:pt x="826" y="549"/>
                    </a:lnTo>
                    <a:lnTo>
                      <a:pt x="816" y="549"/>
                    </a:lnTo>
                    <a:lnTo>
                      <a:pt x="805" y="550"/>
                    </a:lnTo>
                    <a:lnTo>
                      <a:pt x="804" y="550"/>
                    </a:lnTo>
                    <a:close/>
                    <a:moveTo>
                      <a:pt x="802" y="641"/>
                    </a:moveTo>
                    <a:lnTo>
                      <a:pt x="818" y="641"/>
                    </a:lnTo>
                    <a:lnTo>
                      <a:pt x="833" y="640"/>
                    </a:lnTo>
                    <a:lnTo>
                      <a:pt x="849" y="638"/>
                    </a:lnTo>
                    <a:lnTo>
                      <a:pt x="863" y="636"/>
                    </a:lnTo>
                    <a:lnTo>
                      <a:pt x="878" y="633"/>
                    </a:lnTo>
                    <a:lnTo>
                      <a:pt x="893" y="629"/>
                    </a:lnTo>
                    <a:lnTo>
                      <a:pt x="906" y="624"/>
                    </a:lnTo>
                    <a:lnTo>
                      <a:pt x="920" y="619"/>
                    </a:lnTo>
                    <a:lnTo>
                      <a:pt x="933" y="613"/>
                    </a:lnTo>
                    <a:lnTo>
                      <a:pt x="946" y="607"/>
                    </a:lnTo>
                    <a:lnTo>
                      <a:pt x="959" y="600"/>
                    </a:lnTo>
                    <a:lnTo>
                      <a:pt x="970" y="593"/>
                    </a:lnTo>
                    <a:lnTo>
                      <a:pt x="982" y="584"/>
                    </a:lnTo>
                    <a:lnTo>
                      <a:pt x="993" y="575"/>
                    </a:lnTo>
                    <a:lnTo>
                      <a:pt x="1004" y="566"/>
                    </a:lnTo>
                    <a:lnTo>
                      <a:pt x="1013" y="556"/>
                    </a:lnTo>
                    <a:lnTo>
                      <a:pt x="1023" y="545"/>
                    </a:lnTo>
                    <a:lnTo>
                      <a:pt x="1033" y="533"/>
                    </a:lnTo>
                    <a:lnTo>
                      <a:pt x="1041" y="522"/>
                    </a:lnTo>
                    <a:lnTo>
                      <a:pt x="1049" y="509"/>
                    </a:lnTo>
                    <a:lnTo>
                      <a:pt x="1056" y="496"/>
                    </a:lnTo>
                    <a:lnTo>
                      <a:pt x="1063" y="482"/>
                    </a:lnTo>
                    <a:lnTo>
                      <a:pt x="1070" y="468"/>
                    </a:lnTo>
                    <a:lnTo>
                      <a:pt x="1076" y="453"/>
                    </a:lnTo>
                    <a:lnTo>
                      <a:pt x="1081" y="437"/>
                    </a:lnTo>
                    <a:lnTo>
                      <a:pt x="1085" y="422"/>
                    </a:lnTo>
                    <a:lnTo>
                      <a:pt x="1089" y="405"/>
                    </a:lnTo>
                    <a:lnTo>
                      <a:pt x="1092" y="388"/>
                    </a:lnTo>
                    <a:lnTo>
                      <a:pt x="1094" y="370"/>
                    </a:lnTo>
                    <a:lnTo>
                      <a:pt x="1096" y="352"/>
                    </a:lnTo>
                    <a:lnTo>
                      <a:pt x="1097" y="333"/>
                    </a:lnTo>
                    <a:lnTo>
                      <a:pt x="1097" y="314"/>
                    </a:lnTo>
                    <a:lnTo>
                      <a:pt x="1097" y="297"/>
                    </a:lnTo>
                    <a:lnTo>
                      <a:pt x="1096" y="281"/>
                    </a:lnTo>
                    <a:lnTo>
                      <a:pt x="1095" y="265"/>
                    </a:lnTo>
                    <a:lnTo>
                      <a:pt x="1093" y="250"/>
                    </a:lnTo>
                    <a:lnTo>
                      <a:pt x="1090" y="235"/>
                    </a:lnTo>
                    <a:lnTo>
                      <a:pt x="1087" y="219"/>
                    </a:lnTo>
                    <a:lnTo>
                      <a:pt x="1083" y="205"/>
                    </a:lnTo>
                    <a:lnTo>
                      <a:pt x="1078" y="190"/>
                    </a:lnTo>
                    <a:lnTo>
                      <a:pt x="1073" y="176"/>
                    </a:lnTo>
                    <a:lnTo>
                      <a:pt x="1068" y="163"/>
                    </a:lnTo>
                    <a:lnTo>
                      <a:pt x="1061" y="149"/>
                    </a:lnTo>
                    <a:lnTo>
                      <a:pt x="1054" y="137"/>
                    </a:lnTo>
                    <a:lnTo>
                      <a:pt x="1047" y="124"/>
                    </a:lnTo>
                    <a:lnTo>
                      <a:pt x="1039" y="113"/>
                    </a:lnTo>
                    <a:lnTo>
                      <a:pt x="1031" y="102"/>
                    </a:lnTo>
                    <a:lnTo>
                      <a:pt x="1021" y="91"/>
                    </a:lnTo>
                    <a:lnTo>
                      <a:pt x="1012" y="80"/>
                    </a:lnTo>
                    <a:lnTo>
                      <a:pt x="1002" y="71"/>
                    </a:lnTo>
                    <a:lnTo>
                      <a:pt x="991" y="62"/>
                    </a:lnTo>
                    <a:lnTo>
                      <a:pt x="980" y="52"/>
                    </a:lnTo>
                    <a:lnTo>
                      <a:pt x="969" y="44"/>
                    </a:lnTo>
                    <a:lnTo>
                      <a:pt x="957" y="37"/>
                    </a:lnTo>
                    <a:lnTo>
                      <a:pt x="944" y="30"/>
                    </a:lnTo>
                    <a:lnTo>
                      <a:pt x="932" y="24"/>
                    </a:lnTo>
                    <a:lnTo>
                      <a:pt x="917" y="19"/>
                    </a:lnTo>
                    <a:lnTo>
                      <a:pt x="904" y="13"/>
                    </a:lnTo>
                    <a:lnTo>
                      <a:pt x="890" y="9"/>
                    </a:lnTo>
                    <a:lnTo>
                      <a:pt x="874" y="6"/>
                    </a:lnTo>
                    <a:lnTo>
                      <a:pt x="859" y="3"/>
                    </a:lnTo>
                    <a:lnTo>
                      <a:pt x="844" y="2"/>
                    </a:lnTo>
                    <a:lnTo>
                      <a:pt x="827" y="0"/>
                    </a:lnTo>
                    <a:lnTo>
                      <a:pt x="811" y="0"/>
                    </a:lnTo>
                    <a:lnTo>
                      <a:pt x="794" y="0"/>
                    </a:lnTo>
                    <a:lnTo>
                      <a:pt x="778" y="2"/>
                    </a:lnTo>
                    <a:lnTo>
                      <a:pt x="762" y="3"/>
                    </a:lnTo>
                    <a:lnTo>
                      <a:pt x="747" y="6"/>
                    </a:lnTo>
                    <a:lnTo>
                      <a:pt x="733" y="9"/>
                    </a:lnTo>
                    <a:lnTo>
                      <a:pt x="718" y="13"/>
                    </a:lnTo>
                    <a:lnTo>
                      <a:pt x="704" y="19"/>
                    </a:lnTo>
                    <a:lnTo>
                      <a:pt x="690" y="24"/>
                    </a:lnTo>
                    <a:lnTo>
                      <a:pt x="677" y="30"/>
                    </a:lnTo>
                    <a:lnTo>
                      <a:pt x="665" y="37"/>
                    </a:lnTo>
                    <a:lnTo>
                      <a:pt x="652" y="44"/>
                    </a:lnTo>
                    <a:lnTo>
                      <a:pt x="640" y="52"/>
                    </a:lnTo>
                    <a:lnTo>
                      <a:pt x="629" y="62"/>
                    </a:lnTo>
                    <a:lnTo>
                      <a:pt x="617" y="71"/>
                    </a:lnTo>
                    <a:lnTo>
                      <a:pt x="607" y="80"/>
                    </a:lnTo>
                    <a:lnTo>
                      <a:pt x="597" y="92"/>
                    </a:lnTo>
                    <a:lnTo>
                      <a:pt x="588" y="102"/>
                    </a:lnTo>
                    <a:lnTo>
                      <a:pt x="578" y="114"/>
                    </a:lnTo>
                    <a:lnTo>
                      <a:pt x="570" y="126"/>
                    </a:lnTo>
                    <a:lnTo>
                      <a:pt x="562" y="139"/>
                    </a:lnTo>
                    <a:lnTo>
                      <a:pt x="555" y="151"/>
                    </a:lnTo>
                    <a:lnTo>
                      <a:pt x="549" y="166"/>
                    </a:lnTo>
                    <a:lnTo>
                      <a:pt x="542" y="179"/>
                    </a:lnTo>
                    <a:lnTo>
                      <a:pt x="536" y="194"/>
                    </a:lnTo>
                    <a:lnTo>
                      <a:pt x="531" y="209"/>
                    </a:lnTo>
                    <a:lnTo>
                      <a:pt x="527" y="224"/>
                    </a:lnTo>
                    <a:lnTo>
                      <a:pt x="524" y="241"/>
                    </a:lnTo>
                    <a:lnTo>
                      <a:pt x="521" y="256"/>
                    </a:lnTo>
                    <a:lnTo>
                      <a:pt x="518" y="273"/>
                    </a:lnTo>
                    <a:lnTo>
                      <a:pt x="517" y="290"/>
                    </a:lnTo>
                    <a:lnTo>
                      <a:pt x="516" y="308"/>
                    </a:lnTo>
                    <a:lnTo>
                      <a:pt x="515" y="325"/>
                    </a:lnTo>
                    <a:lnTo>
                      <a:pt x="516" y="342"/>
                    </a:lnTo>
                    <a:lnTo>
                      <a:pt x="517" y="359"/>
                    </a:lnTo>
                    <a:lnTo>
                      <a:pt x="518" y="374"/>
                    </a:lnTo>
                    <a:lnTo>
                      <a:pt x="520" y="391"/>
                    </a:lnTo>
                    <a:lnTo>
                      <a:pt x="523" y="406"/>
                    </a:lnTo>
                    <a:lnTo>
                      <a:pt x="526" y="422"/>
                    </a:lnTo>
                    <a:lnTo>
                      <a:pt x="530" y="436"/>
                    </a:lnTo>
                    <a:lnTo>
                      <a:pt x="535" y="452"/>
                    </a:lnTo>
                    <a:lnTo>
                      <a:pt x="540" y="465"/>
                    </a:lnTo>
                    <a:lnTo>
                      <a:pt x="547" y="479"/>
                    </a:lnTo>
                    <a:lnTo>
                      <a:pt x="553" y="492"/>
                    </a:lnTo>
                    <a:lnTo>
                      <a:pt x="559" y="505"/>
                    </a:lnTo>
                    <a:lnTo>
                      <a:pt x="567" y="517"/>
                    </a:lnTo>
                    <a:lnTo>
                      <a:pt x="575" y="529"/>
                    </a:lnTo>
                    <a:lnTo>
                      <a:pt x="584" y="540"/>
                    </a:lnTo>
                    <a:lnTo>
                      <a:pt x="593" y="551"/>
                    </a:lnTo>
                    <a:lnTo>
                      <a:pt x="602" y="562"/>
                    </a:lnTo>
                    <a:lnTo>
                      <a:pt x="612" y="571"/>
                    </a:lnTo>
                    <a:lnTo>
                      <a:pt x="623" y="580"/>
                    </a:lnTo>
                    <a:lnTo>
                      <a:pt x="634" y="588"/>
                    </a:lnTo>
                    <a:lnTo>
                      <a:pt x="645" y="597"/>
                    </a:lnTo>
                    <a:lnTo>
                      <a:pt x="658" y="604"/>
                    </a:lnTo>
                    <a:lnTo>
                      <a:pt x="670" y="611"/>
                    </a:lnTo>
                    <a:lnTo>
                      <a:pt x="682" y="617"/>
                    </a:lnTo>
                    <a:lnTo>
                      <a:pt x="696" y="622"/>
                    </a:lnTo>
                    <a:lnTo>
                      <a:pt x="710" y="628"/>
                    </a:lnTo>
                    <a:lnTo>
                      <a:pt x="724" y="632"/>
                    </a:lnTo>
                    <a:lnTo>
                      <a:pt x="739" y="635"/>
                    </a:lnTo>
                    <a:lnTo>
                      <a:pt x="753" y="638"/>
                    </a:lnTo>
                    <a:lnTo>
                      <a:pt x="769" y="640"/>
                    </a:lnTo>
                    <a:lnTo>
                      <a:pt x="785" y="641"/>
                    </a:lnTo>
                    <a:lnTo>
                      <a:pt x="801" y="641"/>
                    </a:lnTo>
                    <a:lnTo>
                      <a:pt x="802" y="641"/>
                    </a:lnTo>
                    <a:close/>
                    <a:moveTo>
                      <a:pt x="458" y="523"/>
                    </a:moveTo>
                    <a:lnTo>
                      <a:pt x="447" y="528"/>
                    </a:lnTo>
                    <a:lnTo>
                      <a:pt x="434" y="532"/>
                    </a:lnTo>
                    <a:lnTo>
                      <a:pt x="418" y="536"/>
                    </a:lnTo>
                    <a:lnTo>
                      <a:pt x="403" y="539"/>
                    </a:lnTo>
                    <a:lnTo>
                      <a:pt x="386" y="542"/>
                    </a:lnTo>
                    <a:lnTo>
                      <a:pt x="370" y="544"/>
                    </a:lnTo>
                    <a:lnTo>
                      <a:pt x="352" y="545"/>
                    </a:lnTo>
                    <a:lnTo>
                      <a:pt x="335" y="545"/>
                    </a:lnTo>
                    <a:lnTo>
                      <a:pt x="323" y="545"/>
                    </a:lnTo>
                    <a:lnTo>
                      <a:pt x="310" y="544"/>
                    </a:lnTo>
                    <a:lnTo>
                      <a:pt x="298" y="543"/>
                    </a:lnTo>
                    <a:lnTo>
                      <a:pt x="287" y="541"/>
                    </a:lnTo>
                    <a:lnTo>
                      <a:pt x="275" y="539"/>
                    </a:lnTo>
                    <a:lnTo>
                      <a:pt x="265" y="537"/>
                    </a:lnTo>
                    <a:lnTo>
                      <a:pt x="254" y="534"/>
                    </a:lnTo>
                    <a:lnTo>
                      <a:pt x="243" y="530"/>
                    </a:lnTo>
                    <a:lnTo>
                      <a:pt x="234" y="526"/>
                    </a:lnTo>
                    <a:lnTo>
                      <a:pt x="225" y="522"/>
                    </a:lnTo>
                    <a:lnTo>
                      <a:pt x="216" y="516"/>
                    </a:lnTo>
                    <a:lnTo>
                      <a:pt x="207" y="511"/>
                    </a:lnTo>
                    <a:lnTo>
                      <a:pt x="198" y="505"/>
                    </a:lnTo>
                    <a:lnTo>
                      <a:pt x="191" y="499"/>
                    </a:lnTo>
                    <a:lnTo>
                      <a:pt x="183" y="492"/>
                    </a:lnTo>
                    <a:lnTo>
                      <a:pt x="177" y="486"/>
                    </a:lnTo>
                    <a:lnTo>
                      <a:pt x="169" y="477"/>
                    </a:lnTo>
                    <a:lnTo>
                      <a:pt x="163" y="470"/>
                    </a:lnTo>
                    <a:lnTo>
                      <a:pt x="157" y="462"/>
                    </a:lnTo>
                    <a:lnTo>
                      <a:pt x="152" y="453"/>
                    </a:lnTo>
                    <a:lnTo>
                      <a:pt x="147" y="443"/>
                    </a:lnTo>
                    <a:lnTo>
                      <a:pt x="142" y="434"/>
                    </a:lnTo>
                    <a:lnTo>
                      <a:pt x="138" y="425"/>
                    </a:lnTo>
                    <a:lnTo>
                      <a:pt x="134" y="415"/>
                    </a:lnTo>
                    <a:lnTo>
                      <a:pt x="127" y="393"/>
                    </a:lnTo>
                    <a:lnTo>
                      <a:pt x="123" y="371"/>
                    </a:lnTo>
                    <a:lnTo>
                      <a:pt x="120" y="347"/>
                    </a:lnTo>
                    <a:lnTo>
                      <a:pt x="119" y="322"/>
                    </a:lnTo>
                    <a:lnTo>
                      <a:pt x="119" y="309"/>
                    </a:lnTo>
                    <a:lnTo>
                      <a:pt x="120" y="295"/>
                    </a:lnTo>
                    <a:lnTo>
                      <a:pt x="122" y="282"/>
                    </a:lnTo>
                    <a:lnTo>
                      <a:pt x="123" y="270"/>
                    </a:lnTo>
                    <a:lnTo>
                      <a:pt x="125" y="257"/>
                    </a:lnTo>
                    <a:lnTo>
                      <a:pt x="128" y="246"/>
                    </a:lnTo>
                    <a:lnTo>
                      <a:pt x="131" y="235"/>
                    </a:lnTo>
                    <a:lnTo>
                      <a:pt x="136" y="223"/>
                    </a:lnTo>
                    <a:lnTo>
                      <a:pt x="140" y="213"/>
                    </a:lnTo>
                    <a:lnTo>
                      <a:pt x="145" y="203"/>
                    </a:lnTo>
                    <a:lnTo>
                      <a:pt x="149" y="193"/>
                    </a:lnTo>
                    <a:lnTo>
                      <a:pt x="155" y="184"/>
                    </a:lnTo>
                    <a:lnTo>
                      <a:pt x="160" y="176"/>
                    </a:lnTo>
                    <a:lnTo>
                      <a:pt x="167" y="168"/>
                    </a:lnTo>
                    <a:lnTo>
                      <a:pt x="174" y="159"/>
                    </a:lnTo>
                    <a:lnTo>
                      <a:pt x="181" y="152"/>
                    </a:lnTo>
                    <a:lnTo>
                      <a:pt x="188" y="145"/>
                    </a:lnTo>
                    <a:lnTo>
                      <a:pt x="196" y="139"/>
                    </a:lnTo>
                    <a:lnTo>
                      <a:pt x="204" y="133"/>
                    </a:lnTo>
                    <a:lnTo>
                      <a:pt x="213" y="127"/>
                    </a:lnTo>
                    <a:lnTo>
                      <a:pt x="221" y="121"/>
                    </a:lnTo>
                    <a:lnTo>
                      <a:pt x="230" y="117"/>
                    </a:lnTo>
                    <a:lnTo>
                      <a:pt x="239" y="112"/>
                    </a:lnTo>
                    <a:lnTo>
                      <a:pt x="250" y="109"/>
                    </a:lnTo>
                    <a:lnTo>
                      <a:pt x="270" y="102"/>
                    </a:lnTo>
                    <a:lnTo>
                      <a:pt x="291" y="98"/>
                    </a:lnTo>
                    <a:lnTo>
                      <a:pt x="313" y="95"/>
                    </a:lnTo>
                    <a:lnTo>
                      <a:pt x="337" y="94"/>
                    </a:lnTo>
                    <a:lnTo>
                      <a:pt x="355" y="95"/>
                    </a:lnTo>
                    <a:lnTo>
                      <a:pt x="373" y="96"/>
                    </a:lnTo>
                    <a:lnTo>
                      <a:pt x="389" y="98"/>
                    </a:lnTo>
                    <a:lnTo>
                      <a:pt x="405" y="101"/>
                    </a:lnTo>
                    <a:lnTo>
                      <a:pt x="420" y="105"/>
                    </a:lnTo>
                    <a:lnTo>
                      <a:pt x="434" y="109"/>
                    </a:lnTo>
                    <a:lnTo>
                      <a:pt x="446" y="113"/>
                    </a:lnTo>
                    <a:lnTo>
                      <a:pt x="457" y="118"/>
                    </a:lnTo>
                    <a:lnTo>
                      <a:pt x="482" y="28"/>
                    </a:lnTo>
                    <a:lnTo>
                      <a:pt x="473" y="24"/>
                    </a:lnTo>
                    <a:lnTo>
                      <a:pt x="459" y="19"/>
                    </a:lnTo>
                    <a:lnTo>
                      <a:pt x="444" y="13"/>
                    </a:lnTo>
                    <a:lnTo>
                      <a:pt x="426" y="9"/>
                    </a:lnTo>
                    <a:lnTo>
                      <a:pt x="406" y="6"/>
                    </a:lnTo>
                    <a:lnTo>
                      <a:pt x="383" y="3"/>
                    </a:lnTo>
                    <a:lnTo>
                      <a:pt x="359" y="1"/>
                    </a:lnTo>
                    <a:lnTo>
                      <a:pt x="332" y="0"/>
                    </a:lnTo>
                    <a:lnTo>
                      <a:pt x="314" y="1"/>
                    </a:lnTo>
                    <a:lnTo>
                      <a:pt x="297" y="2"/>
                    </a:lnTo>
                    <a:lnTo>
                      <a:pt x="280" y="4"/>
                    </a:lnTo>
                    <a:lnTo>
                      <a:pt x="263" y="6"/>
                    </a:lnTo>
                    <a:lnTo>
                      <a:pt x="247" y="9"/>
                    </a:lnTo>
                    <a:lnTo>
                      <a:pt x="231" y="13"/>
                    </a:lnTo>
                    <a:lnTo>
                      <a:pt x="216" y="17"/>
                    </a:lnTo>
                    <a:lnTo>
                      <a:pt x="200" y="23"/>
                    </a:lnTo>
                    <a:lnTo>
                      <a:pt x="185" y="29"/>
                    </a:lnTo>
                    <a:lnTo>
                      <a:pt x="172" y="35"/>
                    </a:lnTo>
                    <a:lnTo>
                      <a:pt x="157" y="42"/>
                    </a:lnTo>
                    <a:lnTo>
                      <a:pt x="144" y="50"/>
                    </a:lnTo>
                    <a:lnTo>
                      <a:pt x="130" y="59"/>
                    </a:lnTo>
                    <a:lnTo>
                      <a:pt x="118" y="68"/>
                    </a:lnTo>
                    <a:lnTo>
                      <a:pt x="107" y="77"/>
                    </a:lnTo>
                    <a:lnTo>
                      <a:pt x="94" y="87"/>
                    </a:lnTo>
                    <a:lnTo>
                      <a:pt x="84" y="99"/>
                    </a:lnTo>
                    <a:lnTo>
                      <a:pt x="74" y="110"/>
                    </a:lnTo>
                    <a:lnTo>
                      <a:pt x="65" y="122"/>
                    </a:lnTo>
                    <a:lnTo>
                      <a:pt x="55" y="135"/>
                    </a:lnTo>
                    <a:lnTo>
                      <a:pt x="47" y="148"/>
                    </a:lnTo>
                    <a:lnTo>
                      <a:pt x="39" y="162"/>
                    </a:lnTo>
                    <a:lnTo>
                      <a:pt x="32" y="176"/>
                    </a:lnTo>
                    <a:lnTo>
                      <a:pt x="26" y="190"/>
                    </a:lnTo>
                    <a:lnTo>
                      <a:pt x="19" y="206"/>
                    </a:lnTo>
                    <a:lnTo>
                      <a:pt x="14" y="222"/>
                    </a:lnTo>
                    <a:lnTo>
                      <a:pt x="10" y="239"/>
                    </a:lnTo>
                    <a:lnTo>
                      <a:pt x="6" y="255"/>
                    </a:lnTo>
                    <a:lnTo>
                      <a:pt x="4" y="273"/>
                    </a:lnTo>
                    <a:lnTo>
                      <a:pt x="2" y="290"/>
                    </a:lnTo>
                    <a:lnTo>
                      <a:pt x="1" y="309"/>
                    </a:lnTo>
                    <a:lnTo>
                      <a:pt x="0" y="328"/>
                    </a:lnTo>
                    <a:lnTo>
                      <a:pt x="1" y="346"/>
                    </a:lnTo>
                    <a:lnTo>
                      <a:pt x="2" y="362"/>
                    </a:lnTo>
                    <a:lnTo>
                      <a:pt x="3" y="380"/>
                    </a:lnTo>
                    <a:lnTo>
                      <a:pt x="6" y="395"/>
                    </a:lnTo>
                    <a:lnTo>
                      <a:pt x="9" y="412"/>
                    </a:lnTo>
                    <a:lnTo>
                      <a:pt x="12" y="427"/>
                    </a:lnTo>
                    <a:lnTo>
                      <a:pt x="16" y="441"/>
                    </a:lnTo>
                    <a:lnTo>
                      <a:pt x="22" y="457"/>
                    </a:lnTo>
                    <a:lnTo>
                      <a:pt x="28" y="470"/>
                    </a:lnTo>
                    <a:lnTo>
                      <a:pt x="34" y="484"/>
                    </a:lnTo>
                    <a:lnTo>
                      <a:pt x="41" y="497"/>
                    </a:lnTo>
                    <a:lnTo>
                      <a:pt x="48" y="509"/>
                    </a:lnTo>
                    <a:lnTo>
                      <a:pt x="56" y="522"/>
                    </a:lnTo>
                    <a:lnTo>
                      <a:pt x="66" y="534"/>
                    </a:lnTo>
                    <a:lnTo>
                      <a:pt x="75" y="544"/>
                    </a:lnTo>
                    <a:lnTo>
                      <a:pt x="84" y="555"/>
                    </a:lnTo>
                    <a:lnTo>
                      <a:pt x="95" y="565"/>
                    </a:lnTo>
                    <a:lnTo>
                      <a:pt x="106" y="574"/>
                    </a:lnTo>
                    <a:lnTo>
                      <a:pt x="118" y="583"/>
                    </a:lnTo>
                    <a:lnTo>
                      <a:pt x="130" y="592"/>
                    </a:lnTo>
                    <a:lnTo>
                      <a:pt x="143" y="599"/>
                    </a:lnTo>
                    <a:lnTo>
                      <a:pt x="156" y="606"/>
                    </a:lnTo>
                    <a:lnTo>
                      <a:pt x="169" y="612"/>
                    </a:lnTo>
                    <a:lnTo>
                      <a:pt x="184" y="618"/>
                    </a:lnTo>
                    <a:lnTo>
                      <a:pt x="199" y="623"/>
                    </a:lnTo>
                    <a:lnTo>
                      <a:pt x="215" y="628"/>
                    </a:lnTo>
                    <a:lnTo>
                      <a:pt x="230" y="632"/>
                    </a:lnTo>
                    <a:lnTo>
                      <a:pt x="247" y="635"/>
                    </a:lnTo>
                    <a:lnTo>
                      <a:pt x="263" y="637"/>
                    </a:lnTo>
                    <a:lnTo>
                      <a:pt x="280" y="639"/>
                    </a:lnTo>
                    <a:lnTo>
                      <a:pt x="298" y="640"/>
                    </a:lnTo>
                    <a:lnTo>
                      <a:pt x="316" y="641"/>
                    </a:lnTo>
                    <a:lnTo>
                      <a:pt x="344" y="640"/>
                    </a:lnTo>
                    <a:lnTo>
                      <a:pt x="370" y="638"/>
                    </a:lnTo>
                    <a:lnTo>
                      <a:pt x="393" y="635"/>
                    </a:lnTo>
                    <a:lnTo>
                      <a:pt x="415" y="632"/>
                    </a:lnTo>
                    <a:lnTo>
                      <a:pt x="435" y="628"/>
                    </a:lnTo>
                    <a:lnTo>
                      <a:pt x="451" y="622"/>
                    </a:lnTo>
                    <a:lnTo>
                      <a:pt x="465" y="617"/>
                    </a:lnTo>
                    <a:lnTo>
                      <a:pt x="478" y="612"/>
                    </a:lnTo>
                    <a:lnTo>
                      <a:pt x="458" y="52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bg1"/>
                  </a:solidFill>
                  <a:latin typeface="Myriad Pro"/>
                </a:endParaRPr>
              </a:p>
            </p:txBody>
          </p:sp>
          <p:sp>
            <p:nvSpPr>
              <p:cNvPr id="30" name="Freeform 29"/>
              <p:cNvSpPr>
                <a:spLocks noEditPoints="1"/>
              </p:cNvSpPr>
              <p:nvPr/>
            </p:nvSpPr>
            <p:spPr bwMode="auto">
              <a:xfrm>
                <a:off x="68096" y="6652068"/>
                <a:ext cx="493712" cy="123825"/>
              </a:xfrm>
              <a:custGeom>
                <a:avLst/>
                <a:gdLst/>
                <a:ahLst/>
                <a:cxnLst>
                  <a:cxn ang="0">
                    <a:pos x="598" y="179"/>
                  </a:cxn>
                  <a:cxn ang="0">
                    <a:pos x="598" y="0"/>
                  </a:cxn>
                  <a:cxn ang="0">
                    <a:pos x="524" y="0"/>
                  </a:cxn>
                  <a:cxn ang="0">
                    <a:pos x="449" y="0"/>
                  </a:cxn>
                  <a:cxn ang="0">
                    <a:pos x="374" y="0"/>
                  </a:cxn>
                  <a:cxn ang="0">
                    <a:pos x="299" y="0"/>
                  </a:cxn>
                  <a:cxn ang="0">
                    <a:pos x="224" y="0"/>
                  </a:cxn>
                  <a:cxn ang="0">
                    <a:pos x="150" y="0"/>
                  </a:cxn>
                  <a:cxn ang="0">
                    <a:pos x="75" y="0"/>
                  </a:cxn>
                  <a:cxn ang="0">
                    <a:pos x="0" y="0"/>
                  </a:cxn>
                  <a:cxn ang="0">
                    <a:pos x="0" y="179"/>
                  </a:cxn>
                  <a:cxn ang="0">
                    <a:pos x="176" y="179"/>
                  </a:cxn>
                  <a:cxn ang="0">
                    <a:pos x="176" y="621"/>
                  </a:cxn>
                  <a:cxn ang="0">
                    <a:pos x="423" y="621"/>
                  </a:cxn>
                  <a:cxn ang="0">
                    <a:pos x="423" y="179"/>
                  </a:cxn>
                  <a:cxn ang="0">
                    <a:pos x="598" y="179"/>
                  </a:cxn>
                  <a:cxn ang="0">
                    <a:pos x="907" y="250"/>
                  </a:cxn>
                  <a:cxn ang="0">
                    <a:pos x="781" y="621"/>
                  </a:cxn>
                  <a:cxn ang="0">
                    <a:pos x="539" y="621"/>
                  </a:cxn>
                  <a:cxn ang="0">
                    <a:pos x="776" y="0"/>
                  </a:cxn>
                  <a:cxn ang="0">
                    <a:pos x="809" y="0"/>
                  </a:cxn>
                  <a:cxn ang="0">
                    <a:pos x="842" y="0"/>
                  </a:cxn>
                  <a:cxn ang="0">
                    <a:pos x="874" y="0"/>
                  </a:cxn>
                  <a:cxn ang="0">
                    <a:pos x="907" y="0"/>
                  </a:cxn>
                  <a:cxn ang="0">
                    <a:pos x="939" y="0"/>
                  </a:cxn>
                  <a:cxn ang="0">
                    <a:pos x="972" y="0"/>
                  </a:cxn>
                  <a:cxn ang="0">
                    <a:pos x="1005" y="0"/>
                  </a:cxn>
                  <a:cxn ang="0">
                    <a:pos x="1038" y="0"/>
                  </a:cxn>
                  <a:cxn ang="0">
                    <a:pos x="1275" y="621"/>
                  </a:cxn>
                  <a:cxn ang="0">
                    <a:pos x="1033" y="621"/>
                  </a:cxn>
                  <a:cxn ang="0">
                    <a:pos x="907" y="250"/>
                  </a:cxn>
                  <a:cxn ang="0">
                    <a:pos x="1814" y="179"/>
                  </a:cxn>
                  <a:cxn ang="0">
                    <a:pos x="1814" y="0"/>
                  </a:cxn>
                  <a:cxn ang="0">
                    <a:pos x="1740" y="0"/>
                  </a:cxn>
                  <a:cxn ang="0">
                    <a:pos x="1665" y="0"/>
                  </a:cxn>
                  <a:cxn ang="0">
                    <a:pos x="1590" y="0"/>
                  </a:cxn>
                  <a:cxn ang="0">
                    <a:pos x="1515" y="0"/>
                  </a:cxn>
                  <a:cxn ang="0">
                    <a:pos x="1440" y="0"/>
                  </a:cxn>
                  <a:cxn ang="0">
                    <a:pos x="1366" y="0"/>
                  </a:cxn>
                  <a:cxn ang="0">
                    <a:pos x="1291" y="0"/>
                  </a:cxn>
                  <a:cxn ang="0">
                    <a:pos x="1216" y="0"/>
                  </a:cxn>
                  <a:cxn ang="0">
                    <a:pos x="1216" y="179"/>
                  </a:cxn>
                  <a:cxn ang="0">
                    <a:pos x="1391" y="179"/>
                  </a:cxn>
                  <a:cxn ang="0">
                    <a:pos x="1391" y="621"/>
                  </a:cxn>
                  <a:cxn ang="0">
                    <a:pos x="1639" y="621"/>
                  </a:cxn>
                  <a:cxn ang="0">
                    <a:pos x="1639" y="179"/>
                  </a:cxn>
                  <a:cxn ang="0">
                    <a:pos x="1814" y="179"/>
                  </a:cxn>
                  <a:cxn ang="0">
                    <a:pos x="2123" y="250"/>
                  </a:cxn>
                  <a:cxn ang="0">
                    <a:pos x="1996" y="621"/>
                  </a:cxn>
                  <a:cxn ang="0">
                    <a:pos x="1754" y="621"/>
                  </a:cxn>
                  <a:cxn ang="0">
                    <a:pos x="1991" y="0"/>
                  </a:cxn>
                  <a:cxn ang="0">
                    <a:pos x="2024" y="0"/>
                  </a:cxn>
                  <a:cxn ang="0">
                    <a:pos x="2057" y="0"/>
                  </a:cxn>
                  <a:cxn ang="0">
                    <a:pos x="2090" y="0"/>
                  </a:cxn>
                  <a:cxn ang="0">
                    <a:pos x="2123" y="0"/>
                  </a:cxn>
                  <a:cxn ang="0">
                    <a:pos x="2155" y="0"/>
                  </a:cxn>
                  <a:cxn ang="0">
                    <a:pos x="2188" y="0"/>
                  </a:cxn>
                  <a:cxn ang="0">
                    <a:pos x="2220" y="0"/>
                  </a:cxn>
                  <a:cxn ang="0">
                    <a:pos x="2253" y="0"/>
                  </a:cxn>
                  <a:cxn ang="0">
                    <a:pos x="2491" y="621"/>
                  </a:cxn>
                  <a:cxn ang="0">
                    <a:pos x="2248" y="621"/>
                  </a:cxn>
                  <a:cxn ang="0">
                    <a:pos x="2123" y="250"/>
                  </a:cxn>
                </a:cxnLst>
                <a:rect l="0" t="0" r="r" b="b"/>
                <a:pathLst>
                  <a:path w="2491" h="621">
                    <a:moveTo>
                      <a:pt x="598" y="179"/>
                    </a:moveTo>
                    <a:lnTo>
                      <a:pt x="598" y="0"/>
                    </a:lnTo>
                    <a:lnTo>
                      <a:pt x="524" y="0"/>
                    </a:lnTo>
                    <a:lnTo>
                      <a:pt x="449" y="0"/>
                    </a:lnTo>
                    <a:lnTo>
                      <a:pt x="374" y="0"/>
                    </a:lnTo>
                    <a:lnTo>
                      <a:pt x="299" y="0"/>
                    </a:lnTo>
                    <a:lnTo>
                      <a:pt x="224" y="0"/>
                    </a:lnTo>
                    <a:lnTo>
                      <a:pt x="150" y="0"/>
                    </a:lnTo>
                    <a:lnTo>
                      <a:pt x="75" y="0"/>
                    </a:lnTo>
                    <a:lnTo>
                      <a:pt x="0" y="0"/>
                    </a:lnTo>
                    <a:lnTo>
                      <a:pt x="0" y="179"/>
                    </a:lnTo>
                    <a:lnTo>
                      <a:pt x="176" y="179"/>
                    </a:lnTo>
                    <a:lnTo>
                      <a:pt x="176" y="621"/>
                    </a:lnTo>
                    <a:lnTo>
                      <a:pt x="423" y="621"/>
                    </a:lnTo>
                    <a:lnTo>
                      <a:pt x="423" y="179"/>
                    </a:lnTo>
                    <a:lnTo>
                      <a:pt x="598" y="179"/>
                    </a:lnTo>
                    <a:close/>
                    <a:moveTo>
                      <a:pt x="907" y="250"/>
                    </a:moveTo>
                    <a:lnTo>
                      <a:pt x="781" y="621"/>
                    </a:lnTo>
                    <a:lnTo>
                      <a:pt x="539" y="621"/>
                    </a:lnTo>
                    <a:lnTo>
                      <a:pt x="776" y="0"/>
                    </a:lnTo>
                    <a:lnTo>
                      <a:pt x="809" y="0"/>
                    </a:lnTo>
                    <a:lnTo>
                      <a:pt x="842" y="0"/>
                    </a:lnTo>
                    <a:lnTo>
                      <a:pt x="874" y="0"/>
                    </a:lnTo>
                    <a:lnTo>
                      <a:pt x="907" y="0"/>
                    </a:lnTo>
                    <a:lnTo>
                      <a:pt x="939" y="0"/>
                    </a:lnTo>
                    <a:lnTo>
                      <a:pt x="972" y="0"/>
                    </a:lnTo>
                    <a:lnTo>
                      <a:pt x="1005" y="0"/>
                    </a:lnTo>
                    <a:lnTo>
                      <a:pt x="1038" y="0"/>
                    </a:lnTo>
                    <a:lnTo>
                      <a:pt x="1275" y="621"/>
                    </a:lnTo>
                    <a:lnTo>
                      <a:pt x="1033" y="621"/>
                    </a:lnTo>
                    <a:lnTo>
                      <a:pt x="907" y="250"/>
                    </a:lnTo>
                    <a:close/>
                    <a:moveTo>
                      <a:pt x="1814" y="179"/>
                    </a:moveTo>
                    <a:lnTo>
                      <a:pt x="1814" y="0"/>
                    </a:lnTo>
                    <a:lnTo>
                      <a:pt x="1740" y="0"/>
                    </a:lnTo>
                    <a:lnTo>
                      <a:pt x="1665" y="0"/>
                    </a:lnTo>
                    <a:lnTo>
                      <a:pt x="1590" y="0"/>
                    </a:lnTo>
                    <a:lnTo>
                      <a:pt x="1515" y="0"/>
                    </a:lnTo>
                    <a:lnTo>
                      <a:pt x="1440" y="0"/>
                    </a:lnTo>
                    <a:lnTo>
                      <a:pt x="1366" y="0"/>
                    </a:lnTo>
                    <a:lnTo>
                      <a:pt x="1291" y="0"/>
                    </a:lnTo>
                    <a:lnTo>
                      <a:pt x="1216" y="0"/>
                    </a:lnTo>
                    <a:lnTo>
                      <a:pt x="1216" y="179"/>
                    </a:lnTo>
                    <a:lnTo>
                      <a:pt x="1391" y="179"/>
                    </a:lnTo>
                    <a:lnTo>
                      <a:pt x="1391" y="621"/>
                    </a:lnTo>
                    <a:lnTo>
                      <a:pt x="1639" y="621"/>
                    </a:lnTo>
                    <a:lnTo>
                      <a:pt x="1639" y="179"/>
                    </a:lnTo>
                    <a:lnTo>
                      <a:pt x="1814" y="179"/>
                    </a:lnTo>
                    <a:close/>
                    <a:moveTo>
                      <a:pt x="2123" y="250"/>
                    </a:moveTo>
                    <a:lnTo>
                      <a:pt x="1996" y="621"/>
                    </a:lnTo>
                    <a:lnTo>
                      <a:pt x="1754" y="621"/>
                    </a:lnTo>
                    <a:lnTo>
                      <a:pt x="1991" y="0"/>
                    </a:lnTo>
                    <a:lnTo>
                      <a:pt x="2024" y="0"/>
                    </a:lnTo>
                    <a:lnTo>
                      <a:pt x="2057" y="0"/>
                    </a:lnTo>
                    <a:lnTo>
                      <a:pt x="2090" y="0"/>
                    </a:lnTo>
                    <a:lnTo>
                      <a:pt x="2123" y="0"/>
                    </a:lnTo>
                    <a:lnTo>
                      <a:pt x="2155" y="0"/>
                    </a:lnTo>
                    <a:lnTo>
                      <a:pt x="2188" y="0"/>
                    </a:lnTo>
                    <a:lnTo>
                      <a:pt x="2220" y="0"/>
                    </a:lnTo>
                    <a:lnTo>
                      <a:pt x="2253" y="0"/>
                    </a:lnTo>
                    <a:lnTo>
                      <a:pt x="2491" y="621"/>
                    </a:lnTo>
                    <a:lnTo>
                      <a:pt x="2248" y="621"/>
                    </a:lnTo>
                    <a:lnTo>
                      <a:pt x="2123" y="25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bg1"/>
                  </a:solidFill>
                  <a:latin typeface="Myriad Pro"/>
                </a:endParaRPr>
              </a:p>
            </p:txBody>
          </p:sp>
        </p:grpSp>
        <p:sp>
          <p:nvSpPr>
            <p:cNvPr id="25" name="Freeform 24"/>
            <p:cNvSpPr>
              <a:spLocks noEditPoints="1"/>
            </p:cNvSpPr>
            <p:nvPr/>
          </p:nvSpPr>
          <p:spPr bwMode="auto">
            <a:xfrm>
              <a:off x="1409510" y="392855"/>
              <a:ext cx="878871" cy="92839"/>
            </a:xfrm>
            <a:custGeom>
              <a:avLst/>
              <a:gdLst/>
              <a:ahLst/>
              <a:cxnLst>
                <a:cxn ang="0">
                  <a:pos x="805" y="637"/>
                </a:cxn>
                <a:cxn ang="0">
                  <a:pos x="996" y="219"/>
                </a:cxn>
                <a:cxn ang="0">
                  <a:pos x="1304" y="357"/>
                </a:cxn>
                <a:cxn ang="0">
                  <a:pos x="1069" y="644"/>
                </a:cxn>
                <a:cxn ang="0">
                  <a:pos x="1040" y="573"/>
                </a:cxn>
                <a:cxn ang="0">
                  <a:pos x="1182" y="280"/>
                </a:cxn>
                <a:cxn ang="0">
                  <a:pos x="1457" y="426"/>
                </a:cxn>
                <a:cxn ang="0">
                  <a:pos x="1680" y="639"/>
                </a:cxn>
                <a:cxn ang="0">
                  <a:pos x="1384" y="480"/>
                </a:cxn>
                <a:cxn ang="0">
                  <a:pos x="1565" y="178"/>
                </a:cxn>
                <a:cxn ang="0">
                  <a:pos x="1772" y="419"/>
                </a:cxn>
                <a:cxn ang="0">
                  <a:pos x="1479" y="300"/>
                </a:cxn>
                <a:cxn ang="0">
                  <a:pos x="2054" y="179"/>
                </a:cxn>
                <a:cxn ang="0">
                  <a:pos x="2260" y="188"/>
                </a:cxn>
                <a:cxn ang="0">
                  <a:pos x="2257" y="15"/>
                </a:cxn>
                <a:cxn ang="0">
                  <a:pos x="2523" y="568"/>
                </a:cxn>
                <a:cxn ang="0">
                  <a:pos x="2483" y="627"/>
                </a:cxn>
                <a:cxn ang="0">
                  <a:pos x="2395" y="282"/>
                </a:cxn>
                <a:cxn ang="0">
                  <a:pos x="2669" y="201"/>
                </a:cxn>
                <a:cxn ang="0">
                  <a:pos x="2657" y="282"/>
                </a:cxn>
                <a:cxn ang="0">
                  <a:pos x="2858" y="220"/>
                </a:cxn>
                <a:cxn ang="0">
                  <a:pos x="3192" y="222"/>
                </a:cxn>
                <a:cxn ang="0">
                  <a:pos x="3092" y="249"/>
                </a:cxn>
                <a:cxn ang="0">
                  <a:pos x="3666" y="632"/>
                </a:cxn>
                <a:cxn ang="0">
                  <a:pos x="3354" y="500"/>
                </a:cxn>
                <a:cxn ang="0">
                  <a:pos x="3484" y="195"/>
                </a:cxn>
                <a:cxn ang="0">
                  <a:pos x="3516" y="256"/>
                </a:cxn>
                <a:cxn ang="0">
                  <a:pos x="3592" y="581"/>
                </a:cxn>
                <a:cxn ang="0">
                  <a:pos x="4055" y="577"/>
                </a:cxn>
                <a:cxn ang="0">
                  <a:pos x="3803" y="567"/>
                </a:cxn>
                <a:cxn ang="0">
                  <a:pos x="3854" y="210"/>
                </a:cxn>
                <a:cxn ang="0">
                  <a:pos x="4132" y="281"/>
                </a:cxn>
                <a:cxn ang="0">
                  <a:pos x="3947" y="237"/>
                </a:cxn>
                <a:cxn ang="0">
                  <a:pos x="4571" y="638"/>
                </a:cxn>
                <a:cxn ang="0">
                  <a:pos x="4425" y="355"/>
                </a:cxn>
                <a:cxn ang="0">
                  <a:pos x="4692" y="179"/>
                </a:cxn>
                <a:cxn ang="0">
                  <a:pos x="4503" y="378"/>
                </a:cxn>
                <a:cxn ang="0">
                  <a:pos x="4914" y="445"/>
                </a:cxn>
                <a:cxn ang="0">
                  <a:pos x="5116" y="642"/>
                </a:cxn>
                <a:cxn ang="0">
                  <a:pos x="4837" y="469"/>
                </a:cxn>
                <a:cxn ang="0">
                  <a:pos x="5032" y="177"/>
                </a:cxn>
                <a:cxn ang="0">
                  <a:pos x="5225" y="427"/>
                </a:cxn>
                <a:cxn ang="0">
                  <a:pos x="4929" y="310"/>
                </a:cxn>
                <a:cxn ang="0">
                  <a:pos x="5520" y="177"/>
                </a:cxn>
                <a:cxn ang="0">
                  <a:pos x="5849" y="249"/>
                </a:cxn>
                <a:cxn ang="0">
                  <a:pos x="5745" y="644"/>
                </a:cxn>
                <a:cxn ang="0">
                  <a:pos x="6173" y="588"/>
                </a:cxn>
                <a:cxn ang="0">
                  <a:pos x="5907" y="543"/>
                </a:cxn>
                <a:cxn ang="0">
                  <a:pos x="6173" y="317"/>
                </a:cxn>
                <a:cxn ang="0">
                  <a:pos x="6044" y="179"/>
                </a:cxn>
                <a:cxn ang="0">
                  <a:pos x="6022" y="438"/>
                </a:cxn>
                <a:cxn ang="0">
                  <a:pos x="6118" y="573"/>
                </a:cxn>
                <a:cxn ang="0">
                  <a:pos x="6379" y="72"/>
                </a:cxn>
                <a:cxn ang="0">
                  <a:pos x="6454" y="99"/>
                </a:cxn>
                <a:cxn ang="0">
                  <a:pos x="6815" y="177"/>
                </a:cxn>
                <a:cxn ang="0">
                  <a:pos x="6901" y="333"/>
                </a:cxn>
                <a:cxn ang="0">
                  <a:pos x="6691" y="329"/>
                </a:cxn>
                <a:cxn ang="0">
                  <a:pos x="7278" y="580"/>
                </a:cxn>
                <a:cxn ang="0">
                  <a:pos x="7137" y="188"/>
                </a:cxn>
                <a:cxn ang="0">
                  <a:pos x="7541" y="759"/>
                </a:cxn>
                <a:cxn ang="0">
                  <a:pos x="7366" y="188"/>
                </a:cxn>
                <a:cxn ang="0">
                  <a:pos x="7881" y="532"/>
                </a:cxn>
                <a:cxn ang="0">
                  <a:pos x="7920" y="642"/>
                </a:cxn>
              </a:cxnLst>
              <a:rect l="0" t="0" r="r" b="b"/>
              <a:pathLst>
                <a:path w="7953" h="842">
                  <a:moveTo>
                    <a:pt x="324" y="277"/>
                  </a:moveTo>
                  <a:lnTo>
                    <a:pt x="324" y="344"/>
                  </a:lnTo>
                  <a:lnTo>
                    <a:pt x="81" y="344"/>
                  </a:lnTo>
                  <a:lnTo>
                    <a:pt x="81" y="569"/>
                  </a:lnTo>
                  <a:lnTo>
                    <a:pt x="352" y="569"/>
                  </a:lnTo>
                  <a:lnTo>
                    <a:pt x="352" y="637"/>
                  </a:lnTo>
                  <a:lnTo>
                    <a:pt x="0" y="637"/>
                  </a:lnTo>
                  <a:lnTo>
                    <a:pt x="0" y="11"/>
                  </a:lnTo>
                  <a:lnTo>
                    <a:pt x="338" y="11"/>
                  </a:lnTo>
                  <a:lnTo>
                    <a:pt x="338" y="79"/>
                  </a:lnTo>
                  <a:lnTo>
                    <a:pt x="81" y="79"/>
                  </a:lnTo>
                  <a:lnTo>
                    <a:pt x="81" y="277"/>
                  </a:lnTo>
                  <a:lnTo>
                    <a:pt x="324" y="277"/>
                  </a:lnTo>
                  <a:close/>
                  <a:moveTo>
                    <a:pt x="401" y="188"/>
                  </a:moveTo>
                  <a:lnTo>
                    <a:pt x="492" y="188"/>
                  </a:lnTo>
                  <a:lnTo>
                    <a:pt x="556" y="284"/>
                  </a:lnTo>
                  <a:lnTo>
                    <a:pt x="566" y="300"/>
                  </a:lnTo>
                  <a:lnTo>
                    <a:pt x="578" y="317"/>
                  </a:lnTo>
                  <a:lnTo>
                    <a:pt x="589" y="337"/>
                  </a:lnTo>
                  <a:lnTo>
                    <a:pt x="601" y="357"/>
                  </a:lnTo>
                  <a:lnTo>
                    <a:pt x="604" y="357"/>
                  </a:lnTo>
                  <a:lnTo>
                    <a:pt x="614" y="340"/>
                  </a:lnTo>
                  <a:lnTo>
                    <a:pt x="625" y="321"/>
                  </a:lnTo>
                  <a:lnTo>
                    <a:pt x="636" y="303"/>
                  </a:lnTo>
                  <a:lnTo>
                    <a:pt x="649" y="283"/>
                  </a:lnTo>
                  <a:lnTo>
                    <a:pt x="712" y="188"/>
                  </a:lnTo>
                  <a:lnTo>
                    <a:pt x="800" y="188"/>
                  </a:lnTo>
                  <a:lnTo>
                    <a:pt x="646" y="405"/>
                  </a:lnTo>
                  <a:lnTo>
                    <a:pt x="805" y="637"/>
                  </a:lnTo>
                  <a:lnTo>
                    <a:pt x="712" y="637"/>
                  </a:lnTo>
                  <a:lnTo>
                    <a:pt x="646" y="535"/>
                  </a:lnTo>
                  <a:lnTo>
                    <a:pt x="635" y="520"/>
                  </a:lnTo>
                  <a:lnTo>
                    <a:pt x="624" y="501"/>
                  </a:lnTo>
                  <a:lnTo>
                    <a:pt x="612" y="481"/>
                  </a:lnTo>
                  <a:lnTo>
                    <a:pt x="598" y="457"/>
                  </a:lnTo>
                  <a:lnTo>
                    <a:pt x="596" y="457"/>
                  </a:lnTo>
                  <a:lnTo>
                    <a:pt x="588" y="472"/>
                  </a:lnTo>
                  <a:lnTo>
                    <a:pt x="578" y="490"/>
                  </a:lnTo>
                  <a:lnTo>
                    <a:pt x="564" y="511"/>
                  </a:lnTo>
                  <a:lnTo>
                    <a:pt x="549" y="535"/>
                  </a:lnTo>
                  <a:lnTo>
                    <a:pt x="484" y="637"/>
                  </a:lnTo>
                  <a:lnTo>
                    <a:pt x="394" y="637"/>
                  </a:lnTo>
                  <a:lnTo>
                    <a:pt x="553" y="408"/>
                  </a:lnTo>
                  <a:lnTo>
                    <a:pt x="401" y="188"/>
                  </a:lnTo>
                  <a:close/>
                  <a:moveTo>
                    <a:pt x="883" y="820"/>
                  </a:moveTo>
                  <a:lnTo>
                    <a:pt x="883" y="334"/>
                  </a:lnTo>
                  <a:lnTo>
                    <a:pt x="883" y="298"/>
                  </a:lnTo>
                  <a:lnTo>
                    <a:pt x="882" y="261"/>
                  </a:lnTo>
                  <a:lnTo>
                    <a:pt x="881" y="224"/>
                  </a:lnTo>
                  <a:lnTo>
                    <a:pt x="880" y="188"/>
                  </a:lnTo>
                  <a:lnTo>
                    <a:pt x="953" y="188"/>
                  </a:lnTo>
                  <a:lnTo>
                    <a:pt x="957" y="265"/>
                  </a:lnTo>
                  <a:lnTo>
                    <a:pt x="958" y="265"/>
                  </a:lnTo>
                  <a:lnTo>
                    <a:pt x="965" y="255"/>
                  </a:lnTo>
                  <a:lnTo>
                    <a:pt x="972" y="244"/>
                  </a:lnTo>
                  <a:lnTo>
                    <a:pt x="979" y="235"/>
                  </a:lnTo>
                  <a:lnTo>
                    <a:pt x="988" y="227"/>
                  </a:lnTo>
                  <a:lnTo>
                    <a:pt x="996" y="219"/>
                  </a:lnTo>
                  <a:lnTo>
                    <a:pt x="1005" y="211"/>
                  </a:lnTo>
                  <a:lnTo>
                    <a:pt x="1014" y="205"/>
                  </a:lnTo>
                  <a:lnTo>
                    <a:pt x="1024" y="199"/>
                  </a:lnTo>
                  <a:lnTo>
                    <a:pt x="1034" y="194"/>
                  </a:lnTo>
                  <a:lnTo>
                    <a:pt x="1045" y="190"/>
                  </a:lnTo>
                  <a:lnTo>
                    <a:pt x="1055" y="186"/>
                  </a:lnTo>
                  <a:lnTo>
                    <a:pt x="1068" y="183"/>
                  </a:lnTo>
                  <a:lnTo>
                    <a:pt x="1079" y="181"/>
                  </a:lnTo>
                  <a:lnTo>
                    <a:pt x="1091" y="178"/>
                  </a:lnTo>
                  <a:lnTo>
                    <a:pt x="1105" y="177"/>
                  </a:lnTo>
                  <a:lnTo>
                    <a:pt x="1118" y="177"/>
                  </a:lnTo>
                  <a:lnTo>
                    <a:pt x="1138" y="178"/>
                  </a:lnTo>
                  <a:lnTo>
                    <a:pt x="1157" y="182"/>
                  </a:lnTo>
                  <a:lnTo>
                    <a:pt x="1166" y="184"/>
                  </a:lnTo>
                  <a:lnTo>
                    <a:pt x="1176" y="187"/>
                  </a:lnTo>
                  <a:lnTo>
                    <a:pt x="1185" y="190"/>
                  </a:lnTo>
                  <a:lnTo>
                    <a:pt x="1193" y="193"/>
                  </a:lnTo>
                  <a:lnTo>
                    <a:pt x="1201" y="198"/>
                  </a:lnTo>
                  <a:lnTo>
                    <a:pt x="1210" y="202"/>
                  </a:lnTo>
                  <a:lnTo>
                    <a:pt x="1218" y="207"/>
                  </a:lnTo>
                  <a:lnTo>
                    <a:pt x="1225" y="213"/>
                  </a:lnTo>
                  <a:lnTo>
                    <a:pt x="1240" y="226"/>
                  </a:lnTo>
                  <a:lnTo>
                    <a:pt x="1254" y="241"/>
                  </a:lnTo>
                  <a:lnTo>
                    <a:pt x="1266" y="258"/>
                  </a:lnTo>
                  <a:lnTo>
                    <a:pt x="1277" y="275"/>
                  </a:lnTo>
                  <a:lnTo>
                    <a:pt x="1287" y="294"/>
                  </a:lnTo>
                  <a:lnTo>
                    <a:pt x="1294" y="314"/>
                  </a:lnTo>
                  <a:lnTo>
                    <a:pt x="1300" y="335"/>
                  </a:lnTo>
                  <a:lnTo>
                    <a:pt x="1304" y="357"/>
                  </a:lnTo>
                  <a:lnTo>
                    <a:pt x="1307" y="381"/>
                  </a:lnTo>
                  <a:lnTo>
                    <a:pt x="1308" y="406"/>
                  </a:lnTo>
                  <a:lnTo>
                    <a:pt x="1307" y="434"/>
                  </a:lnTo>
                  <a:lnTo>
                    <a:pt x="1304" y="460"/>
                  </a:lnTo>
                  <a:lnTo>
                    <a:pt x="1302" y="473"/>
                  </a:lnTo>
                  <a:lnTo>
                    <a:pt x="1299" y="485"/>
                  </a:lnTo>
                  <a:lnTo>
                    <a:pt x="1296" y="497"/>
                  </a:lnTo>
                  <a:lnTo>
                    <a:pt x="1292" y="509"/>
                  </a:lnTo>
                  <a:lnTo>
                    <a:pt x="1288" y="520"/>
                  </a:lnTo>
                  <a:lnTo>
                    <a:pt x="1283" y="530"/>
                  </a:lnTo>
                  <a:lnTo>
                    <a:pt x="1278" y="541"/>
                  </a:lnTo>
                  <a:lnTo>
                    <a:pt x="1272" y="551"/>
                  </a:lnTo>
                  <a:lnTo>
                    <a:pt x="1266" y="560"/>
                  </a:lnTo>
                  <a:lnTo>
                    <a:pt x="1260" y="569"/>
                  </a:lnTo>
                  <a:lnTo>
                    <a:pt x="1253" y="579"/>
                  </a:lnTo>
                  <a:lnTo>
                    <a:pt x="1245" y="587"/>
                  </a:lnTo>
                  <a:lnTo>
                    <a:pt x="1231" y="601"/>
                  </a:lnTo>
                  <a:lnTo>
                    <a:pt x="1215" y="614"/>
                  </a:lnTo>
                  <a:lnTo>
                    <a:pt x="1207" y="619"/>
                  </a:lnTo>
                  <a:lnTo>
                    <a:pt x="1198" y="624"/>
                  </a:lnTo>
                  <a:lnTo>
                    <a:pt x="1190" y="628"/>
                  </a:lnTo>
                  <a:lnTo>
                    <a:pt x="1181" y="632"/>
                  </a:lnTo>
                  <a:lnTo>
                    <a:pt x="1163" y="638"/>
                  </a:lnTo>
                  <a:lnTo>
                    <a:pt x="1144" y="643"/>
                  </a:lnTo>
                  <a:lnTo>
                    <a:pt x="1123" y="647"/>
                  </a:lnTo>
                  <a:lnTo>
                    <a:pt x="1103" y="648"/>
                  </a:lnTo>
                  <a:lnTo>
                    <a:pt x="1091" y="647"/>
                  </a:lnTo>
                  <a:lnTo>
                    <a:pt x="1079" y="646"/>
                  </a:lnTo>
                  <a:lnTo>
                    <a:pt x="1069" y="644"/>
                  </a:lnTo>
                  <a:lnTo>
                    <a:pt x="1058" y="642"/>
                  </a:lnTo>
                  <a:lnTo>
                    <a:pt x="1048" y="640"/>
                  </a:lnTo>
                  <a:lnTo>
                    <a:pt x="1038" y="637"/>
                  </a:lnTo>
                  <a:lnTo>
                    <a:pt x="1029" y="633"/>
                  </a:lnTo>
                  <a:lnTo>
                    <a:pt x="1019" y="629"/>
                  </a:lnTo>
                  <a:lnTo>
                    <a:pt x="1011" y="625"/>
                  </a:lnTo>
                  <a:lnTo>
                    <a:pt x="1003" y="620"/>
                  </a:lnTo>
                  <a:lnTo>
                    <a:pt x="996" y="614"/>
                  </a:lnTo>
                  <a:lnTo>
                    <a:pt x="989" y="607"/>
                  </a:lnTo>
                  <a:lnTo>
                    <a:pt x="981" y="600"/>
                  </a:lnTo>
                  <a:lnTo>
                    <a:pt x="975" y="593"/>
                  </a:lnTo>
                  <a:lnTo>
                    <a:pt x="969" y="585"/>
                  </a:lnTo>
                  <a:lnTo>
                    <a:pt x="964" y="577"/>
                  </a:lnTo>
                  <a:lnTo>
                    <a:pt x="964" y="820"/>
                  </a:lnTo>
                  <a:lnTo>
                    <a:pt x="883" y="820"/>
                  </a:lnTo>
                  <a:close/>
                  <a:moveTo>
                    <a:pt x="964" y="377"/>
                  </a:moveTo>
                  <a:lnTo>
                    <a:pt x="964" y="454"/>
                  </a:lnTo>
                  <a:lnTo>
                    <a:pt x="964" y="468"/>
                  </a:lnTo>
                  <a:lnTo>
                    <a:pt x="966" y="480"/>
                  </a:lnTo>
                  <a:lnTo>
                    <a:pt x="969" y="492"/>
                  </a:lnTo>
                  <a:lnTo>
                    <a:pt x="972" y="504"/>
                  </a:lnTo>
                  <a:lnTo>
                    <a:pt x="977" y="515"/>
                  </a:lnTo>
                  <a:lnTo>
                    <a:pt x="983" y="525"/>
                  </a:lnTo>
                  <a:lnTo>
                    <a:pt x="991" y="535"/>
                  </a:lnTo>
                  <a:lnTo>
                    <a:pt x="1000" y="546"/>
                  </a:lnTo>
                  <a:lnTo>
                    <a:pt x="1009" y="554"/>
                  </a:lnTo>
                  <a:lnTo>
                    <a:pt x="1018" y="562"/>
                  </a:lnTo>
                  <a:lnTo>
                    <a:pt x="1029" y="568"/>
                  </a:lnTo>
                  <a:lnTo>
                    <a:pt x="1040" y="573"/>
                  </a:lnTo>
                  <a:lnTo>
                    <a:pt x="1051" y="578"/>
                  </a:lnTo>
                  <a:lnTo>
                    <a:pt x="1064" y="581"/>
                  </a:lnTo>
                  <a:lnTo>
                    <a:pt x="1077" y="583"/>
                  </a:lnTo>
                  <a:lnTo>
                    <a:pt x="1090" y="583"/>
                  </a:lnTo>
                  <a:lnTo>
                    <a:pt x="1106" y="583"/>
                  </a:lnTo>
                  <a:lnTo>
                    <a:pt x="1120" y="580"/>
                  </a:lnTo>
                  <a:lnTo>
                    <a:pt x="1133" y="577"/>
                  </a:lnTo>
                  <a:lnTo>
                    <a:pt x="1147" y="571"/>
                  </a:lnTo>
                  <a:lnTo>
                    <a:pt x="1159" y="564"/>
                  </a:lnTo>
                  <a:lnTo>
                    <a:pt x="1170" y="556"/>
                  </a:lnTo>
                  <a:lnTo>
                    <a:pt x="1181" y="547"/>
                  </a:lnTo>
                  <a:lnTo>
                    <a:pt x="1190" y="535"/>
                  </a:lnTo>
                  <a:lnTo>
                    <a:pt x="1198" y="523"/>
                  </a:lnTo>
                  <a:lnTo>
                    <a:pt x="1205" y="510"/>
                  </a:lnTo>
                  <a:lnTo>
                    <a:pt x="1212" y="495"/>
                  </a:lnTo>
                  <a:lnTo>
                    <a:pt x="1217" y="480"/>
                  </a:lnTo>
                  <a:lnTo>
                    <a:pt x="1221" y="463"/>
                  </a:lnTo>
                  <a:lnTo>
                    <a:pt x="1224" y="447"/>
                  </a:lnTo>
                  <a:lnTo>
                    <a:pt x="1226" y="428"/>
                  </a:lnTo>
                  <a:lnTo>
                    <a:pt x="1226" y="410"/>
                  </a:lnTo>
                  <a:lnTo>
                    <a:pt x="1226" y="392"/>
                  </a:lnTo>
                  <a:lnTo>
                    <a:pt x="1224" y="376"/>
                  </a:lnTo>
                  <a:lnTo>
                    <a:pt x="1221" y="360"/>
                  </a:lnTo>
                  <a:lnTo>
                    <a:pt x="1218" y="345"/>
                  </a:lnTo>
                  <a:lnTo>
                    <a:pt x="1213" y="331"/>
                  </a:lnTo>
                  <a:lnTo>
                    <a:pt x="1206" y="317"/>
                  </a:lnTo>
                  <a:lnTo>
                    <a:pt x="1200" y="305"/>
                  </a:lnTo>
                  <a:lnTo>
                    <a:pt x="1192" y="293"/>
                  </a:lnTo>
                  <a:lnTo>
                    <a:pt x="1182" y="280"/>
                  </a:lnTo>
                  <a:lnTo>
                    <a:pt x="1172" y="271"/>
                  </a:lnTo>
                  <a:lnTo>
                    <a:pt x="1160" y="262"/>
                  </a:lnTo>
                  <a:lnTo>
                    <a:pt x="1149" y="255"/>
                  </a:lnTo>
                  <a:lnTo>
                    <a:pt x="1136" y="249"/>
                  </a:lnTo>
                  <a:lnTo>
                    <a:pt x="1122" y="245"/>
                  </a:lnTo>
                  <a:lnTo>
                    <a:pt x="1108" y="243"/>
                  </a:lnTo>
                  <a:lnTo>
                    <a:pt x="1092" y="242"/>
                  </a:lnTo>
                  <a:lnTo>
                    <a:pt x="1082" y="243"/>
                  </a:lnTo>
                  <a:lnTo>
                    <a:pt x="1072" y="244"/>
                  </a:lnTo>
                  <a:lnTo>
                    <a:pt x="1062" y="246"/>
                  </a:lnTo>
                  <a:lnTo>
                    <a:pt x="1052" y="249"/>
                  </a:lnTo>
                  <a:lnTo>
                    <a:pt x="1042" y="254"/>
                  </a:lnTo>
                  <a:lnTo>
                    <a:pt x="1033" y="258"/>
                  </a:lnTo>
                  <a:lnTo>
                    <a:pt x="1024" y="264"/>
                  </a:lnTo>
                  <a:lnTo>
                    <a:pt x="1015" y="270"/>
                  </a:lnTo>
                  <a:lnTo>
                    <a:pt x="1007" y="277"/>
                  </a:lnTo>
                  <a:lnTo>
                    <a:pt x="999" y="285"/>
                  </a:lnTo>
                  <a:lnTo>
                    <a:pt x="993" y="294"/>
                  </a:lnTo>
                  <a:lnTo>
                    <a:pt x="987" y="303"/>
                  </a:lnTo>
                  <a:lnTo>
                    <a:pt x="981" y="312"/>
                  </a:lnTo>
                  <a:lnTo>
                    <a:pt x="976" y="321"/>
                  </a:lnTo>
                  <a:lnTo>
                    <a:pt x="972" y="333"/>
                  </a:lnTo>
                  <a:lnTo>
                    <a:pt x="969" y="344"/>
                  </a:lnTo>
                  <a:lnTo>
                    <a:pt x="967" y="353"/>
                  </a:lnTo>
                  <a:lnTo>
                    <a:pt x="965" y="363"/>
                  </a:lnTo>
                  <a:lnTo>
                    <a:pt x="964" y="370"/>
                  </a:lnTo>
                  <a:lnTo>
                    <a:pt x="964" y="377"/>
                  </a:lnTo>
                  <a:close/>
                  <a:moveTo>
                    <a:pt x="1771" y="427"/>
                  </a:moveTo>
                  <a:lnTo>
                    <a:pt x="1457" y="426"/>
                  </a:lnTo>
                  <a:lnTo>
                    <a:pt x="1458" y="445"/>
                  </a:lnTo>
                  <a:lnTo>
                    <a:pt x="1460" y="463"/>
                  </a:lnTo>
                  <a:lnTo>
                    <a:pt x="1464" y="480"/>
                  </a:lnTo>
                  <a:lnTo>
                    <a:pt x="1469" y="495"/>
                  </a:lnTo>
                  <a:lnTo>
                    <a:pt x="1477" y="510"/>
                  </a:lnTo>
                  <a:lnTo>
                    <a:pt x="1484" y="523"/>
                  </a:lnTo>
                  <a:lnTo>
                    <a:pt x="1493" y="535"/>
                  </a:lnTo>
                  <a:lnTo>
                    <a:pt x="1504" y="546"/>
                  </a:lnTo>
                  <a:lnTo>
                    <a:pt x="1515" y="554"/>
                  </a:lnTo>
                  <a:lnTo>
                    <a:pt x="1526" y="562"/>
                  </a:lnTo>
                  <a:lnTo>
                    <a:pt x="1537" y="568"/>
                  </a:lnTo>
                  <a:lnTo>
                    <a:pt x="1551" y="573"/>
                  </a:lnTo>
                  <a:lnTo>
                    <a:pt x="1564" y="577"/>
                  </a:lnTo>
                  <a:lnTo>
                    <a:pt x="1578" y="580"/>
                  </a:lnTo>
                  <a:lnTo>
                    <a:pt x="1594" y="582"/>
                  </a:lnTo>
                  <a:lnTo>
                    <a:pt x="1610" y="582"/>
                  </a:lnTo>
                  <a:lnTo>
                    <a:pt x="1628" y="582"/>
                  </a:lnTo>
                  <a:lnTo>
                    <a:pt x="1644" y="581"/>
                  </a:lnTo>
                  <a:lnTo>
                    <a:pt x="1660" y="579"/>
                  </a:lnTo>
                  <a:lnTo>
                    <a:pt x="1676" y="577"/>
                  </a:lnTo>
                  <a:lnTo>
                    <a:pt x="1690" y="573"/>
                  </a:lnTo>
                  <a:lnTo>
                    <a:pt x="1706" y="569"/>
                  </a:lnTo>
                  <a:lnTo>
                    <a:pt x="1720" y="564"/>
                  </a:lnTo>
                  <a:lnTo>
                    <a:pt x="1735" y="559"/>
                  </a:lnTo>
                  <a:lnTo>
                    <a:pt x="1748" y="618"/>
                  </a:lnTo>
                  <a:lnTo>
                    <a:pt x="1733" y="624"/>
                  </a:lnTo>
                  <a:lnTo>
                    <a:pt x="1715" y="630"/>
                  </a:lnTo>
                  <a:lnTo>
                    <a:pt x="1698" y="635"/>
                  </a:lnTo>
                  <a:lnTo>
                    <a:pt x="1680" y="639"/>
                  </a:lnTo>
                  <a:lnTo>
                    <a:pt x="1661" y="642"/>
                  </a:lnTo>
                  <a:lnTo>
                    <a:pt x="1641" y="644"/>
                  </a:lnTo>
                  <a:lnTo>
                    <a:pt x="1621" y="646"/>
                  </a:lnTo>
                  <a:lnTo>
                    <a:pt x="1599" y="647"/>
                  </a:lnTo>
                  <a:lnTo>
                    <a:pt x="1574" y="646"/>
                  </a:lnTo>
                  <a:lnTo>
                    <a:pt x="1551" y="642"/>
                  </a:lnTo>
                  <a:lnTo>
                    <a:pt x="1539" y="640"/>
                  </a:lnTo>
                  <a:lnTo>
                    <a:pt x="1528" y="637"/>
                  </a:lnTo>
                  <a:lnTo>
                    <a:pt x="1518" y="634"/>
                  </a:lnTo>
                  <a:lnTo>
                    <a:pt x="1507" y="631"/>
                  </a:lnTo>
                  <a:lnTo>
                    <a:pt x="1497" y="627"/>
                  </a:lnTo>
                  <a:lnTo>
                    <a:pt x="1488" y="622"/>
                  </a:lnTo>
                  <a:lnTo>
                    <a:pt x="1479" y="617"/>
                  </a:lnTo>
                  <a:lnTo>
                    <a:pt x="1469" y="612"/>
                  </a:lnTo>
                  <a:lnTo>
                    <a:pt x="1461" y="605"/>
                  </a:lnTo>
                  <a:lnTo>
                    <a:pt x="1453" y="598"/>
                  </a:lnTo>
                  <a:lnTo>
                    <a:pt x="1445" y="592"/>
                  </a:lnTo>
                  <a:lnTo>
                    <a:pt x="1438" y="584"/>
                  </a:lnTo>
                  <a:lnTo>
                    <a:pt x="1430" y="576"/>
                  </a:lnTo>
                  <a:lnTo>
                    <a:pt x="1423" y="567"/>
                  </a:lnTo>
                  <a:lnTo>
                    <a:pt x="1417" y="559"/>
                  </a:lnTo>
                  <a:lnTo>
                    <a:pt x="1412" y="551"/>
                  </a:lnTo>
                  <a:lnTo>
                    <a:pt x="1406" y="542"/>
                  </a:lnTo>
                  <a:lnTo>
                    <a:pt x="1402" y="531"/>
                  </a:lnTo>
                  <a:lnTo>
                    <a:pt x="1397" y="522"/>
                  </a:lnTo>
                  <a:lnTo>
                    <a:pt x="1393" y="512"/>
                  </a:lnTo>
                  <a:lnTo>
                    <a:pt x="1389" y="501"/>
                  </a:lnTo>
                  <a:lnTo>
                    <a:pt x="1386" y="490"/>
                  </a:lnTo>
                  <a:lnTo>
                    <a:pt x="1384" y="480"/>
                  </a:lnTo>
                  <a:lnTo>
                    <a:pt x="1382" y="469"/>
                  </a:lnTo>
                  <a:lnTo>
                    <a:pt x="1379" y="445"/>
                  </a:lnTo>
                  <a:lnTo>
                    <a:pt x="1378" y="419"/>
                  </a:lnTo>
                  <a:lnTo>
                    <a:pt x="1379" y="394"/>
                  </a:lnTo>
                  <a:lnTo>
                    <a:pt x="1382" y="370"/>
                  </a:lnTo>
                  <a:lnTo>
                    <a:pt x="1386" y="346"/>
                  </a:lnTo>
                  <a:lnTo>
                    <a:pt x="1392" y="324"/>
                  </a:lnTo>
                  <a:lnTo>
                    <a:pt x="1397" y="313"/>
                  </a:lnTo>
                  <a:lnTo>
                    <a:pt x="1401" y="303"/>
                  </a:lnTo>
                  <a:lnTo>
                    <a:pt x="1406" y="293"/>
                  </a:lnTo>
                  <a:lnTo>
                    <a:pt x="1411" y="282"/>
                  </a:lnTo>
                  <a:lnTo>
                    <a:pt x="1416" y="273"/>
                  </a:lnTo>
                  <a:lnTo>
                    <a:pt x="1422" y="264"/>
                  </a:lnTo>
                  <a:lnTo>
                    <a:pt x="1428" y="255"/>
                  </a:lnTo>
                  <a:lnTo>
                    <a:pt x="1436" y="246"/>
                  </a:lnTo>
                  <a:lnTo>
                    <a:pt x="1443" y="238"/>
                  </a:lnTo>
                  <a:lnTo>
                    <a:pt x="1451" y="230"/>
                  </a:lnTo>
                  <a:lnTo>
                    <a:pt x="1458" y="223"/>
                  </a:lnTo>
                  <a:lnTo>
                    <a:pt x="1466" y="217"/>
                  </a:lnTo>
                  <a:lnTo>
                    <a:pt x="1476" y="210"/>
                  </a:lnTo>
                  <a:lnTo>
                    <a:pt x="1484" y="204"/>
                  </a:lnTo>
                  <a:lnTo>
                    <a:pt x="1493" y="199"/>
                  </a:lnTo>
                  <a:lnTo>
                    <a:pt x="1502" y="195"/>
                  </a:lnTo>
                  <a:lnTo>
                    <a:pt x="1513" y="191"/>
                  </a:lnTo>
                  <a:lnTo>
                    <a:pt x="1522" y="187"/>
                  </a:lnTo>
                  <a:lnTo>
                    <a:pt x="1532" y="185"/>
                  </a:lnTo>
                  <a:lnTo>
                    <a:pt x="1543" y="182"/>
                  </a:lnTo>
                  <a:lnTo>
                    <a:pt x="1554" y="179"/>
                  </a:lnTo>
                  <a:lnTo>
                    <a:pt x="1565" y="178"/>
                  </a:lnTo>
                  <a:lnTo>
                    <a:pt x="1576" y="177"/>
                  </a:lnTo>
                  <a:lnTo>
                    <a:pt x="1589" y="177"/>
                  </a:lnTo>
                  <a:lnTo>
                    <a:pt x="1601" y="177"/>
                  </a:lnTo>
                  <a:lnTo>
                    <a:pt x="1612" y="178"/>
                  </a:lnTo>
                  <a:lnTo>
                    <a:pt x="1624" y="181"/>
                  </a:lnTo>
                  <a:lnTo>
                    <a:pt x="1635" y="183"/>
                  </a:lnTo>
                  <a:lnTo>
                    <a:pt x="1645" y="185"/>
                  </a:lnTo>
                  <a:lnTo>
                    <a:pt x="1655" y="188"/>
                  </a:lnTo>
                  <a:lnTo>
                    <a:pt x="1665" y="192"/>
                  </a:lnTo>
                  <a:lnTo>
                    <a:pt x="1675" y="196"/>
                  </a:lnTo>
                  <a:lnTo>
                    <a:pt x="1683" y="201"/>
                  </a:lnTo>
                  <a:lnTo>
                    <a:pt x="1692" y="206"/>
                  </a:lnTo>
                  <a:lnTo>
                    <a:pt x="1701" y="212"/>
                  </a:lnTo>
                  <a:lnTo>
                    <a:pt x="1708" y="220"/>
                  </a:lnTo>
                  <a:lnTo>
                    <a:pt x="1716" y="227"/>
                  </a:lnTo>
                  <a:lnTo>
                    <a:pt x="1723" y="234"/>
                  </a:lnTo>
                  <a:lnTo>
                    <a:pt x="1729" y="242"/>
                  </a:lnTo>
                  <a:lnTo>
                    <a:pt x="1736" y="251"/>
                  </a:lnTo>
                  <a:lnTo>
                    <a:pt x="1745" y="266"/>
                  </a:lnTo>
                  <a:lnTo>
                    <a:pt x="1753" y="281"/>
                  </a:lnTo>
                  <a:lnTo>
                    <a:pt x="1759" y="298"/>
                  </a:lnTo>
                  <a:lnTo>
                    <a:pt x="1764" y="314"/>
                  </a:lnTo>
                  <a:lnTo>
                    <a:pt x="1768" y="332"/>
                  </a:lnTo>
                  <a:lnTo>
                    <a:pt x="1772" y="349"/>
                  </a:lnTo>
                  <a:lnTo>
                    <a:pt x="1774" y="369"/>
                  </a:lnTo>
                  <a:lnTo>
                    <a:pt x="1774" y="388"/>
                  </a:lnTo>
                  <a:lnTo>
                    <a:pt x="1774" y="400"/>
                  </a:lnTo>
                  <a:lnTo>
                    <a:pt x="1773" y="410"/>
                  </a:lnTo>
                  <a:lnTo>
                    <a:pt x="1772" y="419"/>
                  </a:lnTo>
                  <a:lnTo>
                    <a:pt x="1771" y="427"/>
                  </a:lnTo>
                  <a:close/>
                  <a:moveTo>
                    <a:pt x="1457" y="368"/>
                  </a:moveTo>
                  <a:lnTo>
                    <a:pt x="1696" y="368"/>
                  </a:lnTo>
                  <a:lnTo>
                    <a:pt x="1696" y="355"/>
                  </a:lnTo>
                  <a:lnTo>
                    <a:pt x="1694" y="344"/>
                  </a:lnTo>
                  <a:lnTo>
                    <a:pt x="1692" y="332"/>
                  </a:lnTo>
                  <a:lnTo>
                    <a:pt x="1690" y="321"/>
                  </a:lnTo>
                  <a:lnTo>
                    <a:pt x="1687" y="311"/>
                  </a:lnTo>
                  <a:lnTo>
                    <a:pt x="1683" y="301"/>
                  </a:lnTo>
                  <a:lnTo>
                    <a:pt x="1678" y="292"/>
                  </a:lnTo>
                  <a:lnTo>
                    <a:pt x="1673" y="282"/>
                  </a:lnTo>
                  <a:lnTo>
                    <a:pt x="1666" y="271"/>
                  </a:lnTo>
                  <a:lnTo>
                    <a:pt x="1656" y="262"/>
                  </a:lnTo>
                  <a:lnTo>
                    <a:pt x="1646" y="254"/>
                  </a:lnTo>
                  <a:lnTo>
                    <a:pt x="1636" y="247"/>
                  </a:lnTo>
                  <a:lnTo>
                    <a:pt x="1624" y="242"/>
                  </a:lnTo>
                  <a:lnTo>
                    <a:pt x="1611" y="239"/>
                  </a:lnTo>
                  <a:lnTo>
                    <a:pt x="1597" y="237"/>
                  </a:lnTo>
                  <a:lnTo>
                    <a:pt x="1583" y="236"/>
                  </a:lnTo>
                  <a:lnTo>
                    <a:pt x="1568" y="237"/>
                  </a:lnTo>
                  <a:lnTo>
                    <a:pt x="1555" y="239"/>
                  </a:lnTo>
                  <a:lnTo>
                    <a:pt x="1542" y="242"/>
                  </a:lnTo>
                  <a:lnTo>
                    <a:pt x="1531" y="247"/>
                  </a:lnTo>
                  <a:lnTo>
                    <a:pt x="1520" y="254"/>
                  </a:lnTo>
                  <a:lnTo>
                    <a:pt x="1510" y="261"/>
                  </a:lnTo>
                  <a:lnTo>
                    <a:pt x="1500" y="270"/>
                  </a:lnTo>
                  <a:lnTo>
                    <a:pt x="1491" y="280"/>
                  </a:lnTo>
                  <a:lnTo>
                    <a:pt x="1485" y="290"/>
                  </a:lnTo>
                  <a:lnTo>
                    <a:pt x="1479" y="300"/>
                  </a:lnTo>
                  <a:lnTo>
                    <a:pt x="1474" y="310"/>
                  </a:lnTo>
                  <a:lnTo>
                    <a:pt x="1468" y="320"/>
                  </a:lnTo>
                  <a:lnTo>
                    <a:pt x="1464" y="332"/>
                  </a:lnTo>
                  <a:lnTo>
                    <a:pt x="1461" y="343"/>
                  </a:lnTo>
                  <a:lnTo>
                    <a:pt x="1459" y="355"/>
                  </a:lnTo>
                  <a:lnTo>
                    <a:pt x="1457" y="368"/>
                  </a:lnTo>
                  <a:close/>
                  <a:moveTo>
                    <a:pt x="1875" y="637"/>
                  </a:moveTo>
                  <a:lnTo>
                    <a:pt x="1875" y="328"/>
                  </a:lnTo>
                  <a:lnTo>
                    <a:pt x="1875" y="291"/>
                  </a:lnTo>
                  <a:lnTo>
                    <a:pt x="1874" y="256"/>
                  </a:lnTo>
                  <a:lnTo>
                    <a:pt x="1873" y="221"/>
                  </a:lnTo>
                  <a:lnTo>
                    <a:pt x="1872" y="188"/>
                  </a:lnTo>
                  <a:lnTo>
                    <a:pt x="1944" y="188"/>
                  </a:lnTo>
                  <a:lnTo>
                    <a:pt x="1946" y="276"/>
                  </a:lnTo>
                  <a:lnTo>
                    <a:pt x="1950" y="276"/>
                  </a:lnTo>
                  <a:lnTo>
                    <a:pt x="1954" y="265"/>
                  </a:lnTo>
                  <a:lnTo>
                    <a:pt x="1959" y="255"/>
                  </a:lnTo>
                  <a:lnTo>
                    <a:pt x="1964" y="245"/>
                  </a:lnTo>
                  <a:lnTo>
                    <a:pt x="1970" y="236"/>
                  </a:lnTo>
                  <a:lnTo>
                    <a:pt x="1976" y="227"/>
                  </a:lnTo>
                  <a:lnTo>
                    <a:pt x="1983" y="219"/>
                  </a:lnTo>
                  <a:lnTo>
                    <a:pt x="1991" y="211"/>
                  </a:lnTo>
                  <a:lnTo>
                    <a:pt x="2000" y="204"/>
                  </a:lnTo>
                  <a:lnTo>
                    <a:pt x="2008" y="198"/>
                  </a:lnTo>
                  <a:lnTo>
                    <a:pt x="2017" y="193"/>
                  </a:lnTo>
                  <a:lnTo>
                    <a:pt x="2026" y="188"/>
                  </a:lnTo>
                  <a:lnTo>
                    <a:pt x="2036" y="185"/>
                  </a:lnTo>
                  <a:lnTo>
                    <a:pt x="2045" y="182"/>
                  </a:lnTo>
                  <a:lnTo>
                    <a:pt x="2054" y="179"/>
                  </a:lnTo>
                  <a:lnTo>
                    <a:pt x="2064" y="177"/>
                  </a:lnTo>
                  <a:lnTo>
                    <a:pt x="2075" y="177"/>
                  </a:lnTo>
                  <a:lnTo>
                    <a:pt x="2087" y="178"/>
                  </a:lnTo>
                  <a:lnTo>
                    <a:pt x="2097" y="181"/>
                  </a:lnTo>
                  <a:lnTo>
                    <a:pt x="2097" y="258"/>
                  </a:lnTo>
                  <a:lnTo>
                    <a:pt x="2084" y="256"/>
                  </a:lnTo>
                  <a:lnTo>
                    <a:pt x="2069" y="255"/>
                  </a:lnTo>
                  <a:lnTo>
                    <a:pt x="2055" y="256"/>
                  </a:lnTo>
                  <a:lnTo>
                    <a:pt x="2043" y="258"/>
                  </a:lnTo>
                  <a:lnTo>
                    <a:pt x="2032" y="261"/>
                  </a:lnTo>
                  <a:lnTo>
                    <a:pt x="2020" y="266"/>
                  </a:lnTo>
                  <a:lnTo>
                    <a:pt x="2010" y="272"/>
                  </a:lnTo>
                  <a:lnTo>
                    <a:pt x="2000" y="280"/>
                  </a:lnTo>
                  <a:lnTo>
                    <a:pt x="1990" y="290"/>
                  </a:lnTo>
                  <a:lnTo>
                    <a:pt x="1982" y="300"/>
                  </a:lnTo>
                  <a:lnTo>
                    <a:pt x="1976" y="310"/>
                  </a:lnTo>
                  <a:lnTo>
                    <a:pt x="1971" y="321"/>
                  </a:lnTo>
                  <a:lnTo>
                    <a:pt x="1966" y="333"/>
                  </a:lnTo>
                  <a:lnTo>
                    <a:pt x="1963" y="344"/>
                  </a:lnTo>
                  <a:lnTo>
                    <a:pt x="1960" y="356"/>
                  </a:lnTo>
                  <a:lnTo>
                    <a:pt x="1958" y="370"/>
                  </a:lnTo>
                  <a:lnTo>
                    <a:pt x="1957" y="383"/>
                  </a:lnTo>
                  <a:lnTo>
                    <a:pt x="1955" y="398"/>
                  </a:lnTo>
                  <a:lnTo>
                    <a:pt x="1955" y="637"/>
                  </a:lnTo>
                  <a:lnTo>
                    <a:pt x="1875" y="637"/>
                  </a:lnTo>
                  <a:close/>
                  <a:moveTo>
                    <a:pt x="2260" y="637"/>
                  </a:moveTo>
                  <a:lnTo>
                    <a:pt x="2178" y="637"/>
                  </a:lnTo>
                  <a:lnTo>
                    <a:pt x="2178" y="188"/>
                  </a:lnTo>
                  <a:lnTo>
                    <a:pt x="2260" y="188"/>
                  </a:lnTo>
                  <a:lnTo>
                    <a:pt x="2260" y="637"/>
                  </a:lnTo>
                  <a:close/>
                  <a:moveTo>
                    <a:pt x="2219" y="105"/>
                  </a:moveTo>
                  <a:lnTo>
                    <a:pt x="2217" y="105"/>
                  </a:lnTo>
                  <a:lnTo>
                    <a:pt x="2206" y="104"/>
                  </a:lnTo>
                  <a:lnTo>
                    <a:pt x="2197" y="101"/>
                  </a:lnTo>
                  <a:lnTo>
                    <a:pt x="2193" y="99"/>
                  </a:lnTo>
                  <a:lnTo>
                    <a:pt x="2189" y="96"/>
                  </a:lnTo>
                  <a:lnTo>
                    <a:pt x="2185" y="93"/>
                  </a:lnTo>
                  <a:lnTo>
                    <a:pt x="2181" y="90"/>
                  </a:lnTo>
                  <a:lnTo>
                    <a:pt x="2174" y="82"/>
                  </a:lnTo>
                  <a:lnTo>
                    <a:pt x="2170" y="72"/>
                  </a:lnTo>
                  <a:lnTo>
                    <a:pt x="2167" y="63"/>
                  </a:lnTo>
                  <a:lnTo>
                    <a:pt x="2166" y="52"/>
                  </a:lnTo>
                  <a:lnTo>
                    <a:pt x="2167" y="42"/>
                  </a:lnTo>
                  <a:lnTo>
                    <a:pt x="2170" y="32"/>
                  </a:lnTo>
                  <a:lnTo>
                    <a:pt x="2174" y="23"/>
                  </a:lnTo>
                  <a:lnTo>
                    <a:pt x="2182" y="16"/>
                  </a:lnTo>
                  <a:lnTo>
                    <a:pt x="2185" y="12"/>
                  </a:lnTo>
                  <a:lnTo>
                    <a:pt x="2189" y="9"/>
                  </a:lnTo>
                  <a:lnTo>
                    <a:pt x="2194" y="6"/>
                  </a:lnTo>
                  <a:lnTo>
                    <a:pt x="2198" y="4"/>
                  </a:lnTo>
                  <a:lnTo>
                    <a:pt x="2208" y="2"/>
                  </a:lnTo>
                  <a:lnTo>
                    <a:pt x="2220" y="0"/>
                  </a:lnTo>
                  <a:lnTo>
                    <a:pt x="2230" y="2"/>
                  </a:lnTo>
                  <a:lnTo>
                    <a:pt x="2240" y="4"/>
                  </a:lnTo>
                  <a:lnTo>
                    <a:pt x="2244" y="6"/>
                  </a:lnTo>
                  <a:lnTo>
                    <a:pt x="2249" y="9"/>
                  </a:lnTo>
                  <a:lnTo>
                    <a:pt x="2253" y="12"/>
                  </a:lnTo>
                  <a:lnTo>
                    <a:pt x="2257" y="15"/>
                  </a:lnTo>
                  <a:lnTo>
                    <a:pt x="2263" y="23"/>
                  </a:lnTo>
                  <a:lnTo>
                    <a:pt x="2268" y="31"/>
                  </a:lnTo>
                  <a:lnTo>
                    <a:pt x="2270" y="42"/>
                  </a:lnTo>
                  <a:lnTo>
                    <a:pt x="2271" y="52"/>
                  </a:lnTo>
                  <a:lnTo>
                    <a:pt x="2270" y="63"/>
                  </a:lnTo>
                  <a:lnTo>
                    <a:pt x="2268" y="72"/>
                  </a:lnTo>
                  <a:lnTo>
                    <a:pt x="2263" y="82"/>
                  </a:lnTo>
                  <a:lnTo>
                    <a:pt x="2257" y="90"/>
                  </a:lnTo>
                  <a:lnTo>
                    <a:pt x="2253" y="93"/>
                  </a:lnTo>
                  <a:lnTo>
                    <a:pt x="2249" y="96"/>
                  </a:lnTo>
                  <a:lnTo>
                    <a:pt x="2244" y="99"/>
                  </a:lnTo>
                  <a:lnTo>
                    <a:pt x="2240" y="101"/>
                  </a:lnTo>
                  <a:lnTo>
                    <a:pt x="2235" y="103"/>
                  </a:lnTo>
                  <a:lnTo>
                    <a:pt x="2230" y="104"/>
                  </a:lnTo>
                  <a:lnTo>
                    <a:pt x="2224" y="104"/>
                  </a:lnTo>
                  <a:lnTo>
                    <a:pt x="2219" y="105"/>
                  </a:lnTo>
                  <a:close/>
                  <a:moveTo>
                    <a:pt x="2755" y="427"/>
                  </a:moveTo>
                  <a:lnTo>
                    <a:pt x="2441" y="426"/>
                  </a:lnTo>
                  <a:lnTo>
                    <a:pt x="2443" y="445"/>
                  </a:lnTo>
                  <a:lnTo>
                    <a:pt x="2446" y="463"/>
                  </a:lnTo>
                  <a:lnTo>
                    <a:pt x="2449" y="480"/>
                  </a:lnTo>
                  <a:lnTo>
                    <a:pt x="2454" y="495"/>
                  </a:lnTo>
                  <a:lnTo>
                    <a:pt x="2461" y="510"/>
                  </a:lnTo>
                  <a:lnTo>
                    <a:pt x="2469" y="523"/>
                  </a:lnTo>
                  <a:lnTo>
                    <a:pt x="2478" y="535"/>
                  </a:lnTo>
                  <a:lnTo>
                    <a:pt x="2489" y="546"/>
                  </a:lnTo>
                  <a:lnTo>
                    <a:pt x="2499" y="554"/>
                  </a:lnTo>
                  <a:lnTo>
                    <a:pt x="2510" y="562"/>
                  </a:lnTo>
                  <a:lnTo>
                    <a:pt x="2523" y="568"/>
                  </a:lnTo>
                  <a:lnTo>
                    <a:pt x="2535" y="573"/>
                  </a:lnTo>
                  <a:lnTo>
                    <a:pt x="2548" y="577"/>
                  </a:lnTo>
                  <a:lnTo>
                    <a:pt x="2564" y="580"/>
                  </a:lnTo>
                  <a:lnTo>
                    <a:pt x="2579" y="582"/>
                  </a:lnTo>
                  <a:lnTo>
                    <a:pt x="2595" y="582"/>
                  </a:lnTo>
                  <a:lnTo>
                    <a:pt x="2612" y="582"/>
                  </a:lnTo>
                  <a:lnTo>
                    <a:pt x="2628" y="581"/>
                  </a:lnTo>
                  <a:lnTo>
                    <a:pt x="2644" y="579"/>
                  </a:lnTo>
                  <a:lnTo>
                    <a:pt x="2660" y="577"/>
                  </a:lnTo>
                  <a:lnTo>
                    <a:pt x="2676" y="573"/>
                  </a:lnTo>
                  <a:lnTo>
                    <a:pt x="2690" y="569"/>
                  </a:lnTo>
                  <a:lnTo>
                    <a:pt x="2705" y="564"/>
                  </a:lnTo>
                  <a:lnTo>
                    <a:pt x="2719" y="559"/>
                  </a:lnTo>
                  <a:lnTo>
                    <a:pt x="2732" y="618"/>
                  </a:lnTo>
                  <a:lnTo>
                    <a:pt x="2717" y="624"/>
                  </a:lnTo>
                  <a:lnTo>
                    <a:pt x="2700" y="630"/>
                  </a:lnTo>
                  <a:lnTo>
                    <a:pt x="2683" y="635"/>
                  </a:lnTo>
                  <a:lnTo>
                    <a:pt x="2664" y="639"/>
                  </a:lnTo>
                  <a:lnTo>
                    <a:pt x="2645" y="642"/>
                  </a:lnTo>
                  <a:lnTo>
                    <a:pt x="2625" y="644"/>
                  </a:lnTo>
                  <a:lnTo>
                    <a:pt x="2605" y="646"/>
                  </a:lnTo>
                  <a:lnTo>
                    <a:pt x="2583" y="647"/>
                  </a:lnTo>
                  <a:lnTo>
                    <a:pt x="2559" y="646"/>
                  </a:lnTo>
                  <a:lnTo>
                    <a:pt x="2535" y="642"/>
                  </a:lnTo>
                  <a:lnTo>
                    <a:pt x="2524" y="640"/>
                  </a:lnTo>
                  <a:lnTo>
                    <a:pt x="2512" y="637"/>
                  </a:lnTo>
                  <a:lnTo>
                    <a:pt x="2502" y="634"/>
                  </a:lnTo>
                  <a:lnTo>
                    <a:pt x="2492" y="631"/>
                  </a:lnTo>
                  <a:lnTo>
                    <a:pt x="2483" y="627"/>
                  </a:lnTo>
                  <a:lnTo>
                    <a:pt x="2472" y="622"/>
                  </a:lnTo>
                  <a:lnTo>
                    <a:pt x="2463" y="617"/>
                  </a:lnTo>
                  <a:lnTo>
                    <a:pt x="2455" y="612"/>
                  </a:lnTo>
                  <a:lnTo>
                    <a:pt x="2446" y="605"/>
                  </a:lnTo>
                  <a:lnTo>
                    <a:pt x="2437" y="598"/>
                  </a:lnTo>
                  <a:lnTo>
                    <a:pt x="2429" y="592"/>
                  </a:lnTo>
                  <a:lnTo>
                    <a:pt x="2422" y="584"/>
                  </a:lnTo>
                  <a:lnTo>
                    <a:pt x="2415" y="576"/>
                  </a:lnTo>
                  <a:lnTo>
                    <a:pt x="2409" y="567"/>
                  </a:lnTo>
                  <a:lnTo>
                    <a:pt x="2401" y="559"/>
                  </a:lnTo>
                  <a:lnTo>
                    <a:pt x="2396" y="551"/>
                  </a:lnTo>
                  <a:lnTo>
                    <a:pt x="2391" y="542"/>
                  </a:lnTo>
                  <a:lnTo>
                    <a:pt x="2386" y="531"/>
                  </a:lnTo>
                  <a:lnTo>
                    <a:pt x="2382" y="522"/>
                  </a:lnTo>
                  <a:lnTo>
                    <a:pt x="2378" y="512"/>
                  </a:lnTo>
                  <a:lnTo>
                    <a:pt x="2374" y="501"/>
                  </a:lnTo>
                  <a:lnTo>
                    <a:pt x="2371" y="490"/>
                  </a:lnTo>
                  <a:lnTo>
                    <a:pt x="2369" y="480"/>
                  </a:lnTo>
                  <a:lnTo>
                    <a:pt x="2366" y="469"/>
                  </a:lnTo>
                  <a:lnTo>
                    <a:pt x="2363" y="445"/>
                  </a:lnTo>
                  <a:lnTo>
                    <a:pt x="2362" y="419"/>
                  </a:lnTo>
                  <a:lnTo>
                    <a:pt x="2363" y="394"/>
                  </a:lnTo>
                  <a:lnTo>
                    <a:pt x="2366" y="370"/>
                  </a:lnTo>
                  <a:lnTo>
                    <a:pt x="2371" y="346"/>
                  </a:lnTo>
                  <a:lnTo>
                    <a:pt x="2377" y="324"/>
                  </a:lnTo>
                  <a:lnTo>
                    <a:pt x="2381" y="313"/>
                  </a:lnTo>
                  <a:lnTo>
                    <a:pt x="2385" y="303"/>
                  </a:lnTo>
                  <a:lnTo>
                    <a:pt x="2390" y="293"/>
                  </a:lnTo>
                  <a:lnTo>
                    <a:pt x="2395" y="282"/>
                  </a:lnTo>
                  <a:lnTo>
                    <a:pt x="2400" y="273"/>
                  </a:lnTo>
                  <a:lnTo>
                    <a:pt x="2407" y="264"/>
                  </a:lnTo>
                  <a:lnTo>
                    <a:pt x="2414" y="255"/>
                  </a:lnTo>
                  <a:lnTo>
                    <a:pt x="2420" y="246"/>
                  </a:lnTo>
                  <a:lnTo>
                    <a:pt x="2427" y="238"/>
                  </a:lnTo>
                  <a:lnTo>
                    <a:pt x="2435" y="230"/>
                  </a:lnTo>
                  <a:lnTo>
                    <a:pt x="2444" y="223"/>
                  </a:lnTo>
                  <a:lnTo>
                    <a:pt x="2452" y="217"/>
                  </a:lnTo>
                  <a:lnTo>
                    <a:pt x="2460" y="210"/>
                  </a:lnTo>
                  <a:lnTo>
                    <a:pt x="2468" y="204"/>
                  </a:lnTo>
                  <a:lnTo>
                    <a:pt x="2477" y="199"/>
                  </a:lnTo>
                  <a:lnTo>
                    <a:pt x="2487" y="195"/>
                  </a:lnTo>
                  <a:lnTo>
                    <a:pt x="2497" y="191"/>
                  </a:lnTo>
                  <a:lnTo>
                    <a:pt x="2507" y="187"/>
                  </a:lnTo>
                  <a:lnTo>
                    <a:pt x="2518" y="185"/>
                  </a:lnTo>
                  <a:lnTo>
                    <a:pt x="2528" y="182"/>
                  </a:lnTo>
                  <a:lnTo>
                    <a:pt x="2539" y="179"/>
                  </a:lnTo>
                  <a:lnTo>
                    <a:pt x="2549" y="178"/>
                  </a:lnTo>
                  <a:lnTo>
                    <a:pt x="2562" y="177"/>
                  </a:lnTo>
                  <a:lnTo>
                    <a:pt x="2573" y="177"/>
                  </a:lnTo>
                  <a:lnTo>
                    <a:pt x="2585" y="177"/>
                  </a:lnTo>
                  <a:lnTo>
                    <a:pt x="2597" y="178"/>
                  </a:lnTo>
                  <a:lnTo>
                    <a:pt x="2608" y="181"/>
                  </a:lnTo>
                  <a:lnTo>
                    <a:pt x="2619" y="183"/>
                  </a:lnTo>
                  <a:lnTo>
                    <a:pt x="2630" y="185"/>
                  </a:lnTo>
                  <a:lnTo>
                    <a:pt x="2640" y="188"/>
                  </a:lnTo>
                  <a:lnTo>
                    <a:pt x="2650" y="192"/>
                  </a:lnTo>
                  <a:lnTo>
                    <a:pt x="2659" y="196"/>
                  </a:lnTo>
                  <a:lnTo>
                    <a:pt x="2669" y="201"/>
                  </a:lnTo>
                  <a:lnTo>
                    <a:pt x="2677" y="206"/>
                  </a:lnTo>
                  <a:lnTo>
                    <a:pt x="2685" y="212"/>
                  </a:lnTo>
                  <a:lnTo>
                    <a:pt x="2693" y="220"/>
                  </a:lnTo>
                  <a:lnTo>
                    <a:pt x="2700" y="227"/>
                  </a:lnTo>
                  <a:lnTo>
                    <a:pt x="2708" y="234"/>
                  </a:lnTo>
                  <a:lnTo>
                    <a:pt x="2714" y="242"/>
                  </a:lnTo>
                  <a:lnTo>
                    <a:pt x="2721" y="251"/>
                  </a:lnTo>
                  <a:lnTo>
                    <a:pt x="2729" y="266"/>
                  </a:lnTo>
                  <a:lnTo>
                    <a:pt x="2737" y="281"/>
                  </a:lnTo>
                  <a:lnTo>
                    <a:pt x="2744" y="298"/>
                  </a:lnTo>
                  <a:lnTo>
                    <a:pt x="2749" y="314"/>
                  </a:lnTo>
                  <a:lnTo>
                    <a:pt x="2753" y="332"/>
                  </a:lnTo>
                  <a:lnTo>
                    <a:pt x="2756" y="349"/>
                  </a:lnTo>
                  <a:lnTo>
                    <a:pt x="2758" y="369"/>
                  </a:lnTo>
                  <a:lnTo>
                    <a:pt x="2759" y="388"/>
                  </a:lnTo>
                  <a:lnTo>
                    <a:pt x="2758" y="400"/>
                  </a:lnTo>
                  <a:lnTo>
                    <a:pt x="2758" y="410"/>
                  </a:lnTo>
                  <a:lnTo>
                    <a:pt x="2757" y="419"/>
                  </a:lnTo>
                  <a:lnTo>
                    <a:pt x="2755" y="427"/>
                  </a:lnTo>
                  <a:close/>
                  <a:moveTo>
                    <a:pt x="2441" y="368"/>
                  </a:moveTo>
                  <a:lnTo>
                    <a:pt x="2680" y="368"/>
                  </a:lnTo>
                  <a:lnTo>
                    <a:pt x="2680" y="355"/>
                  </a:lnTo>
                  <a:lnTo>
                    <a:pt x="2679" y="344"/>
                  </a:lnTo>
                  <a:lnTo>
                    <a:pt x="2677" y="332"/>
                  </a:lnTo>
                  <a:lnTo>
                    <a:pt x="2675" y="321"/>
                  </a:lnTo>
                  <a:lnTo>
                    <a:pt x="2672" y="311"/>
                  </a:lnTo>
                  <a:lnTo>
                    <a:pt x="2668" y="301"/>
                  </a:lnTo>
                  <a:lnTo>
                    <a:pt x="2663" y="292"/>
                  </a:lnTo>
                  <a:lnTo>
                    <a:pt x="2657" y="282"/>
                  </a:lnTo>
                  <a:lnTo>
                    <a:pt x="2650" y="271"/>
                  </a:lnTo>
                  <a:lnTo>
                    <a:pt x="2641" y="262"/>
                  </a:lnTo>
                  <a:lnTo>
                    <a:pt x="2632" y="254"/>
                  </a:lnTo>
                  <a:lnTo>
                    <a:pt x="2620" y="247"/>
                  </a:lnTo>
                  <a:lnTo>
                    <a:pt x="2609" y="242"/>
                  </a:lnTo>
                  <a:lnTo>
                    <a:pt x="2596" y="239"/>
                  </a:lnTo>
                  <a:lnTo>
                    <a:pt x="2581" y="237"/>
                  </a:lnTo>
                  <a:lnTo>
                    <a:pt x="2567" y="236"/>
                  </a:lnTo>
                  <a:lnTo>
                    <a:pt x="2552" y="237"/>
                  </a:lnTo>
                  <a:lnTo>
                    <a:pt x="2540" y="239"/>
                  </a:lnTo>
                  <a:lnTo>
                    <a:pt x="2528" y="242"/>
                  </a:lnTo>
                  <a:lnTo>
                    <a:pt x="2515" y="247"/>
                  </a:lnTo>
                  <a:lnTo>
                    <a:pt x="2504" y="254"/>
                  </a:lnTo>
                  <a:lnTo>
                    <a:pt x="2494" y="261"/>
                  </a:lnTo>
                  <a:lnTo>
                    <a:pt x="2485" y="270"/>
                  </a:lnTo>
                  <a:lnTo>
                    <a:pt x="2475" y="280"/>
                  </a:lnTo>
                  <a:lnTo>
                    <a:pt x="2469" y="290"/>
                  </a:lnTo>
                  <a:lnTo>
                    <a:pt x="2463" y="300"/>
                  </a:lnTo>
                  <a:lnTo>
                    <a:pt x="2458" y="310"/>
                  </a:lnTo>
                  <a:lnTo>
                    <a:pt x="2454" y="320"/>
                  </a:lnTo>
                  <a:lnTo>
                    <a:pt x="2450" y="332"/>
                  </a:lnTo>
                  <a:lnTo>
                    <a:pt x="2446" y="343"/>
                  </a:lnTo>
                  <a:lnTo>
                    <a:pt x="2444" y="355"/>
                  </a:lnTo>
                  <a:lnTo>
                    <a:pt x="2441" y="368"/>
                  </a:lnTo>
                  <a:close/>
                  <a:moveTo>
                    <a:pt x="2860" y="637"/>
                  </a:moveTo>
                  <a:lnTo>
                    <a:pt x="2860" y="309"/>
                  </a:lnTo>
                  <a:lnTo>
                    <a:pt x="2860" y="280"/>
                  </a:lnTo>
                  <a:lnTo>
                    <a:pt x="2859" y="250"/>
                  </a:lnTo>
                  <a:lnTo>
                    <a:pt x="2858" y="220"/>
                  </a:lnTo>
                  <a:lnTo>
                    <a:pt x="2856" y="188"/>
                  </a:lnTo>
                  <a:lnTo>
                    <a:pt x="2929" y="188"/>
                  </a:lnTo>
                  <a:lnTo>
                    <a:pt x="2933" y="262"/>
                  </a:lnTo>
                  <a:lnTo>
                    <a:pt x="2935" y="262"/>
                  </a:lnTo>
                  <a:lnTo>
                    <a:pt x="2940" y="254"/>
                  </a:lnTo>
                  <a:lnTo>
                    <a:pt x="2945" y="245"/>
                  </a:lnTo>
                  <a:lnTo>
                    <a:pt x="2951" y="237"/>
                  </a:lnTo>
                  <a:lnTo>
                    <a:pt x="2958" y="230"/>
                  </a:lnTo>
                  <a:lnTo>
                    <a:pt x="2964" y="223"/>
                  </a:lnTo>
                  <a:lnTo>
                    <a:pt x="2973" y="217"/>
                  </a:lnTo>
                  <a:lnTo>
                    <a:pt x="2981" y="210"/>
                  </a:lnTo>
                  <a:lnTo>
                    <a:pt x="2989" y="204"/>
                  </a:lnTo>
                  <a:lnTo>
                    <a:pt x="3000" y="198"/>
                  </a:lnTo>
                  <a:lnTo>
                    <a:pt x="3011" y="193"/>
                  </a:lnTo>
                  <a:lnTo>
                    <a:pt x="3022" y="188"/>
                  </a:lnTo>
                  <a:lnTo>
                    <a:pt x="3033" y="185"/>
                  </a:lnTo>
                  <a:lnTo>
                    <a:pt x="3046" y="182"/>
                  </a:lnTo>
                  <a:lnTo>
                    <a:pt x="3058" y="179"/>
                  </a:lnTo>
                  <a:lnTo>
                    <a:pt x="3070" y="177"/>
                  </a:lnTo>
                  <a:lnTo>
                    <a:pt x="3084" y="177"/>
                  </a:lnTo>
                  <a:lnTo>
                    <a:pt x="3098" y="178"/>
                  </a:lnTo>
                  <a:lnTo>
                    <a:pt x="3112" y="179"/>
                  </a:lnTo>
                  <a:lnTo>
                    <a:pt x="3126" y="183"/>
                  </a:lnTo>
                  <a:lnTo>
                    <a:pt x="3139" y="187"/>
                  </a:lnTo>
                  <a:lnTo>
                    <a:pt x="3151" y="192"/>
                  </a:lnTo>
                  <a:lnTo>
                    <a:pt x="3163" y="199"/>
                  </a:lnTo>
                  <a:lnTo>
                    <a:pt x="3174" y="206"/>
                  </a:lnTo>
                  <a:lnTo>
                    <a:pt x="3185" y="215"/>
                  </a:lnTo>
                  <a:lnTo>
                    <a:pt x="3192" y="222"/>
                  </a:lnTo>
                  <a:lnTo>
                    <a:pt x="3199" y="229"/>
                  </a:lnTo>
                  <a:lnTo>
                    <a:pt x="3205" y="236"/>
                  </a:lnTo>
                  <a:lnTo>
                    <a:pt x="3210" y="244"/>
                  </a:lnTo>
                  <a:lnTo>
                    <a:pt x="3215" y="251"/>
                  </a:lnTo>
                  <a:lnTo>
                    <a:pt x="3219" y="261"/>
                  </a:lnTo>
                  <a:lnTo>
                    <a:pt x="3223" y="269"/>
                  </a:lnTo>
                  <a:lnTo>
                    <a:pt x="3228" y="279"/>
                  </a:lnTo>
                  <a:lnTo>
                    <a:pt x="3231" y="289"/>
                  </a:lnTo>
                  <a:lnTo>
                    <a:pt x="3234" y="299"/>
                  </a:lnTo>
                  <a:lnTo>
                    <a:pt x="3236" y="309"/>
                  </a:lnTo>
                  <a:lnTo>
                    <a:pt x="3238" y="320"/>
                  </a:lnTo>
                  <a:lnTo>
                    <a:pt x="3241" y="344"/>
                  </a:lnTo>
                  <a:lnTo>
                    <a:pt x="3242" y="369"/>
                  </a:lnTo>
                  <a:lnTo>
                    <a:pt x="3242" y="637"/>
                  </a:lnTo>
                  <a:lnTo>
                    <a:pt x="3160" y="637"/>
                  </a:lnTo>
                  <a:lnTo>
                    <a:pt x="3160" y="378"/>
                  </a:lnTo>
                  <a:lnTo>
                    <a:pt x="3160" y="362"/>
                  </a:lnTo>
                  <a:lnTo>
                    <a:pt x="3159" y="346"/>
                  </a:lnTo>
                  <a:lnTo>
                    <a:pt x="3157" y="333"/>
                  </a:lnTo>
                  <a:lnTo>
                    <a:pt x="3154" y="319"/>
                  </a:lnTo>
                  <a:lnTo>
                    <a:pt x="3150" y="307"/>
                  </a:lnTo>
                  <a:lnTo>
                    <a:pt x="3145" y="297"/>
                  </a:lnTo>
                  <a:lnTo>
                    <a:pt x="3140" y="286"/>
                  </a:lnTo>
                  <a:lnTo>
                    <a:pt x="3134" y="277"/>
                  </a:lnTo>
                  <a:lnTo>
                    <a:pt x="3127" y="270"/>
                  </a:lnTo>
                  <a:lnTo>
                    <a:pt x="3120" y="263"/>
                  </a:lnTo>
                  <a:lnTo>
                    <a:pt x="3111" y="258"/>
                  </a:lnTo>
                  <a:lnTo>
                    <a:pt x="3102" y="253"/>
                  </a:lnTo>
                  <a:lnTo>
                    <a:pt x="3092" y="249"/>
                  </a:lnTo>
                  <a:lnTo>
                    <a:pt x="3081" y="246"/>
                  </a:lnTo>
                  <a:lnTo>
                    <a:pt x="3069" y="244"/>
                  </a:lnTo>
                  <a:lnTo>
                    <a:pt x="3056" y="244"/>
                  </a:lnTo>
                  <a:lnTo>
                    <a:pt x="3047" y="244"/>
                  </a:lnTo>
                  <a:lnTo>
                    <a:pt x="3037" y="245"/>
                  </a:lnTo>
                  <a:lnTo>
                    <a:pt x="3028" y="247"/>
                  </a:lnTo>
                  <a:lnTo>
                    <a:pt x="3020" y="250"/>
                  </a:lnTo>
                  <a:lnTo>
                    <a:pt x="3012" y="254"/>
                  </a:lnTo>
                  <a:lnTo>
                    <a:pt x="3004" y="258"/>
                  </a:lnTo>
                  <a:lnTo>
                    <a:pt x="2995" y="263"/>
                  </a:lnTo>
                  <a:lnTo>
                    <a:pt x="2988" y="268"/>
                  </a:lnTo>
                  <a:lnTo>
                    <a:pt x="2981" y="274"/>
                  </a:lnTo>
                  <a:lnTo>
                    <a:pt x="2974" y="281"/>
                  </a:lnTo>
                  <a:lnTo>
                    <a:pt x="2968" y="289"/>
                  </a:lnTo>
                  <a:lnTo>
                    <a:pt x="2962" y="296"/>
                  </a:lnTo>
                  <a:lnTo>
                    <a:pt x="2958" y="303"/>
                  </a:lnTo>
                  <a:lnTo>
                    <a:pt x="2953" y="311"/>
                  </a:lnTo>
                  <a:lnTo>
                    <a:pt x="2950" y="319"/>
                  </a:lnTo>
                  <a:lnTo>
                    <a:pt x="2947" y="329"/>
                  </a:lnTo>
                  <a:lnTo>
                    <a:pt x="2945" y="337"/>
                  </a:lnTo>
                  <a:lnTo>
                    <a:pt x="2943" y="346"/>
                  </a:lnTo>
                  <a:lnTo>
                    <a:pt x="2942" y="356"/>
                  </a:lnTo>
                  <a:lnTo>
                    <a:pt x="2942" y="367"/>
                  </a:lnTo>
                  <a:lnTo>
                    <a:pt x="2942" y="637"/>
                  </a:lnTo>
                  <a:lnTo>
                    <a:pt x="2860" y="637"/>
                  </a:lnTo>
                  <a:close/>
                  <a:moveTo>
                    <a:pt x="3680" y="559"/>
                  </a:moveTo>
                  <a:lnTo>
                    <a:pt x="3694" y="620"/>
                  </a:lnTo>
                  <a:lnTo>
                    <a:pt x="3681" y="627"/>
                  </a:lnTo>
                  <a:lnTo>
                    <a:pt x="3666" y="632"/>
                  </a:lnTo>
                  <a:lnTo>
                    <a:pt x="3651" y="636"/>
                  </a:lnTo>
                  <a:lnTo>
                    <a:pt x="3635" y="640"/>
                  </a:lnTo>
                  <a:lnTo>
                    <a:pt x="3619" y="643"/>
                  </a:lnTo>
                  <a:lnTo>
                    <a:pt x="3602" y="646"/>
                  </a:lnTo>
                  <a:lnTo>
                    <a:pt x="3584" y="647"/>
                  </a:lnTo>
                  <a:lnTo>
                    <a:pt x="3566" y="648"/>
                  </a:lnTo>
                  <a:lnTo>
                    <a:pt x="3541" y="647"/>
                  </a:lnTo>
                  <a:lnTo>
                    <a:pt x="3517" y="643"/>
                  </a:lnTo>
                  <a:lnTo>
                    <a:pt x="3506" y="641"/>
                  </a:lnTo>
                  <a:lnTo>
                    <a:pt x="3495" y="638"/>
                  </a:lnTo>
                  <a:lnTo>
                    <a:pt x="3484" y="635"/>
                  </a:lnTo>
                  <a:lnTo>
                    <a:pt x="3474" y="631"/>
                  </a:lnTo>
                  <a:lnTo>
                    <a:pt x="3464" y="627"/>
                  </a:lnTo>
                  <a:lnTo>
                    <a:pt x="3455" y="623"/>
                  </a:lnTo>
                  <a:lnTo>
                    <a:pt x="3445" y="618"/>
                  </a:lnTo>
                  <a:lnTo>
                    <a:pt x="3436" y="612"/>
                  </a:lnTo>
                  <a:lnTo>
                    <a:pt x="3427" y="605"/>
                  </a:lnTo>
                  <a:lnTo>
                    <a:pt x="3419" y="599"/>
                  </a:lnTo>
                  <a:lnTo>
                    <a:pt x="3410" y="592"/>
                  </a:lnTo>
                  <a:lnTo>
                    <a:pt x="3403" y="584"/>
                  </a:lnTo>
                  <a:lnTo>
                    <a:pt x="3395" y="576"/>
                  </a:lnTo>
                  <a:lnTo>
                    <a:pt x="3389" y="567"/>
                  </a:lnTo>
                  <a:lnTo>
                    <a:pt x="3382" y="559"/>
                  </a:lnTo>
                  <a:lnTo>
                    <a:pt x="3377" y="550"/>
                  </a:lnTo>
                  <a:lnTo>
                    <a:pt x="3370" y="541"/>
                  </a:lnTo>
                  <a:lnTo>
                    <a:pt x="3365" y="531"/>
                  </a:lnTo>
                  <a:lnTo>
                    <a:pt x="3361" y="521"/>
                  </a:lnTo>
                  <a:lnTo>
                    <a:pt x="3357" y="511"/>
                  </a:lnTo>
                  <a:lnTo>
                    <a:pt x="3354" y="500"/>
                  </a:lnTo>
                  <a:lnTo>
                    <a:pt x="3351" y="489"/>
                  </a:lnTo>
                  <a:lnTo>
                    <a:pt x="3348" y="478"/>
                  </a:lnTo>
                  <a:lnTo>
                    <a:pt x="3346" y="467"/>
                  </a:lnTo>
                  <a:lnTo>
                    <a:pt x="3343" y="442"/>
                  </a:lnTo>
                  <a:lnTo>
                    <a:pt x="3342" y="417"/>
                  </a:lnTo>
                  <a:lnTo>
                    <a:pt x="3342" y="404"/>
                  </a:lnTo>
                  <a:lnTo>
                    <a:pt x="3343" y="391"/>
                  </a:lnTo>
                  <a:lnTo>
                    <a:pt x="3344" y="379"/>
                  </a:lnTo>
                  <a:lnTo>
                    <a:pt x="3346" y="367"/>
                  </a:lnTo>
                  <a:lnTo>
                    <a:pt x="3348" y="355"/>
                  </a:lnTo>
                  <a:lnTo>
                    <a:pt x="3351" y="344"/>
                  </a:lnTo>
                  <a:lnTo>
                    <a:pt x="3354" y="333"/>
                  </a:lnTo>
                  <a:lnTo>
                    <a:pt x="3358" y="321"/>
                  </a:lnTo>
                  <a:lnTo>
                    <a:pt x="3363" y="311"/>
                  </a:lnTo>
                  <a:lnTo>
                    <a:pt x="3367" y="301"/>
                  </a:lnTo>
                  <a:lnTo>
                    <a:pt x="3373" y="291"/>
                  </a:lnTo>
                  <a:lnTo>
                    <a:pt x="3379" y="281"/>
                  </a:lnTo>
                  <a:lnTo>
                    <a:pt x="3386" y="272"/>
                  </a:lnTo>
                  <a:lnTo>
                    <a:pt x="3393" y="263"/>
                  </a:lnTo>
                  <a:lnTo>
                    <a:pt x="3400" y="254"/>
                  </a:lnTo>
                  <a:lnTo>
                    <a:pt x="3408" y="245"/>
                  </a:lnTo>
                  <a:lnTo>
                    <a:pt x="3417" y="237"/>
                  </a:lnTo>
                  <a:lnTo>
                    <a:pt x="3425" y="230"/>
                  </a:lnTo>
                  <a:lnTo>
                    <a:pt x="3434" y="223"/>
                  </a:lnTo>
                  <a:lnTo>
                    <a:pt x="3443" y="215"/>
                  </a:lnTo>
                  <a:lnTo>
                    <a:pt x="3454" y="210"/>
                  </a:lnTo>
                  <a:lnTo>
                    <a:pt x="3464" y="204"/>
                  </a:lnTo>
                  <a:lnTo>
                    <a:pt x="3474" y="199"/>
                  </a:lnTo>
                  <a:lnTo>
                    <a:pt x="3484" y="195"/>
                  </a:lnTo>
                  <a:lnTo>
                    <a:pt x="3496" y="191"/>
                  </a:lnTo>
                  <a:lnTo>
                    <a:pt x="3507" y="188"/>
                  </a:lnTo>
                  <a:lnTo>
                    <a:pt x="3519" y="185"/>
                  </a:lnTo>
                  <a:lnTo>
                    <a:pt x="3532" y="183"/>
                  </a:lnTo>
                  <a:lnTo>
                    <a:pt x="3544" y="181"/>
                  </a:lnTo>
                  <a:lnTo>
                    <a:pt x="3556" y="179"/>
                  </a:lnTo>
                  <a:lnTo>
                    <a:pt x="3570" y="178"/>
                  </a:lnTo>
                  <a:lnTo>
                    <a:pt x="3583" y="178"/>
                  </a:lnTo>
                  <a:lnTo>
                    <a:pt x="3599" y="178"/>
                  </a:lnTo>
                  <a:lnTo>
                    <a:pt x="3616" y="179"/>
                  </a:lnTo>
                  <a:lnTo>
                    <a:pt x="3631" y="182"/>
                  </a:lnTo>
                  <a:lnTo>
                    <a:pt x="3646" y="185"/>
                  </a:lnTo>
                  <a:lnTo>
                    <a:pt x="3659" y="188"/>
                  </a:lnTo>
                  <a:lnTo>
                    <a:pt x="3672" y="192"/>
                  </a:lnTo>
                  <a:lnTo>
                    <a:pt x="3685" y="196"/>
                  </a:lnTo>
                  <a:lnTo>
                    <a:pt x="3696" y="201"/>
                  </a:lnTo>
                  <a:lnTo>
                    <a:pt x="3678" y="265"/>
                  </a:lnTo>
                  <a:lnTo>
                    <a:pt x="3667" y="260"/>
                  </a:lnTo>
                  <a:lnTo>
                    <a:pt x="3656" y="256"/>
                  </a:lnTo>
                  <a:lnTo>
                    <a:pt x="3646" y="251"/>
                  </a:lnTo>
                  <a:lnTo>
                    <a:pt x="3633" y="248"/>
                  </a:lnTo>
                  <a:lnTo>
                    <a:pt x="3622" y="246"/>
                  </a:lnTo>
                  <a:lnTo>
                    <a:pt x="3609" y="244"/>
                  </a:lnTo>
                  <a:lnTo>
                    <a:pt x="3596" y="243"/>
                  </a:lnTo>
                  <a:lnTo>
                    <a:pt x="3583" y="243"/>
                  </a:lnTo>
                  <a:lnTo>
                    <a:pt x="3565" y="244"/>
                  </a:lnTo>
                  <a:lnTo>
                    <a:pt x="3548" y="246"/>
                  </a:lnTo>
                  <a:lnTo>
                    <a:pt x="3532" y="250"/>
                  </a:lnTo>
                  <a:lnTo>
                    <a:pt x="3516" y="256"/>
                  </a:lnTo>
                  <a:lnTo>
                    <a:pt x="3502" y="263"/>
                  </a:lnTo>
                  <a:lnTo>
                    <a:pt x="3489" y="271"/>
                  </a:lnTo>
                  <a:lnTo>
                    <a:pt x="3476" y="281"/>
                  </a:lnTo>
                  <a:lnTo>
                    <a:pt x="3465" y="294"/>
                  </a:lnTo>
                  <a:lnTo>
                    <a:pt x="3456" y="305"/>
                  </a:lnTo>
                  <a:lnTo>
                    <a:pt x="3447" y="318"/>
                  </a:lnTo>
                  <a:lnTo>
                    <a:pt x="3440" y="332"/>
                  </a:lnTo>
                  <a:lnTo>
                    <a:pt x="3434" y="346"/>
                  </a:lnTo>
                  <a:lnTo>
                    <a:pt x="3430" y="362"/>
                  </a:lnTo>
                  <a:lnTo>
                    <a:pt x="3427" y="378"/>
                  </a:lnTo>
                  <a:lnTo>
                    <a:pt x="3425" y="396"/>
                  </a:lnTo>
                  <a:lnTo>
                    <a:pt x="3424" y="413"/>
                  </a:lnTo>
                  <a:lnTo>
                    <a:pt x="3425" y="432"/>
                  </a:lnTo>
                  <a:lnTo>
                    <a:pt x="3427" y="449"/>
                  </a:lnTo>
                  <a:lnTo>
                    <a:pt x="3430" y="467"/>
                  </a:lnTo>
                  <a:lnTo>
                    <a:pt x="3435" y="482"/>
                  </a:lnTo>
                  <a:lnTo>
                    <a:pt x="3441" y="496"/>
                  </a:lnTo>
                  <a:lnTo>
                    <a:pt x="3449" y="511"/>
                  </a:lnTo>
                  <a:lnTo>
                    <a:pt x="3458" y="523"/>
                  </a:lnTo>
                  <a:lnTo>
                    <a:pt x="3468" y="535"/>
                  </a:lnTo>
                  <a:lnTo>
                    <a:pt x="3479" y="546"/>
                  </a:lnTo>
                  <a:lnTo>
                    <a:pt x="3492" y="555"/>
                  </a:lnTo>
                  <a:lnTo>
                    <a:pt x="3505" y="563"/>
                  </a:lnTo>
                  <a:lnTo>
                    <a:pt x="3518" y="569"/>
                  </a:lnTo>
                  <a:lnTo>
                    <a:pt x="3533" y="575"/>
                  </a:lnTo>
                  <a:lnTo>
                    <a:pt x="3548" y="579"/>
                  </a:lnTo>
                  <a:lnTo>
                    <a:pt x="3564" y="581"/>
                  </a:lnTo>
                  <a:lnTo>
                    <a:pt x="3580" y="581"/>
                  </a:lnTo>
                  <a:lnTo>
                    <a:pt x="3592" y="581"/>
                  </a:lnTo>
                  <a:lnTo>
                    <a:pt x="3605" y="580"/>
                  </a:lnTo>
                  <a:lnTo>
                    <a:pt x="3618" y="578"/>
                  </a:lnTo>
                  <a:lnTo>
                    <a:pt x="3630" y="576"/>
                  </a:lnTo>
                  <a:lnTo>
                    <a:pt x="3643" y="572"/>
                  </a:lnTo>
                  <a:lnTo>
                    <a:pt x="3655" y="568"/>
                  </a:lnTo>
                  <a:lnTo>
                    <a:pt x="3667" y="564"/>
                  </a:lnTo>
                  <a:lnTo>
                    <a:pt x="3680" y="559"/>
                  </a:lnTo>
                  <a:close/>
                  <a:moveTo>
                    <a:pt x="4149" y="427"/>
                  </a:moveTo>
                  <a:lnTo>
                    <a:pt x="3836" y="426"/>
                  </a:lnTo>
                  <a:lnTo>
                    <a:pt x="3837" y="445"/>
                  </a:lnTo>
                  <a:lnTo>
                    <a:pt x="3840" y="463"/>
                  </a:lnTo>
                  <a:lnTo>
                    <a:pt x="3843" y="480"/>
                  </a:lnTo>
                  <a:lnTo>
                    <a:pt x="3848" y="495"/>
                  </a:lnTo>
                  <a:lnTo>
                    <a:pt x="3855" y="510"/>
                  </a:lnTo>
                  <a:lnTo>
                    <a:pt x="3864" y="523"/>
                  </a:lnTo>
                  <a:lnTo>
                    <a:pt x="3873" y="535"/>
                  </a:lnTo>
                  <a:lnTo>
                    <a:pt x="3883" y="546"/>
                  </a:lnTo>
                  <a:lnTo>
                    <a:pt x="3893" y="554"/>
                  </a:lnTo>
                  <a:lnTo>
                    <a:pt x="3905" y="562"/>
                  </a:lnTo>
                  <a:lnTo>
                    <a:pt x="3917" y="568"/>
                  </a:lnTo>
                  <a:lnTo>
                    <a:pt x="3929" y="573"/>
                  </a:lnTo>
                  <a:lnTo>
                    <a:pt x="3943" y="577"/>
                  </a:lnTo>
                  <a:lnTo>
                    <a:pt x="3958" y="580"/>
                  </a:lnTo>
                  <a:lnTo>
                    <a:pt x="3973" y="582"/>
                  </a:lnTo>
                  <a:lnTo>
                    <a:pt x="3989" y="582"/>
                  </a:lnTo>
                  <a:lnTo>
                    <a:pt x="4006" y="582"/>
                  </a:lnTo>
                  <a:lnTo>
                    <a:pt x="4023" y="581"/>
                  </a:lnTo>
                  <a:lnTo>
                    <a:pt x="4038" y="579"/>
                  </a:lnTo>
                  <a:lnTo>
                    <a:pt x="4055" y="577"/>
                  </a:lnTo>
                  <a:lnTo>
                    <a:pt x="4070" y="573"/>
                  </a:lnTo>
                  <a:lnTo>
                    <a:pt x="4084" y="569"/>
                  </a:lnTo>
                  <a:lnTo>
                    <a:pt x="4099" y="564"/>
                  </a:lnTo>
                  <a:lnTo>
                    <a:pt x="4113" y="559"/>
                  </a:lnTo>
                  <a:lnTo>
                    <a:pt x="4127" y="618"/>
                  </a:lnTo>
                  <a:lnTo>
                    <a:pt x="4111" y="624"/>
                  </a:lnTo>
                  <a:lnTo>
                    <a:pt x="4095" y="630"/>
                  </a:lnTo>
                  <a:lnTo>
                    <a:pt x="4077" y="635"/>
                  </a:lnTo>
                  <a:lnTo>
                    <a:pt x="4059" y="639"/>
                  </a:lnTo>
                  <a:lnTo>
                    <a:pt x="4039" y="642"/>
                  </a:lnTo>
                  <a:lnTo>
                    <a:pt x="4020" y="644"/>
                  </a:lnTo>
                  <a:lnTo>
                    <a:pt x="3999" y="646"/>
                  </a:lnTo>
                  <a:lnTo>
                    <a:pt x="3978" y="647"/>
                  </a:lnTo>
                  <a:lnTo>
                    <a:pt x="3953" y="646"/>
                  </a:lnTo>
                  <a:lnTo>
                    <a:pt x="3929" y="642"/>
                  </a:lnTo>
                  <a:lnTo>
                    <a:pt x="3918" y="640"/>
                  </a:lnTo>
                  <a:lnTo>
                    <a:pt x="3907" y="637"/>
                  </a:lnTo>
                  <a:lnTo>
                    <a:pt x="3896" y="634"/>
                  </a:lnTo>
                  <a:lnTo>
                    <a:pt x="3886" y="631"/>
                  </a:lnTo>
                  <a:lnTo>
                    <a:pt x="3877" y="627"/>
                  </a:lnTo>
                  <a:lnTo>
                    <a:pt x="3867" y="622"/>
                  </a:lnTo>
                  <a:lnTo>
                    <a:pt x="3857" y="617"/>
                  </a:lnTo>
                  <a:lnTo>
                    <a:pt x="3849" y="612"/>
                  </a:lnTo>
                  <a:lnTo>
                    <a:pt x="3840" y="605"/>
                  </a:lnTo>
                  <a:lnTo>
                    <a:pt x="3832" y="598"/>
                  </a:lnTo>
                  <a:lnTo>
                    <a:pt x="3823" y="592"/>
                  </a:lnTo>
                  <a:lnTo>
                    <a:pt x="3816" y="584"/>
                  </a:lnTo>
                  <a:lnTo>
                    <a:pt x="3809" y="576"/>
                  </a:lnTo>
                  <a:lnTo>
                    <a:pt x="3803" y="567"/>
                  </a:lnTo>
                  <a:lnTo>
                    <a:pt x="3796" y="559"/>
                  </a:lnTo>
                  <a:lnTo>
                    <a:pt x="3791" y="551"/>
                  </a:lnTo>
                  <a:lnTo>
                    <a:pt x="3785" y="542"/>
                  </a:lnTo>
                  <a:lnTo>
                    <a:pt x="3780" y="531"/>
                  </a:lnTo>
                  <a:lnTo>
                    <a:pt x="3776" y="522"/>
                  </a:lnTo>
                  <a:lnTo>
                    <a:pt x="3772" y="512"/>
                  </a:lnTo>
                  <a:lnTo>
                    <a:pt x="3768" y="501"/>
                  </a:lnTo>
                  <a:lnTo>
                    <a:pt x="3765" y="490"/>
                  </a:lnTo>
                  <a:lnTo>
                    <a:pt x="3763" y="480"/>
                  </a:lnTo>
                  <a:lnTo>
                    <a:pt x="3761" y="469"/>
                  </a:lnTo>
                  <a:lnTo>
                    <a:pt x="3758" y="445"/>
                  </a:lnTo>
                  <a:lnTo>
                    <a:pt x="3757" y="419"/>
                  </a:lnTo>
                  <a:lnTo>
                    <a:pt x="3758" y="394"/>
                  </a:lnTo>
                  <a:lnTo>
                    <a:pt x="3761" y="370"/>
                  </a:lnTo>
                  <a:lnTo>
                    <a:pt x="3765" y="346"/>
                  </a:lnTo>
                  <a:lnTo>
                    <a:pt x="3771" y="324"/>
                  </a:lnTo>
                  <a:lnTo>
                    <a:pt x="3775" y="313"/>
                  </a:lnTo>
                  <a:lnTo>
                    <a:pt x="3779" y="303"/>
                  </a:lnTo>
                  <a:lnTo>
                    <a:pt x="3784" y="293"/>
                  </a:lnTo>
                  <a:lnTo>
                    <a:pt x="3790" y="282"/>
                  </a:lnTo>
                  <a:lnTo>
                    <a:pt x="3795" y="273"/>
                  </a:lnTo>
                  <a:lnTo>
                    <a:pt x="3801" y="264"/>
                  </a:lnTo>
                  <a:lnTo>
                    <a:pt x="3808" y="255"/>
                  </a:lnTo>
                  <a:lnTo>
                    <a:pt x="3814" y="246"/>
                  </a:lnTo>
                  <a:lnTo>
                    <a:pt x="3821" y="238"/>
                  </a:lnTo>
                  <a:lnTo>
                    <a:pt x="3830" y="230"/>
                  </a:lnTo>
                  <a:lnTo>
                    <a:pt x="3838" y="223"/>
                  </a:lnTo>
                  <a:lnTo>
                    <a:pt x="3846" y="217"/>
                  </a:lnTo>
                  <a:lnTo>
                    <a:pt x="3854" y="210"/>
                  </a:lnTo>
                  <a:lnTo>
                    <a:pt x="3863" y="204"/>
                  </a:lnTo>
                  <a:lnTo>
                    <a:pt x="3872" y="199"/>
                  </a:lnTo>
                  <a:lnTo>
                    <a:pt x="3881" y="195"/>
                  </a:lnTo>
                  <a:lnTo>
                    <a:pt x="3891" y="191"/>
                  </a:lnTo>
                  <a:lnTo>
                    <a:pt x="3902" y="187"/>
                  </a:lnTo>
                  <a:lnTo>
                    <a:pt x="3912" y="185"/>
                  </a:lnTo>
                  <a:lnTo>
                    <a:pt x="3922" y="182"/>
                  </a:lnTo>
                  <a:lnTo>
                    <a:pt x="3933" y="179"/>
                  </a:lnTo>
                  <a:lnTo>
                    <a:pt x="3944" y="178"/>
                  </a:lnTo>
                  <a:lnTo>
                    <a:pt x="3956" y="177"/>
                  </a:lnTo>
                  <a:lnTo>
                    <a:pt x="3967" y="177"/>
                  </a:lnTo>
                  <a:lnTo>
                    <a:pt x="3980" y="177"/>
                  </a:lnTo>
                  <a:lnTo>
                    <a:pt x="3991" y="178"/>
                  </a:lnTo>
                  <a:lnTo>
                    <a:pt x="4002" y="181"/>
                  </a:lnTo>
                  <a:lnTo>
                    <a:pt x="4014" y="183"/>
                  </a:lnTo>
                  <a:lnTo>
                    <a:pt x="4024" y="185"/>
                  </a:lnTo>
                  <a:lnTo>
                    <a:pt x="4034" y="188"/>
                  </a:lnTo>
                  <a:lnTo>
                    <a:pt x="4044" y="192"/>
                  </a:lnTo>
                  <a:lnTo>
                    <a:pt x="4054" y="196"/>
                  </a:lnTo>
                  <a:lnTo>
                    <a:pt x="4063" y="201"/>
                  </a:lnTo>
                  <a:lnTo>
                    <a:pt x="4071" y="206"/>
                  </a:lnTo>
                  <a:lnTo>
                    <a:pt x="4079" y="212"/>
                  </a:lnTo>
                  <a:lnTo>
                    <a:pt x="4088" y="220"/>
                  </a:lnTo>
                  <a:lnTo>
                    <a:pt x="4095" y="227"/>
                  </a:lnTo>
                  <a:lnTo>
                    <a:pt x="4102" y="234"/>
                  </a:lnTo>
                  <a:lnTo>
                    <a:pt x="4108" y="242"/>
                  </a:lnTo>
                  <a:lnTo>
                    <a:pt x="4115" y="251"/>
                  </a:lnTo>
                  <a:lnTo>
                    <a:pt x="4124" y="266"/>
                  </a:lnTo>
                  <a:lnTo>
                    <a:pt x="4132" y="281"/>
                  </a:lnTo>
                  <a:lnTo>
                    <a:pt x="4138" y="298"/>
                  </a:lnTo>
                  <a:lnTo>
                    <a:pt x="4143" y="314"/>
                  </a:lnTo>
                  <a:lnTo>
                    <a:pt x="4147" y="332"/>
                  </a:lnTo>
                  <a:lnTo>
                    <a:pt x="4150" y="349"/>
                  </a:lnTo>
                  <a:lnTo>
                    <a:pt x="4152" y="369"/>
                  </a:lnTo>
                  <a:lnTo>
                    <a:pt x="4153" y="388"/>
                  </a:lnTo>
                  <a:lnTo>
                    <a:pt x="4152" y="400"/>
                  </a:lnTo>
                  <a:lnTo>
                    <a:pt x="4152" y="410"/>
                  </a:lnTo>
                  <a:lnTo>
                    <a:pt x="4151" y="419"/>
                  </a:lnTo>
                  <a:lnTo>
                    <a:pt x="4149" y="427"/>
                  </a:lnTo>
                  <a:close/>
                  <a:moveTo>
                    <a:pt x="3836" y="368"/>
                  </a:moveTo>
                  <a:lnTo>
                    <a:pt x="4074" y="368"/>
                  </a:lnTo>
                  <a:lnTo>
                    <a:pt x="4074" y="355"/>
                  </a:lnTo>
                  <a:lnTo>
                    <a:pt x="4073" y="344"/>
                  </a:lnTo>
                  <a:lnTo>
                    <a:pt x="4071" y="332"/>
                  </a:lnTo>
                  <a:lnTo>
                    <a:pt x="4069" y="321"/>
                  </a:lnTo>
                  <a:lnTo>
                    <a:pt x="4066" y="311"/>
                  </a:lnTo>
                  <a:lnTo>
                    <a:pt x="4062" y="301"/>
                  </a:lnTo>
                  <a:lnTo>
                    <a:pt x="4058" y="292"/>
                  </a:lnTo>
                  <a:lnTo>
                    <a:pt x="4052" y="282"/>
                  </a:lnTo>
                  <a:lnTo>
                    <a:pt x="4044" y="271"/>
                  </a:lnTo>
                  <a:lnTo>
                    <a:pt x="4035" y="262"/>
                  </a:lnTo>
                  <a:lnTo>
                    <a:pt x="4026" y="254"/>
                  </a:lnTo>
                  <a:lnTo>
                    <a:pt x="4015" y="247"/>
                  </a:lnTo>
                  <a:lnTo>
                    <a:pt x="4003" y="242"/>
                  </a:lnTo>
                  <a:lnTo>
                    <a:pt x="3990" y="239"/>
                  </a:lnTo>
                  <a:lnTo>
                    <a:pt x="3976" y="237"/>
                  </a:lnTo>
                  <a:lnTo>
                    <a:pt x="3961" y="236"/>
                  </a:lnTo>
                  <a:lnTo>
                    <a:pt x="3947" y="237"/>
                  </a:lnTo>
                  <a:lnTo>
                    <a:pt x="3934" y="239"/>
                  </a:lnTo>
                  <a:lnTo>
                    <a:pt x="3922" y="242"/>
                  </a:lnTo>
                  <a:lnTo>
                    <a:pt x="3910" y="247"/>
                  </a:lnTo>
                  <a:lnTo>
                    <a:pt x="3900" y="254"/>
                  </a:lnTo>
                  <a:lnTo>
                    <a:pt x="3888" y="261"/>
                  </a:lnTo>
                  <a:lnTo>
                    <a:pt x="3879" y="270"/>
                  </a:lnTo>
                  <a:lnTo>
                    <a:pt x="3870" y="280"/>
                  </a:lnTo>
                  <a:lnTo>
                    <a:pt x="3864" y="290"/>
                  </a:lnTo>
                  <a:lnTo>
                    <a:pt x="3857" y="300"/>
                  </a:lnTo>
                  <a:lnTo>
                    <a:pt x="3852" y="310"/>
                  </a:lnTo>
                  <a:lnTo>
                    <a:pt x="3848" y="320"/>
                  </a:lnTo>
                  <a:lnTo>
                    <a:pt x="3844" y="332"/>
                  </a:lnTo>
                  <a:lnTo>
                    <a:pt x="3840" y="343"/>
                  </a:lnTo>
                  <a:lnTo>
                    <a:pt x="3838" y="355"/>
                  </a:lnTo>
                  <a:lnTo>
                    <a:pt x="3836" y="368"/>
                  </a:lnTo>
                  <a:close/>
                  <a:moveTo>
                    <a:pt x="4756" y="559"/>
                  </a:moveTo>
                  <a:lnTo>
                    <a:pt x="4771" y="620"/>
                  </a:lnTo>
                  <a:lnTo>
                    <a:pt x="4756" y="627"/>
                  </a:lnTo>
                  <a:lnTo>
                    <a:pt x="4742" y="632"/>
                  </a:lnTo>
                  <a:lnTo>
                    <a:pt x="4728" y="636"/>
                  </a:lnTo>
                  <a:lnTo>
                    <a:pt x="4711" y="640"/>
                  </a:lnTo>
                  <a:lnTo>
                    <a:pt x="4695" y="643"/>
                  </a:lnTo>
                  <a:lnTo>
                    <a:pt x="4678" y="646"/>
                  </a:lnTo>
                  <a:lnTo>
                    <a:pt x="4660" y="647"/>
                  </a:lnTo>
                  <a:lnTo>
                    <a:pt x="4641" y="648"/>
                  </a:lnTo>
                  <a:lnTo>
                    <a:pt x="4617" y="647"/>
                  </a:lnTo>
                  <a:lnTo>
                    <a:pt x="4593" y="643"/>
                  </a:lnTo>
                  <a:lnTo>
                    <a:pt x="4582" y="641"/>
                  </a:lnTo>
                  <a:lnTo>
                    <a:pt x="4571" y="638"/>
                  </a:lnTo>
                  <a:lnTo>
                    <a:pt x="4560" y="635"/>
                  </a:lnTo>
                  <a:lnTo>
                    <a:pt x="4550" y="631"/>
                  </a:lnTo>
                  <a:lnTo>
                    <a:pt x="4541" y="627"/>
                  </a:lnTo>
                  <a:lnTo>
                    <a:pt x="4530" y="623"/>
                  </a:lnTo>
                  <a:lnTo>
                    <a:pt x="4521" y="618"/>
                  </a:lnTo>
                  <a:lnTo>
                    <a:pt x="4512" y="612"/>
                  </a:lnTo>
                  <a:lnTo>
                    <a:pt x="4504" y="605"/>
                  </a:lnTo>
                  <a:lnTo>
                    <a:pt x="4495" y="599"/>
                  </a:lnTo>
                  <a:lnTo>
                    <a:pt x="4487" y="592"/>
                  </a:lnTo>
                  <a:lnTo>
                    <a:pt x="4479" y="584"/>
                  </a:lnTo>
                  <a:lnTo>
                    <a:pt x="4472" y="576"/>
                  </a:lnTo>
                  <a:lnTo>
                    <a:pt x="4465" y="567"/>
                  </a:lnTo>
                  <a:lnTo>
                    <a:pt x="4458" y="559"/>
                  </a:lnTo>
                  <a:lnTo>
                    <a:pt x="4452" y="550"/>
                  </a:lnTo>
                  <a:lnTo>
                    <a:pt x="4447" y="541"/>
                  </a:lnTo>
                  <a:lnTo>
                    <a:pt x="4442" y="531"/>
                  </a:lnTo>
                  <a:lnTo>
                    <a:pt x="4437" y="521"/>
                  </a:lnTo>
                  <a:lnTo>
                    <a:pt x="4434" y="511"/>
                  </a:lnTo>
                  <a:lnTo>
                    <a:pt x="4430" y="500"/>
                  </a:lnTo>
                  <a:lnTo>
                    <a:pt x="4427" y="489"/>
                  </a:lnTo>
                  <a:lnTo>
                    <a:pt x="4424" y="478"/>
                  </a:lnTo>
                  <a:lnTo>
                    <a:pt x="4421" y="467"/>
                  </a:lnTo>
                  <a:lnTo>
                    <a:pt x="4419" y="442"/>
                  </a:lnTo>
                  <a:lnTo>
                    <a:pt x="4418" y="417"/>
                  </a:lnTo>
                  <a:lnTo>
                    <a:pt x="4418" y="404"/>
                  </a:lnTo>
                  <a:lnTo>
                    <a:pt x="4419" y="391"/>
                  </a:lnTo>
                  <a:lnTo>
                    <a:pt x="4420" y="379"/>
                  </a:lnTo>
                  <a:lnTo>
                    <a:pt x="4423" y="367"/>
                  </a:lnTo>
                  <a:lnTo>
                    <a:pt x="4425" y="355"/>
                  </a:lnTo>
                  <a:lnTo>
                    <a:pt x="4428" y="344"/>
                  </a:lnTo>
                  <a:lnTo>
                    <a:pt x="4431" y="333"/>
                  </a:lnTo>
                  <a:lnTo>
                    <a:pt x="4435" y="321"/>
                  </a:lnTo>
                  <a:lnTo>
                    <a:pt x="4439" y="311"/>
                  </a:lnTo>
                  <a:lnTo>
                    <a:pt x="4444" y="301"/>
                  </a:lnTo>
                  <a:lnTo>
                    <a:pt x="4449" y="291"/>
                  </a:lnTo>
                  <a:lnTo>
                    <a:pt x="4455" y="281"/>
                  </a:lnTo>
                  <a:lnTo>
                    <a:pt x="4462" y="272"/>
                  </a:lnTo>
                  <a:lnTo>
                    <a:pt x="4469" y="263"/>
                  </a:lnTo>
                  <a:lnTo>
                    <a:pt x="4476" y="254"/>
                  </a:lnTo>
                  <a:lnTo>
                    <a:pt x="4484" y="245"/>
                  </a:lnTo>
                  <a:lnTo>
                    <a:pt x="4492" y="237"/>
                  </a:lnTo>
                  <a:lnTo>
                    <a:pt x="4502" y="230"/>
                  </a:lnTo>
                  <a:lnTo>
                    <a:pt x="4511" y="223"/>
                  </a:lnTo>
                  <a:lnTo>
                    <a:pt x="4520" y="215"/>
                  </a:lnTo>
                  <a:lnTo>
                    <a:pt x="4529" y="210"/>
                  </a:lnTo>
                  <a:lnTo>
                    <a:pt x="4540" y="204"/>
                  </a:lnTo>
                  <a:lnTo>
                    <a:pt x="4550" y="199"/>
                  </a:lnTo>
                  <a:lnTo>
                    <a:pt x="4561" y="195"/>
                  </a:lnTo>
                  <a:lnTo>
                    <a:pt x="4573" y="191"/>
                  </a:lnTo>
                  <a:lnTo>
                    <a:pt x="4584" y="188"/>
                  </a:lnTo>
                  <a:lnTo>
                    <a:pt x="4595" y="185"/>
                  </a:lnTo>
                  <a:lnTo>
                    <a:pt x="4607" y="183"/>
                  </a:lnTo>
                  <a:lnTo>
                    <a:pt x="4620" y="181"/>
                  </a:lnTo>
                  <a:lnTo>
                    <a:pt x="4632" y="179"/>
                  </a:lnTo>
                  <a:lnTo>
                    <a:pt x="4645" y="178"/>
                  </a:lnTo>
                  <a:lnTo>
                    <a:pt x="4659" y="178"/>
                  </a:lnTo>
                  <a:lnTo>
                    <a:pt x="4676" y="178"/>
                  </a:lnTo>
                  <a:lnTo>
                    <a:pt x="4692" y="179"/>
                  </a:lnTo>
                  <a:lnTo>
                    <a:pt x="4707" y="182"/>
                  </a:lnTo>
                  <a:lnTo>
                    <a:pt x="4722" y="185"/>
                  </a:lnTo>
                  <a:lnTo>
                    <a:pt x="4736" y="188"/>
                  </a:lnTo>
                  <a:lnTo>
                    <a:pt x="4748" y="192"/>
                  </a:lnTo>
                  <a:lnTo>
                    <a:pt x="4761" y="196"/>
                  </a:lnTo>
                  <a:lnTo>
                    <a:pt x="4772" y="201"/>
                  </a:lnTo>
                  <a:lnTo>
                    <a:pt x="4753" y="265"/>
                  </a:lnTo>
                  <a:lnTo>
                    <a:pt x="4743" y="260"/>
                  </a:lnTo>
                  <a:lnTo>
                    <a:pt x="4733" y="256"/>
                  </a:lnTo>
                  <a:lnTo>
                    <a:pt x="4722" y="251"/>
                  </a:lnTo>
                  <a:lnTo>
                    <a:pt x="4710" y="248"/>
                  </a:lnTo>
                  <a:lnTo>
                    <a:pt x="4698" y="246"/>
                  </a:lnTo>
                  <a:lnTo>
                    <a:pt x="4686" y="244"/>
                  </a:lnTo>
                  <a:lnTo>
                    <a:pt x="4672" y="243"/>
                  </a:lnTo>
                  <a:lnTo>
                    <a:pt x="4659" y="243"/>
                  </a:lnTo>
                  <a:lnTo>
                    <a:pt x="4641" y="244"/>
                  </a:lnTo>
                  <a:lnTo>
                    <a:pt x="4624" y="246"/>
                  </a:lnTo>
                  <a:lnTo>
                    <a:pt x="4607" y="250"/>
                  </a:lnTo>
                  <a:lnTo>
                    <a:pt x="4593" y="256"/>
                  </a:lnTo>
                  <a:lnTo>
                    <a:pt x="4579" y="263"/>
                  </a:lnTo>
                  <a:lnTo>
                    <a:pt x="4565" y="271"/>
                  </a:lnTo>
                  <a:lnTo>
                    <a:pt x="4553" y="281"/>
                  </a:lnTo>
                  <a:lnTo>
                    <a:pt x="4542" y="294"/>
                  </a:lnTo>
                  <a:lnTo>
                    <a:pt x="4531" y="305"/>
                  </a:lnTo>
                  <a:lnTo>
                    <a:pt x="4523" y="318"/>
                  </a:lnTo>
                  <a:lnTo>
                    <a:pt x="4516" y="332"/>
                  </a:lnTo>
                  <a:lnTo>
                    <a:pt x="4511" y="346"/>
                  </a:lnTo>
                  <a:lnTo>
                    <a:pt x="4507" y="362"/>
                  </a:lnTo>
                  <a:lnTo>
                    <a:pt x="4503" y="378"/>
                  </a:lnTo>
                  <a:lnTo>
                    <a:pt x="4502" y="396"/>
                  </a:lnTo>
                  <a:lnTo>
                    <a:pt x="4501" y="413"/>
                  </a:lnTo>
                  <a:lnTo>
                    <a:pt x="4502" y="432"/>
                  </a:lnTo>
                  <a:lnTo>
                    <a:pt x="4504" y="449"/>
                  </a:lnTo>
                  <a:lnTo>
                    <a:pt x="4507" y="467"/>
                  </a:lnTo>
                  <a:lnTo>
                    <a:pt x="4512" y="482"/>
                  </a:lnTo>
                  <a:lnTo>
                    <a:pt x="4518" y="496"/>
                  </a:lnTo>
                  <a:lnTo>
                    <a:pt x="4525" y="511"/>
                  </a:lnTo>
                  <a:lnTo>
                    <a:pt x="4535" y="523"/>
                  </a:lnTo>
                  <a:lnTo>
                    <a:pt x="4545" y="535"/>
                  </a:lnTo>
                  <a:lnTo>
                    <a:pt x="4556" y="546"/>
                  </a:lnTo>
                  <a:lnTo>
                    <a:pt x="4568" y="555"/>
                  </a:lnTo>
                  <a:lnTo>
                    <a:pt x="4581" y="563"/>
                  </a:lnTo>
                  <a:lnTo>
                    <a:pt x="4594" y="569"/>
                  </a:lnTo>
                  <a:lnTo>
                    <a:pt x="4608" y="575"/>
                  </a:lnTo>
                  <a:lnTo>
                    <a:pt x="4624" y="579"/>
                  </a:lnTo>
                  <a:lnTo>
                    <a:pt x="4639" y="581"/>
                  </a:lnTo>
                  <a:lnTo>
                    <a:pt x="4657" y="581"/>
                  </a:lnTo>
                  <a:lnTo>
                    <a:pt x="4669" y="581"/>
                  </a:lnTo>
                  <a:lnTo>
                    <a:pt x="4681" y="580"/>
                  </a:lnTo>
                  <a:lnTo>
                    <a:pt x="4694" y="578"/>
                  </a:lnTo>
                  <a:lnTo>
                    <a:pt x="4706" y="576"/>
                  </a:lnTo>
                  <a:lnTo>
                    <a:pt x="4718" y="572"/>
                  </a:lnTo>
                  <a:lnTo>
                    <a:pt x="4732" y="568"/>
                  </a:lnTo>
                  <a:lnTo>
                    <a:pt x="4744" y="564"/>
                  </a:lnTo>
                  <a:lnTo>
                    <a:pt x="4756" y="559"/>
                  </a:lnTo>
                  <a:close/>
                  <a:moveTo>
                    <a:pt x="5225" y="427"/>
                  </a:moveTo>
                  <a:lnTo>
                    <a:pt x="4913" y="426"/>
                  </a:lnTo>
                  <a:lnTo>
                    <a:pt x="4914" y="445"/>
                  </a:lnTo>
                  <a:lnTo>
                    <a:pt x="4916" y="463"/>
                  </a:lnTo>
                  <a:lnTo>
                    <a:pt x="4920" y="480"/>
                  </a:lnTo>
                  <a:lnTo>
                    <a:pt x="4925" y="495"/>
                  </a:lnTo>
                  <a:lnTo>
                    <a:pt x="4931" y="510"/>
                  </a:lnTo>
                  <a:lnTo>
                    <a:pt x="4939" y="523"/>
                  </a:lnTo>
                  <a:lnTo>
                    <a:pt x="4949" y="535"/>
                  </a:lnTo>
                  <a:lnTo>
                    <a:pt x="4959" y="546"/>
                  </a:lnTo>
                  <a:lnTo>
                    <a:pt x="4969" y="554"/>
                  </a:lnTo>
                  <a:lnTo>
                    <a:pt x="4980" y="562"/>
                  </a:lnTo>
                  <a:lnTo>
                    <a:pt x="4993" y="568"/>
                  </a:lnTo>
                  <a:lnTo>
                    <a:pt x="5006" y="573"/>
                  </a:lnTo>
                  <a:lnTo>
                    <a:pt x="5019" y="577"/>
                  </a:lnTo>
                  <a:lnTo>
                    <a:pt x="5034" y="580"/>
                  </a:lnTo>
                  <a:lnTo>
                    <a:pt x="5049" y="582"/>
                  </a:lnTo>
                  <a:lnTo>
                    <a:pt x="5066" y="582"/>
                  </a:lnTo>
                  <a:lnTo>
                    <a:pt x="5082" y="582"/>
                  </a:lnTo>
                  <a:lnTo>
                    <a:pt x="5099" y="581"/>
                  </a:lnTo>
                  <a:lnTo>
                    <a:pt x="5115" y="579"/>
                  </a:lnTo>
                  <a:lnTo>
                    <a:pt x="5130" y="577"/>
                  </a:lnTo>
                  <a:lnTo>
                    <a:pt x="5146" y="573"/>
                  </a:lnTo>
                  <a:lnTo>
                    <a:pt x="5161" y="569"/>
                  </a:lnTo>
                  <a:lnTo>
                    <a:pt x="5176" y="564"/>
                  </a:lnTo>
                  <a:lnTo>
                    <a:pt x="5189" y="559"/>
                  </a:lnTo>
                  <a:lnTo>
                    <a:pt x="5203" y="618"/>
                  </a:lnTo>
                  <a:lnTo>
                    <a:pt x="5187" y="624"/>
                  </a:lnTo>
                  <a:lnTo>
                    <a:pt x="5171" y="630"/>
                  </a:lnTo>
                  <a:lnTo>
                    <a:pt x="5153" y="635"/>
                  </a:lnTo>
                  <a:lnTo>
                    <a:pt x="5135" y="639"/>
                  </a:lnTo>
                  <a:lnTo>
                    <a:pt x="5116" y="642"/>
                  </a:lnTo>
                  <a:lnTo>
                    <a:pt x="5096" y="644"/>
                  </a:lnTo>
                  <a:lnTo>
                    <a:pt x="5075" y="646"/>
                  </a:lnTo>
                  <a:lnTo>
                    <a:pt x="5054" y="647"/>
                  </a:lnTo>
                  <a:lnTo>
                    <a:pt x="5029" y="646"/>
                  </a:lnTo>
                  <a:lnTo>
                    <a:pt x="5006" y="642"/>
                  </a:lnTo>
                  <a:lnTo>
                    <a:pt x="4995" y="640"/>
                  </a:lnTo>
                  <a:lnTo>
                    <a:pt x="4984" y="637"/>
                  </a:lnTo>
                  <a:lnTo>
                    <a:pt x="4973" y="634"/>
                  </a:lnTo>
                  <a:lnTo>
                    <a:pt x="4963" y="631"/>
                  </a:lnTo>
                  <a:lnTo>
                    <a:pt x="4953" y="627"/>
                  </a:lnTo>
                  <a:lnTo>
                    <a:pt x="4943" y="622"/>
                  </a:lnTo>
                  <a:lnTo>
                    <a:pt x="4934" y="617"/>
                  </a:lnTo>
                  <a:lnTo>
                    <a:pt x="4925" y="612"/>
                  </a:lnTo>
                  <a:lnTo>
                    <a:pt x="4917" y="605"/>
                  </a:lnTo>
                  <a:lnTo>
                    <a:pt x="4909" y="598"/>
                  </a:lnTo>
                  <a:lnTo>
                    <a:pt x="4900" y="592"/>
                  </a:lnTo>
                  <a:lnTo>
                    <a:pt x="4893" y="584"/>
                  </a:lnTo>
                  <a:lnTo>
                    <a:pt x="4886" y="576"/>
                  </a:lnTo>
                  <a:lnTo>
                    <a:pt x="4879" y="567"/>
                  </a:lnTo>
                  <a:lnTo>
                    <a:pt x="4873" y="559"/>
                  </a:lnTo>
                  <a:lnTo>
                    <a:pt x="4866" y="551"/>
                  </a:lnTo>
                  <a:lnTo>
                    <a:pt x="4861" y="542"/>
                  </a:lnTo>
                  <a:lnTo>
                    <a:pt x="4856" y="531"/>
                  </a:lnTo>
                  <a:lnTo>
                    <a:pt x="4852" y="522"/>
                  </a:lnTo>
                  <a:lnTo>
                    <a:pt x="4848" y="512"/>
                  </a:lnTo>
                  <a:lnTo>
                    <a:pt x="4845" y="501"/>
                  </a:lnTo>
                  <a:lnTo>
                    <a:pt x="4842" y="490"/>
                  </a:lnTo>
                  <a:lnTo>
                    <a:pt x="4840" y="480"/>
                  </a:lnTo>
                  <a:lnTo>
                    <a:pt x="4837" y="469"/>
                  </a:lnTo>
                  <a:lnTo>
                    <a:pt x="4835" y="445"/>
                  </a:lnTo>
                  <a:lnTo>
                    <a:pt x="4834" y="419"/>
                  </a:lnTo>
                  <a:lnTo>
                    <a:pt x="4835" y="394"/>
                  </a:lnTo>
                  <a:lnTo>
                    <a:pt x="4837" y="370"/>
                  </a:lnTo>
                  <a:lnTo>
                    <a:pt x="4842" y="346"/>
                  </a:lnTo>
                  <a:lnTo>
                    <a:pt x="4848" y="324"/>
                  </a:lnTo>
                  <a:lnTo>
                    <a:pt x="4852" y="313"/>
                  </a:lnTo>
                  <a:lnTo>
                    <a:pt x="4856" y="303"/>
                  </a:lnTo>
                  <a:lnTo>
                    <a:pt x="4860" y="293"/>
                  </a:lnTo>
                  <a:lnTo>
                    <a:pt x="4865" y="282"/>
                  </a:lnTo>
                  <a:lnTo>
                    <a:pt x="4872" y="273"/>
                  </a:lnTo>
                  <a:lnTo>
                    <a:pt x="4878" y="264"/>
                  </a:lnTo>
                  <a:lnTo>
                    <a:pt x="4884" y="255"/>
                  </a:lnTo>
                  <a:lnTo>
                    <a:pt x="4891" y="246"/>
                  </a:lnTo>
                  <a:lnTo>
                    <a:pt x="4898" y="238"/>
                  </a:lnTo>
                  <a:lnTo>
                    <a:pt x="4905" y="230"/>
                  </a:lnTo>
                  <a:lnTo>
                    <a:pt x="4914" y="223"/>
                  </a:lnTo>
                  <a:lnTo>
                    <a:pt x="4922" y="217"/>
                  </a:lnTo>
                  <a:lnTo>
                    <a:pt x="4930" y="210"/>
                  </a:lnTo>
                  <a:lnTo>
                    <a:pt x="4939" y="204"/>
                  </a:lnTo>
                  <a:lnTo>
                    <a:pt x="4949" y="199"/>
                  </a:lnTo>
                  <a:lnTo>
                    <a:pt x="4958" y="195"/>
                  </a:lnTo>
                  <a:lnTo>
                    <a:pt x="4967" y="191"/>
                  </a:lnTo>
                  <a:lnTo>
                    <a:pt x="4977" y="187"/>
                  </a:lnTo>
                  <a:lnTo>
                    <a:pt x="4988" y="185"/>
                  </a:lnTo>
                  <a:lnTo>
                    <a:pt x="4999" y="182"/>
                  </a:lnTo>
                  <a:lnTo>
                    <a:pt x="5009" y="179"/>
                  </a:lnTo>
                  <a:lnTo>
                    <a:pt x="5021" y="178"/>
                  </a:lnTo>
                  <a:lnTo>
                    <a:pt x="5032" y="177"/>
                  </a:lnTo>
                  <a:lnTo>
                    <a:pt x="5044" y="177"/>
                  </a:lnTo>
                  <a:lnTo>
                    <a:pt x="5055" y="177"/>
                  </a:lnTo>
                  <a:lnTo>
                    <a:pt x="5068" y="178"/>
                  </a:lnTo>
                  <a:lnTo>
                    <a:pt x="5079" y="181"/>
                  </a:lnTo>
                  <a:lnTo>
                    <a:pt x="5090" y="183"/>
                  </a:lnTo>
                  <a:lnTo>
                    <a:pt x="5101" y="185"/>
                  </a:lnTo>
                  <a:lnTo>
                    <a:pt x="5111" y="188"/>
                  </a:lnTo>
                  <a:lnTo>
                    <a:pt x="5120" y="192"/>
                  </a:lnTo>
                  <a:lnTo>
                    <a:pt x="5129" y="196"/>
                  </a:lnTo>
                  <a:lnTo>
                    <a:pt x="5139" y="201"/>
                  </a:lnTo>
                  <a:lnTo>
                    <a:pt x="5148" y="206"/>
                  </a:lnTo>
                  <a:lnTo>
                    <a:pt x="5156" y="212"/>
                  </a:lnTo>
                  <a:lnTo>
                    <a:pt x="5163" y="220"/>
                  </a:lnTo>
                  <a:lnTo>
                    <a:pt x="5172" y="227"/>
                  </a:lnTo>
                  <a:lnTo>
                    <a:pt x="5178" y="234"/>
                  </a:lnTo>
                  <a:lnTo>
                    <a:pt x="5185" y="242"/>
                  </a:lnTo>
                  <a:lnTo>
                    <a:pt x="5191" y="251"/>
                  </a:lnTo>
                  <a:lnTo>
                    <a:pt x="5200" y="266"/>
                  </a:lnTo>
                  <a:lnTo>
                    <a:pt x="5208" y="281"/>
                  </a:lnTo>
                  <a:lnTo>
                    <a:pt x="5215" y="298"/>
                  </a:lnTo>
                  <a:lnTo>
                    <a:pt x="5220" y="314"/>
                  </a:lnTo>
                  <a:lnTo>
                    <a:pt x="5224" y="332"/>
                  </a:lnTo>
                  <a:lnTo>
                    <a:pt x="5227" y="349"/>
                  </a:lnTo>
                  <a:lnTo>
                    <a:pt x="5229" y="369"/>
                  </a:lnTo>
                  <a:lnTo>
                    <a:pt x="5229" y="388"/>
                  </a:lnTo>
                  <a:lnTo>
                    <a:pt x="5229" y="400"/>
                  </a:lnTo>
                  <a:lnTo>
                    <a:pt x="5228" y="410"/>
                  </a:lnTo>
                  <a:lnTo>
                    <a:pt x="5227" y="419"/>
                  </a:lnTo>
                  <a:lnTo>
                    <a:pt x="5225" y="427"/>
                  </a:lnTo>
                  <a:close/>
                  <a:moveTo>
                    <a:pt x="4913" y="368"/>
                  </a:moveTo>
                  <a:lnTo>
                    <a:pt x="5150" y="368"/>
                  </a:lnTo>
                  <a:lnTo>
                    <a:pt x="5150" y="355"/>
                  </a:lnTo>
                  <a:lnTo>
                    <a:pt x="5149" y="344"/>
                  </a:lnTo>
                  <a:lnTo>
                    <a:pt x="5148" y="332"/>
                  </a:lnTo>
                  <a:lnTo>
                    <a:pt x="5145" y="321"/>
                  </a:lnTo>
                  <a:lnTo>
                    <a:pt x="5142" y="311"/>
                  </a:lnTo>
                  <a:lnTo>
                    <a:pt x="5139" y="301"/>
                  </a:lnTo>
                  <a:lnTo>
                    <a:pt x="5134" y="292"/>
                  </a:lnTo>
                  <a:lnTo>
                    <a:pt x="5128" y="282"/>
                  </a:lnTo>
                  <a:lnTo>
                    <a:pt x="5120" y="271"/>
                  </a:lnTo>
                  <a:lnTo>
                    <a:pt x="5112" y="262"/>
                  </a:lnTo>
                  <a:lnTo>
                    <a:pt x="5102" y="254"/>
                  </a:lnTo>
                  <a:lnTo>
                    <a:pt x="5091" y="247"/>
                  </a:lnTo>
                  <a:lnTo>
                    <a:pt x="5079" y="242"/>
                  </a:lnTo>
                  <a:lnTo>
                    <a:pt x="5067" y="239"/>
                  </a:lnTo>
                  <a:lnTo>
                    <a:pt x="5052" y="237"/>
                  </a:lnTo>
                  <a:lnTo>
                    <a:pt x="5037" y="236"/>
                  </a:lnTo>
                  <a:lnTo>
                    <a:pt x="5024" y="237"/>
                  </a:lnTo>
                  <a:lnTo>
                    <a:pt x="5010" y="239"/>
                  </a:lnTo>
                  <a:lnTo>
                    <a:pt x="4998" y="242"/>
                  </a:lnTo>
                  <a:lnTo>
                    <a:pt x="4987" y="247"/>
                  </a:lnTo>
                  <a:lnTo>
                    <a:pt x="4975" y="254"/>
                  </a:lnTo>
                  <a:lnTo>
                    <a:pt x="4965" y="261"/>
                  </a:lnTo>
                  <a:lnTo>
                    <a:pt x="4956" y="270"/>
                  </a:lnTo>
                  <a:lnTo>
                    <a:pt x="4947" y="280"/>
                  </a:lnTo>
                  <a:lnTo>
                    <a:pt x="4940" y="290"/>
                  </a:lnTo>
                  <a:lnTo>
                    <a:pt x="4934" y="300"/>
                  </a:lnTo>
                  <a:lnTo>
                    <a:pt x="4929" y="310"/>
                  </a:lnTo>
                  <a:lnTo>
                    <a:pt x="4924" y="320"/>
                  </a:lnTo>
                  <a:lnTo>
                    <a:pt x="4920" y="332"/>
                  </a:lnTo>
                  <a:lnTo>
                    <a:pt x="4917" y="343"/>
                  </a:lnTo>
                  <a:lnTo>
                    <a:pt x="4914" y="355"/>
                  </a:lnTo>
                  <a:lnTo>
                    <a:pt x="4913" y="368"/>
                  </a:lnTo>
                  <a:close/>
                  <a:moveTo>
                    <a:pt x="5330" y="637"/>
                  </a:moveTo>
                  <a:lnTo>
                    <a:pt x="5330" y="328"/>
                  </a:lnTo>
                  <a:lnTo>
                    <a:pt x="5330" y="291"/>
                  </a:lnTo>
                  <a:lnTo>
                    <a:pt x="5330" y="256"/>
                  </a:lnTo>
                  <a:lnTo>
                    <a:pt x="5329" y="221"/>
                  </a:lnTo>
                  <a:lnTo>
                    <a:pt x="5328" y="188"/>
                  </a:lnTo>
                  <a:lnTo>
                    <a:pt x="5399" y="188"/>
                  </a:lnTo>
                  <a:lnTo>
                    <a:pt x="5402" y="276"/>
                  </a:lnTo>
                  <a:lnTo>
                    <a:pt x="5406" y="276"/>
                  </a:lnTo>
                  <a:lnTo>
                    <a:pt x="5409" y="265"/>
                  </a:lnTo>
                  <a:lnTo>
                    <a:pt x="5414" y="255"/>
                  </a:lnTo>
                  <a:lnTo>
                    <a:pt x="5419" y="245"/>
                  </a:lnTo>
                  <a:lnTo>
                    <a:pt x="5425" y="236"/>
                  </a:lnTo>
                  <a:lnTo>
                    <a:pt x="5432" y="227"/>
                  </a:lnTo>
                  <a:lnTo>
                    <a:pt x="5439" y="219"/>
                  </a:lnTo>
                  <a:lnTo>
                    <a:pt x="5446" y="211"/>
                  </a:lnTo>
                  <a:lnTo>
                    <a:pt x="5454" y="204"/>
                  </a:lnTo>
                  <a:lnTo>
                    <a:pt x="5463" y="198"/>
                  </a:lnTo>
                  <a:lnTo>
                    <a:pt x="5472" y="193"/>
                  </a:lnTo>
                  <a:lnTo>
                    <a:pt x="5481" y="188"/>
                  </a:lnTo>
                  <a:lnTo>
                    <a:pt x="5490" y="185"/>
                  </a:lnTo>
                  <a:lnTo>
                    <a:pt x="5500" y="182"/>
                  </a:lnTo>
                  <a:lnTo>
                    <a:pt x="5510" y="179"/>
                  </a:lnTo>
                  <a:lnTo>
                    <a:pt x="5520" y="177"/>
                  </a:lnTo>
                  <a:lnTo>
                    <a:pt x="5529" y="177"/>
                  </a:lnTo>
                  <a:lnTo>
                    <a:pt x="5541" y="178"/>
                  </a:lnTo>
                  <a:lnTo>
                    <a:pt x="5553" y="181"/>
                  </a:lnTo>
                  <a:lnTo>
                    <a:pt x="5553" y="258"/>
                  </a:lnTo>
                  <a:lnTo>
                    <a:pt x="5539" y="256"/>
                  </a:lnTo>
                  <a:lnTo>
                    <a:pt x="5524" y="255"/>
                  </a:lnTo>
                  <a:lnTo>
                    <a:pt x="5511" y="256"/>
                  </a:lnTo>
                  <a:lnTo>
                    <a:pt x="5498" y="258"/>
                  </a:lnTo>
                  <a:lnTo>
                    <a:pt x="5486" y="261"/>
                  </a:lnTo>
                  <a:lnTo>
                    <a:pt x="5475" y="266"/>
                  </a:lnTo>
                  <a:lnTo>
                    <a:pt x="5464" y="272"/>
                  </a:lnTo>
                  <a:lnTo>
                    <a:pt x="5455" y="280"/>
                  </a:lnTo>
                  <a:lnTo>
                    <a:pt x="5446" y="290"/>
                  </a:lnTo>
                  <a:lnTo>
                    <a:pt x="5438" y="300"/>
                  </a:lnTo>
                  <a:lnTo>
                    <a:pt x="5432" y="310"/>
                  </a:lnTo>
                  <a:lnTo>
                    <a:pt x="5426" y="321"/>
                  </a:lnTo>
                  <a:lnTo>
                    <a:pt x="5421" y="333"/>
                  </a:lnTo>
                  <a:lnTo>
                    <a:pt x="5418" y="344"/>
                  </a:lnTo>
                  <a:lnTo>
                    <a:pt x="5415" y="356"/>
                  </a:lnTo>
                  <a:lnTo>
                    <a:pt x="5413" y="370"/>
                  </a:lnTo>
                  <a:lnTo>
                    <a:pt x="5411" y="383"/>
                  </a:lnTo>
                  <a:lnTo>
                    <a:pt x="5411" y="398"/>
                  </a:lnTo>
                  <a:lnTo>
                    <a:pt x="5411" y="637"/>
                  </a:lnTo>
                  <a:lnTo>
                    <a:pt x="5330" y="637"/>
                  </a:lnTo>
                  <a:close/>
                  <a:moveTo>
                    <a:pt x="5652" y="105"/>
                  </a:moveTo>
                  <a:lnTo>
                    <a:pt x="5732" y="80"/>
                  </a:lnTo>
                  <a:lnTo>
                    <a:pt x="5732" y="188"/>
                  </a:lnTo>
                  <a:lnTo>
                    <a:pt x="5849" y="188"/>
                  </a:lnTo>
                  <a:lnTo>
                    <a:pt x="5849" y="249"/>
                  </a:lnTo>
                  <a:lnTo>
                    <a:pt x="5732" y="249"/>
                  </a:lnTo>
                  <a:lnTo>
                    <a:pt x="5732" y="492"/>
                  </a:lnTo>
                  <a:lnTo>
                    <a:pt x="5733" y="503"/>
                  </a:lnTo>
                  <a:lnTo>
                    <a:pt x="5733" y="513"/>
                  </a:lnTo>
                  <a:lnTo>
                    <a:pt x="5734" y="522"/>
                  </a:lnTo>
                  <a:lnTo>
                    <a:pt x="5736" y="530"/>
                  </a:lnTo>
                  <a:lnTo>
                    <a:pt x="5738" y="539"/>
                  </a:lnTo>
                  <a:lnTo>
                    <a:pt x="5741" y="546"/>
                  </a:lnTo>
                  <a:lnTo>
                    <a:pt x="5744" y="552"/>
                  </a:lnTo>
                  <a:lnTo>
                    <a:pt x="5747" y="557"/>
                  </a:lnTo>
                  <a:lnTo>
                    <a:pt x="5751" y="562"/>
                  </a:lnTo>
                  <a:lnTo>
                    <a:pt x="5756" y="567"/>
                  </a:lnTo>
                  <a:lnTo>
                    <a:pt x="5760" y="570"/>
                  </a:lnTo>
                  <a:lnTo>
                    <a:pt x="5766" y="573"/>
                  </a:lnTo>
                  <a:lnTo>
                    <a:pt x="5773" y="577"/>
                  </a:lnTo>
                  <a:lnTo>
                    <a:pt x="5779" y="578"/>
                  </a:lnTo>
                  <a:lnTo>
                    <a:pt x="5786" y="579"/>
                  </a:lnTo>
                  <a:lnTo>
                    <a:pt x="5793" y="580"/>
                  </a:lnTo>
                  <a:lnTo>
                    <a:pt x="5807" y="579"/>
                  </a:lnTo>
                  <a:lnTo>
                    <a:pt x="5819" y="578"/>
                  </a:lnTo>
                  <a:lnTo>
                    <a:pt x="5830" y="577"/>
                  </a:lnTo>
                  <a:lnTo>
                    <a:pt x="5840" y="573"/>
                  </a:lnTo>
                  <a:lnTo>
                    <a:pt x="5844" y="635"/>
                  </a:lnTo>
                  <a:lnTo>
                    <a:pt x="5829" y="640"/>
                  </a:lnTo>
                  <a:lnTo>
                    <a:pt x="5812" y="644"/>
                  </a:lnTo>
                  <a:lnTo>
                    <a:pt x="5792" y="647"/>
                  </a:lnTo>
                  <a:lnTo>
                    <a:pt x="5772" y="648"/>
                  </a:lnTo>
                  <a:lnTo>
                    <a:pt x="5758" y="647"/>
                  </a:lnTo>
                  <a:lnTo>
                    <a:pt x="5745" y="644"/>
                  </a:lnTo>
                  <a:lnTo>
                    <a:pt x="5733" y="642"/>
                  </a:lnTo>
                  <a:lnTo>
                    <a:pt x="5721" y="638"/>
                  </a:lnTo>
                  <a:lnTo>
                    <a:pt x="5710" y="633"/>
                  </a:lnTo>
                  <a:lnTo>
                    <a:pt x="5701" y="627"/>
                  </a:lnTo>
                  <a:lnTo>
                    <a:pt x="5691" y="620"/>
                  </a:lnTo>
                  <a:lnTo>
                    <a:pt x="5683" y="612"/>
                  </a:lnTo>
                  <a:lnTo>
                    <a:pt x="5676" y="602"/>
                  </a:lnTo>
                  <a:lnTo>
                    <a:pt x="5670" y="591"/>
                  </a:lnTo>
                  <a:lnTo>
                    <a:pt x="5665" y="579"/>
                  </a:lnTo>
                  <a:lnTo>
                    <a:pt x="5660" y="565"/>
                  </a:lnTo>
                  <a:lnTo>
                    <a:pt x="5657" y="550"/>
                  </a:lnTo>
                  <a:lnTo>
                    <a:pt x="5654" y="532"/>
                  </a:lnTo>
                  <a:lnTo>
                    <a:pt x="5652" y="515"/>
                  </a:lnTo>
                  <a:lnTo>
                    <a:pt x="5652" y="495"/>
                  </a:lnTo>
                  <a:lnTo>
                    <a:pt x="5652" y="249"/>
                  </a:lnTo>
                  <a:lnTo>
                    <a:pt x="5583" y="249"/>
                  </a:lnTo>
                  <a:lnTo>
                    <a:pt x="5583" y="188"/>
                  </a:lnTo>
                  <a:lnTo>
                    <a:pt x="5652" y="188"/>
                  </a:lnTo>
                  <a:lnTo>
                    <a:pt x="5652" y="105"/>
                  </a:lnTo>
                  <a:close/>
                  <a:moveTo>
                    <a:pt x="6256" y="362"/>
                  </a:moveTo>
                  <a:lnTo>
                    <a:pt x="6256" y="529"/>
                  </a:lnTo>
                  <a:lnTo>
                    <a:pt x="6257" y="561"/>
                  </a:lnTo>
                  <a:lnTo>
                    <a:pt x="6258" y="589"/>
                  </a:lnTo>
                  <a:lnTo>
                    <a:pt x="6260" y="615"/>
                  </a:lnTo>
                  <a:lnTo>
                    <a:pt x="6263" y="637"/>
                  </a:lnTo>
                  <a:lnTo>
                    <a:pt x="6189" y="637"/>
                  </a:lnTo>
                  <a:lnTo>
                    <a:pt x="6183" y="581"/>
                  </a:lnTo>
                  <a:lnTo>
                    <a:pt x="6180" y="581"/>
                  </a:lnTo>
                  <a:lnTo>
                    <a:pt x="6173" y="588"/>
                  </a:lnTo>
                  <a:lnTo>
                    <a:pt x="6167" y="596"/>
                  </a:lnTo>
                  <a:lnTo>
                    <a:pt x="6160" y="603"/>
                  </a:lnTo>
                  <a:lnTo>
                    <a:pt x="6154" y="610"/>
                  </a:lnTo>
                  <a:lnTo>
                    <a:pt x="6146" y="616"/>
                  </a:lnTo>
                  <a:lnTo>
                    <a:pt x="6138" y="621"/>
                  </a:lnTo>
                  <a:lnTo>
                    <a:pt x="6130" y="626"/>
                  </a:lnTo>
                  <a:lnTo>
                    <a:pt x="6122" y="630"/>
                  </a:lnTo>
                  <a:lnTo>
                    <a:pt x="6113" y="634"/>
                  </a:lnTo>
                  <a:lnTo>
                    <a:pt x="6104" y="637"/>
                  </a:lnTo>
                  <a:lnTo>
                    <a:pt x="6094" y="640"/>
                  </a:lnTo>
                  <a:lnTo>
                    <a:pt x="6085" y="642"/>
                  </a:lnTo>
                  <a:lnTo>
                    <a:pt x="6075" y="644"/>
                  </a:lnTo>
                  <a:lnTo>
                    <a:pt x="6064" y="647"/>
                  </a:lnTo>
                  <a:lnTo>
                    <a:pt x="6053" y="647"/>
                  </a:lnTo>
                  <a:lnTo>
                    <a:pt x="6043" y="648"/>
                  </a:lnTo>
                  <a:lnTo>
                    <a:pt x="6026" y="647"/>
                  </a:lnTo>
                  <a:lnTo>
                    <a:pt x="6012" y="644"/>
                  </a:lnTo>
                  <a:lnTo>
                    <a:pt x="5998" y="641"/>
                  </a:lnTo>
                  <a:lnTo>
                    <a:pt x="5984" y="637"/>
                  </a:lnTo>
                  <a:lnTo>
                    <a:pt x="5972" y="631"/>
                  </a:lnTo>
                  <a:lnTo>
                    <a:pt x="5961" y="625"/>
                  </a:lnTo>
                  <a:lnTo>
                    <a:pt x="5949" y="617"/>
                  </a:lnTo>
                  <a:lnTo>
                    <a:pt x="5939" y="607"/>
                  </a:lnTo>
                  <a:lnTo>
                    <a:pt x="5932" y="598"/>
                  </a:lnTo>
                  <a:lnTo>
                    <a:pt x="5925" y="588"/>
                  </a:lnTo>
                  <a:lnTo>
                    <a:pt x="5919" y="578"/>
                  </a:lnTo>
                  <a:lnTo>
                    <a:pt x="5913" y="566"/>
                  </a:lnTo>
                  <a:lnTo>
                    <a:pt x="5910" y="555"/>
                  </a:lnTo>
                  <a:lnTo>
                    <a:pt x="5907" y="543"/>
                  </a:lnTo>
                  <a:lnTo>
                    <a:pt x="5906" y="531"/>
                  </a:lnTo>
                  <a:lnTo>
                    <a:pt x="5905" y="518"/>
                  </a:lnTo>
                  <a:lnTo>
                    <a:pt x="5905" y="508"/>
                  </a:lnTo>
                  <a:lnTo>
                    <a:pt x="5906" y="498"/>
                  </a:lnTo>
                  <a:lnTo>
                    <a:pt x="5907" y="489"/>
                  </a:lnTo>
                  <a:lnTo>
                    <a:pt x="5909" y="480"/>
                  </a:lnTo>
                  <a:lnTo>
                    <a:pt x="5912" y="471"/>
                  </a:lnTo>
                  <a:lnTo>
                    <a:pt x="5915" y="462"/>
                  </a:lnTo>
                  <a:lnTo>
                    <a:pt x="5919" y="454"/>
                  </a:lnTo>
                  <a:lnTo>
                    <a:pt x="5923" y="446"/>
                  </a:lnTo>
                  <a:lnTo>
                    <a:pt x="5928" y="439"/>
                  </a:lnTo>
                  <a:lnTo>
                    <a:pt x="5933" y="432"/>
                  </a:lnTo>
                  <a:lnTo>
                    <a:pt x="5938" y="424"/>
                  </a:lnTo>
                  <a:lnTo>
                    <a:pt x="5944" y="417"/>
                  </a:lnTo>
                  <a:lnTo>
                    <a:pt x="5951" y="411"/>
                  </a:lnTo>
                  <a:lnTo>
                    <a:pt x="5959" y="405"/>
                  </a:lnTo>
                  <a:lnTo>
                    <a:pt x="5967" y="399"/>
                  </a:lnTo>
                  <a:lnTo>
                    <a:pt x="5975" y="393"/>
                  </a:lnTo>
                  <a:lnTo>
                    <a:pt x="5994" y="383"/>
                  </a:lnTo>
                  <a:lnTo>
                    <a:pt x="6014" y="374"/>
                  </a:lnTo>
                  <a:lnTo>
                    <a:pt x="6036" y="367"/>
                  </a:lnTo>
                  <a:lnTo>
                    <a:pt x="6060" y="362"/>
                  </a:lnTo>
                  <a:lnTo>
                    <a:pt x="6086" y="356"/>
                  </a:lnTo>
                  <a:lnTo>
                    <a:pt x="6114" y="353"/>
                  </a:lnTo>
                  <a:lnTo>
                    <a:pt x="6144" y="351"/>
                  </a:lnTo>
                  <a:lnTo>
                    <a:pt x="6175" y="351"/>
                  </a:lnTo>
                  <a:lnTo>
                    <a:pt x="6175" y="342"/>
                  </a:lnTo>
                  <a:lnTo>
                    <a:pt x="6174" y="329"/>
                  </a:lnTo>
                  <a:lnTo>
                    <a:pt x="6173" y="317"/>
                  </a:lnTo>
                  <a:lnTo>
                    <a:pt x="6171" y="306"/>
                  </a:lnTo>
                  <a:lnTo>
                    <a:pt x="6168" y="296"/>
                  </a:lnTo>
                  <a:lnTo>
                    <a:pt x="6165" y="286"/>
                  </a:lnTo>
                  <a:lnTo>
                    <a:pt x="6161" y="278"/>
                  </a:lnTo>
                  <a:lnTo>
                    <a:pt x="6156" y="271"/>
                  </a:lnTo>
                  <a:lnTo>
                    <a:pt x="6150" y="264"/>
                  </a:lnTo>
                  <a:lnTo>
                    <a:pt x="6143" y="258"/>
                  </a:lnTo>
                  <a:lnTo>
                    <a:pt x="6135" y="253"/>
                  </a:lnTo>
                  <a:lnTo>
                    <a:pt x="6127" y="248"/>
                  </a:lnTo>
                  <a:lnTo>
                    <a:pt x="6118" y="244"/>
                  </a:lnTo>
                  <a:lnTo>
                    <a:pt x="6108" y="241"/>
                  </a:lnTo>
                  <a:lnTo>
                    <a:pt x="6097" y="239"/>
                  </a:lnTo>
                  <a:lnTo>
                    <a:pt x="6085" y="238"/>
                  </a:lnTo>
                  <a:lnTo>
                    <a:pt x="6073" y="238"/>
                  </a:lnTo>
                  <a:lnTo>
                    <a:pt x="6056" y="238"/>
                  </a:lnTo>
                  <a:lnTo>
                    <a:pt x="6041" y="240"/>
                  </a:lnTo>
                  <a:lnTo>
                    <a:pt x="6025" y="242"/>
                  </a:lnTo>
                  <a:lnTo>
                    <a:pt x="6010" y="246"/>
                  </a:lnTo>
                  <a:lnTo>
                    <a:pt x="5996" y="250"/>
                  </a:lnTo>
                  <a:lnTo>
                    <a:pt x="5982" y="257"/>
                  </a:lnTo>
                  <a:lnTo>
                    <a:pt x="5969" y="264"/>
                  </a:lnTo>
                  <a:lnTo>
                    <a:pt x="5957" y="271"/>
                  </a:lnTo>
                  <a:lnTo>
                    <a:pt x="5938" y="218"/>
                  </a:lnTo>
                  <a:lnTo>
                    <a:pt x="5953" y="208"/>
                  </a:lnTo>
                  <a:lnTo>
                    <a:pt x="5970" y="200"/>
                  </a:lnTo>
                  <a:lnTo>
                    <a:pt x="5987" y="193"/>
                  </a:lnTo>
                  <a:lnTo>
                    <a:pt x="6005" y="188"/>
                  </a:lnTo>
                  <a:lnTo>
                    <a:pt x="6024" y="183"/>
                  </a:lnTo>
                  <a:lnTo>
                    <a:pt x="6044" y="179"/>
                  </a:lnTo>
                  <a:lnTo>
                    <a:pt x="6063" y="178"/>
                  </a:lnTo>
                  <a:lnTo>
                    <a:pt x="6085" y="177"/>
                  </a:lnTo>
                  <a:lnTo>
                    <a:pt x="6106" y="178"/>
                  </a:lnTo>
                  <a:lnTo>
                    <a:pt x="6125" y="181"/>
                  </a:lnTo>
                  <a:lnTo>
                    <a:pt x="6143" y="184"/>
                  </a:lnTo>
                  <a:lnTo>
                    <a:pt x="6160" y="189"/>
                  </a:lnTo>
                  <a:lnTo>
                    <a:pt x="6175" y="195"/>
                  </a:lnTo>
                  <a:lnTo>
                    <a:pt x="6189" y="203"/>
                  </a:lnTo>
                  <a:lnTo>
                    <a:pt x="6202" y="212"/>
                  </a:lnTo>
                  <a:lnTo>
                    <a:pt x="6213" y="224"/>
                  </a:lnTo>
                  <a:lnTo>
                    <a:pt x="6223" y="236"/>
                  </a:lnTo>
                  <a:lnTo>
                    <a:pt x="6232" y="249"/>
                  </a:lnTo>
                  <a:lnTo>
                    <a:pt x="6239" y="264"/>
                  </a:lnTo>
                  <a:lnTo>
                    <a:pt x="6245" y="280"/>
                  </a:lnTo>
                  <a:lnTo>
                    <a:pt x="6249" y="299"/>
                  </a:lnTo>
                  <a:lnTo>
                    <a:pt x="6254" y="318"/>
                  </a:lnTo>
                  <a:lnTo>
                    <a:pt x="6255" y="339"/>
                  </a:lnTo>
                  <a:lnTo>
                    <a:pt x="6256" y="362"/>
                  </a:lnTo>
                  <a:close/>
                  <a:moveTo>
                    <a:pt x="6175" y="486"/>
                  </a:moveTo>
                  <a:lnTo>
                    <a:pt x="6175" y="408"/>
                  </a:lnTo>
                  <a:lnTo>
                    <a:pt x="6152" y="408"/>
                  </a:lnTo>
                  <a:lnTo>
                    <a:pt x="6131" y="409"/>
                  </a:lnTo>
                  <a:lnTo>
                    <a:pt x="6111" y="410"/>
                  </a:lnTo>
                  <a:lnTo>
                    <a:pt x="6092" y="413"/>
                  </a:lnTo>
                  <a:lnTo>
                    <a:pt x="6076" y="416"/>
                  </a:lnTo>
                  <a:lnTo>
                    <a:pt x="6060" y="420"/>
                  </a:lnTo>
                  <a:lnTo>
                    <a:pt x="6046" y="425"/>
                  </a:lnTo>
                  <a:lnTo>
                    <a:pt x="6034" y="432"/>
                  </a:lnTo>
                  <a:lnTo>
                    <a:pt x="6022" y="438"/>
                  </a:lnTo>
                  <a:lnTo>
                    <a:pt x="6013" y="445"/>
                  </a:lnTo>
                  <a:lnTo>
                    <a:pt x="6005" y="454"/>
                  </a:lnTo>
                  <a:lnTo>
                    <a:pt x="5999" y="463"/>
                  </a:lnTo>
                  <a:lnTo>
                    <a:pt x="5994" y="474"/>
                  </a:lnTo>
                  <a:lnTo>
                    <a:pt x="5989" y="484"/>
                  </a:lnTo>
                  <a:lnTo>
                    <a:pt x="5987" y="496"/>
                  </a:lnTo>
                  <a:lnTo>
                    <a:pt x="5986" y="509"/>
                  </a:lnTo>
                  <a:lnTo>
                    <a:pt x="5987" y="518"/>
                  </a:lnTo>
                  <a:lnTo>
                    <a:pt x="5988" y="527"/>
                  </a:lnTo>
                  <a:lnTo>
                    <a:pt x="5990" y="534"/>
                  </a:lnTo>
                  <a:lnTo>
                    <a:pt x="5993" y="543"/>
                  </a:lnTo>
                  <a:lnTo>
                    <a:pt x="5996" y="550"/>
                  </a:lnTo>
                  <a:lnTo>
                    <a:pt x="6000" y="556"/>
                  </a:lnTo>
                  <a:lnTo>
                    <a:pt x="6005" y="562"/>
                  </a:lnTo>
                  <a:lnTo>
                    <a:pt x="6010" y="567"/>
                  </a:lnTo>
                  <a:lnTo>
                    <a:pt x="6015" y="571"/>
                  </a:lnTo>
                  <a:lnTo>
                    <a:pt x="6020" y="576"/>
                  </a:lnTo>
                  <a:lnTo>
                    <a:pt x="6026" y="579"/>
                  </a:lnTo>
                  <a:lnTo>
                    <a:pt x="6034" y="582"/>
                  </a:lnTo>
                  <a:lnTo>
                    <a:pt x="6040" y="584"/>
                  </a:lnTo>
                  <a:lnTo>
                    <a:pt x="6047" y="586"/>
                  </a:lnTo>
                  <a:lnTo>
                    <a:pt x="6055" y="587"/>
                  </a:lnTo>
                  <a:lnTo>
                    <a:pt x="6063" y="587"/>
                  </a:lnTo>
                  <a:lnTo>
                    <a:pt x="6073" y="587"/>
                  </a:lnTo>
                  <a:lnTo>
                    <a:pt x="6083" y="585"/>
                  </a:lnTo>
                  <a:lnTo>
                    <a:pt x="6092" y="584"/>
                  </a:lnTo>
                  <a:lnTo>
                    <a:pt x="6100" y="581"/>
                  </a:lnTo>
                  <a:lnTo>
                    <a:pt x="6110" y="578"/>
                  </a:lnTo>
                  <a:lnTo>
                    <a:pt x="6118" y="573"/>
                  </a:lnTo>
                  <a:lnTo>
                    <a:pt x="6126" y="569"/>
                  </a:lnTo>
                  <a:lnTo>
                    <a:pt x="6133" y="563"/>
                  </a:lnTo>
                  <a:lnTo>
                    <a:pt x="6140" y="558"/>
                  </a:lnTo>
                  <a:lnTo>
                    <a:pt x="6146" y="553"/>
                  </a:lnTo>
                  <a:lnTo>
                    <a:pt x="6152" y="547"/>
                  </a:lnTo>
                  <a:lnTo>
                    <a:pt x="6156" y="541"/>
                  </a:lnTo>
                  <a:lnTo>
                    <a:pt x="6161" y="533"/>
                  </a:lnTo>
                  <a:lnTo>
                    <a:pt x="6164" y="526"/>
                  </a:lnTo>
                  <a:lnTo>
                    <a:pt x="6167" y="519"/>
                  </a:lnTo>
                  <a:lnTo>
                    <a:pt x="6170" y="512"/>
                  </a:lnTo>
                  <a:lnTo>
                    <a:pt x="6172" y="506"/>
                  </a:lnTo>
                  <a:lnTo>
                    <a:pt x="6173" y="499"/>
                  </a:lnTo>
                  <a:lnTo>
                    <a:pt x="6174" y="493"/>
                  </a:lnTo>
                  <a:lnTo>
                    <a:pt x="6175" y="486"/>
                  </a:lnTo>
                  <a:close/>
                  <a:moveTo>
                    <a:pt x="6469" y="637"/>
                  </a:moveTo>
                  <a:lnTo>
                    <a:pt x="6387" y="637"/>
                  </a:lnTo>
                  <a:lnTo>
                    <a:pt x="6387" y="188"/>
                  </a:lnTo>
                  <a:lnTo>
                    <a:pt x="6469" y="188"/>
                  </a:lnTo>
                  <a:lnTo>
                    <a:pt x="6469" y="637"/>
                  </a:lnTo>
                  <a:close/>
                  <a:moveTo>
                    <a:pt x="6427" y="105"/>
                  </a:moveTo>
                  <a:lnTo>
                    <a:pt x="6426" y="105"/>
                  </a:lnTo>
                  <a:lnTo>
                    <a:pt x="6416" y="104"/>
                  </a:lnTo>
                  <a:lnTo>
                    <a:pt x="6406" y="101"/>
                  </a:lnTo>
                  <a:lnTo>
                    <a:pt x="6401" y="99"/>
                  </a:lnTo>
                  <a:lnTo>
                    <a:pt x="6397" y="96"/>
                  </a:lnTo>
                  <a:lnTo>
                    <a:pt x="6393" y="93"/>
                  </a:lnTo>
                  <a:lnTo>
                    <a:pt x="6389" y="90"/>
                  </a:lnTo>
                  <a:lnTo>
                    <a:pt x="6383" y="82"/>
                  </a:lnTo>
                  <a:lnTo>
                    <a:pt x="6379" y="72"/>
                  </a:lnTo>
                  <a:lnTo>
                    <a:pt x="6376" y="63"/>
                  </a:lnTo>
                  <a:lnTo>
                    <a:pt x="6375" y="52"/>
                  </a:lnTo>
                  <a:lnTo>
                    <a:pt x="6376" y="42"/>
                  </a:lnTo>
                  <a:lnTo>
                    <a:pt x="6379" y="32"/>
                  </a:lnTo>
                  <a:lnTo>
                    <a:pt x="6384" y="23"/>
                  </a:lnTo>
                  <a:lnTo>
                    <a:pt x="6390" y="16"/>
                  </a:lnTo>
                  <a:lnTo>
                    <a:pt x="6394" y="12"/>
                  </a:lnTo>
                  <a:lnTo>
                    <a:pt x="6398" y="9"/>
                  </a:lnTo>
                  <a:lnTo>
                    <a:pt x="6403" y="6"/>
                  </a:lnTo>
                  <a:lnTo>
                    <a:pt x="6407" y="4"/>
                  </a:lnTo>
                  <a:lnTo>
                    <a:pt x="6417" y="2"/>
                  </a:lnTo>
                  <a:lnTo>
                    <a:pt x="6428" y="0"/>
                  </a:lnTo>
                  <a:lnTo>
                    <a:pt x="6439" y="2"/>
                  </a:lnTo>
                  <a:lnTo>
                    <a:pt x="6449" y="4"/>
                  </a:lnTo>
                  <a:lnTo>
                    <a:pt x="6454" y="6"/>
                  </a:lnTo>
                  <a:lnTo>
                    <a:pt x="6458" y="9"/>
                  </a:lnTo>
                  <a:lnTo>
                    <a:pt x="6462" y="12"/>
                  </a:lnTo>
                  <a:lnTo>
                    <a:pt x="6465" y="15"/>
                  </a:lnTo>
                  <a:lnTo>
                    <a:pt x="6472" y="23"/>
                  </a:lnTo>
                  <a:lnTo>
                    <a:pt x="6476" y="31"/>
                  </a:lnTo>
                  <a:lnTo>
                    <a:pt x="6480" y="42"/>
                  </a:lnTo>
                  <a:lnTo>
                    <a:pt x="6480" y="52"/>
                  </a:lnTo>
                  <a:lnTo>
                    <a:pt x="6480" y="63"/>
                  </a:lnTo>
                  <a:lnTo>
                    <a:pt x="6476" y="72"/>
                  </a:lnTo>
                  <a:lnTo>
                    <a:pt x="6472" y="82"/>
                  </a:lnTo>
                  <a:lnTo>
                    <a:pt x="6465" y="90"/>
                  </a:lnTo>
                  <a:lnTo>
                    <a:pt x="6462" y="93"/>
                  </a:lnTo>
                  <a:lnTo>
                    <a:pt x="6458" y="96"/>
                  </a:lnTo>
                  <a:lnTo>
                    <a:pt x="6454" y="99"/>
                  </a:lnTo>
                  <a:lnTo>
                    <a:pt x="6449" y="101"/>
                  </a:lnTo>
                  <a:lnTo>
                    <a:pt x="6444" y="103"/>
                  </a:lnTo>
                  <a:lnTo>
                    <a:pt x="6438" y="104"/>
                  </a:lnTo>
                  <a:lnTo>
                    <a:pt x="6433" y="104"/>
                  </a:lnTo>
                  <a:lnTo>
                    <a:pt x="6427" y="105"/>
                  </a:lnTo>
                  <a:close/>
                  <a:moveTo>
                    <a:pt x="6604" y="637"/>
                  </a:moveTo>
                  <a:lnTo>
                    <a:pt x="6604" y="309"/>
                  </a:lnTo>
                  <a:lnTo>
                    <a:pt x="6604" y="280"/>
                  </a:lnTo>
                  <a:lnTo>
                    <a:pt x="6603" y="250"/>
                  </a:lnTo>
                  <a:lnTo>
                    <a:pt x="6602" y="220"/>
                  </a:lnTo>
                  <a:lnTo>
                    <a:pt x="6601" y="188"/>
                  </a:lnTo>
                  <a:lnTo>
                    <a:pt x="6673" y="188"/>
                  </a:lnTo>
                  <a:lnTo>
                    <a:pt x="6678" y="262"/>
                  </a:lnTo>
                  <a:lnTo>
                    <a:pt x="6679" y="262"/>
                  </a:lnTo>
                  <a:lnTo>
                    <a:pt x="6684" y="254"/>
                  </a:lnTo>
                  <a:lnTo>
                    <a:pt x="6690" y="245"/>
                  </a:lnTo>
                  <a:lnTo>
                    <a:pt x="6695" y="237"/>
                  </a:lnTo>
                  <a:lnTo>
                    <a:pt x="6703" y="230"/>
                  </a:lnTo>
                  <a:lnTo>
                    <a:pt x="6710" y="223"/>
                  </a:lnTo>
                  <a:lnTo>
                    <a:pt x="6717" y="217"/>
                  </a:lnTo>
                  <a:lnTo>
                    <a:pt x="6725" y="210"/>
                  </a:lnTo>
                  <a:lnTo>
                    <a:pt x="6734" y="204"/>
                  </a:lnTo>
                  <a:lnTo>
                    <a:pt x="6745" y="198"/>
                  </a:lnTo>
                  <a:lnTo>
                    <a:pt x="6756" y="193"/>
                  </a:lnTo>
                  <a:lnTo>
                    <a:pt x="6767" y="188"/>
                  </a:lnTo>
                  <a:lnTo>
                    <a:pt x="6779" y="185"/>
                  </a:lnTo>
                  <a:lnTo>
                    <a:pt x="6790" y="182"/>
                  </a:lnTo>
                  <a:lnTo>
                    <a:pt x="6802" y="179"/>
                  </a:lnTo>
                  <a:lnTo>
                    <a:pt x="6815" y="177"/>
                  </a:lnTo>
                  <a:lnTo>
                    <a:pt x="6828" y="177"/>
                  </a:lnTo>
                  <a:lnTo>
                    <a:pt x="6842" y="178"/>
                  </a:lnTo>
                  <a:lnTo>
                    <a:pt x="6857" y="179"/>
                  </a:lnTo>
                  <a:lnTo>
                    <a:pt x="6870" y="183"/>
                  </a:lnTo>
                  <a:lnTo>
                    <a:pt x="6883" y="187"/>
                  </a:lnTo>
                  <a:lnTo>
                    <a:pt x="6896" y="192"/>
                  </a:lnTo>
                  <a:lnTo>
                    <a:pt x="6908" y="199"/>
                  </a:lnTo>
                  <a:lnTo>
                    <a:pt x="6919" y="206"/>
                  </a:lnTo>
                  <a:lnTo>
                    <a:pt x="6930" y="215"/>
                  </a:lnTo>
                  <a:lnTo>
                    <a:pt x="6937" y="222"/>
                  </a:lnTo>
                  <a:lnTo>
                    <a:pt x="6943" y="229"/>
                  </a:lnTo>
                  <a:lnTo>
                    <a:pt x="6949" y="236"/>
                  </a:lnTo>
                  <a:lnTo>
                    <a:pt x="6954" y="244"/>
                  </a:lnTo>
                  <a:lnTo>
                    <a:pt x="6959" y="251"/>
                  </a:lnTo>
                  <a:lnTo>
                    <a:pt x="6965" y="261"/>
                  </a:lnTo>
                  <a:lnTo>
                    <a:pt x="6969" y="269"/>
                  </a:lnTo>
                  <a:lnTo>
                    <a:pt x="6972" y="279"/>
                  </a:lnTo>
                  <a:lnTo>
                    <a:pt x="6976" y="289"/>
                  </a:lnTo>
                  <a:lnTo>
                    <a:pt x="6978" y="299"/>
                  </a:lnTo>
                  <a:lnTo>
                    <a:pt x="6981" y="309"/>
                  </a:lnTo>
                  <a:lnTo>
                    <a:pt x="6983" y="320"/>
                  </a:lnTo>
                  <a:lnTo>
                    <a:pt x="6985" y="344"/>
                  </a:lnTo>
                  <a:lnTo>
                    <a:pt x="6986" y="369"/>
                  </a:lnTo>
                  <a:lnTo>
                    <a:pt x="6986" y="637"/>
                  </a:lnTo>
                  <a:lnTo>
                    <a:pt x="6905" y="637"/>
                  </a:lnTo>
                  <a:lnTo>
                    <a:pt x="6905" y="378"/>
                  </a:lnTo>
                  <a:lnTo>
                    <a:pt x="6904" y="362"/>
                  </a:lnTo>
                  <a:lnTo>
                    <a:pt x="6903" y="346"/>
                  </a:lnTo>
                  <a:lnTo>
                    <a:pt x="6901" y="333"/>
                  </a:lnTo>
                  <a:lnTo>
                    <a:pt x="6898" y="319"/>
                  </a:lnTo>
                  <a:lnTo>
                    <a:pt x="6895" y="307"/>
                  </a:lnTo>
                  <a:lnTo>
                    <a:pt x="6890" y="297"/>
                  </a:lnTo>
                  <a:lnTo>
                    <a:pt x="6884" y="286"/>
                  </a:lnTo>
                  <a:lnTo>
                    <a:pt x="6878" y="277"/>
                  </a:lnTo>
                  <a:lnTo>
                    <a:pt x="6872" y="270"/>
                  </a:lnTo>
                  <a:lnTo>
                    <a:pt x="6864" y="263"/>
                  </a:lnTo>
                  <a:lnTo>
                    <a:pt x="6856" y="258"/>
                  </a:lnTo>
                  <a:lnTo>
                    <a:pt x="6846" y="253"/>
                  </a:lnTo>
                  <a:lnTo>
                    <a:pt x="6836" y="249"/>
                  </a:lnTo>
                  <a:lnTo>
                    <a:pt x="6825" y="246"/>
                  </a:lnTo>
                  <a:lnTo>
                    <a:pt x="6814" y="244"/>
                  </a:lnTo>
                  <a:lnTo>
                    <a:pt x="6801" y="244"/>
                  </a:lnTo>
                  <a:lnTo>
                    <a:pt x="6791" y="244"/>
                  </a:lnTo>
                  <a:lnTo>
                    <a:pt x="6782" y="245"/>
                  </a:lnTo>
                  <a:lnTo>
                    <a:pt x="6772" y="247"/>
                  </a:lnTo>
                  <a:lnTo>
                    <a:pt x="6764" y="250"/>
                  </a:lnTo>
                  <a:lnTo>
                    <a:pt x="6756" y="254"/>
                  </a:lnTo>
                  <a:lnTo>
                    <a:pt x="6748" y="258"/>
                  </a:lnTo>
                  <a:lnTo>
                    <a:pt x="6740" y="263"/>
                  </a:lnTo>
                  <a:lnTo>
                    <a:pt x="6732" y="268"/>
                  </a:lnTo>
                  <a:lnTo>
                    <a:pt x="6725" y="274"/>
                  </a:lnTo>
                  <a:lnTo>
                    <a:pt x="6719" y="281"/>
                  </a:lnTo>
                  <a:lnTo>
                    <a:pt x="6713" y="289"/>
                  </a:lnTo>
                  <a:lnTo>
                    <a:pt x="6707" y="296"/>
                  </a:lnTo>
                  <a:lnTo>
                    <a:pt x="6703" y="303"/>
                  </a:lnTo>
                  <a:lnTo>
                    <a:pt x="6698" y="311"/>
                  </a:lnTo>
                  <a:lnTo>
                    <a:pt x="6694" y="319"/>
                  </a:lnTo>
                  <a:lnTo>
                    <a:pt x="6691" y="329"/>
                  </a:lnTo>
                  <a:lnTo>
                    <a:pt x="6689" y="337"/>
                  </a:lnTo>
                  <a:lnTo>
                    <a:pt x="6687" y="346"/>
                  </a:lnTo>
                  <a:lnTo>
                    <a:pt x="6686" y="356"/>
                  </a:lnTo>
                  <a:lnTo>
                    <a:pt x="6686" y="367"/>
                  </a:lnTo>
                  <a:lnTo>
                    <a:pt x="6686" y="637"/>
                  </a:lnTo>
                  <a:lnTo>
                    <a:pt x="6604" y="637"/>
                  </a:lnTo>
                  <a:close/>
                  <a:moveTo>
                    <a:pt x="7137" y="105"/>
                  </a:moveTo>
                  <a:lnTo>
                    <a:pt x="7217" y="80"/>
                  </a:lnTo>
                  <a:lnTo>
                    <a:pt x="7217" y="188"/>
                  </a:lnTo>
                  <a:lnTo>
                    <a:pt x="7333" y="188"/>
                  </a:lnTo>
                  <a:lnTo>
                    <a:pt x="7333" y="249"/>
                  </a:lnTo>
                  <a:lnTo>
                    <a:pt x="7217" y="249"/>
                  </a:lnTo>
                  <a:lnTo>
                    <a:pt x="7217" y="492"/>
                  </a:lnTo>
                  <a:lnTo>
                    <a:pt x="7217" y="503"/>
                  </a:lnTo>
                  <a:lnTo>
                    <a:pt x="7218" y="513"/>
                  </a:lnTo>
                  <a:lnTo>
                    <a:pt x="7219" y="522"/>
                  </a:lnTo>
                  <a:lnTo>
                    <a:pt x="7220" y="530"/>
                  </a:lnTo>
                  <a:lnTo>
                    <a:pt x="7223" y="539"/>
                  </a:lnTo>
                  <a:lnTo>
                    <a:pt x="7226" y="546"/>
                  </a:lnTo>
                  <a:lnTo>
                    <a:pt x="7229" y="552"/>
                  </a:lnTo>
                  <a:lnTo>
                    <a:pt x="7233" y="557"/>
                  </a:lnTo>
                  <a:lnTo>
                    <a:pt x="7237" y="562"/>
                  </a:lnTo>
                  <a:lnTo>
                    <a:pt x="7241" y="567"/>
                  </a:lnTo>
                  <a:lnTo>
                    <a:pt x="7246" y="570"/>
                  </a:lnTo>
                  <a:lnTo>
                    <a:pt x="7251" y="573"/>
                  </a:lnTo>
                  <a:lnTo>
                    <a:pt x="7257" y="577"/>
                  </a:lnTo>
                  <a:lnTo>
                    <a:pt x="7264" y="578"/>
                  </a:lnTo>
                  <a:lnTo>
                    <a:pt x="7271" y="579"/>
                  </a:lnTo>
                  <a:lnTo>
                    <a:pt x="7278" y="580"/>
                  </a:lnTo>
                  <a:lnTo>
                    <a:pt x="7291" y="579"/>
                  </a:lnTo>
                  <a:lnTo>
                    <a:pt x="7304" y="578"/>
                  </a:lnTo>
                  <a:lnTo>
                    <a:pt x="7315" y="577"/>
                  </a:lnTo>
                  <a:lnTo>
                    <a:pt x="7325" y="573"/>
                  </a:lnTo>
                  <a:lnTo>
                    <a:pt x="7329" y="635"/>
                  </a:lnTo>
                  <a:lnTo>
                    <a:pt x="7314" y="640"/>
                  </a:lnTo>
                  <a:lnTo>
                    <a:pt x="7296" y="644"/>
                  </a:lnTo>
                  <a:lnTo>
                    <a:pt x="7278" y="647"/>
                  </a:lnTo>
                  <a:lnTo>
                    <a:pt x="7257" y="648"/>
                  </a:lnTo>
                  <a:lnTo>
                    <a:pt x="7243" y="647"/>
                  </a:lnTo>
                  <a:lnTo>
                    <a:pt x="7230" y="644"/>
                  </a:lnTo>
                  <a:lnTo>
                    <a:pt x="7217" y="642"/>
                  </a:lnTo>
                  <a:lnTo>
                    <a:pt x="7206" y="638"/>
                  </a:lnTo>
                  <a:lnTo>
                    <a:pt x="7196" y="633"/>
                  </a:lnTo>
                  <a:lnTo>
                    <a:pt x="7185" y="627"/>
                  </a:lnTo>
                  <a:lnTo>
                    <a:pt x="7176" y="620"/>
                  </a:lnTo>
                  <a:lnTo>
                    <a:pt x="7168" y="612"/>
                  </a:lnTo>
                  <a:lnTo>
                    <a:pt x="7161" y="602"/>
                  </a:lnTo>
                  <a:lnTo>
                    <a:pt x="7155" y="591"/>
                  </a:lnTo>
                  <a:lnTo>
                    <a:pt x="7149" y="579"/>
                  </a:lnTo>
                  <a:lnTo>
                    <a:pt x="7145" y="565"/>
                  </a:lnTo>
                  <a:lnTo>
                    <a:pt x="7141" y="550"/>
                  </a:lnTo>
                  <a:lnTo>
                    <a:pt x="7139" y="532"/>
                  </a:lnTo>
                  <a:lnTo>
                    <a:pt x="7138" y="515"/>
                  </a:lnTo>
                  <a:lnTo>
                    <a:pt x="7137" y="495"/>
                  </a:lnTo>
                  <a:lnTo>
                    <a:pt x="7137" y="249"/>
                  </a:lnTo>
                  <a:lnTo>
                    <a:pt x="7068" y="249"/>
                  </a:lnTo>
                  <a:lnTo>
                    <a:pt x="7068" y="188"/>
                  </a:lnTo>
                  <a:lnTo>
                    <a:pt x="7137" y="188"/>
                  </a:lnTo>
                  <a:lnTo>
                    <a:pt x="7137" y="105"/>
                  </a:lnTo>
                  <a:close/>
                  <a:moveTo>
                    <a:pt x="7366" y="188"/>
                  </a:moveTo>
                  <a:lnTo>
                    <a:pt x="7455" y="188"/>
                  </a:lnTo>
                  <a:lnTo>
                    <a:pt x="7553" y="453"/>
                  </a:lnTo>
                  <a:lnTo>
                    <a:pt x="7560" y="474"/>
                  </a:lnTo>
                  <a:lnTo>
                    <a:pt x="7568" y="495"/>
                  </a:lnTo>
                  <a:lnTo>
                    <a:pt x="7575" y="519"/>
                  </a:lnTo>
                  <a:lnTo>
                    <a:pt x="7582" y="545"/>
                  </a:lnTo>
                  <a:lnTo>
                    <a:pt x="7584" y="545"/>
                  </a:lnTo>
                  <a:lnTo>
                    <a:pt x="7589" y="527"/>
                  </a:lnTo>
                  <a:lnTo>
                    <a:pt x="7595" y="507"/>
                  </a:lnTo>
                  <a:lnTo>
                    <a:pt x="7604" y="481"/>
                  </a:lnTo>
                  <a:lnTo>
                    <a:pt x="7613" y="451"/>
                  </a:lnTo>
                  <a:lnTo>
                    <a:pt x="7701" y="188"/>
                  </a:lnTo>
                  <a:lnTo>
                    <a:pt x="7788" y="188"/>
                  </a:lnTo>
                  <a:lnTo>
                    <a:pt x="7665" y="508"/>
                  </a:lnTo>
                  <a:lnTo>
                    <a:pt x="7654" y="537"/>
                  </a:lnTo>
                  <a:lnTo>
                    <a:pt x="7644" y="564"/>
                  </a:lnTo>
                  <a:lnTo>
                    <a:pt x="7632" y="590"/>
                  </a:lnTo>
                  <a:lnTo>
                    <a:pt x="7623" y="614"/>
                  </a:lnTo>
                  <a:lnTo>
                    <a:pt x="7613" y="635"/>
                  </a:lnTo>
                  <a:lnTo>
                    <a:pt x="7604" y="655"/>
                  </a:lnTo>
                  <a:lnTo>
                    <a:pt x="7595" y="672"/>
                  </a:lnTo>
                  <a:lnTo>
                    <a:pt x="7587" y="688"/>
                  </a:lnTo>
                  <a:lnTo>
                    <a:pt x="7578" y="704"/>
                  </a:lnTo>
                  <a:lnTo>
                    <a:pt x="7569" y="719"/>
                  </a:lnTo>
                  <a:lnTo>
                    <a:pt x="7559" y="733"/>
                  </a:lnTo>
                  <a:lnTo>
                    <a:pt x="7550" y="746"/>
                  </a:lnTo>
                  <a:lnTo>
                    <a:pt x="7541" y="759"/>
                  </a:lnTo>
                  <a:lnTo>
                    <a:pt x="7532" y="770"/>
                  </a:lnTo>
                  <a:lnTo>
                    <a:pt x="7521" y="780"/>
                  </a:lnTo>
                  <a:lnTo>
                    <a:pt x="7512" y="790"/>
                  </a:lnTo>
                  <a:lnTo>
                    <a:pt x="7500" y="800"/>
                  </a:lnTo>
                  <a:lnTo>
                    <a:pt x="7487" y="809"/>
                  </a:lnTo>
                  <a:lnTo>
                    <a:pt x="7474" y="817"/>
                  </a:lnTo>
                  <a:lnTo>
                    <a:pt x="7462" y="825"/>
                  </a:lnTo>
                  <a:lnTo>
                    <a:pt x="7450" y="831"/>
                  </a:lnTo>
                  <a:lnTo>
                    <a:pt x="7437" y="835"/>
                  </a:lnTo>
                  <a:lnTo>
                    <a:pt x="7424" y="839"/>
                  </a:lnTo>
                  <a:lnTo>
                    <a:pt x="7412" y="842"/>
                  </a:lnTo>
                  <a:lnTo>
                    <a:pt x="7391" y="773"/>
                  </a:lnTo>
                  <a:lnTo>
                    <a:pt x="7409" y="766"/>
                  </a:lnTo>
                  <a:lnTo>
                    <a:pt x="7428" y="758"/>
                  </a:lnTo>
                  <a:lnTo>
                    <a:pt x="7445" y="746"/>
                  </a:lnTo>
                  <a:lnTo>
                    <a:pt x="7463" y="733"/>
                  </a:lnTo>
                  <a:lnTo>
                    <a:pt x="7473" y="725"/>
                  </a:lnTo>
                  <a:lnTo>
                    <a:pt x="7482" y="714"/>
                  </a:lnTo>
                  <a:lnTo>
                    <a:pt x="7493" y="704"/>
                  </a:lnTo>
                  <a:lnTo>
                    <a:pt x="7501" y="693"/>
                  </a:lnTo>
                  <a:lnTo>
                    <a:pt x="7509" y="682"/>
                  </a:lnTo>
                  <a:lnTo>
                    <a:pt x="7517" y="669"/>
                  </a:lnTo>
                  <a:lnTo>
                    <a:pt x="7525" y="656"/>
                  </a:lnTo>
                  <a:lnTo>
                    <a:pt x="7531" y="642"/>
                  </a:lnTo>
                  <a:lnTo>
                    <a:pt x="7536" y="631"/>
                  </a:lnTo>
                  <a:lnTo>
                    <a:pt x="7538" y="623"/>
                  </a:lnTo>
                  <a:lnTo>
                    <a:pt x="7536" y="615"/>
                  </a:lnTo>
                  <a:lnTo>
                    <a:pt x="7532" y="601"/>
                  </a:lnTo>
                  <a:lnTo>
                    <a:pt x="7366" y="188"/>
                  </a:lnTo>
                  <a:close/>
                  <a:moveTo>
                    <a:pt x="7898" y="648"/>
                  </a:moveTo>
                  <a:lnTo>
                    <a:pt x="7896" y="648"/>
                  </a:lnTo>
                  <a:lnTo>
                    <a:pt x="7890" y="647"/>
                  </a:lnTo>
                  <a:lnTo>
                    <a:pt x="7885" y="647"/>
                  </a:lnTo>
                  <a:lnTo>
                    <a:pt x="7880" y="644"/>
                  </a:lnTo>
                  <a:lnTo>
                    <a:pt x="7875" y="642"/>
                  </a:lnTo>
                  <a:lnTo>
                    <a:pt x="7871" y="640"/>
                  </a:lnTo>
                  <a:lnTo>
                    <a:pt x="7866" y="637"/>
                  </a:lnTo>
                  <a:lnTo>
                    <a:pt x="7862" y="634"/>
                  </a:lnTo>
                  <a:lnTo>
                    <a:pt x="7857" y="630"/>
                  </a:lnTo>
                  <a:lnTo>
                    <a:pt x="7854" y="626"/>
                  </a:lnTo>
                  <a:lnTo>
                    <a:pt x="7851" y="622"/>
                  </a:lnTo>
                  <a:lnTo>
                    <a:pt x="7848" y="617"/>
                  </a:lnTo>
                  <a:lnTo>
                    <a:pt x="7846" y="612"/>
                  </a:lnTo>
                  <a:lnTo>
                    <a:pt x="7844" y="600"/>
                  </a:lnTo>
                  <a:lnTo>
                    <a:pt x="7843" y="589"/>
                  </a:lnTo>
                  <a:lnTo>
                    <a:pt x="7843" y="583"/>
                  </a:lnTo>
                  <a:lnTo>
                    <a:pt x="7844" y="577"/>
                  </a:lnTo>
                  <a:lnTo>
                    <a:pt x="7845" y="571"/>
                  </a:lnTo>
                  <a:lnTo>
                    <a:pt x="7846" y="565"/>
                  </a:lnTo>
                  <a:lnTo>
                    <a:pt x="7849" y="560"/>
                  </a:lnTo>
                  <a:lnTo>
                    <a:pt x="7851" y="556"/>
                  </a:lnTo>
                  <a:lnTo>
                    <a:pt x="7854" y="551"/>
                  </a:lnTo>
                  <a:lnTo>
                    <a:pt x="7858" y="547"/>
                  </a:lnTo>
                  <a:lnTo>
                    <a:pt x="7863" y="543"/>
                  </a:lnTo>
                  <a:lnTo>
                    <a:pt x="7867" y="540"/>
                  </a:lnTo>
                  <a:lnTo>
                    <a:pt x="7872" y="536"/>
                  </a:lnTo>
                  <a:lnTo>
                    <a:pt x="7876" y="534"/>
                  </a:lnTo>
                  <a:lnTo>
                    <a:pt x="7881" y="532"/>
                  </a:lnTo>
                  <a:lnTo>
                    <a:pt x="7887" y="531"/>
                  </a:lnTo>
                  <a:lnTo>
                    <a:pt x="7892" y="530"/>
                  </a:lnTo>
                  <a:lnTo>
                    <a:pt x="7899" y="530"/>
                  </a:lnTo>
                  <a:lnTo>
                    <a:pt x="7905" y="530"/>
                  </a:lnTo>
                  <a:lnTo>
                    <a:pt x="7910" y="531"/>
                  </a:lnTo>
                  <a:lnTo>
                    <a:pt x="7915" y="532"/>
                  </a:lnTo>
                  <a:lnTo>
                    <a:pt x="7920" y="534"/>
                  </a:lnTo>
                  <a:lnTo>
                    <a:pt x="7925" y="536"/>
                  </a:lnTo>
                  <a:lnTo>
                    <a:pt x="7929" y="540"/>
                  </a:lnTo>
                  <a:lnTo>
                    <a:pt x="7933" y="543"/>
                  </a:lnTo>
                  <a:lnTo>
                    <a:pt x="7938" y="547"/>
                  </a:lnTo>
                  <a:lnTo>
                    <a:pt x="7942" y="551"/>
                  </a:lnTo>
                  <a:lnTo>
                    <a:pt x="7945" y="555"/>
                  </a:lnTo>
                  <a:lnTo>
                    <a:pt x="7947" y="560"/>
                  </a:lnTo>
                  <a:lnTo>
                    <a:pt x="7949" y="565"/>
                  </a:lnTo>
                  <a:lnTo>
                    <a:pt x="7951" y="570"/>
                  </a:lnTo>
                  <a:lnTo>
                    <a:pt x="7952" y="577"/>
                  </a:lnTo>
                  <a:lnTo>
                    <a:pt x="7953" y="583"/>
                  </a:lnTo>
                  <a:lnTo>
                    <a:pt x="7953" y="589"/>
                  </a:lnTo>
                  <a:lnTo>
                    <a:pt x="7952" y="600"/>
                  </a:lnTo>
                  <a:lnTo>
                    <a:pt x="7949" y="612"/>
                  </a:lnTo>
                  <a:lnTo>
                    <a:pt x="7947" y="617"/>
                  </a:lnTo>
                  <a:lnTo>
                    <a:pt x="7945" y="622"/>
                  </a:lnTo>
                  <a:lnTo>
                    <a:pt x="7942" y="626"/>
                  </a:lnTo>
                  <a:lnTo>
                    <a:pt x="7938" y="630"/>
                  </a:lnTo>
                  <a:lnTo>
                    <a:pt x="7933" y="634"/>
                  </a:lnTo>
                  <a:lnTo>
                    <a:pt x="7929" y="637"/>
                  </a:lnTo>
                  <a:lnTo>
                    <a:pt x="7925" y="640"/>
                  </a:lnTo>
                  <a:lnTo>
                    <a:pt x="7920" y="642"/>
                  </a:lnTo>
                  <a:lnTo>
                    <a:pt x="7915" y="644"/>
                  </a:lnTo>
                  <a:lnTo>
                    <a:pt x="7909" y="647"/>
                  </a:lnTo>
                  <a:lnTo>
                    <a:pt x="7904" y="647"/>
                  </a:lnTo>
                  <a:lnTo>
                    <a:pt x="7898" y="648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yriad Pr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89715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spcBef>
          <a:spcPct val="0"/>
        </a:spcBef>
        <a:buNone/>
        <a:defRPr sz="18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Clr>
          <a:srgbClr val="4E84C4"/>
        </a:buClr>
        <a:buFont typeface="Wingdings" pitchFamily="2" charset="2"/>
        <a:buChar char="§"/>
        <a:defRPr sz="15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57213" indent="-214313" algn="l" defTabSz="685800" rtl="0" eaLnBrk="1" latinLnBrk="0" hangingPunct="1">
        <a:spcBef>
          <a:spcPct val="20000"/>
        </a:spcBef>
        <a:buClr>
          <a:srgbClr val="4E84C4"/>
        </a:buClr>
        <a:buFont typeface="Myriad Pro" pitchFamily="34" charset="0"/>
        <a:buChar char="–"/>
        <a:defRPr sz="15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857250" indent="-171450" algn="l" defTabSz="685800" rtl="0" eaLnBrk="1" latinLnBrk="0" hangingPunct="1">
        <a:spcBef>
          <a:spcPct val="20000"/>
        </a:spcBef>
        <a:buClr>
          <a:srgbClr val="4E84C4"/>
        </a:buClr>
        <a:buFont typeface="Courier New" pitchFamily="49" charset="0"/>
        <a:buChar char="o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200150" indent="-171450" algn="l" defTabSz="685800" rtl="0" eaLnBrk="1" latinLnBrk="0" hangingPunct="1">
        <a:spcBef>
          <a:spcPct val="20000"/>
        </a:spcBef>
        <a:buClr>
          <a:srgbClr val="4E84C4"/>
        </a:buClr>
        <a:buFont typeface="Arial" pitchFamily="34" charset="0"/>
        <a:buChar char="•"/>
        <a:defRPr sz="120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39.png"/><Relationship Id="rId7" Type="http://schemas.openxmlformats.org/officeDocument/2006/relationships/image" Target="../media/image42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10" Type="http://schemas.microsoft.com/office/2007/relationships/hdphoto" Target="../media/hdphoto5.wdp"/><Relationship Id="rId4" Type="http://schemas.microsoft.com/office/2007/relationships/hdphoto" Target="../media/hdphoto3.wdp"/><Relationship Id="rId9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.tmanthey.com/speaker.html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5.pn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www.tmanthey.com/speaker.html" TargetMode="Externa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4.jpeg"/><Relationship Id="rId7" Type="http://schemas.openxmlformats.org/officeDocument/2006/relationships/image" Target="../media/image27.png"/><Relationship Id="rId12" Type="http://schemas.openxmlformats.org/officeDocument/2006/relationships/image" Target="../media/image31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6.jpeg"/><Relationship Id="rId11" Type="http://schemas.openxmlformats.org/officeDocument/2006/relationships/image" Target="../media/image30.jpeg"/><Relationship Id="rId5" Type="http://schemas.microsoft.com/office/2007/relationships/hdphoto" Target="../media/hdphoto2.wdp"/><Relationship Id="rId10" Type="http://schemas.openxmlformats.org/officeDocument/2006/relationships/image" Target="../media/image29.jpeg"/><Relationship Id="rId4" Type="http://schemas.openxmlformats.org/officeDocument/2006/relationships/image" Target="../media/image25.png"/><Relationship Id="rId9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81003" y="2343150"/>
            <a:ext cx="7157083" cy="831564"/>
          </a:xfrm>
        </p:spPr>
        <p:txBody>
          <a:bodyPr/>
          <a:lstStyle/>
          <a:p>
            <a:r>
              <a:rPr lang="en-US" dirty="0"/>
              <a:t>How to Bridge the Information Gap between IT Leadership and Day-to-day Process Execution via Strategic Process Roadmaps!</a:t>
            </a:r>
            <a:endParaRPr lang="en-IN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April 2019</a:t>
            </a:r>
            <a:endParaRPr lang="en-US" dirty="0"/>
          </a:p>
          <a:p>
            <a:endParaRPr lang="en-IN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/>
              <a:t>Bridging the ITSM Information Gap</a:t>
            </a:r>
            <a:br>
              <a:rPr lang="en-US" sz="3200" dirty="0"/>
            </a:br>
            <a:endParaRPr lang="en-IN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IN" dirty="0" smtClean="0"/>
              <a:t>Public</a:t>
            </a:r>
            <a:endParaRPr lang="en-IN" dirty="0"/>
          </a:p>
        </p:txBody>
      </p:sp>
      <p:sp>
        <p:nvSpPr>
          <p:cNvPr id="6" name="Title 5"/>
          <p:cNvSpPr txBox="1">
            <a:spLocks/>
          </p:cNvSpPr>
          <p:nvPr/>
        </p:nvSpPr>
        <p:spPr>
          <a:xfrm>
            <a:off x="1428750" y="2343150"/>
            <a:ext cx="4629150" cy="397764"/>
          </a:xfrm>
          <a:prstGeom prst="rect">
            <a:avLst/>
          </a:prstGeom>
        </p:spPr>
        <p:txBody>
          <a:bodyPr vert="horz" wrap="square" lIns="68580" tIns="34290" rIns="68580" bIns="34290" rtlCol="0" anchor="ctr">
            <a:noAutofit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2300" kern="1200">
                <a:solidFill>
                  <a:schemeClr val="bg1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endParaRPr lang="en-US" sz="3000" dirty="0"/>
          </a:p>
        </p:txBody>
      </p:sp>
      <p:sp>
        <p:nvSpPr>
          <p:cNvPr id="10" name="Subtitle 6"/>
          <p:cNvSpPr txBox="1">
            <a:spLocks/>
          </p:cNvSpPr>
          <p:nvPr/>
        </p:nvSpPr>
        <p:spPr>
          <a:xfrm>
            <a:off x="1485900" y="4375003"/>
            <a:ext cx="4629150" cy="34290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4E84C4"/>
              </a:buClr>
              <a:buFont typeface="Wingdings" pitchFamily="2" charset="2"/>
              <a:buNone/>
              <a:defRPr sz="2400" kern="1200">
                <a:solidFill>
                  <a:schemeClr val="bg1"/>
                </a:solidFill>
                <a:latin typeface="+mj-lt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rgbClr val="4E84C4"/>
              </a:buClr>
              <a:buFont typeface="Myriad Pro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Myriad Pro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rgbClr val="4E84C4"/>
              </a:buClr>
              <a:buFont typeface="Courier New" pitchFamily="49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Myriad Pro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rgbClr val="4E84C4"/>
              </a:buClr>
              <a:buFont typeface="Arial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Myriad Pro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Myriad Pro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977806" y="3125842"/>
            <a:ext cx="2813586" cy="1175439"/>
          </a:xfrm>
          <a:prstGeom prst="rect">
            <a:avLst/>
          </a:prstGeom>
        </p:spPr>
        <p:txBody>
          <a:bodyPr/>
          <a:lstStyle>
            <a:lvl1pPr marL="257175" indent="-257175" algn="l" defTabSz="685800" rtl="0" eaLnBrk="1" latinLnBrk="0" hangingPunct="1">
              <a:spcBef>
                <a:spcPct val="20000"/>
              </a:spcBef>
              <a:buClr>
                <a:srgbClr val="4E84C4"/>
              </a:buClr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Clr>
                <a:srgbClr val="4E84C4"/>
              </a:buClr>
              <a:buFont typeface="Myriad Pro" pitchFamily="34" charset="0"/>
              <a:buChar char="–"/>
              <a:defRPr sz="1500" kern="120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Clr>
                <a:srgbClr val="4E84C4"/>
              </a:buClr>
              <a:buFont typeface="Courier New" pitchFamily="49" charset="0"/>
              <a:buChar char="o"/>
              <a:defRPr sz="1400" kern="120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Clr>
                <a:srgbClr val="4E84C4"/>
              </a:buClr>
              <a:buFont typeface="Arial" pitchFamily="34" charset="0"/>
              <a:buChar char="•"/>
              <a:defRPr sz="1200" kern="1200" baseline="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500"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</a:rPr>
              <a:t>Thorsten Manthey</a:t>
            </a:r>
          </a:p>
          <a:p>
            <a:pPr marL="0" indent="0">
              <a:buFont typeface="Wingdings" pitchFamily="2" charset="2"/>
              <a:buNone/>
            </a:pPr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</a:rPr>
              <a:t>Engagement Director, TCS</a:t>
            </a:r>
          </a:p>
          <a:p>
            <a:pPr marL="0" indent="0">
              <a:buFont typeface="Wingdings" pitchFamily="2" charset="2"/>
              <a:buNone/>
            </a:pPr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</a:rPr>
              <a:t>thorsten@tmanthey.com</a:t>
            </a:r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29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4332" y="1004800"/>
            <a:ext cx="8346835" cy="99686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Understand and Execute the Accountabilities of Process </a:t>
            </a:r>
            <a:r>
              <a:rPr lang="en-US" dirty="0" smtClean="0"/>
              <a:t>Owners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760" y="1004800"/>
            <a:ext cx="8511639" cy="3394472"/>
          </a:xfrm>
        </p:spPr>
        <p:txBody>
          <a:bodyPr>
            <a:noAutofit/>
          </a:bodyPr>
          <a:lstStyle/>
          <a:p>
            <a:pPr marL="257175" lvl="1" indent="-257175">
              <a:buFont typeface="+mj-lt"/>
              <a:buAutoNum type="arabicPeriod"/>
            </a:pPr>
            <a:r>
              <a:rPr lang="en-US" sz="1800" b="1" dirty="0">
                <a:solidFill>
                  <a:schemeClr val="tx2"/>
                </a:solidFill>
              </a:rPr>
              <a:t>Accountable for the strategic direction and long term goal of the </a:t>
            </a:r>
            <a:r>
              <a:rPr lang="en-US" sz="1800" b="1" dirty="0" smtClean="0">
                <a:solidFill>
                  <a:schemeClr val="tx2"/>
                </a:solidFill>
              </a:rPr>
              <a:t>process</a:t>
            </a:r>
          </a:p>
          <a:p>
            <a:pPr marL="469106" lvl="2" indent="-214313"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1800" dirty="0"/>
              <a:t>Set short term (12-month rolling) and long term (3 years) process goals</a:t>
            </a:r>
          </a:p>
          <a:p>
            <a:pPr marL="469106" lvl="2" indent="-214313"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1800" dirty="0"/>
              <a:t>Define current maturity baseline and future process maturity level to be reached</a:t>
            </a:r>
          </a:p>
          <a:p>
            <a:pPr marL="257175" lvl="1" indent="-257175">
              <a:spcBef>
                <a:spcPts val="900"/>
              </a:spcBef>
              <a:spcAft>
                <a:spcPts val="900"/>
              </a:spcAft>
              <a:buFont typeface="+mj-lt"/>
              <a:buAutoNum type="arabicPeriod"/>
            </a:pPr>
            <a:r>
              <a:rPr lang="en-US" sz="1800" b="1" dirty="0" smtClean="0">
                <a:solidFill>
                  <a:schemeClr val="tx2"/>
                </a:solidFill>
              </a:rPr>
              <a:t>Accountable </a:t>
            </a:r>
            <a:r>
              <a:rPr lang="en-US" sz="1800" b="1" dirty="0">
                <a:solidFill>
                  <a:schemeClr val="tx2"/>
                </a:solidFill>
              </a:rPr>
              <a:t>for the overall performance and results of the process</a:t>
            </a:r>
            <a:endParaRPr lang="en-US" sz="1800" dirty="0"/>
          </a:p>
          <a:p>
            <a:pPr marL="257175" lvl="1" indent="-257175">
              <a:spcBef>
                <a:spcPts val="900"/>
              </a:spcBef>
              <a:spcAft>
                <a:spcPts val="900"/>
              </a:spcAft>
              <a:buFont typeface="+mj-lt"/>
              <a:buAutoNum type="arabicPeriod"/>
            </a:pPr>
            <a:r>
              <a:rPr lang="en-US" sz="1800" b="1" dirty="0">
                <a:solidFill>
                  <a:schemeClr val="tx2"/>
                </a:solidFill>
              </a:rPr>
              <a:t>Responsible to define process scope and goals</a:t>
            </a:r>
            <a:endParaRPr lang="en-US" sz="1800" dirty="0"/>
          </a:p>
          <a:p>
            <a:pPr marL="257175" lvl="1" indent="-257175">
              <a:spcBef>
                <a:spcPts val="900"/>
              </a:spcBef>
              <a:spcAft>
                <a:spcPts val="900"/>
              </a:spcAft>
              <a:buFont typeface="+mj-lt"/>
              <a:buAutoNum type="arabicPeriod"/>
            </a:pPr>
            <a:r>
              <a:rPr lang="en-US" sz="1800" b="1" dirty="0">
                <a:solidFill>
                  <a:schemeClr val="tx2"/>
                </a:solidFill>
              </a:rPr>
              <a:t>Accountable to ensure support and commitment of resources</a:t>
            </a:r>
            <a:endParaRPr lang="en-US" sz="1800" dirty="0"/>
          </a:p>
          <a:p>
            <a:pPr marL="257175" lvl="1" indent="-257175">
              <a:spcBef>
                <a:spcPts val="900"/>
              </a:spcBef>
              <a:spcAft>
                <a:spcPts val="900"/>
              </a:spcAft>
              <a:buFont typeface="+mj-lt"/>
              <a:buAutoNum type="arabicPeriod"/>
            </a:pPr>
            <a:r>
              <a:rPr lang="en-US" sz="1800" b="1" dirty="0">
                <a:solidFill>
                  <a:schemeClr val="tx2"/>
                </a:solidFill>
              </a:rPr>
              <a:t>Assisting in assigning a Process </a:t>
            </a:r>
            <a:r>
              <a:rPr lang="en-US" sz="1800" b="1" dirty="0" smtClean="0">
                <a:solidFill>
                  <a:schemeClr val="tx2"/>
                </a:solidFill>
              </a:rPr>
              <a:t>Manager</a:t>
            </a:r>
            <a:endParaRPr lang="en-CA" sz="1800" dirty="0"/>
          </a:p>
        </p:txBody>
      </p:sp>
      <p:sp>
        <p:nvSpPr>
          <p:cNvPr id="4" name="Oval 3"/>
          <p:cNvSpPr/>
          <p:nvPr/>
        </p:nvSpPr>
        <p:spPr>
          <a:xfrm>
            <a:off x="8639268" y="31899"/>
            <a:ext cx="472833" cy="47283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chemeClr val="bg1"/>
                </a:solidFill>
              </a:rPr>
              <a:t>1</a:t>
            </a:r>
          </a:p>
        </p:txBody>
      </p:sp>
      <p:pic>
        <p:nvPicPr>
          <p:cNvPr id="6" name="Picture 2" descr="http://t0.gstatic.com/images?q=tbn:zM9Q9pB8sKu97M:http://website.iiita.ac.in/summerschool/Images/Resource%2520pers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42118" y="2620046"/>
            <a:ext cx="997150" cy="1113701"/>
          </a:xfrm>
          <a:prstGeom prst="rect">
            <a:avLst/>
          </a:prstGeom>
          <a:noFill/>
          <a:ln w="9525">
            <a:solidFill>
              <a:schemeClr val="accent3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06720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Answer the Strategic Process Roadmap </a:t>
            </a:r>
            <a:r>
              <a:rPr lang="en-US" dirty="0" smtClean="0"/>
              <a:t>Questionnaire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/>
              <a:t>The Excel workbook consist of questions a Process Owner should ask </a:t>
            </a:r>
            <a:r>
              <a:rPr lang="en-US" sz="1600" dirty="0" smtClean="0"/>
              <a:t>themselves</a:t>
            </a:r>
            <a:endParaRPr lang="en-US" sz="1600" dirty="0"/>
          </a:p>
          <a:p>
            <a:r>
              <a:rPr lang="en-US" sz="1600" dirty="0" smtClean="0"/>
              <a:t>This </a:t>
            </a:r>
            <a:r>
              <a:rPr lang="en-US" sz="1600" dirty="0"/>
              <a:t>is only a starting point but provides great </a:t>
            </a:r>
            <a:r>
              <a:rPr lang="en-US" sz="1600" dirty="0" smtClean="0"/>
              <a:t>guidance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Workbook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with questions</a:t>
            </a:r>
          </a:p>
          <a:p>
            <a:pPr marL="214313" lvl="1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Workbook contains detailed instructions</a:t>
            </a:r>
          </a:p>
          <a:p>
            <a:pPr marL="214313" lvl="1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Questions in five domains: People, Process, Technology, Governance and Partners</a:t>
            </a:r>
          </a:p>
          <a:p>
            <a:pPr marL="214313" lvl="1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The Process Owner must identify process specific questions for their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process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8639268" y="31899"/>
            <a:ext cx="472833" cy="47283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solidFill>
                  <a:schemeClr val="bg1"/>
                </a:solidFill>
              </a:rPr>
              <a:t>2</a:t>
            </a:r>
            <a:endParaRPr lang="en-US" sz="21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18202"/>
          <a:stretch/>
        </p:blipFill>
        <p:spPr>
          <a:xfrm>
            <a:off x="403760" y="2593741"/>
            <a:ext cx="8376058" cy="2255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894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Review Process </a:t>
            </a:r>
            <a:r>
              <a:rPr lang="en-US" dirty="0" smtClean="0"/>
              <a:t>Artifacts, Information &amp;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760" y="933417"/>
            <a:ext cx="8154403" cy="640055"/>
          </a:xfrm>
        </p:spPr>
        <p:txBody>
          <a:bodyPr>
            <a:normAutofit/>
          </a:bodyPr>
          <a:lstStyle/>
          <a:p>
            <a:r>
              <a:rPr lang="en-US" sz="1800" dirty="0"/>
              <a:t>There is usually a lot of existing information and data a Process Owner can use as input to the Strategic Process Roadmap</a:t>
            </a:r>
            <a:r>
              <a:rPr lang="en-US" sz="1800" dirty="0" smtClean="0"/>
              <a:t>.</a:t>
            </a:r>
            <a:endParaRPr lang="en-US" sz="1800" dirty="0"/>
          </a:p>
        </p:txBody>
      </p:sp>
      <p:grpSp>
        <p:nvGrpSpPr>
          <p:cNvPr id="5" name="Group 4"/>
          <p:cNvGrpSpPr/>
          <p:nvPr/>
        </p:nvGrpSpPr>
        <p:grpSpPr>
          <a:xfrm>
            <a:off x="3419371" y="3143604"/>
            <a:ext cx="1633396" cy="1226452"/>
            <a:chOff x="3598441" y="4497669"/>
            <a:chExt cx="2177862" cy="163526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98442" y="4832013"/>
              <a:ext cx="2036922" cy="1300925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3598441" y="4497669"/>
              <a:ext cx="2177862" cy="30777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500" dirty="0"/>
                <a:t>Process Assessments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26906" y="1784982"/>
            <a:ext cx="1541640" cy="1185284"/>
            <a:chOff x="449931" y="2975904"/>
            <a:chExt cx="2055520" cy="1580379"/>
          </a:xfrm>
        </p:grpSpPr>
        <p:grpSp>
          <p:nvGrpSpPr>
            <p:cNvPr id="9" name="Group 8"/>
            <p:cNvGrpSpPr/>
            <p:nvPr/>
          </p:nvGrpSpPr>
          <p:grpSpPr>
            <a:xfrm>
              <a:off x="559822" y="3322196"/>
              <a:ext cx="1856991" cy="1234087"/>
              <a:chOff x="3321934" y="3946278"/>
              <a:chExt cx="2685327" cy="1784569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0" b="100000" l="11765" r="88824">
                            <a14:foregroundMark x1="33235" y1="78333" x2="33235" y2="78333"/>
                            <a14:foregroundMark x1="29118" y1="15833" x2="29118" y2="15833"/>
                            <a14:foregroundMark x1="42941" y1="22500" x2="42941" y2="22500"/>
                            <a14:foregroundMark x1="57059" y1="15000" x2="57059" y2="15000"/>
                            <a14:foregroundMark x1="75000" y1="19167" x2="75000" y2="19167"/>
                            <a14:foregroundMark x1="77059" y1="72500" x2="77059" y2="7250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009" r="13275"/>
              <a:stretch/>
            </p:blipFill>
            <p:spPr>
              <a:xfrm>
                <a:off x="3321934" y="4445144"/>
                <a:ext cx="2685327" cy="1285703"/>
              </a:xfrm>
              <a:prstGeom prst="rect">
                <a:avLst/>
              </a:prstGeom>
            </p:spPr>
          </p:pic>
          <p:sp>
            <p:nvSpPr>
              <p:cNvPr id="12" name="Oval Callout 11"/>
              <p:cNvSpPr/>
              <p:nvPr/>
            </p:nvSpPr>
            <p:spPr>
              <a:xfrm>
                <a:off x="5092861" y="3993264"/>
                <a:ext cx="914400" cy="498865"/>
              </a:xfrm>
              <a:prstGeom prst="wedgeEllipseCallout">
                <a:avLst>
                  <a:gd name="adj1" fmla="val -30960"/>
                  <a:gd name="adj2" fmla="val 83282"/>
                </a:avLst>
              </a:prstGeom>
              <a:solidFill>
                <a:srgbClr val="BFDEE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13" name="Oval Callout 12"/>
              <p:cNvSpPr/>
              <p:nvPr/>
            </p:nvSpPr>
            <p:spPr>
              <a:xfrm>
                <a:off x="3321934" y="3946278"/>
                <a:ext cx="914400" cy="498865"/>
              </a:xfrm>
              <a:prstGeom prst="wedgeEllipseCallout">
                <a:avLst>
                  <a:gd name="adj1" fmla="val 36129"/>
                  <a:gd name="adj2" fmla="val 76321"/>
                </a:avLst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14" name="Oval Callout 13"/>
              <p:cNvSpPr/>
              <p:nvPr/>
            </p:nvSpPr>
            <p:spPr>
              <a:xfrm>
                <a:off x="4308675" y="3946278"/>
                <a:ext cx="711844" cy="498865"/>
              </a:xfrm>
              <a:prstGeom prst="wedgeEllipseCallout">
                <a:avLst>
                  <a:gd name="adj1" fmla="val 357"/>
                  <a:gd name="adj2" fmla="val 87922"/>
                </a:avLst>
              </a:prstGeom>
              <a:solidFill>
                <a:srgbClr val="BDDC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449931" y="2975904"/>
              <a:ext cx="2055520" cy="30777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500" dirty="0"/>
                <a:t>Customer Feedback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355143" y="1807632"/>
            <a:ext cx="1317704" cy="1228448"/>
            <a:chOff x="6806934" y="2975902"/>
            <a:chExt cx="1756938" cy="1637931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6934" y="3331496"/>
              <a:ext cx="1756938" cy="1282337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7077075" y="2975902"/>
              <a:ext cx="1216658" cy="30777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500" dirty="0"/>
                <a:t>CSI Register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419371" y="1782356"/>
            <a:ext cx="1453731" cy="1051025"/>
            <a:chOff x="3579718" y="2975903"/>
            <a:chExt cx="1938307" cy="1401367"/>
          </a:xfrm>
        </p:grpSpPr>
        <p:sp>
          <p:nvSpPr>
            <p:cNvPr id="19" name="TextBox 18"/>
            <p:cNvSpPr txBox="1"/>
            <p:nvPr/>
          </p:nvSpPr>
          <p:spPr>
            <a:xfrm>
              <a:off x="3579718" y="2975903"/>
              <a:ext cx="1938307" cy="30777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500" dirty="0"/>
                <a:t>Ongoing Initiatives</a:t>
              </a: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070239" y="3204065"/>
              <a:ext cx="1097398" cy="1249012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672652" y="3447747"/>
            <a:ext cx="1866086" cy="865390"/>
            <a:chOff x="438745" y="4841836"/>
            <a:chExt cx="2488114" cy="1153853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100000">
                          <a14:foregroundMark x1="72414" y1="31373" x2="72414" y2="31373"/>
                          <a14:foregroundMark x1="57143" y1="46078" x2="57143" y2="46078"/>
                          <a14:foregroundMark x1="28571" y1="66667" x2="28571" y2="666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885" y="5148660"/>
              <a:ext cx="843707" cy="847029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1329412" y="5253947"/>
              <a:ext cx="1597447" cy="64633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127397" indent="-127397">
                <a:buFont typeface="Arial" panose="020B0604020202020204" pitchFamily="34" charset="0"/>
                <a:buChar char="•"/>
              </a:pPr>
              <a:r>
                <a:rPr lang="en-US" sz="1050" dirty="0"/>
                <a:t>IT Strategy &amp; Vision</a:t>
              </a:r>
            </a:p>
            <a:p>
              <a:pPr marL="127397" indent="-127397">
                <a:buFont typeface="Arial" panose="020B0604020202020204" pitchFamily="34" charset="0"/>
                <a:buChar char="•"/>
              </a:pPr>
              <a:r>
                <a:rPr lang="en-US" sz="1050" dirty="0"/>
                <a:t>Business Strategy</a:t>
              </a:r>
            </a:p>
            <a:p>
              <a:pPr marL="127397" indent="-127397">
                <a:buFont typeface="Arial" panose="020B0604020202020204" pitchFamily="34" charset="0"/>
                <a:buChar char="•"/>
              </a:pPr>
              <a:r>
                <a:rPr lang="en-US" sz="1050" dirty="0"/>
                <a:t>BRM feedback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38745" y="4841836"/>
              <a:ext cx="1778521" cy="30777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500" dirty="0"/>
                <a:t>Strategy &amp; Vision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409342" y="3374436"/>
            <a:ext cx="1209305" cy="1032449"/>
            <a:chOff x="6845430" y="4805446"/>
            <a:chExt cx="1612407" cy="1376599"/>
          </a:xfrm>
        </p:grpSpPr>
        <p:sp>
          <p:nvSpPr>
            <p:cNvPr id="26" name="TextBox 25"/>
            <p:cNvSpPr txBox="1"/>
            <p:nvPr/>
          </p:nvSpPr>
          <p:spPr>
            <a:xfrm>
              <a:off x="6845430" y="4805446"/>
              <a:ext cx="1612407" cy="30777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500" dirty="0"/>
                <a:t>Additional Data</a:t>
              </a:r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100000" l="0" r="100000">
                          <a14:foregroundMark x1="17814" y1="29150" x2="17814" y2="29150"/>
                          <a14:foregroundMark x1="37247" y1="44534" x2="37247" y2="44534"/>
                          <a14:foregroundMark x1="67611" y1="49798" x2="67611" y2="49798"/>
                          <a14:foregroundMark x1="61943" y1="68826" x2="61943" y2="68826"/>
                          <a14:foregroundMark x1="64777" y1="17004" x2="64777" y2="17004"/>
                          <a14:foregroundMark x1="65587" y1="30364" x2="65587" y2="30364"/>
                          <a14:foregroundMark x1="83401" y1="14575" x2="83401" y2="14575"/>
                          <a14:foregroundMark x1="10526" y1="52632" x2="10526" y2="52632"/>
                          <a14:foregroundMark x1="20648" y1="48988" x2="20648" y2="48988"/>
                          <a14:foregroundMark x1="13360" y1="61134" x2="13360" y2="61134"/>
                          <a14:foregroundMark x1="20648" y1="61538" x2="20648" y2="61538"/>
                          <a14:foregroundMark x1="27126" y1="61943" x2="27126" y2="61943"/>
                          <a14:foregroundMark x1="34818" y1="62348" x2="34818" y2="62348"/>
                          <a14:foregroundMark x1="35628" y1="79352" x2="35628" y2="79352"/>
                          <a14:foregroundMark x1="29555" y1="78543" x2="29555" y2="78543"/>
                          <a14:foregroundMark x1="22672" y1="79757" x2="22672" y2="79757"/>
                          <a14:foregroundMark x1="15789" y1="79352" x2="15789" y2="79352"/>
                          <a14:foregroundMark x1="15385" y1="93522" x2="15385" y2="93522"/>
                          <a14:foregroundMark x1="20648" y1="92713" x2="20648" y2="92713"/>
                          <a14:foregroundMark x1="26721" y1="92713" x2="26721" y2="92713"/>
                          <a14:foregroundMark x1="31984" y1="91903" x2="31984" y2="91903"/>
                          <a14:foregroundMark x1="42105" y1="92713" x2="42105" y2="9271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55766" y="5156842"/>
              <a:ext cx="1025203" cy="1025203"/>
            </a:xfrm>
            <a:prstGeom prst="rect">
              <a:avLst/>
            </a:prstGeom>
          </p:spPr>
        </p:pic>
      </p:grpSp>
      <p:sp>
        <p:nvSpPr>
          <p:cNvPr id="28" name="Oval 27"/>
          <p:cNvSpPr/>
          <p:nvPr/>
        </p:nvSpPr>
        <p:spPr>
          <a:xfrm>
            <a:off x="8639268" y="31899"/>
            <a:ext cx="472833" cy="47283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solidFill>
                  <a:schemeClr val="bg1"/>
                </a:solidFill>
              </a:rPr>
              <a:t>3</a:t>
            </a:r>
            <a:endParaRPr lang="en-US" sz="2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137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441" y="1269393"/>
            <a:ext cx="3824937" cy="2785369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904978" y="1889952"/>
            <a:ext cx="2568011" cy="3231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500" b="1" dirty="0"/>
              <a:t>1-page Summary, 3 year focus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1577036" y="2362400"/>
            <a:ext cx="3431609" cy="2695323"/>
            <a:chOff x="2102715" y="2835535"/>
            <a:chExt cx="4575478" cy="3593764"/>
          </a:xfrm>
        </p:grpSpPr>
        <p:grpSp>
          <p:nvGrpSpPr>
            <p:cNvPr id="10" name="Group 9"/>
            <p:cNvGrpSpPr/>
            <p:nvPr/>
          </p:nvGrpSpPr>
          <p:grpSpPr>
            <a:xfrm>
              <a:off x="2102715" y="3174405"/>
              <a:ext cx="4575478" cy="3254894"/>
              <a:chOff x="1487606" y="3145380"/>
              <a:chExt cx="4575478" cy="3254894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66145" y="3879586"/>
                <a:ext cx="3496939" cy="2520688"/>
              </a:xfrm>
              <a:prstGeom prst="rect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42232" y="3543440"/>
                <a:ext cx="3496939" cy="2520688"/>
              </a:xfrm>
              <a:prstGeom prst="rect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87606" y="3145380"/>
                <a:ext cx="3496939" cy="2520688"/>
              </a:xfrm>
              <a:prstGeom prst="rect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</p:pic>
        </p:grpSp>
        <p:cxnSp>
          <p:nvCxnSpPr>
            <p:cNvPr id="12" name="Straight Connector 11"/>
            <p:cNvCxnSpPr/>
            <p:nvPr/>
          </p:nvCxnSpPr>
          <p:spPr>
            <a:xfrm flipH="1">
              <a:off x="2102715" y="2835943"/>
              <a:ext cx="906766" cy="335084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5409349" y="2835535"/>
              <a:ext cx="190305" cy="333421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2443458" y="3704123"/>
              <a:ext cx="2872668" cy="430887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1500" b="1" dirty="0"/>
                <a:t>1-Page Milestone Details</a:t>
              </a:r>
            </a:p>
          </p:txBody>
        </p:sp>
      </p:grpSp>
      <p:sp>
        <p:nvSpPr>
          <p:cNvPr id="17" name="Oval 16"/>
          <p:cNvSpPr/>
          <p:nvPr/>
        </p:nvSpPr>
        <p:spPr>
          <a:xfrm>
            <a:off x="8639268" y="31899"/>
            <a:ext cx="472833" cy="47283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solidFill>
                  <a:schemeClr val="bg1"/>
                </a:solidFill>
              </a:rPr>
              <a:t>4</a:t>
            </a:r>
            <a:endParaRPr lang="en-US" sz="2100" dirty="0">
              <a:solidFill>
                <a:schemeClr val="bg1"/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Populate Templates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5144453" y="1429469"/>
            <a:ext cx="3943336" cy="2841224"/>
            <a:chOff x="5144453" y="1429469"/>
            <a:chExt cx="3943336" cy="284122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44453" y="1429469"/>
              <a:ext cx="3943336" cy="2841224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22" name="TextBox 21"/>
            <p:cNvSpPr txBox="1"/>
            <p:nvPr/>
          </p:nvSpPr>
          <p:spPr>
            <a:xfrm>
              <a:off x="5953357" y="2915098"/>
              <a:ext cx="2525820" cy="323165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1500" b="1" dirty="0"/>
                <a:t>1-page 12 Month Rolling Plan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23972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1" y="861237"/>
            <a:ext cx="8040290" cy="4098852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/>
              <a:t>Define clear Roles and Responsibilities / Accountabilities (RACI)</a:t>
            </a:r>
          </a:p>
          <a:p>
            <a:pPr marL="347663" lvl="1" indent="-169069"/>
            <a:r>
              <a:rPr lang="en-US" sz="1400" dirty="0"/>
              <a:t>Process Managers / Platform Manager</a:t>
            </a:r>
          </a:p>
          <a:p>
            <a:pPr marL="347663" lvl="1" indent="-169069"/>
            <a:r>
              <a:rPr lang="en-US" sz="1400" dirty="0"/>
              <a:t>Process Owners / Platform Owner / Enterprise Architecture</a:t>
            </a:r>
          </a:p>
          <a:p>
            <a:pPr marL="347663" lvl="1" indent="-169069"/>
            <a:r>
              <a:rPr lang="en-US" sz="1400" dirty="0"/>
              <a:t>IT Governance Board / IT Leadership</a:t>
            </a:r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r>
              <a:rPr lang="en-US" sz="1800" b="1" dirty="0"/>
              <a:t>Define the ITSM Governance Framework </a:t>
            </a:r>
          </a:p>
          <a:p>
            <a:pPr marL="347663" lvl="1" indent="-169069"/>
            <a:r>
              <a:rPr lang="en-US" sz="1400" dirty="0"/>
              <a:t>Formalize Roles (empower roles, e.g. formal roles for career path)</a:t>
            </a:r>
          </a:p>
          <a:p>
            <a:pPr marL="347663" lvl="1" indent="-169069"/>
            <a:r>
              <a:rPr lang="en-US" sz="1400" dirty="0"/>
              <a:t>Set up Councils (Process Manager Council, Process Owner Council etc.)</a:t>
            </a:r>
          </a:p>
          <a:p>
            <a:pPr marL="347663" lvl="1" indent="-169069"/>
            <a:r>
              <a:rPr lang="en-US" sz="1400" dirty="0"/>
              <a:t>Define Escalations (Who do I escalate to?)</a:t>
            </a:r>
          </a:p>
          <a:p>
            <a:pPr marL="347663" lvl="1" indent="-169069"/>
            <a:r>
              <a:rPr lang="en-US" sz="1400" dirty="0"/>
              <a:t>Define Thresholds (When do I escalate?)</a:t>
            </a:r>
          </a:p>
          <a:p>
            <a:pPr marL="347663" lvl="1" indent="-169069"/>
            <a:r>
              <a:rPr lang="en-US" sz="1400" dirty="0"/>
              <a:t>Agree on Decision Rights (Who can decide? What can they decide on?)</a:t>
            </a:r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r>
              <a:rPr lang="en-US" sz="1800" b="1" dirty="0"/>
              <a:t>Start with a few processes and adapt… (Crawl, Walk, Run)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Learned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9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303117" y="3449724"/>
            <a:ext cx="2813586" cy="1175439"/>
          </a:xfrm>
        </p:spPr>
        <p:txBody>
          <a:bodyPr/>
          <a:lstStyle/>
          <a:p>
            <a:pPr marL="0" indent="0">
              <a:buNone/>
            </a:pPr>
            <a:r>
              <a:rPr lang="en-US" sz="1400" dirty="0" smtClean="0"/>
              <a:t>Thorsten Manthey</a:t>
            </a:r>
          </a:p>
          <a:p>
            <a:pPr marL="0" indent="0">
              <a:buNone/>
            </a:pPr>
            <a:r>
              <a:rPr lang="en-US" sz="1400" dirty="0" smtClean="0"/>
              <a:t>Engagement Director</a:t>
            </a:r>
            <a:r>
              <a:rPr lang="en-US" sz="1400" dirty="0"/>
              <a:t>, TCS</a:t>
            </a:r>
          </a:p>
          <a:p>
            <a:pPr marL="0" indent="0">
              <a:buNone/>
            </a:pPr>
            <a:r>
              <a:rPr lang="en-US" sz="1400" dirty="0"/>
              <a:t>t</a:t>
            </a:r>
            <a:r>
              <a:rPr lang="en-US" sz="1400" dirty="0" smtClean="0"/>
              <a:t>horsten@tmanthey.com</a:t>
            </a:r>
            <a:endParaRPr lang="en-US" sz="1400" dirty="0"/>
          </a:p>
        </p:txBody>
      </p:sp>
      <p:pic>
        <p:nvPicPr>
          <p:cNvPr id="4" name="Picture 3" descr="toolbox_kit_fix_1600_clr_697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100" y="1901697"/>
            <a:ext cx="1766565" cy="132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35" y="1390069"/>
            <a:ext cx="2059655" cy="2059655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604842" y="1316182"/>
            <a:ext cx="642938" cy="728663"/>
            <a:chOff x="748570" y="2438829"/>
            <a:chExt cx="857250" cy="971550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761572" y="2438829"/>
              <a:ext cx="0" cy="97155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48570" y="2443163"/>
              <a:ext cx="85725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 rot="10800000">
            <a:off x="2127629" y="2775910"/>
            <a:ext cx="642938" cy="728663"/>
            <a:chOff x="748570" y="2438829"/>
            <a:chExt cx="857250" cy="971550"/>
          </a:xfrm>
        </p:grpSpPr>
        <p:cxnSp>
          <p:nvCxnSpPr>
            <p:cNvPr id="12" name="Straight Connector 11"/>
            <p:cNvCxnSpPr/>
            <p:nvPr/>
          </p:nvCxnSpPr>
          <p:spPr>
            <a:xfrm flipV="1">
              <a:off x="761572" y="2438829"/>
              <a:ext cx="0" cy="97155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748570" y="2443163"/>
              <a:ext cx="85725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Rectangle 5"/>
          <p:cNvSpPr/>
          <p:nvPr/>
        </p:nvSpPr>
        <p:spPr>
          <a:xfrm>
            <a:off x="5037665" y="1529415"/>
            <a:ext cx="3403337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/>
              <a:t>Add to your tool box: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/>
              <a:t>Strategic Process Roadmap </a:t>
            </a:r>
            <a:r>
              <a:rPr lang="en-US" dirty="0" smtClean="0"/>
              <a:t>Templates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dirty="0" smtClean="0"/>
              <a:t>PPT Templates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dirty="0" smtClean="0"/>
              <a:t>Excel questionnaire</a:t>
            </a:r>
            <a:endParaRPr lang="en-US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 smtClean="0"/>
              <a:t>Process </a:t>
            </a:r>
            <a:r>
              <a:rPr lang="en-US" dirty="0"/>
              <a:t>Manager Responsibilities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/>
              <a:t>Process Owner Accountabilities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 smtClean="0"/>
              <a:t>White </a:t>
            </a:r>
            <a:r>
              <a:rPr lang="en-US" dirty="0"/>
              <a:t>paper - Implement Strategic Process </a:t>
            </a:r>
            <a:r>
              <a:rPr lang="en-US" dirty="0" smtClean="0"/>
              <a:t>Roadmaps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To </a:t>
            </a:r>
            <a:r>
              <a:rPr lang="en-US" dirty="0"/>
              <a:t>download templates go to: </a:t>
            </a:r>
            <a:r>
              <a:rPr lang="en-US" dirty="0">
                <a:hlinkClick r:id="rId4"/>
              </a:rPr>
              <a:t>http://www.tmanthey.com/speaker.html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861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4172322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Information gap between IT leadership and IT operations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617454" y="3560468"/>
            <a:ext cx="5816279" cy="1227196"/>
            <a:chOff x="752354" y="4661508"/>
            <a:chExt cx="7755038" cy="1636261"/>
          </a:xfrm>
        </p:grpSpPr>
        <p:sp>
          <p:nvSpPr>
            <p:cNvPr id="6" name="Rectangle 5"/>
            <p:cNvSpPr/>
            <p:nvPr/>
          </p:nvSpPr>
          <p:spPr>
            <a:xfrm>
              <a:off x="752354" y="4661508"/>
              <a:ext cx="7755038" cy="163626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8742" y1="45283" x2="8742" y2="45283"/>
                          <a14:foregroundMark x1="9382" y1="47484" x2="9382" y2="47484"/>
                          <a14:foregroundMark x1="11727" y1="55660" x2="11727" y2="55660"/>
                          <a14:foregroundMark x1="9808" y1="55660" x2="9808" y2="55660"/>
                          <a14:foregroundMark x1="9382" y1="58805" x2="9382" y2="58805"/>
                          <a14:foregroundMark x1="51599" y1="48742" x2="51599" y2="48742"/>
                          <a14:foregroundMark x1="51599" y1="48742" x2="51599" y2="48742"/>
                          <a14:backgroundMark x1="39446" y1="42453" x2="39446" y2="42453"/>
                          <a14:backgroundMark x1="44776" y1="37736" x2="44776" y2="37736"/>
                          <a14:backgroundMark x1="46695" y1="45912" x2="46695" y2="45912"/>
                          <a14:backgroundMark x1="55224" y1="44654" x2="55224" y2="44654"/>
                          <a14:backgroundMark x1="54371" y1="42138" x2="54371" y2="42138"/>
                          <a14:backgroundMark x1="72708" y1="38050" x2="72708" y2="38050"/>
                          <a14:backgroundMark x1="74840" y1="34906" x2="74840" y2="34906"/>
                          <a14:backgroundMark x1="83156" y1="46855" x2="83156" y2="46855"/>
                          <a14:backgroundMark x1="58422" y1="38679" x2="58422" y2="38679"/>
                          <a14:backgroundMark x1="59915" y1="44340" x2="59915" y2="44340"/>
                          <a14:backgroundMark x1="41578" y1="38365" x2="41578" y2="38365"/>
                          <a14:backgroundMark x1="51812" y1="40566" x2="51812" y2="40566"/>
                          <a14:backgroundMark x1="52878" y1="41195" x2="52878" y2="41195"/>
                          <a14:backgroundMark x1="50533" y1="40566" x2="50533" y2="40566"/>
                          <a14:backgroundMark x1="46908" y1="44654" x2="46908" y2="44654"/>
                          <a14:backgroundMark x1="47335" y1="43711" x2="47335" y2="43711"/>
                          <a14:backgroundMark x1="47974" y1="42453" x2="47974" y2="42453"/>
                          <a14:backgroundMark x1="48614" y1="41824" x2="48614" y2="41824"/>
                          <a14:backgroundMark x1="49254" y1="40881" x2="49254" y2="4088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012" y="5338840"/>
              <a:ext cx="1414089" cy="958929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2363227" y="4727176"/>
              <a:ext cx="4533293" cy="73866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800" b="1" dirty="0"/>
                <a:t>Process Managers and Practitioners</a:t>
              </a:r>
            </a:p>
            <a:p>
              <a:pPr algn="ctr"/>
              <a:r>
                <a:rPr lang="en-US" sz="1800" i="1" dirty="0">
                  <a:solidFill>
                    <a:schemeClr val="accent6">
                      <a:lumMod val="75000"/>
                    </a:schemeClr>
                  </a:solidFill>
                </a:rPr>
                <a:t>Executing the Process day-to-day</a:t>
              </a: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8742" y1="45283" x2="8742" y2="45283"/>
                          <a14:foregroundMark x1="9382" y1="47484" x2="9382" y2="47484"/>
                          <a14:foregroundMark x1="11727" y1="55660" x2="11727" y2="55660"/>
                          <a14:foregroundMark x1="9808" y1="55660" x2="9808" y2="55660"/>
                          <a14:foregroundMark x1="9382" y1="58805" x2="9382" y2="58805"/>
                          <a14:foregroundMark x1="51599" y1="48742" x2="51599" y2="48742"/>
                          <a14:foregroundMark x1="51599" y1="48742" x2="51599" y2="48742"/>
                          <a14:backgroundMark x1="39446" y1="42453" x2="39446" y2="42453"/>
                          <a14:backgroundMark x1="44776" y1="37736" x2="44776" y2="37736"/>
                          <a14:backgroundMark x1="46695" y1="45912" x2="46695" y2="45912"/>
                          <a14:backgroundMark x1="55224" y1="44654" x2="55224" y2="44654"/>
                          <a14:backgroundMark x1="54371" y1="42138" x2="54371" y2="42138"/>
                          <a14:backgroundMark x1="72708" y1="38050" x2="72708" y2="38050"/>
                          <a14:backgroundMark x1="74840" y1="34906" x2="74840" y2="34906"/>
                          <a14:backgroundMark x1="83156" y1="46855" x2="83156" y2="46855"/>
                          <a14:backgroundMark x1="58422" y1="38679" x2="58422" y2="38679"/>
                          <a14:backgroundMark x1="59915" y1="44340" x2="59915" y2="44340"/>
                          <a14:backgroundMark x1="41578" y1="38365" x2="41578" y2="38365"/>
                          <a14:backgroundMark x1="51812" y1="40566" x2="51812" y2="40566"/>
                          <a14:backgroundMark x1="52878" y1="41195" x2="52878" y2="41195"/>
                          <a14:backgroundMark x1="50533" y1="40566" x2="50533" y2="40566"/>
                          <a14:backgroundMark x1="46908" y1="44654" x2="46908" y2="44654"/>
                          <a14:backgroundMark x1="47335" y1="43711" x2="47335" y2="43711"/>
                          <a14:backgroundMark x1="47974" y1="42453" x2="47974" y2="42453"/>
                          <a14:backgroundMark x1="48614" y1="41824" x2="48614" y2="41824"/>
                          <a14:backgroundMark x1="49254" y1="40881" x2="49254" y2="4088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3270" y="5338840"/>
              <a:ext cx="1414089" cy="958929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8742" y1="45283" x2="8742" y2="45283"/>
                          <a14:foregroundMark x1="9382" y1="47484" x2="9382" y2="47484"/>
                          <a14:foregroundMark x1="11727" y1="55660" x2="11727" y2="55660"/>
                          <a14:foregroundMark x1="9808" y1="55660" x2="9808" y2="55660"/>
                          <a14:foregroundMark x1="9382" y1="58805" x2="9382" y2="58805"/>
                          <a14:foregroundMark x1="51599" y1="48742" x2="51599" y2="48742"/>
                          <a14:foregroundMark x1="51599" y1="48742" x2="51599" y2="48742"/>
                          <a14:backgroundMark x1="39446" y1="42453" x2="39446" y2="42453"/>
                          <a14:backgroundMark x1="44776" y1="37736" x2="44776" y2="37736"/>
                          <a14:backgroundMark x1="46695" y1="45912" x2="46695" y2="45912"/>
                          <a14:backgroundMark x1="55224" y1="44654" x2="55224" y2="44654"/>
                          <a14:backgroundMark x1="54371" y1="42138" x2="54371" y2="42138"/>
                          <a14:backgroundMark x1="72708" y1="38050" x2="72708" y2="38050"/>
                          <a14:backgroundMark x1="74840" y1="34906" x2="74840" y2="34906"/>
                          <a14:backgroundMark x1="83156" y1="46855" x2="83156" y2="46855"/>
                          <a14:backgroundMark x1="58422" y1="38679" x2="58422" y2="38679"/>
                          <a14:backgroundMark x1="59915" y1="44340" x2="59915" y2="44340"/>
                          <a14:backgroundMark x1="41578" y1="38365" x2="41578" y2="38365"/>
                          <a14:backgroundMark x1="51812" y1="40566" x2="51812" y2="40566"/>
                          <a14:backgroundMark x1="52878" y1="41195" x2="52878" y2="41195"/>
                          <a14:backgroundMark x1="50533" y1="40566" x2="50533" y2="40566"/>
                          <a14:backgroundMark x1="46908" y1="44654" x2="46908" y2="44654"/>
                          <a14:backgroundMark x1="47335" y1="43711" x2="47335" y2="43711"/>
                          <a14:backgroundMark x1="47974" y1="42453" x2="47974" y2="42453"/>
                          <a14:backgroundMark x1="48614" y1="41824" x2="48614" y2="41824"/>
                          <a14:backgroundMark x1="49254" y1="40881" x2="49254" y2="4088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14522" y="5338840"/>
              <a:ext cx="1414089" cy="958929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617454" y="851879"/>
            <a:ext cx="5816279" cy="1093274"/>
            <a:chOff x="752354" y="1084781"/>
            <a:chExt cx="7755038" cy="1457699"/>
          </a:xfrm>
        </p:grpSpPr>
        <p:sp>
          <p:nvSpPr>
            <p:cNvPr id="12" name="Rectangle 11"/>
            <p:cNvSpPr/>
            <p:nvPr/>
          </p:nvSpPr>
          <p:spPr>
            <a:xfrm>
              <a:off x="752354" y="1084781"/>
              <a:ext cx="7755038" cy="14576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325119" y="1186922"/>
              <a:ext cx="2493760" cy="3693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800" b="1" dirty="0"/>
                <a:t>IT Strategy &amp; Vision</a:t>
              </a: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1905000" y="1589757"/>
              <a:ext cx="5462201" cy="885497"/>
              <a:chOff x="1397000" y="1531882"/>
              <a:chExt cx="5462201" cy="885497"/>
            </a:xfrm>
          </p:grpSpPr>
          <p:pic>
            <p:nvPicPr>
              <p:cNvPr id="15" name="Picture 14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709" b="69387"/>
              <a:stretch/>
            </p:blipFill>
            <p:spPr>
              <a:xfrm>
                <a:off x="1397000" y="1531882"/>
                <a:ext cx="2806699" cy="885497"/>
              </a:xfrm>
              <a:prstGeom prst="rect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8825" b="4039"/>
              <a:stretch/>
            </p:blipFill>
            <p:spPr>
              <a:xfrm>
                <a:off x="4052502" y="1537538"/>
                <a:ext cx="2806699" cy="861125"/>
              </a:xfrm>
              <a:prstGeom prst="rect">
                <a:avLst/>
              </a:prstGeom>
            </p:spPr>
          </p:pic>
        </p:grpSp>
      </p:grpSp>
      <p:grpSp>
        <p:nvGrpSpPr>
          <p:cNvPr id="17" name="Group 16"/>
          <p:cNvGrpSpPr/>
          <p:nvPr/>
        </p:nvGrpSpPr>
        <p:grpSpPr>
          <a:xfrm>
            <a:off x="626135" y="876156"/>
            <a:ext cx="5816279" cy="3621024"/>
            <a:chOff x="763929" y="1094001"/>
            <a:chExt cx="7755038" cy="4828032"/>
          </a:xfrm>
        </p:grpSpPr>
        <p:sp>
          <p:nvSpPr>
            <p:cNvPr id="18" name="Rectangle 17"/>
            <p:cNvSpPr/>
            <p:nvPr/>
          </p:nvSpPr>
          <p:spPr>
            <a:xfrm>
              <a:off x="763929" y="2554055"/>
              <a:ext cx="7755038" cy="210745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408485">
              <a:off x="2297684" y="79017"/>
              <a:ext cx="4828032" cy="6858000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2260149" y="3190453"/>
              <a:ext cx="4870906" cy="73866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3600" dirty="0">
                  <a:solidFill>
                    <a:schemeClr val="bg1"/>
                  </a:solidFill>
                </a:rPr>
                <a:t>INFORMATION GAP</a:t>
              </a:r>
              <a:endParaRPr lang="en-US" sz="3000" dirty="0">
                <a:solidFill>
                  <a:schemeClr val="bg1"/>
                </a:solidFill>
              </a:endParaRPr>
            </a:p>
          </p:txBody>
        </p:sp>
      </p:grpSp>
      <p:sp>
        <p:nvSpPr>
          <p:cNvPr id="21" name="Multiply 20"/>
          <p:cNvSpPr/>
          <p:nvPr/>
        </p:nvSpPr>
        <p:spPr>
          <a:xfrm>
            <a:off x="2310291" y="1514477"/>
            <a:ext cx="2447965" cy="2447966"/>
          </a:xfrm>
          <a:prstGeom prst="mathMultiply">
            <a:avLst>
              <a:gd name="adj1" fmla="val 7453"/>
            </a:avLst>
          </a:prstGeom>
          <a:solidFill>
            <a:srgbClr val="7030A0"/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70682" y="2082677"/>
            <a:ext cx="2299866" cy="1357630"/>
          </a:xfrm>
          <a:prstGeom prst="rect">
            <a:avLst/>
          </a:prstGeom>
          <a:solidFill>
            <a:srgbClr val="55A51C"/>
          </a:solidFill>
          <a:ln w="28575">
            <a:solidFill>
              <a:srgbClr val="55A51C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6730268" y="3483692"/>
            <a:ext cx="20279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A critical component of ITSM Governance</a:t>
            </a: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420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ITSM Governance?</a:t>
            </a:r>
          </a:p>
        </p:txBody>
      </p:sp>
      <p:pic>
        <p:nvPicPr>
          <p:cNvPr id="4" name="Picture 7" descr="http://t3.gstatic.com/images?q=tbn:ANd9GcSNpev5GOxI50V4xphJccUqpmvUgGh-5ZDji6WNSNLpU_JlEWvd50Q-DBVgR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8309" y="2021164"/>
            <a:ext cx="1549314" cy="162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http://t0.gstatic.com/images?q=tbn:ANd9GcQQ0Imp7Omae4M8qArvsBo5CEzLEGipAAolPqFdVTq0X7vAFgRVU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75145" y="2619706"/>
            <a:ext cx="1537861" cy="2117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 descr="http://t3.gstatic.com/images?q=tbn:ANd9GcSEIpI2B5h2SRYbZCB1dpFYnVTmqxDvjEREv0rHF9mIt1gIRYr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36686" y="3477921"/>
            <a:ext cx="779739" cy="1026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7" descr="http://www.xconomy.com/wordpress/wp-content/images/2011/11/question-mark-stockimage.jpg?da276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94492" y="1880209"/>
            <a:ext cx="1532281" cy="1333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 rot="19738347">
            <a:off x="761806" y="3737294"/>
            <a:ext cx="684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Roles</a:t>
            </a:r>
          </a:p>
        </p:txBody>
      </p:sp>
      <p:sp>
        <p:nvSpPr>
          <p:cNvPr id="9" name="TextBox 8"/>
          <p:cNvSpPr txBox="1"/>
          <p:nvPr/>
        </p:nvSpPr>
        <p:spPr>
          <a:xfrm rot="312544">
            <a:off x="215692" y="4338291"/>
            <a:ext cx="16345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accent6">
                    <a:lumMod val="75000"/>
                  </a:schemeClr>
                </a:solidFill>
              </a:rPr>
              <a:t>Responsibilities</a:t>
            </a:r>
          </a:p>
        </p:txBody>
      </p:sp>
      <p:sp>
        <p:nvSpPr>
          <p:cNvPr id="10" name="TextBox 9"/>
          <p:cNvSpPr txBox="1"/>
          <p:nvPr/>
        </p:nvSpPr>
        <p:spPr>
          <a:xfrm rot="19655829">
            <a:off x="2333368" y="4234839"/>
            <a:ext cx="1675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accent4">
                    <a:lumMod val="75000"/>
                  </a:schemeClr>
                </a:solidFill>
              </a:rPr>
              <a:t>Accountabilities</a:t>
            </a:r>
          </a:p>
        </p:txBody>
      </p:sp>
      <p:sp>
        <p:nvSpPr>
          <p:cNvPr id="11" name="TextBox 10"/>
          <p:cNvSpPr txBox="1"/>
          <p:nvPr/>
        </p:nvSpPr>
        <p:spPr>
          <a:xfrm rot="1157807">
            <a:off x="1852438" y="2953732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Councils</a:t>
            </a:r>
          </a:p>
        </p:txBody>
      </p:sp>
      <p:sp>
        <p:nvSpPr>
          <p:cNvPr id="12" name="TextBox 11"/>
          <p:cNvSpPr txBox="1"/>
          <p:nvPr/>
        </p:nvSpPr>
        <p:spPr>
          <a:xfrm rot="21160940">
            <a:off x="2946581" y="3424323"/>
            <a:ext cx="830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7030A0"/>
                </a:solidFill>
              </a:rPr>
              <a:t>Boards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258308" y="932547"/>
            <a:ext cx="8639797" cy="67671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Clr>
                <a:schemeClr val="tx2">
                  <a:lumMod val="75000"/>
                </a:schemeClr>
              </a:buClr>
              <a:buSzPct val="75000"/>
              <a:buNone/>
              <a:defRPr/>
            </a:pPr>
            <a:r>
              <a:rPr lang="en-US" b="1" dirty="0"/>
              <a:t>If you ask 10 people what ITSM Governance </a:t>
            </a:r>
            <a:r>
              <a:rPr lang="en-US" b="1" dirty="0" smtClean="0"/>
              <a:t>is, you </a:t>
            </a:r>
            <a:r>
              <a:rPr lang="en-US" b="1" dirty="0"/>
              <a:t>will likely get 11 different answers…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6352086" y="1166020"/>
            <a:ext cx="2742899" cy="3586567"/>
            <a:chOff x="6352086" y="1166020"/>
            <a:chExt cx="2742899" cy="3586567"/>
          </a:xfrm>
        </p:grpSpPr>
        <p:grpSp>
          <p:nvGrpSpPr>
            <p:cNvPr id="3" name="Group 2"/>
            <p:cNvGrpSpPr/>
            <p:nvPr/>
          </p:nvGrpSpPr>
          <p:grpSpPr>
            <a:xfrm>
              <a:off x="6352086" y="1977635"/>
              <a:ext cx="2742899" cy="2774952"/>
              <a:chOff x="8469447" y="2636847"/>
              <a:chExt cx="3657199" cy="3699936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469447" y="4177908"/>
                <a:ext cx="3657199" cy="2158875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565338" y="2636847"/>
                <a:ext cx="3371850" cy="933451"/>
              </a:xfrm>
              <a:prstGeom prst="rect">
                <a:avLst/>
              </a:prstGeom>
            </p:spPr>
          </p:pic>
        </p:grpSp>
        <p:sp>
          <p:nvSpPr>
            <p:cNvPr id="17" name="Multiply 16"/>
            <p:cNvSpPr/>
            <p:nvPr/>
          </p:nvSpPr>
          <p:spPr>
            <a:xfrm>
              <a:off x="6486745" y="1166020"/>
              <a:ext cx="2447965" cy="2447966"/>
            </a:xfrm>
            <a:prstGeom prst="mathMultiply">
              <a:avLst>
                <a:gd name="adj1" fmla="val 7453"/>
              </a:avLst>
            </a:prstGeom>
            <a:solidFill>
              <a:srgbClr val="7030A0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</p:grpSp>
    </p:spTree>
    <p:extLst>
      <p:ext uri="{BB962C8B-B14F-4D97-AF65-F5344CB8AC3E}">
        <p14:creationId xmlns:p14="http://schemas.microsoft.com/office/powerpoint/2010/main" val="2869558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Management vs. Governance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03760" y="693708"/>
            <a:ext cx="8511639" cy="3686905"/>
          </a:xfrm>
        </p:spPr>
        <p:txBody>
          <a:bodyPr>
            <a:normAutofit/>
          </a:bodyPr>
          <a:lstStyle/>
          <a:p>
            <a:r>
              <a:rPr lang="en-US" sz="2100" i="1" dirty="0"/>
              <a:t>Management </a:t>
            </a:r>
            <a:r>
              <a:rPr lang="en-US" sz="2100" b="1" i="1" dirty="0"/>
              <a:t>plans, builds, runs and monitors</a:t>
            </a:r>
            <a:r>
              <a:rPr lang="en-US" sz="2100" i="1" dirty="0"/>
              <a:t> activities in alignment with the direction set by the governance body to achieve the enterprise objectives.</a:t>
            </a:r>
          </a:p>
          <a:p>
            <a:pPr marL="0" indent="0">
              <a:buNone/>
            </a:pPr>
            <a:endParaRPr lang="en-US" sz="2100" dirty="0" smtClean="0"/>
          </a:p>
          <a:p>
            <a:pPr marL="0" indent="0">
              <a:buNone/>
            </a:pPr>
            <a:endParaRPr lang="en-US" sz="2100" dirty="0"/>
          </a:p>
          <a:p>
            <a:r>
              <a:rPr lang="en-US" sz="2100" i="1" dirty="0"/>
              <a:t>Governance ensures that stakeholder needs, conditions and options are evaluated to determine balanced, agreed-on enterprise objectives to be achieved; </a:t>
            </a:r>
            <a:r>
              <a:rPr lang="en-US" sz="2100" b="1" i="1" dirty="0"/>
              <a:t>setting direction through prioritization and decision making</a:t>
            </a:r>
            <a:r>
              <a:rPr lang="en-US" sz="2100" i="1" dirty="0"/>
              <a:t>; </a:t>
            </a:r>
            <a:r>
              <a:rPr lang="en-US" sz="2100" b="1" i="1" dirty="0"/>
              <a:t>and monitoring performance and compliance </a:t>
            </a:r>
            <a:r>
              <a:rPr lang="en-US" sz="2100" i="1" dirty="0"/>
              <a:t>against agreed-on direction and objectives.</a:t>
            </a:r>
            <a:endParaRPr lang="en-US" sz="2100" dirty="0"/>
          </a:p>
        </p:txBody>
      </p:sp>
      <p:sp>
        <p:nvSpPr>
          <p:cNvPr id="4" name="Rectangle 3"/>
          <p:cNvSpPr/>
          <p:nvPr/>
        </p:nvSpPr>
        <p:spPr>
          <a:xfrm>
            <a:off x="3374658" y="4546781"/>
            <a:ext cx="561414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50" i="1" dirty="0">
                <a:ea typeface="Times New Roman" panose="02020603050405020304" pitchFamily="18" charset="0"/>
              </a:rPr>
              <a:t>COBIT 5: A Business Framework for the Governance and Management of Enterprise IT</a:t>
            </a:r>
            <a:endParaRPr lang="en-US" sz="1050" i="1" dirty="0"/>
          </a:p>
        </p:txBody>
      </p:sp>
      <p:sp>
        <p:nvSpPr>
          <p:cNvPr id="5" name="TextBox 4"/>
          <p:cNvSpPr txBox="1"/>
          <p:nvPr/>
        </p:nvSpPr>
        <p:spPr>
          <a:xfrm rot="16200000">
            <a:off x="-526753" y="1241070"/>
            <a:ext cx="1464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0070C0"/>
                </a:solidFill>
              </a:rPr>
              <a:t>Management</a:t>
            </a:r>
          </a:p>
        </p:txBody>
      </p:sp>
      <p:sp>
        <p:nvSpPr>
          <p:cNvPr id="6" name="TextBox 5"/>
          <p:cNvSpPr txBox="1"/>
          <p:nvPr/>
        </p:nvSpPr>
        <p:spPr>
          <a:xfrm rot="16200000">
            <a:off x="-460326" y="3116233"/>
            <a:ext cx="1331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>
                <a:solidFill>
                  <a:srgbClr val="00B050"/>
                </a:solidFill>
              </a:rPr>
              <a:t>Governance</a:t>
            </a:r>
          </a:p>
        </p:txBody>
      </p:sp>
    </p:spTree>
    <p:extLst>
      <p:ext uri="{BB962C8B-B14F-4D97-AF65-F5344CB8AC3E}">
        <p14:creationId xmlns:p14="http://schemas.microsoft.com/office/powerpoint/2010/main" val="2221968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Manager vs. Process Owner</a:t>
            </a:r>
          </a:p>
        </p:txBody>
      </p:sp>
      <p:pic>
        <p:nvPicPr>
          <p:cNvPr id="4" name="Picture 2" descr="http://t3.gstatic.com/images?q=tbn:7PdjLxRBC2GR-M:http://informationage.co.nz/images/articles.png"/>
          <p:cNvPicPr>
            <a:picLocks noChangeAspect="1" noChangeArrowheads="1"/>
          </p:cNvPicPr>
          <p:nvPr/>
        </p:nvPicPr>
        <p:blipFill>
          <a:blip r:embed="rId2"/>
          <a:srcRect b="7272"/>
          <a:stretch>
            <a:fillRect/>
          </a:stretch>
        </p:blipFill>
        <p:spPr bwMode="auto">
          <a:xfrm>
            <a:off x="1601010" y="1447715"/>
            <a:ext cx="861233" cy="92811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262218" y="2636313"/>
            <a:ext cx="409462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9059" marR="61913">
              <a:spcBef>
                <a:spcPts val="450"/>
              </a:spcBef>
              <a:spcAft>
                <a:spcPts val="450"/>
              </a:spcAft>
            </a:pP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The Process Manager is concerned with the 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management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of the process </a:t>
            </a:r>
            <a:b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(e.g. day-to-day execution, measurements, documentation, training etc.)</a:t>
            </a:r>
            <a:endParaRPr lang="en-US" sz="12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-274826" y="1778898"/>
            <a:ext cx="1464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0070C0"/>
                </a:solidFill>
              </a:rPr>
              <a:t>Management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2535" y="4370945"/>
            <a:ext cx="6765377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i="1" dirty="0"/>
              <a:t>Both roles are required but can in some cases be executed by the same person.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4563820" y="1297966"/>
            <a:ext cx="3696036" cy="2787238"/>
            <a:chOff x="6085092" y="1730620"/>
            <a:chExt cx="4928047" cy="3716316"/>
          </a:xfrm>
        </p:grpSpPr>
        <p:pic>
          <p:nvPicPr>
            <p:cNvPr id="5" name="Picture 2" descr="http://t0.gstatic.com/images?q=tbn:zM9Q9pB8sKu97M:http://website.iiita.ac.in/summerschool/Images/Resource%2520person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226550" y="1930286"/>
              <a:ext cx="1017403" cy="11363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tangle 6"/>
            <p:cNvSpPr/>
            <p:nvPr/>
          </p:nvSpPr>
          <p:spPr>
            <a:xfrm>
              <a:off x="6100481" y="3477166"/>
              <a:ext cx="4912658" cy="19697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89059" marR="61913">
                <a:spcBef>
                  <a:spcPts val="450"/>
                </a:spcBef>
                <a:spcAft>
                  <a:spcPts val="450"/>
                </a:spcAft>
              </a:pPr>
              <a:r>
                <a:rPr lang="en-US" sz="18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The Process Owner is concerned with the </a:t>
              </a:r>
              <a:r>
                <a:rPr lang="en-US" sz="1800" b="1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governing</a:t>
              </a:r>
              <a:r>
                <a:rPr lang="en-US" sz="18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 of the process (e.g. set direction, prioritization, goal setting, scope, decision making etc.).</a:t>
              </a:r>
              <a:endPara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16200000">
              <a:off x="5443849" y="2371863"/>
              <a:ext cx="1774930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b="1" dirty="0">
                  <a:solidFill>
                    <a:srgbClr val="00B050"/>
                  </a:solidFill>
                </a:rPr>
                <a:t>Governance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38563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Responsibilities &amp; Accountabilities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/>
              <a:t>Process </a:t>
            </a:r>
            <a:r>
              <a:rPr lang="en-US" sz="2000" dirty="0" smtClean="0"/>
              <a:t>Manager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257175" lvl="1" indent="-257175">
              <a:buFont typeface="+mj-lt"/>
              <a:buAutoNum type="arabicPeriod"/>
            </a:pPr>
            <a:r>
              <a:rPr lang="en-US" sz="1400" b="1" dirty="0">
                <a:solidFill>
                  <a:schemeClr val="accent1"/>
                </a:solidFill>
              </a:rPr>
              <a:t>Responsible for planning and coordination of all tactical and operational activities </a:t>
            </a:r>
          </a:p>
          <a:p>
            <a:pPr marL="257175" lvl="1" indent="-257175">
              <a:buFont typeface="+mj-lt"/>
              <a:buAutoNum type="arabicPeriod"/>
            </a:pPr>
            <a:r>
              <a:rPr lang="en-US" sz="1400" b="1" dirty="0">
                <a:solidFill>
                  <a:schemeClr val="accent1"/>
                </a:solidFill>
              </a:rPr>
              <a:t>Responsible for the process / procedure definition, development, documentation, implementation, execution and improvement</a:t>
            </a:r>
          </a:p>
          <a:p>
            <a:pPr marL="257175" lvl="1" indent="-257175">
              <a:buFont typeface="+mj-lt"/>
              <a:buAutoNum type="arabicPeriod"/>
            </a:pPr>
            <a:r>
              <a:rPr lang="en-US" sz="1400" b="1" dirty="0">
                <a:solidFill>
                  <a:schemeClr val="accent1"/>
                </a:solidFill>
              </a:rPr>
              <a:t>Custodian of process related documentation and training material</a:t>
            </a:r>
          </a:p>
          <a:p>
            <a:pPr marL="257175" lvl="1" indent="-257175">
              <a:buFont typeface="+mj-lt"/>
              <a:buAutoNum type="arabicPeriod"/>
            </a:pPr>
            <a:r>
              <a:rPr lang="en-US" sz="1400" b="1" dirty="0">
                <a:solidFill>
                  <a:schemeClr val="accent1"/>
                </a:solidFill>
              </a:rPr>
              <a:t>Champion for consistent processes and tool usage, and ensures standardization, integration, and consistency </a:t>
            </a:r>
          </a:p>
          <a:p>
            <a:pPr marL="257175" lvl="1" indent="-257175">
              <a:buFont typeface="+mj-lt"/>
              <a:buAutoNum type="arabicPeriod"/>
            </a:pPr>
            <a:r>
              <a:rPr lang="en-US" sz="1400" b="1" dirty="0">
                <a:solidFill>
                  <a:schemeClr val="accent1"/>
                </a:solidFill>
              </a:rPr>
              <a:t>Monitors and measures the quality and content of the delivery and output of the process</a:t>
            </a:r>
            <a:endParaRPr lang="en-CA" sz="1400" b="1" dirty="0">
              <a:solidFill>
                <a:schemeClr val="accent1"/>
              </a:solidFill>
            </a:endParaRPr>
          </a:p>
          <a:p>
            <a:pPr marL="257175" lvl="1" indent="-257175">
              <a:buFont typeface="+mj-lt"/>
              <a:buAutoNum type="arabicPeriod"/>
            </a:pPr>
            <a:r>
              <a:rPr lang="en-US" sz="1400" b="1" dirty="0">
                <a:solidFill>
                  <a:schemeClr val="accent1"/>
                </a:solidFill>
              </a:rPr>
              <a:t>Dedicates time to the process and develops expert process </a:t>
            </a:r>
            <a:r>
              <a:rPr lang="en-US" sz="1400" b="1" dirty="0" smtClean="0">
                <a:solidFill>
                  <a:schemeClr val="accent1"/>
                </a:solidFill>
              </a:rPr>
              <a:t>knowledge</a:t>
            </a:r>
            <a:endParaRPr lang="en-CA" sz="1400" b="1" dirty="0">
              <a:solidFill>
                <a:schemeClr val="accent1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2000" dirty="0"/>
              <a:t>Process </a:t>
            </a:r>
            <a:r>
              <a:rPr lang="en-US" sz="2000" dirty="0" smtClean="0"/>
              <a:t>Owner</a:t>
            </a:r>
            <a:endParaRPr lang="en-US" sz="200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257175" lvl="1" indent="-257175">
              <a:buFont typeface="+mj-lt"/>
              <a:buAutoNum type="arabicPeriod"/>
            </a:pPr>
            <a:r>
              <a:rPr lang="en-US" sz="1400" b="1" dirty="0">
                <a:solidFill>
                  <a:schemeClr val="accent1"/>
                </a:solidFill>
              </a:rPr>
              <a:t>Accountable for the strategic direction and long term goal of the process</a:t>
            </a:r>
            <a:endParaRPr lang="en-US" sz="1400" dirty="0">
              <a:solidFill>
                <a:schemeClr val="accent1"/>
              </a:solidFill>
            </a:endParaRPr>
          </a:p>
          <a:p>
            <a:pPr marL="257175" lvl="1" indent="-257175">
              <a:buFont typeface="+mj-lt"/>
              <a:buAutoNum type="arabicPeriod"/>
            </a:pPr>
            <a:r>
              <a:rPr lang="en-US" sz="1400" b="1" dirty="0">
                <a:solidFill>
                  <a:schemeClr val="accent1"/>
                </a:solidFill>
              </a:rPr>
              <a:t>Accountable for the overall performance and results of the process</a:t>
            </a:r>
            <a:endParaRPr lang="en-US" sz="1400" dirty="0">
              <a:solidFill>
                <a:schemeClr val="accent1"/>
              </a:solidFill>
            </a:endParaRPr>
          </a:p>
          <a:p>
            <a:pPr marL="257175" lvl="1" indent="-257175">
              <a:buFont typeface="+mj-lt"/>
              <a:buAutoNum type="arabicPeriod"/>
            </a:pPr>
            <a:r>
              <a:rPr lang="en-US" sz="1400" b="1" dirty="0">
                <a:solidFill>
                  <a:schemeClr val="accent1"/>
                </a:solidFill>
              </a:rPr>
              <a:t>Responsible to define process scope and goals</a:t>
            </a:r>
            <a:endParaRPr lang="en-US" sz="1400" dirty="0">
              <a:solidFill>
                <a:schemeClr val="accent1"/>
              </a:solidFill>
            </a:endParaRPr>
          </a:p>
          <a:p>
            <a:pPr marL="257175" lvl="1" indent="-257175">
              <a:buFont typeface="+mj-lt"/>
              <a:buAutoNum type="arabicPeriod"/>
            </a:pPr>
            <a:r>
              <a:rPr lang="en-US" sz="1400" b="1" dirty="0">
                <a:solidFill>
                  <a:schemeClr val="accent1"/>
                </a:solidFill>
              </a:rPr>
              <a:t>Accountable to ensure support and commitment of resources</a:t>
            </a:r>
            <a:endParaRPr lang="en-US" sz="1400" dirty="0">
              <a:solidFill>
                <a:schemeClr val="accent1"/>
              </a:solidFill>
            </a:endParaRPr>
          </a:p>
          <a:p>
            <a:pPr marL="257175" lvl="1" indent="-257175">
              <a:buFont typeface="+mj-lt"/>
              <a:buAutoNum type="arabicPeriod"/>
            </a:pPr>
            <a:r>
              <a:rPr lang="en-US" sz="1400" b="1" dirty="0">
                <a:solidFill>
                  <a:schemeClr val="accent1"/>
                </a:solidFill>
              </a:rPr>
              <a:t>Assisting in assigning a Process </a:t>
            </a:r>
            <a:r>
              <a:rPr lang="en-US" sz="1400" b="1" dirty="0" smtClean="0">
                <a:solidFill>
                  <a:schemeClr val="accent1"/>
                </a:solidFill>
              </a:rPr>
              <a:t>Manager</a:t>
            </a:r>
            <a:endParaRPr lang="en-CA" sz="1400" dirty="0">
              <a:solidFill>
                <a:schemeClr val="accent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61137" y="4283002"/>
            <a:ext cx="4154261" cy="41549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050" i="1" dirty="0"/>
              <a:t>Detailed Role descriptions can be downloaded from my web page: </a:t>
            </a:r>
            <a:r>
              <a:rPr lang="en-US" sz="1050" i="1" dirty="0">
                <a:hlinkClick r:id="rId2"/>
              </a:rPr>
              <a:t>http://www.tmanthey.com/speaker.html</a:t>
            </a:r>
            <a:endParaRPr lang="en-US" sz="1050" i="1" dirty="0"/>
          </a:p>
        </p:txBody>
      </p:sp>
      <p:pic>
        <p:nvPicPr>
          <p:cNvPr id="11" name="Picture 2" descr="http://t0.gstatic.com/images?q=tbn:zM9Q9pB8sKu97M:http://website.iiita.ac.in/summerschool/Images/Resource%2520pers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499" y="786504"/>
            <a:ext cx="563827" cy="629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http://t3.gstatic.com/images?q=tbn:7PdjLxRBC2GR-M:http://informationage.co.nz/images/articles.png"/>
          <p:cNvPicPr>
            <a:picLocks noChangeAspect="1" noChangeArrowheads="1"/>
          </p:cNvPicPr>
          <p:nvPr/>
        </p:nvPicPr>
        <p:blipFill>
          <a:blip r:embed="rId4"/>
          <a:srcRect b="7272"/>
          <a:stretch>
            <a:fillRect/>
          </a:stretch>
        </p:blipFill>
        <p:spPr bwMode="auto">
          <a:xfrm>
            <a:off x="2286177" y="730440"/>
            <a:ext cx="636374" cy="6857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441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5" name="Rectangle 4"/>
          <p:cNvSpPr/>
          <p:nvPr/>
        </p:nvSpPr>
        <p:spPr>
          <a:xfrm>
            <a:off x="507628" y="642813"/>
            <a:ext cx="4593962" cy="93628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6" name="Text Placeholder 2"/>
          <p:cNvSpPr txBox="1">
            <a:spLocks/>
          </p:cNvSpPr>
          <p:nvPr/>
        </p:nvSpPr>
        <p:spPr bwMode="gray">
          <a:xfrm>
            <a:off x="5176252" y="624865"/>
            <a:ext cx="1781597" cy="764152"/>
          </a:xfrm>
          <a:prstGeom prst="rect">
            <a:avLst/>
          </a:prstGeom>
        </p:spPr>
        <p:txBody>
          <a:bodyPr vert="horz" lIns="68580" tIns="34290" rIns="68580" bIns="3429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25" b="1" dirty="0">
                <a:solidFill>
                  <a:srgbClr val="00338D"/>
                </a:solidFill>
                <a:cs typeface="Arial" pitchFamily="34" charset="0"/>
              </a:rPr>
              <a:t>IT Strategy &amp; Vision</a:t>
            </a:r>
          </a:p>
          <a:p>
            <a:pPr marL="214313" indent="-214313">
              <a:spcBef>
                <a:spcPts val="0"/>
              </a:spcBef>
            </a:pPr>
            <a:r>
              <a:rPr lang="en-US" sz="1125" dirty="0">
                <a:solidFill>
                  <a:srgbClr val="00338D"/>
                </a:solidFill>
                <a:cs typeface="Arial" pitchFamily="34" charset="0"/>
              </a:rPr>
              <a:t>Strategic Plans</a:t>
            </a:r>
          </a:p>
          <a:p>
            <a:pPr marL="214313" indent="-214313">
              <a:spcBef>
                <a:spcPts val="0"/>
              </a:spcBef>
            </a:pPr>
            <a:r>
              <a:rPr lang="en-US" sz="1125" dirty="0">
                <a:solidFill>
                  <a:srgbClr val="00338D"/>
                </a:solidFill>
                <a:cs typeface="Arial" pitchFamily="34" charset="0"/>
              </a:rPr>
              <a:t>Business Alignment</a:t>
            </a:r>
          </a:p>
          <a:p>
            <a:pPr marL="214313" indent="-214313">
              <a:spcBef>
                <a:spcPts val="0"/>
              </a:spcBef>
            </a:pPr>
            <a:r>
              <a:rPr lang="en-US" sz="1125" dirty="0">
                <a:solidFill>
                  <a:srgbClr val="00338D"/>
                </a:solidFill>
                <a:cs typeface="Arial" pitchFamily="34" charset="0"/>
              </a:rPr>
              <a:t>Vision &amp; Mission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507628" y="2985028"/>
            <a:ext cx="4593962" cy="110241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 cmpd="sng">
            <a:solidFill>
              <a:schemeClr val="bg2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8" name="Rounded Rectangle 7"/>
          <p:cNvSpPr/>
          <p:nvPr/>
        </p:nvSpPr>
        <p:spPr>
          <a:xfrm>
            <a:off x="641020" y="3024815"/>
            <a:ext cx="4375684" cy="514350"/>
          </a:xfrm>
          <a:prstGeom prst="roundRect">
            <a:avLst/>
          </a:prstGeom>
          <a:solidFill>
            <a:srgbClr val="00B0F0"/>
          </a:solidFill>
          <a:ln w="12700" cmpd="sng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Process Manager and Technical Review Council (PMTRC)</a:t>
            </a:r>
          </a:p>
        </p:txBody>
      </p:sp>
      <p:sp>
        <p:nvSpPr>
          <p:cNvPr id="9" name="Rectangle 8"/>
          <p:cNvSpPr/>
          <p:nvPr/>
        </p:nvSpPr>
        <p:spPr>
          <a:xfrm>
            <a:off x="507628" y="4167815"/>
            <a:ext cx="4593962" cy="60462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 cmpd="sng">
            <a:solidFill>
              <a:schemeClr val="bg2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10" name="Up-Down Arrow 9"/>
          <p:cNvSpPr/>
          <p:nvPr/>
        </p:nvSpPr>
        <p:spPr>
          <a:xfrm>
            <a:off x="2587210" y="3977631"/>
            <a:ext cx="469025" cy="334045"/>
          </a:xfrm>
          <a:prstGeom prst="upDownArrow">
            <a:avLst>
              <a:gd name="adj1" fmla="val 50000"/>
              <a:gd name="adj2" fmla="val 38202"/>
            </a:avLst>
          </a:prstGeom>
          <a:solidFill>
            <a:schemeClr val="accent2">
              <a:lumMod val="40000"/>
              <a:lumOff val="60000"/>
            </a:schemeClr>
          </a:solidFill>
          <a:ln w="12700" cmpd="sng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pic>
        <p:nvPicPr>
          <p:cNvPr id="11" name="Picture 2" descr="http://t3.gstatic.com/images?q=tbn:7PdjLxRBC2GR-M:http://informationage.co.nz/images/articles.png"/>
          <p:cNvPicPr>
            <a:picLocks noChangeAspect="1" noChangeArrowheads="1"/>
          </p:cNvPicPr>
          <p:nvPr/>
        </p:nvPicPr>
        <p:blipFill>
          <a:blip r:embed="rId2" cstate="print"/>
          <a:srcRect b="7272"/>
          <a:stretch>
            <a:fillRect/>
          </a:stretch>
        </p:blipFill>
        <p:spPr bwMode="auto">
          <a:xfrm>
            <a:off x="750994" y="3596317"/>
            <a:ext cx="442760" cy="417278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</p:pic>
      <p:pic>
        <p:nvPicPr>
          <p:cNvPr id="12" name="Picture 2" descr="http://t3.gstatic.com/images?q=tbn:7PdjLxRBC2GR-M:http://informationage.co.nz/images/articles.png"/>
          <p:cNvPicPr>
            <a:picLocks noChangeAspect="1" noChangeArrowheads="1"/>
          </p:cNvPicPr>
          <p:nvPr/>
        </p:nvPicPr>
        <p:blipFill>
          <a:blip r:embed="rId2" cstate="print"/>
          <a:srcRect b="7272"/>
          <a:stretch>
            <a:fillRect/>
          </a:stretch>
        </p:blipFill>
        <p:spPr bwMode="auto">
          <a:xfrm>
            <a:off x="1265017" y="3596317"/>
            <a:ext cx="442760" cy="417278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1749257" y="3539167"/>
            <a:ext cx="2179047" cy="536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Process Manager / Technology Review </a:t>
            </a:r>
            <a:r>
              <a:rPr lang="en-US" sz="788" dirty="0"/>
              <a:t>(Operationally responsible for a consistent execution/integration)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707778" y="4224966"/>
            <a:ext cx="2269544" cy="542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Process Meetings for each Process</a:t>
            </a:r>
          </a:p>
          <a:p>
            <a:pPr algn="ctr"/>
            <a:r>
              <a:rPr lang="en-US" sz="1050" dirty="0"/>
              <a:t>Practitioners / Process Engineers</a:t>
            </a:r>
          </a:p>
          <a:p>
            <a:pPr algn="ctr"/>
            <a:r>
              <a:rPr lang="en-US" sz="825" dirty="0"/>
              <a:t>(across organization / functional areas)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3" r="6707"/>
          <a:stretch/>
        </p:blipFill>
        <p:spPr>
          <a:xfrm>
            <a:off x="4472098" y="3592320"/>
            <a:ext cx="432896" cy="42460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3" r="6707"/>
          <a:stretch/>
        </p:blipFill>
        <p:spPr>
          <a:xfrm>
            <a:off x="3936627" y="3601656"/>
            <a:ext cx="432896" cy="424605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17" name="Group 16"/>
          <p:cNvGrpSpPr/>
          <p:nvPr/>
        </p:nvGrpSpPr>
        <p:grpSpPr>
          <a:xfrm>
            <a:off x="507628" y="1692243"/>
            <a:ext cx="4593962" cy="1432711"/>
            <a:chOff x="228600" y="1860828"/>
            <a:chExt cx="6125283" cy="1910281"/>
          </a:xfrm>
        </p:grpSpPr>
        <p:sp>
          <p:nvSpPr>
            <p:cNvPr id="18" name="Rectangle 17"/>
            <p:cNvSpPr/>
            <p:nvPr/>
          </p:nvSpPr>
          <p:spPr>
            <a:xfrm>
              <a:off x="228600" y="1860828"/>
              <a:ext cx="6125283" cy="149197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2700" cmpd="sng">
              <a:solidFill>
                <a:schemeClr val="bg2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  <p:sp>
          <p:nvSpPr>
            <p:cNvPr id="19" name="Up-Down Arrow 18"/>
            <p:cNvSpPr/>
            <p:nvPr/>
          </p:nvSpPr>
          <p:spPr>
            <a:xfrm>
              <a:off x="3001379" y="3161509"/>
              <a:ext cx="625366" cy="609600"/>
            </a:xfrm>
            <a:prstGeom prst="upDownArrow">
              <a:avLst>
                <a:gd name="adj1" fmla="val 50000"/>
                <a:gd name="adj2" fmla="val 38202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12700" cmpd="sng">
              <a:solidFill>
                <a:schemeClr val="bg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289683" y="1959114"/>
              <a:ext cx="5951019" cy="685800"/>
            </a:xfrm>
            <a:prstGeom prst="roundRect">
              <a:avLst/>
            </a:prstGeom>
            <a:solidFill>
              <a:srgbClr val="92D050"/>
            </a:solidFill>
            <a:ln w="12700" cmpd="sng">
              <a:solidFill>
                <a:schemeClr val="bg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Process Owner and Architecture Council (POAC)</a:t>
              </a:r>
            </a:p>
          </p:txBody>
        </p:sp>
        <p:pic>
          <p:nvPicPr>
            <p:cNvPr id="21" name="Picture 2" descr="http://t0.gstatic.com/images?q=tbn:zM9Q9pB8sKu97M:http://website.iiita.ac.in/summerschool/Images/Resource%2520person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770" b="100000" l="0" r="10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864" y="2723835"/>
              <a:ext cx="621231" cy="52116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</p:pic>
        <p:pic>
          <p:nvPicPr>
            <p:cNvPr id="22" name="Picture 2" descr="http://t0.gstatic.com/images?q=tbn:zM9Q9pB8sKu97M:http://website.iiita.ac.in/summerschool/Images/Resource%2520person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770" b="100000" l="0" r="10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5743" y="2721114"/>
              <a:ext cx="621231" cy="52116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</p:pic>
        <p:sp>
          <p:nvSpPr>
            <p:cNvPr id="23" name="TextBox 22"/>
            <p:cNvSpPr txBox="1"/>
            <p:nvPr/>
          </p:nvSpPr>
          <p:spPr>
            <a:xfrm>
              <a:off x="1884105" y="2644915"/>
              <a:ext cx="2970753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/>
                <a:t>Process Owner / Platform Architect </a:t>
              </a:r>
              <a:r>
                <a:rPr lang="en-US" sz="825" dirty="0"/>
                <a:t>(Strategic &amp; long term goals. Strategic Roadmaps)</a:t>
              </a:r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9" r="5647" b="7037"/>
            <a:stretch/>
          </p:blipFill>
          <p:spPr>
            <a:xfrm>
              <a:off x="4845179" y="2715787"/>
              <a:ext cx="598356" cy="56614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9" r="5647" b="7037"/>
            <a:stretch/>
          </p:blipFill>
          <p:spPr>
            <a:xfrm>
              <a:off x="5578908" y="2725451"/>
              <a:ext cx="598356" cy="56614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grpSp>
        <p:nvGrpSpPr>
          <p:cNvPr id="26" name="Group 25"/>
          <p:cNvGrpSpPr/>
          <p:nvPr/>
        </p:nvGrpSpPr>
        <p:grpSpPr>
          <a:xfrm>
            <a:off x="572975" y="703324"/>
            <a:ext cx="4443728" cy="1159829"/>
            <a:chOff x="315732" y="990600"/>
            <a:chExt cx="5924970" cy="1546438"/>
          </a:xfrm>
        </p:grpSpPr>
        <p:sp>
          <p:nvSpPr>
            <p:cNvPr id="27" name="Rounded Rectangle 26"/>
            <p:cNvSpPr/>
            <p:nvPr/>
          </p:nvSpPr>
          <p:spPr>
            <a:xfrm>
              <a:off x="315732" y="990600"/>
              <a:ext cx="5924970" cy="685800"/>
            </a:xfrm>
            <a:prstGeom prst="roundRect">
              <a:avLst/>
            </a:prstGeom>
            <a:solidFill>
              <a:srgbClr val="F38A17"/>
            </a:solidFill>
            <a:ln w="12700" cmpd="sng">
              <a:solidFill>
                <a:schemeClr val="bg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IT Governance Board (ITGB)</a:t>
              </a:r>
            </a:p>
          </p:txBody>
        </p:sp>
        <p:sp>
          <p:nvSpPr>
            <p:cNvPr id="28" name="Up-Down Arrow 27"/>
            <p:cNvSpPr/>
            <p:nvPr/>
          </p:nvSpPr>
          <p:spPr>
            <a:xfrm>
              <a:off x="3001379" y="1989108"/>
              <a:ext cx="625366" cy="547930"/>
            </a:xfrm>
            <a:prstGeom prst="upDownArrow">
              <a:avLst>
                <a:gd name="adj1" fmla="val 50000"/>
                <a:gd name="adj2" fmla="val 38202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12700" cmpd="sng">
              <a:solidFill>
                <a:schemeClr val="bg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</p:grpSp>
      <p:pic>
        <p:nvPicPr>
          <p:cNvPr id="29" name="Picture 28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8742" y1="45283" x2="8742" y2="45283"/>
                        <a14:foregroundMark x1="9382" y1="47484" x2="9382" y2="47484"/>
                        <a14:foregroundMark x1="11727" y1="55660" x2="11727" y2="55660"/>
                        <a14:foregroundMark x1="9808" y1="55660" x2="9808" y2="55660"/>
                        <a14:foregroundMark x1="9382" y1="58805" x2="9382" y2="58805"/>
                        <a14:foregroundMark x1="51599" y1="48742" x2="51599" y2="48742"/>
                        <a14:foregroundMark x1="51599" y1="48742" x2="51599" y2="48742"/>
                        <a14:backgroundMark x1="39446" y1="42453" x2="39446" y2="42453"/>
                        <a14:backgroundMark x1="44776" y1="37736" x2="44776" y2="37736"/>
                        <a14:backgroundMark x1="46695" y1="45912" x2="46695" y2="45912"/>
                        <a14:backgroundMark x1="55224" y1="44654" x2="55224" y2="44654"/>
                        <a14:backgroundMark x1="54371" y1="42138" x2="54371" y2="42138"/>
                        <a14:backgroundMark x1="72708" y1="38050" x2="72708" y2="38050"/>
                        <a14:backgroundMark x1="74840" y1="34906" x2="74840" y2="34906"/>
                        <a14:backgroundMark x1="83156" y1="46855" x2="83156" y2="46855"/>
                        <a14:backgroundMark x1="58422" y1="38679" x2="58422" y2="38679"/>
                        <a14:backgroundMark x1="59915" y1="44340" x2="59915" y2="44340"/>
                        <a14:backgroundMark x1="41578" y1="38365" x2="41578" y2="38365"/>
                        <a14:backgroundMark x1="51812" y1="40566" x2="51812" y2="40566"/>
                        <a14:backgroundMark x1="52878" y1="41195" x2="52878" y2="41195"/>
                        <a14:backgroundMark x1="50533" y1="40566" x2="50533" y2="40566"/>
                        <a14:backgroundMark x1="46908" y1="44654" x2="46908" y2="44654"/>
                        <a14:backgroundMark x1="47335" y1="43711" x2="47335" y2="43711"/>
                        <a14:backgroundMark x1="47974" y1="42453" x2="47974" y2="42453"/>
                        <a14:backgroundMark x1="48614" y1="41824" x2="48614" y2="41824"/>
                        <a14:backgroundMark x1="49254" y1="40881" x2="49254" y2="408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302" y="4181006"/>
            <a:ext cx="850172" cy="57652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8742" y1="45283" x2="8742" y2="45283"/>
                        <a14:foregroundMark x1="9382" y1="47484" x2="9382" y2="47484"/>
                        <a14:foregroundMark x1="11727" y1="55660" x2="11727" y2="55660"/>
                        <a14:foregroundMark x1="9808" y1="55660" x2="9808" y2="55660"/>
                        <a14:foregroundMark x1="9382" y1="58805" x2="9382" y2="58805"/>
                        <a14:foregroundMark x1="51599" y1="48742" x2="51599" y2="48742"/>
                        <a14:foregroundMark x1="51599" y1="48742" x2="51599" y2="48742"/>
                        <a14:backgroundMark x1="39446" y1="42453" x2="39446" y2="42453"/>
                        <a14:backgroundMark x1="44776" y1="37736" x2="44776" y2="37736"/>
                        <a14:backgroundMark x1="46695" y1="45912" x2="46695" y2="45912"/>
                        <a14:backgroundMark x1="55224" y1="44654" x2="55224" y2="44654"/>
                        <a14:backgroundMark x1="54371" y1="42138" x2="54371" y2="42138"/>
                        <a14:backgroundMark x1="72708" y1="38050" x2="72708" y2="38050"/>
                        <a14:backgroundMark x1="74840" y1="34906" x2="74840" y2="34906"/>
                        <a14:backgroundMark x1="83156" y1="46855" x2="83156" y2="46855"/>
                        <a14:backgroundMark x1="58422" y1="38679" x2="58422" y2="38679"/>
                        <a14:backgroundMark x1="59915" y1="44340" x2="59915" y2="44340"/>
                        <a14:backgroundMark x1="41578" y1="38365" x2="41578" y2="38365"/>
                        <a14:backgroundMark x1="51812" y1="40566" x2="51812" y2="40566"/>
                        <a14:backgroundMark x1="52878" y1="41195" x2="52878" y2="41195"/>
                        <a14:backgroundMark x1="50533" y1="40566" x2="50533" y2="40566"/>
                        <a14:backgroundMark x1="46908" y1="44654" x2="46908" y2="44654"/>
                        <a14:backgroundMark x1="47335" y1="43711" x2="47335" y2="43711"/>
                        <a14:backgroundMark x1="47974" y1="42453" x2="47974" y2="42453"/>
                        <a14:backgroundMark x1="48614" y1="41824" x2="48614" y2="41824"/>
                        <a14:backgroundMark x1="49254" y1="40881" x2="49254" y2="408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35" y="4182027"/>
            <a:ext cx="850172" cy="576523"/>
          </a:xfrm>
          <a:prstGeom prst="rect">
            <a:avLst/>
          </a:prstGeom>
        </p:spPr>
      </p:pic>
      <p:sp>
        <p:nvSpPr>
          <p:cNvPr id="31" name="Text Placeholder 2"/>
          <p:cNvSpPr txBox="1">
            <a:spLocks/>
          </p:cNvSpPr>
          <p:nvPr/>
        </p:nvSpPr>
        <p:spPr bwMode="gray">
          <a:xfrm>
            <a:off x="5176252" y="3598702"/>
            <a:ext cx="1853854" cy="119822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  <a:defRPr lang="en-US" sz="1200" b="1" kern="1200" noProof="0" dirty="0" smtClean="0">
                <a:solidFill>
                  <a:srgbClr val="00338D"/>
                </a:solidFill>
                <a:latin typeface="Arial"/>
                <a:ea typeface="+mn-ea"/>
                <a:cs typeface="Arial" pitchFamily="34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  <a:defRPr lang="en-US" sz="1200" b="0" kern="1200" noProof="0" dirty="0" smtClean="0">
                <a:solidFill>
                  <a:schemeClr val="tx1"/>
                </a:solidFill>
                <a:latin typeface="Arial"/>
                <a:ea typeface="+mn-ea"/>
                <a:cs typeface="Arial" pitchFamily="34" charset="0"/>
              </a:defRPr>
            </a:lvl2pPr>
            <a:lvl3pPr marL="1778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97989A"/>
              </a:buClr>
              <a:buSzPct val="80000"/>
              <a:buFont typeface="Wingdings" pitchFamily="2" charset="2"/>
              <a:buChar char="n"/>
              <a:defRPr lang="en-US" sz="1200" b="0" kern="1200" noProof="0" dirty="0" smtClean="0">
                <a:solidFill>
                  <a:schemeClr val="tx1"/>
                </a:solidFill>
                <a:latin typeface="Arial"/>
                <a:ea typeface="+mn-ea"/>
                <a:cs typeface="Arial" pitchFamily="34" charset="0"/>
              </a:defRPr>
            </a:lvl3pPr>
            <a:lvl4pPr marL="3556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97989A"/>
              </a:buClr>
              <a:buSzPct val="80000"/>
              <a:buFont typeface="Arial" pitchFamily="34" charset="0"/>
              <a:buChar char="–"/>
              <a:defRPr lang="en-US" sz="1200" b="0" kern="1200" noProof="0" dirty="0" smtClean="0">
                <a:solidFill>
                  <a:schemeClr val="tx1"/>
                </a:solidFill>
                <a:latin typeface="Arial"/>
                <a:ea typeface="+mn-ea"/>
                <a:cs typeface="Arial" pitchFamily="34" charset="0"/>
              </a:defRPr>
            </a:lvl4pPr>
            <a:lvl5pPr marL="534988" indent="-1746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97989A"/>
              </a:buClr>
              <a:buSzPct val="80000"/>
              <a:buFont typeface="Wingdings" pitchFamily="2" charset="2"/>
              <a:buChar char="n"/>
              <a:defRPr lang="en-GB" sz="1200" b="0" kern="1200" baseline="0" noProof="0">
                <a:solidFill>
                  <a:schemeClr val="tx1"/>
                </a:solidFill>
                <a:latin typeface="Arial"/>
                <a:ea typeface="+mn-ea"/>
                <a:cs typeface="Arial" pitchFamily="34" charset="0"/>
              </a:defRPr>
            </a:lvl5pPr>
            <a:lvl6pPr marL="720725" indent="-18573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97989A"/>
              </a:buClr>
              <a:buFont typeface="Arial" pitchFamily="34" charset="0"/>
              <a:buChar char="–"/>
              <a:defRPr lang="en-GB" sz="1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895350" indent="-1746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97989A"/>
              </a:buClr>
              <a:buFont typeface="Arial" pitchFamily="34" charset="0"/>
              <a:buChar char="■"/>
              <a:defRPr lang="en-GB" sz="10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1081088" indent="-18573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97989A"/>
              </a:buClr>
              <a:buFont typeface="Arial" pitchFamily="34" charset="0"/>
              <a:buChar char="–"/>
              <a:defRPr lang="en-GB" sz="10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1255713" indent="-1746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97989A"/>
              </a:buClr>
              <a:buFont typeface="Arial" pitchFamily="34" charset="0"/>
              <a:buChar char="■"/>
              <a:defRPr lang="en-GB" sz="1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r>
              <a:rPr lang="en-US" sz="1350" dirty="0">
                <a:latin typeface="+mn-lt"/>
              </a:rPr>
              <a:t>Process Operation</a:t>
            </a:r>
            <a:endParaRPr lang="en-US" sz="1425" dirty="0">
              <a:latin typeface="+mn-lt"/>
            </a:endParaRPr>
          </a:p>
          <a:p>
            <a:pPr marL="214313" indent="-214313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050" b="0" dirty="0">
                <a:latin typeface="+mn-lt"/>
              </a:rPr>
              <a:t>Process Execution</a:t>
            </a:r>
          </a:p>
          <a:p>
            <a:pPr marL="214313" indent="-214313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050" b="0" dirty="0">
                <a:latin typeface="+mn-lt"/>
              </a:rPr>
              <a:t>Process Documentation</a:t>
            </a:r>
          </a:p>
          <a:p>
            <a:pPr marL="214313" indent="-214313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050" b="0" dirty="0">
                <a:latin typeface="+mn-lt"/>
              </a:rPr>
              <a:t>Process Training</a:t>
            </a:r>
          </a:p>
          <a:p>
            <a:pPr marL="214313" indent="-214313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050" b="0" dirty="0">
                <a:latin typeface="+mn-lt"/>
              </a:rPr>
              <a:t>Automation &amp; Technology</a:t>
            </a:r>
          </a:p>
          <a:p>
            <a:pPr marL="214313" indent="-214313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050" b="0" dirty="0">
                <a:latin typeface="+mn-lt"/>
              </a:rPr>
              <a:t>Monitoring &amp; Reporting of KPIs and Metrics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176252" y="1658400"/>
            <a:ext cx="2034871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rgbClr val="00338D"/>
                </a:solidFill>
                <a:cs typeface="Arial" pitchFamily="34" charset="0"/>
              </a:rPr>
              <a:t>Process Strategy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rgbClr val="00338D"/>
                </a:solidFill>
                <a:cs typeface="Arial" pitchFamily="34" charset="0"/>
              </a:rPr>
              <a:t>Strategic Process Roadmap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rgbClr val="00338D"/>
                </a:solidFill>
                <a:cs typeface="Arial" pitchFamily="34" charset="0"/>
              </a:rPr>
              <a:t>Strategic Platform Roadmap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rgbClr val="00338D"/>
                </a:solidFill>
                <a:cs typeface="Arial" pitchFamily="34" charset="0"/>
              </a:rPr>
              <a:t>12-month rolling plan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rgbClr val="00338D"/>
                </a:solidFill>
                <a:cs typeface="Arial" pitchFamily="34" charset="0"/>
              </a:rPr>
              <a:t>Set process / platform goals, scope and future maturity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rgbClr val="00338D"/>
                </a:solidFill>
                <a:cs typeface="Arial" pitchFamily="34" charset="0"/>
              </a:rPr>
              <a:t>Prioritization and decisions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953081" y="3859676"/>
            <a:ext cx="2257406" cy="80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chemeClr val="accent4">
                    <a:lumMod val="50000"/>
                  </a:schemeClr>
                </a:solidFill>
              </a:rPr>
              <a:t>Threshold for escalation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4">
                    <a:lumMod val="50000"/>
                  </a:schemeClr>
                </a:solidFill>
              </a:rPr>
              <a:t>Impacting &gt;1 processes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4">
                    <a:lumMod val="50000"/>
                  </a:schemeClr>
                </a:solidFill>
              </a:rPr>
              <a:t>Tool / Process integrations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4">
                    <a:lumMod val="50000"/>
                  </a:schemeClr>
                </a:solidFill>
              </a:rPr>
              <a:t>Process Input / Output</a:t>
            </a:r>
            <a:endParaRPr lang="en-US" sz="105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954168" y="2333884"/>
            <a:ext cx="2245838" cy="1177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chemeClr val="accent4">
                    <a:lumMod val="50000"/>
                  </a:schemeClr>
                </a:solidFill>
              </a:rPr>
              <a:t>Threshold for escalation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4">
                    <a:lumMod val="50000"/>
                  </a:schemeClr>
                </a:solidFill>
              </a:rPr>
              <a:t>Funding request e.g. &gt;$1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4">
                    <a:lumMod val="50000"/>
                  </a:schemeClr>
                </a:solidFill>
              </a:rPr>
              <a:t>New tools / technology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4">
                    <a:lumMod val="50000"/>
                  </a:schemeClr>
                </a:solidFill>
              </a:rPr>
              <a:t>Tool customization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4">
                    <a:lumMod val="50000"/>
                  </a:schemeClr>
                </a:solidFill>
              </a:rPr>
              <a:t>Staff changes / updates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4">
                    <a:lumMod val="50000"/>
                  </a:schemeClr>
                </a:solidFill>
              </a:rPr>
              <a:t>Strategic process impact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957849" y="1124302"/>
            <a:ext cx="2206650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chemeClr val="accent4">
                    <a:lumMod val="50000"/>
                  </a:schemeClr>
                </a:solidFill>
              </a:rPr>
              <a:t>Threshold for escalation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accent4">
                    <a:lumMod val="50000"/>
                  </a:schemeClr>
                </a:solidFill>
              </a:rPr>
              <a:t>New funding e.g. &gt; $25.000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accent4">
                    <a:lumMod val="50000"/>
                  </a:schemeClr>
                </a:solidFill>
              </a:rPr>
              <a:t>New tools / technology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accent4">
                    <a:lumMod val="50000"/>
                  </a:schemeClr>
                </a:solidFill>
              </a:rPr>
              <a:t>Organizational changes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accent4">
                    <a:lumMod val="50000"/>
                  </a:schemeClr>
                </a:solidFill>
              </a:rPr>
              <a:t>Strategic / Roadmaps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792055" y="1539064"/>
            <a:ext cx="2083520" cy="1846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Consolidated Strategic Roadmaps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41636" y="205341"/>
            <a:ext cx="341465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>
                <a:solidFill>
                  <a:srgbClr val="003A65"/>
                </a:solidFill>
              </a:rPr>
              <a:t>ITSM Governance Framework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176252" y="205341"/>
            <a:ext cx="718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accent5">
                    <a:lumMod val="75000"/>
                  </a:schemeClr>
                </a:solidFill>
              </a:rPr>
              <a:t>Focus</a:t>
            </a:r>
            <a:endParaRPr lang="en-US" sz="21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724179" y="205341"/>
            <a:ext cx="2525948" cy="5193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Thresholds for Escalation</a:t>
            </a:r>
          </a:p>
          <a:p>
            <a:r>
              <a:rPr lang="en-US" sz="975" dirty="0">
                <a:solidFill>
                  <a:schemeClr val="accent4">
                    <a:lumMod val="50000"/>
                  </a:schemeClr>
                </a:solidFill>
              </a:rPr>
              <a:t>(Examples only, organizational specific)</a:t>
            </a:r>
          </a:p>
        </p:txBody>
      </p:sp>
      <p:sp>
        <p:nvSpPr>
          <p:cNvPr id="40" name="Up Arrow 39"/>
          <p:cNvSpPr/>
          <p:nvPr/>
        </p:nvSpPr>
        <p:spPr>
          <a:xfrm>
            <a:off x="7041194" y="3711391"/>
            <a:ext cx="1662885" cy="366887"/>
          </a:xfrm>
          <a:prstGeom prst="upArrow">
            <a:avLst/>
          </a:prstGeom>
          <a:solidFill>
            <a:schemeClr val="accent2">
              <a:lumMod val="40000"/>
              <a:lumOff val="6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41" name="Up Arrow 40"/>
          <p:cNvSpPr/>
          <p:nvPr/>
        </p:nvSpPr>
        <p:spPr>
          <a:xfrm>
            <a:off x="7041194" y="2191690"/>
            <a:ext cx="1662885" cy="366887"/>
          </a:xfrm>
          <a:prstGeom prst="upArrow">
            <a:avLst/>
          </a:prstGeom>
          <a:solidFill>
            <a:schemeClr val="accent2">
              <a:lumMod val="40000"/>
              <a:lumOff val="6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42" name="TextBox 41"/>
          <p:cNvSpPr txBox="1"/>
          <p:nvPr/>
        </p:nvSpPr>
        <p:spPr>
          <a:xfrm>
            <a:off x="7550481" y="3498926"/>
            <a:ext cx="58060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accent1">
                    <a:lumMod val="75000"/>
                  </a:schemeClr>
                </a:solidFill>
              </a:rPr>
              <a:t>PMTRC</a:t>
            </a:r>
          </a:p>
        </p:txBody>
      </p:sp>
      <p:sp>
        <p:nvSpPr>
          <p:cNvPr id="43" name="Up Arrow 42"/>
          <p:cNvSpPr/>
          <p:nvPr/>
        </p:nvSpPr>
        <p:spPr>
          <a:xfrm>
            <a:off x="7041194" y="994552"/>
            <a:ext cx="1662885" cy="366887"/>
          </a:xfrm>
          <a:prstGeom prst="upArrow">
            <a:avLst/>
          </a:prstGeom>
          <a:solidFill>
            <a:schemeClr val="accent2">
              <a:lumMod val="40000"/>
              <a:lumOff val="6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44" name="TextBox 43"/>
          <p:cNvSpPr txBox="1"/>
          <p:nvPr/>
        </p:nvSpPr>
        <p:spPr>
          <a:xfrm>
            <a:off x="7607203" y="1990757"/>
            <a:ext cx="49404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rgbClr val="00B050"/>
                </a:solidFill>
              </a:rPr>
              <a:t>POAC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640577" y="779875"/>
            <a:ext cx="44275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accent6">
                    <a:lumMod val="75000"/>
                  </a:schemeClr>
                </a:solidFill>
              </a:rPr>
              <a:t>ITGB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660501" y="1196726"/>
            <a:ext cx="4281761" cy="375167"/>
            <a:chOff x="880667" y="1595633"/>
            <a:chExt cx="5709015" cy="500222"/>
          </a:xfrm>
        </p:grpSpPr>
        <p:pic>
          <p:nvPicPr>
            <p:cNvPr id="47" name="Picture 46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390" t="68825" r="2815" b="4039"/>
            <a:stretch/>
          </p:blipFill>
          <p:spPr>
            <a:xfrm>
              <a:off x="6240815" y="1695107"/>
              <a:ext cx="348867" cy="347567"/>
            </a:xfrm>
            <a:prstGeom prst="rect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614" t="68825" r="35116" b="4039"/>
            <a:stretch/>
          </p:blipFill>
          <p:spPr>
            <a:xfrm>
              <a:off x="5826030" y="1695107"/>
              <a:ext cx="342901" cy="347567"/>
            </a:xfrm>
            <a:prstGeom prst="rect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92" t="68825" r="66698" b="4039"/>
            <a:stretch/>
          </p:blipFill>
          <p:spPr>
            <a:xfrm>
              <a:off x="880667" y="1695107"/>
              <a:ext cx="336549" cy="347567"/>
            </a:xfrm>
            <a:prstGeom prst="rect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92" t="2889" r="66698" b="69205"/>
            <a:stretch/>
          </p:blipFill>
          <p:spPr>
            <a:xfrm>
              <a:off x="1280498" y="1696616"/>
              <a:ext cx="324430" cy="344549"/>
            </a:xfrm>
            <a:prstGeom prst="rect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</p:pic>
        <p:sp>
          <p:nvSpPr>
            <p:cNvPr id="51" name="TextBox 50"/>
            <p:cNvSpPr txBox="1"/>
            <p:nvPr/>
          </p:nvSpPr>
          <p:spPr>
            <a:xfrm>
              <a:off x="1623979" y="1595633"/>
              <a:ext cx="4202050" cy="5002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/>
                <a:t>IT and Business Leaders</a:t>
              </a:r>
            </a:p>
            <a:p>
              <a:pPr algn="ctr"/>
              <a:r>
                <a:rPr lang="en-US" sz="788" dirty="0"/>
                <a:t>(Business and IT Vision)</a:t>
              </a:r>
              <a:endParaRPr lang="en-US" sz="675" dirty="0"/>
            </a:p>
          </p:txBody>
        </p:sp>
      </p:grpSp>
      <p:sp>
        <p:nvSpPr>
          <p:cNvPr id="2" name="Rectangle 1"/>
          <p:cNvSpPr/>
          <p:nvPr/>
        </p:nvSpPr>
        <p:spPr>
          <a:xfrm>
            <a:off x="0" y="4903605"/>
            <a:ext cx="9144000" cy="24622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Process Owners provide value through the development of the Strategic Process Roadmaps within a well-defined IT Service Management Governance Framework.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76311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uild="p"/>
      <p:bldP spid="8" grpId="0" animBg="1"/>
      <p:bldP spid="32" grpId="0"/>
      <p:bldP spid="33" grpId="0"/>
      <p:bldP spid="34" grpId="0"/>
      <p:bldP spid="35" grpId="0"/>
      <p:bldP spid="36" grpId="0" animBg="1"/>
      <p:bldP spid="40" grpId="0" animBg="1"/>
      <p:bldP spid="41" grpId="0" animBg="1"/>
      <p:bldP spid="42" grpId="0"/>
      <p:bldP spid="43" grpId="0" animBg="1"/>
      <p:bldP spid="44" grpId="0"/>
      <p:bldP spid="45" grpId="0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1417939" y="729069"/>
            <a:ext cx="5816279" cy="109327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grpSp>
        <p:nvGrpSpPr>
          <p:cNvPr id="18" name="Group 17"/>
          <p:cNvGrpSpPr/>
          <p:nvPr/>
        </p:nvGrpSpPr>
        <p:grpSpPr>
          <a:xfrm>
            <a:off x="1417939" y="3402933"/>
            <a:ext cx="5816279" cy="1227196"/>
            <a:chOff x="752354" y="4538132"/>
            <a:chExt cx="7755038" cy="1636261"/>
          </a:xfrm>
        </p:grpSpPr>
        <p:sp>
          <p:nvSpPr>
            <p:cNvPr id="8" name="Rectangle 7"/>
            <p:cNvSpPr/>
            <p:nvPr/>
          </p:nvSpPr>
          <p:spPr>
            <a:xfrm>
              <a:off x="752354" y="4538132"/>
              <a:ext cx="7755038" cy="163626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8742" y1="45283" x2="8742" y2="45283"/>
                          <a14:foregroundMark x1="9382" y1="47484" x2="9382" y2="47484"/>
                          <a14:foregroundMark x1="11727" y1="55660" x2="11727" y2="55660"/>
                          <a14:foregroundMark x1="9808" y1="55660" x2="9808" y2="55660"/>
                          <a14:foregroundMark x1="9382" y1="58805" x2="9382" y2="58805"/>
                          <a14:foregroundMark x1="51599" y1="48742" x2="51599" y2="48742"/>
                          <a14:foregroundMark x1="51599" y1="48742" x2="51599" y2="48742"/>
                          <a14:backgroundMark x1="39446" y1="42453" x2="39446" y2="42453"/>
                          <a14:backgroundMark x1="44776" y1="37736" x2="44776" y2="37736"/>
                          <a14:backgroundMark x1="46695" y1="45912" x2="46695" y2="45912"/>
                          <a14:backgroundMark x1="55224" y1="44654" x2="55224" y2="44654"/>
                          <a14:backgroundMark x1="54371" y1="42138" x2="54371" y2="42138"/>
                          <a14:backgroundMark x1="72708" y1="38050" x2="72708" y2="38050"/>
                          <a14:backgroundMark x1="74840" y1="34906" x2="74840" y2="34906"/>
                          <a14:backgroundMark x1="83156" y1="46855" x2="83156" y2="46855"/>
                          <a14:backgroundMark x1="58422" y1="38679" x2="58422" y2="38679"/>
                          <a14:backgroundMark x1="59915" y1="44340" x2="59915" y2="44340"/>
                          <a14:backgroundMark x1="41578" y1="38365" x2="41578" y2="38365"/>
                          <a14:backgroundMark x1="51812" y1="40566" x2="51812" y2="40566"/>
                          <a14:backgroundMark x1="52878" y1="41195" x2="52878" y2="41195"/>
                          <a14:backgroundMark x1="50533" y1="40566" x2="50533" y2="40566"/>
                          <a14:backgroundMark x1="46908" y1="44654" x2="46908" y2="44654"/>
                          <a14:backgroundMark x1="47335" y1="43711" x2="47335" y2="43711"/>
                          <a14:backgroundMark x1="47974" y1="42453" x2="47974" y2="42453"/>
                          <a14:backgroundMark x1="48614" y1="41824" x2="48614" y2="41824"/>
                          <a14:backgroundMark x1="49254" y1="40881" x2="49254" y2="4088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012" y="5215464"/>
              <a:ext cx="1414089" cy="958929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2363227" y="4603800"/>
              <a:ext cx="4533293" cy="73866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800" b="1" dirty="0"/>
                <a:t>Process Managers and Practitioners</a:t>
              </a:r>
            </a:p>
            <a:p>
              <a:pPr algn="ctr"/>
              <a:r>
                <a:rPr lang="en-US" sz="1800" i="1" dirty="0">
                  <a:solidFill>
                    <a:schemeClr val="accent6">
                      <a:lumMod val="75000"/>
                    </a:schemeClr>
                  </a:solidFill>
                </a:rPr>
                <a:t>Executing the Process day-to-day</a:t>
              </a: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8742" y1="45283" x2="8742" y2="45283"/>
                          <a14:foregroundMark x1="9382" y1="47484" x2="9382" y2="47484"/>
                          <a14:foregroundMark x1="11727" y1="55660" x2="11727" y2="55660"/>
                          <a14:foregroundMark x1="9808" y1="55660" x2="9808" y2="55660"/>
                          <a14:foregroundMark x1="9382" y1="58805" x2="9382" y2="58805"/>
                          <a14:foregroundMark x1="51599" y1="48742" x2="51599" y2="48742"/>
                          <a14:foregroundMark x1="51599" y1="48742" x2="51599" y2="48742"/>
                          <a14:backgroundMark x1="39446" y1="42453" x2="39446" y2="42453"/>
                          <a14:backgroundMark x1="44776" y1="37736" x2="44776" y2="37736"/>
                          <a14:backgroundMark x1="46695" y1="45912" x2="46695" y2="45912"/>
                          <a14:backgroundMark x1="55224" y1="44654" x2="55224" y2="44654"/>
                          <a14:backgroundMark x1="54371" y1="42138" x2="54371" y2="42138"/>
                          <a14:backgroundMark x1="72708" y1="38050" x2="72708" y2="38050"/>
                          <a14:backgroundMark x1="74840" y1="34906" x2="74840" y2="34906"/>
                          <a14:backgroundMark x1="83156" y1="46855" x2="83156" y2="46855"/>
                          <a14:backgroundMark x1="58422" y1="38679" x2="58422" y2="38679"/>
                          <a14:backgroundMark x1="59915" y1="44340" x2="59915" y2="44340"/>
                          <a14:backgroundMark x1="41578" y1="38365" x2="41578" y2="38365"/>
                          <a14:backgroundMark x1="51812" y1="40566" x2="51812" y2="40566"/>
                          <a14:backgroundMark x1="52878" y1="41195" x2="52878" y2="41195"/>
                          <a14:backgroundMark x1="50533" y1="40566" x2="50533" y2="40566"/>
                          <a14:backgroundMark x1="46908" y1="44654" x2="46908" y2="44654"/>
                          <a14:backgroundMark x1="47335" y1="43711" x2="47335" y2="43711"/>
                          <a14:backgroundMark x1="47974" y1="42453" x2="47974" y2="42453"/>
                          <a14:backgroundMark x1="48614" y1="41824" x2="48614" y2="41824"/>
                          <a14:backgroundMark x1="49254" y1="40881" x2="49254" y2="4088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3270" y="5215464"/>
              <a:ext cx="1414089" cy="958929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8742" y1="45283" x2="8742" y2="45283"/>
                          <a14:foregroundMark x1="9382" y1="47484" x2="9382" y2="47484"/>
                          <a14:foregroundMark x1="11727" y1="55660" x2="11727" y2="55660"/>
                          <a14:foregroundMark x1="9808" y1="55660" x2="9808" y2="55660"/>
                          <a14:foregroundMark x1="9382" y1="58805" x2="9382" y2="58805"/>
                          <a14:foregroundMark x1="51599" y1="48742" x2="51599" y2="48742"/>
                          <a14:foregroundMark x1="51599" y1="48742" x2="51599" y2="48742"/>
                          <a14:backgroundMark x1="39446" y1="42453" x2="39446" y2="42453"/>
                          <a14:backgroundMark x1="44776" y1="37736" x2="44776" y2="37736"/>
                          <a14:backgroundMark x1="46695" y1="45912" x2="46695" y2="45912"/>
                          <a14:backgroundMark x1="55224" y1="44654" x2="55224" y2="44654"/>
                          <a14:backgroundMark x1="54371" y1="42138" x2="54371" y2="42138"/>
                          <a14:backgroundMark x1="72708" y1="38050" x2="72708" y2="38050"/>
                          <a14:backgroundMark x1="74840" y1="34906" x2="74840" y2="34906"/>
                          <a14:backgroundMark x1="83156" y1="46855" x2="83156" y2="46855"/>
                          <a14:backgroundMark x1="58422" y1="38679" x2="58422" y2="38679"/>
                          <a14:backgroundMark x1="59915" y1="44340" x2="59915" y2="44340"/>
                          <a14:backgroundMark x1="41578" y1="38365" x2="41578" y2="38365"/>
                          <a14:backgroundMark x1="51812" y1="40566" x2="51812" y2="40566"/>
                          <a14:backgroundMark x1="52878" y1="41195" x2="52878" y2="41195"/>
                          <a14:backgroundMark x1="50533" y1="40566" x2="50533" y2="40566"/>
                          <a14:backgroundMark x1="46908" y1="44654" x2="46908" y2="44654"/>
                          <a14:backgroundMark x1="47335" y1="43711" x2="47335" y2="43711"/>
                          <a14:backgroundMark x1="47974" y1="42453" x2="47974" y2="42453"/>
                          <a14:backgroundMark x1="48614" y1="41824" x2="48614" y2="41824"/>
                          <a14:backgroundMark x1="49254" y1="40881" x2="49254" y2="4088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14522" y="5215464"/>
              <a:ext cx="1414089" cy="958929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3347514" y="796993"/>
            <a:ext cx="187032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800" b="1" dirty="0"/>
              <a:t>IT Strategy &amp; Vision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2282425" y="1099120"/>
            <a:ext cx="4096651" cy="664123"/>
            <a:chOff x="1397000" y="1531882"/>
            <a:chExt cx="5462201" cy="885497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09" b="69387"/>
            <a:stretch/>
          </p:blipFill>
          <p:spPr>
            <a:xfrm>
              <a:off x="1397000" y="1531882"/>
              <a:ext cx="2806699" cy="885497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8825" b="4039"/>
            <a:stretch/>
          </p:blipFill>
          <p:spPr>
            <a:xfrm>
              <a:off x="4052502" y="1537538"/>
              <a:ext cx="2806699" cy="861125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1777933" y="1871593"/>
            <a:ext cx="5178492" cy="1515009"/>
            <a:chOff x="1232345" y="2619723"/>
            <a:chExt cx="6904656" cy="2020012"/>
          </a:xfrm>
        </p:grpSpPr>
        <p:grpSp>
          <p:nvGrpSpPr>
            <p:cNvPr id="26" name="Group 25"/>
            <p:cNvGrpSpPr/>
            <p:nvPr/>
          </p:nvGrpSpPr>
          <p:grpSpPr>
            <a:xfrm>
              <a:off x="1232345" y="2727283"/>
              <a:ext cx="3074546" cy="1760996"/>
              <a:chOff x="1232345" y="2727283"/>
              <a:chExt cx="3074546" cy="1760996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32345" y="2727283"/>
                <a:ext cx="3074546" cy="1760996"/>
              </a:xfrm>
              <a:prstGeom prst="rect">
                <a:avLst/>
              </a:prstGeom>
            </p:spPr>
          </p:pic>
          <p:sp>
            <p:nvSpPr>
              <p:cNvPr id="12" name="TextBox 11"/>
              <p:cNvSpPr txBox="1"/>
              <p:nvPr/>
            </p:nvSpPr>
            <p:spPr>
              <a:xfrm>
                <a:off x="1978717" y="2845514"/>
                <a:ext cx="1581801" cy="1477328"/>
              </a:xfrm>
              <a:prstGeom prst="rect">
                <a:avLst/>
              </a:prstGeom>
              <a:solidFill>
                <a:schemeClr val="bg1">
                  <a:lumMod val="95000"/>
                  <a:alpha val="5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US" sz="2400" dirty="0"/>
                  <a:t>Strategic</a:t>
                </a:r>
              </a:p>
              <a:p>
                <a:pPr algn="ctr"/>
                <a:r>
                  <a:rPr lang="en-US" sz="2400" dirty="0"/>
                  <a:t>Process</a:t>
                </a:r>
              </a:p>
              <a:p>
                <a:pPr algn="ctr"/>
                <a:r>
                  <a:rPr lang="en-US" sz="2400" dirty="0"/>
                  <a:t>Roadmap</a:t>
                </a:r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4528864" y="2619723"/>
              <a:ext cx="1377533" cy="2020012"/>
              <a:chOff x="4528864" y="2619723"/>
              <a:chExt cx="1377533" cy="2020012"/>
            </a:xfrm>
          </p:grpSpPr>
          <p:sp>
            <p:nvSpPr>
              <p:cNvPr id="24" name="Up-Down Arrow 23"/>
              <p:cNvSpPr/>
              <p:nvPr/>
            </p:nvSpPr>
            <p:spPr>
              <a:xfrm>
                <a:off x="4528864" y="2619723"/>
                <a:ext cx="1377533" cy="2020012"/>
              </a:xfrm>
              <a:prstGeom prst="upDownArrow">
                <a:avLst>
                  <a:gd name="adj1" fmla="val 53258"/>
                  <a:gd name="adj2" fmla="val 28598"/>
                </a:avLst>
              </a:prstGeom>
              <a:gradFill>
                <a:gsLst>
                  <a:gs pos="0">
                    <a:srgbClr val="00B050"/>
                  </a:gs>
                  <a:gs pos="55000">
                    <a:srgbClr val="92D050"/>
                  </a:gs>
                  <a:gs pos="100000">
                    <a:srgbClr val="00B050"/>
                  </a:gs>
                </a:gsLst>
                <a:lin ang="5400000" scaled="1"/>
              </a:gradFill>
              <a:ln>
                <a:solidFill>
                  <a:schemeClr val="bg1">
                    <a:lumMod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 b="1" dirty="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 rot="16200000">
                <a:off x="4417241" y="3352139"/>
                <a:ext cx="1600781" cy="5745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US" dirty="0"/>
                  <a:t>Bridging the</a:t>
                </a:r>
              </a:p>
              <a:p>
                <a:pPr algn="ctr"/>
                <a:r>
                  <a:rPr lang="en-US" dirty="0"/>
                  <a:t>Information Gap</a:t>
                </a:r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6273926" y="2650870"/>
              <a:ext cx="1863075" cy="1837409"/>
              <a:chOff x="6273926" y="2650870"/>
              <a:chExt cx="1863075" cy="1837409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73926" y="2895676"/>
                <a:ext cx="1592603" cy="1592603"/>
              </a:xfrm>
              <a:prstGeom prst="rect">
                <a:avLst/>
              </a:prstGeom>
            </p:spPr>
          </p:pic>
          <p:sp>
            <p:nvSpPr>
              <p:cNvPr id="15" name="TextBox 14"/>
              <p:cNvSpPr txBox="1"/>
              <p:nvPr/>
            </p:nvSpPr>
            <p:spPr>
              <a:xfrm>
                <a:off x="6273926" y="2650870"/>
                <a:ext cx="186307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800" dirty="0"/>
                  <a:t>Process Owner</a:t>
                </a: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Bridging the Information gap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065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 Steps to Develop </a:t>
            </a:r>
            <a:r>
              <a:rPr lang="en-US" dirty="0"/>
              <a:t>a Strategic Process Roadmap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058805" y="876531"/>
            <a:ext cx="2337341" cy="1813471"/>
            <a:chOff x="2829357" y="1681679"/>
            <a:chExt cx="3116454" cy="2417961"/>
          </a:xfrm>
        </p:grpSpPr>
        <p:sp>
          <p:nvSpPr>
            <p:cNvPr id="4" name="Rounded Rectangle 3"/>
            <p:cNvSpPr/>
            <p:nvPr/>
          </p:nvSpPr>
          <p:spPr>
            <a:xfrm>
              <a:off x="3273974" y="1681679"/>
              <a:ext cx="2671837" cy="1908017"/>
            </a:xfrm>
            <a:prstGeom prst="roundRect">
              <a:avLst/>
            </a:prstGeom>
            <a:solidFill>
              <a:srgbClr val="4066AA"/>
            </a:solidFill>
            <a:ln w="12700" cmpd="sng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00" b="1" dirty="0"/>
                <a:t>Answer the Strategic Process Roadmap Questionnaire</a:t>
              </a:r>
            </a:p>
          </p:txBody>
        </p:sp>
        <p:sp>
          <p:nvSpPr>
            <p:cNvPr id="5" name="Oval 4"/>
            <p:cNvSpPr/>
            <p:nvPr/>
          </p:nvSpPr>
          <p:spPr>
            <a:xfrm>
              <a:off x="4495801" y="3610897"/>
              <a:ext cx="488743" cy="48874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75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829357" y="2281656"/>
              <a:ext cx="279992" cy="67710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3300" b="1" dirty="0">
                  <a:solidFill>
                    <a:schemeClr val="accent6">
                      <a:lumMod val="50000"/>
                    </a:schemeClr>
                  </a:solidFill>
                </a:rPr>
                <a:t>+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437895" y="872573"/>
            <a:ext cx="2295713" cy="1817429"/>
            <a:chOff x="6001475" y="1676401"/>
            <a:chExt cx="3060951" cy="2423239"/>
          </a:xfrm>
        </p:grpSpPr>
        <p:sp>
          <p:nvSpPr>
            <p:cNvPr id="8" name="Rounded Rectangle 7"/>
            <p:cNvSpPr/>
            <p:nvPr/>
          </p:nvSpPr>
          <p:spPr>
            <a:xfrm>
              <a:off x="6390589" y="1676401"/>
              <a:ext cx="2671837" cy="1908017"/>
            </a:xfrm>
            <a:prstGeom prst="roundRect">
              <a:avLst/>
            </a:prstGeom>
            <a:solidFill>
              <a:srgbClr val="4066AA"/>
            </a:solidFill>
            <a:ln w="12700" cmpd="sng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00" b="1" dirty="0"/>
                <a:t>Review Process Assessment findings, CSI register, Customer feedback etc.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7620000" y="3610897"/>
              <a:ext cx="488743" cy="48874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75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001475" y="2281656"/>
              <a:ext cx="279992" cy="67710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3300" b="1" dirty="0">
                  <a:solidFill>
                    <a:schemeClr val="accent6">
                      <a:lumMod val="50000"/>
                    </a:schemeClr>
                  </a:solidFill>
                </a:rPr>
                <a:t>+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997970" y="909890"/>
            <a:ext cx="2003878" cy="1780112"/>
            <a:chOff x="81575" y="1726157"/>
            <a:chExt cx="2671837" cy="2373483"/>
          </a:xfrm>
        </p:grpSpPr>
        <p:sp>
          <p:nvSpPr>
            <p:cNvPr id="12" name="Rounded Rectangle 11"/>
            <p:cNvSpPr/>
            <p:nvPr/>
          </p:nvSpPr>
          <p:spPr>
            <a:xfrm>
              <a:off x="81575" y="1726157"/>
              <a:ext cx="2671837" cy="1908017"/>
            </a:xfrm>
            <a:prstGeom prst="roundRect">
              <a:avLst/>
            </a:prstGeom>
            <a:solidFill>
              <a:srgbClr val="4066AA"/>
            </a:solidFill>
            <a:ln w="12700" cmpd="sng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00" b="1" dirty="0"/>
                <a:t>Understand and Execute the Accountabilities of Process Owners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1143001" y="3610897"/>
              <a:ext cx="488743" cy="48874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75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720216" y="2653535"/>
            <a:ext cx="7424942" cy="1843547"/>
            <a:chOff x="577516" y="3906642"/>
            <a:chExt cx="9899922" cy="2458062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81418" y="4517470"/>
              <a:ext cx="2353277" cy="1713687"/>
            </a:xfrm>
            <a:prstGeom prst="rect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</p:pic>
        <p:sp>
          <p:nvSpPr>
            <p:cNvPr id="17" name="Right Brace 16"/>
            <p:cNvSpPr/>
            <p:nvPr/>
          </p:nvSpPr>
          <p:spPr>
            <a:xfrm rot="5400000">
              <a:off x="5293382" y="-444260"/>
              <a:ext cx="289797" cy="8991602"/>
            </a:xfrm>
            <a:prstGeom prst="rightBrace">
              <a:avLst>
                <a:gd name="adj1" fmla="val 50756"/>
                <a:gd name="adj2" fmla="val 47942"/>
              </a:avLst>
            </a:prstGeom>
            <a:ln w="28575" cmpd="sng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18" name="Oval 17"/>
            <p:cNvSpPr/>
            <p:nvPr/>
          </p:nvSpPr>
          <p:spPr>
            <a:xfrm>
              <a:off x="2076501" y="5120189"/>
              <a:ext cx="488743" cy="48874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75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945927" y="5102706"/>
              <a:ext cx="1870067" cy="61555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r>
                <a:rPr lang="en-US" sz="1200" dirty="0"/>
                <a:t>3-year Strategic </a:t>
              </a:r>
            </a:p>
            <a:p>
              <a:r>
                <a:rPr lang="en-US" sz="1200" dirty="0"/>
                <a:t>outlook plan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42404" y="4999171"/>
              <a:ext cx="1439325" cy="73866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800" b="1" dirty="0">
                  <a:solidFill>
                    <a:schemeClr val="accent5"/>
                  </a:solidFill>
                </a:rPr>
                <a:t>Populate</a:t>
              </a:r>
            </a:p>
            <a:p>
              <a:r>
                <a:rPr lang="en-US" sz="1800" b="1" dirty="0">
                  <a:solidFill>
                    <a:schemeClr val="accent5"/>
                  </a:solidFill>
                </a:rPr>
                <a:t>Templates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77516" y="4324776"/>
              <a:ext cx="9899922" cy="2039928"/>
            </a:xfrm>
            <a:prstGeom prst="rect">
              <a:avLst/>
            </a:prstGeom>
            <a:noFill/>
            <a:ln w="12700" cmpd="sng">
              <a:solidFill>
                <a:schemeClr val="bg2">
                  <a:lumMod val="75000"/>
                </a:schemeClr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70541" y="4525490"/>
              <a:ext cx="2355136" cy="1697646"/>
            </a:xfrm>
            <a:prstGeom prst="rect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887721" y="4539632"/>
              <a:ext cx="2314575" cy="1669362"/>
            </a:xfrm>
            <a:prstGeom prst="rect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</p:pic>
        <p:sp>
          <p:nvSpPr>
            <p:cNvPr id="19" name="Rectangle 18"/>
            <p:cNvSpPr/>
            <p:nvPr/>
          </p:nvSpPr>
          <p:spPr>
            <a:xfrm>
              <a:off x="8099749" y="5102706"/>
              <a:ext cx="1989376" cy="61555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r>
                <a:rPr lang="en-US" sz="1200" dirty="0"/>
                <a:t>12-month rolling</a:t>
              </a:r>
            </a:p>
            <a:p>
              <a:r>
                <a:rPr lang="en-US" sz="1200" dirty="0"/>
                <a:t>Tactical plan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494034" y="5102706"/>
              <a:ext cx="1989376" cy="61555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r>
                <a:rPr lang="en-US" sz="1200" dirty="0"/>
                <a:t>Key Activities &amp; Milestones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29249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orp PPT Template 2017_16x9">
  <a:themeElements>
    <a:clrScheme name="TCS">
      <a:dk1>
        <a:srgbClr val="000000"/>
      </a:dk1>
      <a:lt1>
        <a:sysClr val="window" lastClr="FFFFFF"/>
      </a:lt1>
      <a:dk2>
        <a:srgbClr val="4E84C4"/>
      </a:dk2>
      <a:lt2>
        <a:srgbClr val="000000"/>
      </a:lt2>
      <a:accent1>
        <a:srgbClr val="0063BE"/>
      </a:accent1>
      <a:accent2>
        <a:srgbClr val="83389B"/>
      </a:accent2>
      <a:accent3>
        <a:srgbClr val="55A51C"/>
      </a:accent3>
      <a:accent4>
        <a:srgbClr val="D6492A"/>
      </a:accent4>
      <a:accent5>
        <a:srgbClr val="B9AFA4"/>
      </a:accent5>
      <a:accent6>
        <a:srgbClr val="974B07"/>
      </a:accent6>
      <a:hlink>
        <a:srgbClr val="0000FF"/>
      </a:hlink>
      <a:folHlink>
        <a:srgbClr val="80008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6DCFF6"/>
        </a:solidFill>
        <a:ln w="9525"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TCS Blue 100%">
      <a:srgbClr val="6DCFF6"/>
    </a:custClr>
    <a:custClr name="TCS Blue 70%">
      <a:srgbClr val="8ED2ED"/>
    </a:custClr>
    <a:custClr name="TCS Blue 50%">
      <a:srgbClr val="B0DFF3"/>
    </a:custClr>
    <a:custClr name="TCS Blue 30%">
      <a:srgbClr val="D1ECF9"/>
    </a:custClr>
    <a:custClr name="TCS Dark Blue 100%">
      <a:srgbClr val="0063BE"/>
    </a:custClr>
    <a:custClr name="TCS Dark Blue 70%">
      <a:srgbClr val="6D97D8"/>
    </a:custClr>
    <a:custClr name="TCS Dark Blue 50%">
      <a:srgbClr val="98B4E6"/>
    </a:custClr>
    <a:custClr name="TCS Dark Blue 30%">
      <a:srgbClr val="C1D2F1"/>
    </a:custClr>
    <a:custClr name="TCS Light Violet 100%">
      <a:srgbClr val="83389B"/>
    </a:custClr>
    <a:custClr name="TCS Light Violet 70%">
      <a:srgbClr val="B17AC6"/>
    </a:custClr>
    <a:custClr name="TCS Light Violet 50%">
      <a:srgbClr val="C69FD8"/>
    </a:custClr>
    <a:custClr name="TCS Light Violet 30%">
      <a:srgbClr val="DCC5E8"/>
    </a:custClr>
    <a:custClr name="TCS Green 100%">
      <a:srgbClr val="55A51C"/>
    </a:custClr>
    <a:custClr name="TCS Green 70%">
      <a:srgbClr val="89C35F"/>
    </a:custClr>
    <a:custClr name="TCS Green 50%">
      <a:srgbClr val="ABD38C"/>
    </a:custClr>
    <a:custClr name="TCS Green 30%">
      <a:srgbClr val="CCE5BA"/>
    </a:custClr>
    <a:custClr name="TCS Orange 100%">
      <a:srgbClr val="D6492A"/>
    </a:custClr>
    <a:custClr name="TCS Orange 70%">
      <a:srgbClr val="F1896C"/>
    </a:custClr>
    <a:custClr name="TCS Orange 50%">
      <a:srgbClr val="F7AC94"/>
    </a:custClr>
    <a:custClr name="TCS Orange 30%">
      <a:srgbClr val="FACDBF"/>
    </a:custClr>
    <a:custClr name="TCS Warm Grey 100%">
      <a:srgbClr val="B9AFA4"/>
    </a:custClr>
    <a:custClr name="TCS Warm Grey 70%">
      <a:srgbClr val="C9C3BC"/>
    </a:custClr>
    <a:custClr name="TCS Warm Grey 50%">
      <a:srgbClr val="D7D4CF"/>
    </a:custClr>
    <a:custClr name="TCS Warm Grey 30%">
      <a:srgbClr val="E4E6E3"/>
    </a:custClr>
    <a:custClr name="TCS Saffron 100%">
      <a:srgbClr val="FBB141"/>
    </a:custClr>
    <a:custClr name="TCS Saffron 70%">
      <a:srgbClr val="FCB853"/>
    </a:custClr>
    <a:custClr name="TCS Saffron 50%">
      <a:srgbClr val="FDB566"/>
    </a:custClr>
    <a:custClr name="TCS Saffron 30%">
      <a:srgbClr val="FDC577"/>
    </a:custClr>
    <a:custClr name="TCS Light Green 100%">
      <a:srgbClr val="CDCA2F"/>
    </a:custClr>
    <a:custClr name="TCS Light Green 70%">
      <a:srgbClr val="E4DD7B"/>
    </a:custClr>
    <a:custClr name="TCS Light Green 50%">
      <a:srgbClr val="EDE6A0"/>
    </a:custClr>
    <a:custClr name="TCS Light Green 30%">
      <a:srgbClr val="F5F0C8"/>
    </a:custClr>
    <a:custClr name="TCS Yellow 100%">
      <a:srgbClr val="FFDD3E"/>
    </a:custClr>
    <a:custClr name="TCS Yellow 70%">
      <a:srgbClr val="FDE97F"/>
    </a:custClr>
    <a:custClr name="TCS Yellow 50%">
      <a:srgbClr val="FCEFA4"/>
    </a:custClr>
    <a:custClr name="TCS Yellow 30%">
      <a:srgbClr val="FEF5CA"/>
    </a:custClr>
    <a:custClr name="TATA Blue 100%">
      <a:srgbClr val="4E84C4"/>
    </a:custClr>
    <a:custClr name="TATA Blue 70%">
      <a:srgbClr val="8BACE4"/>
    </a:custClr>
    <a:custClr name="TATA Blue 50%">
      <a:srgbClr val="ACC3EC"/>
    </a:custClr>
    <a:custClr name="TATA Blue 30%">
      <a:srgbClr val="CEDBF0"/>
    </a:custClr>
  </a:custClrLst>
  <a:extLst>
    <a:ext uri="{05A4C25C-085E-4340-85A3-A5531E510DB2}">
      <thm15:themeFamily xmlns:thm15="http://schemas.microsoft.com/office/thememl/2012/main" name="Corp PPT Template 2014_16x9" id="{578D6915-CFB3-4FF3-9465-826AF60188D0}" vid="{B405F5B9-4CF2-4952-9031-4020D4C2ED2F}"/>
    </a:ext>
  </a:extLst>
</a:theme>
</file>

<file path=ppt/theme/theme2.xml><?xml version="1.0" encoding="utf-8"?>
<a:theme xmlns:a="http://schemas.openxmlformats.org/drawingml/2006/main" name="Separator Slide 1">
  <a:themeElements>
    <a:clrScheme name="Custom 2">
      <a:dk1>
        <a:srgbClr val="000000"/>
      </a:dk1>
      <a:lt1>
        <a:sysClr val="window" lastClr="FFFFFF"/>
      </a:lt1>
      <a:dk2>
        <a:srgbClr val="4E84C4"/>
      </a:dk2>
      <a:lt2>
        <a:srgbClr val="000000"/>
      </a:lt2>
      <a:accent1>
        <a:srgbClr val="0063BE"/>
      </a:accent1>
      <a:accent2>
        <a:srgbClr val="83389B"/>
      </a:accent2>
      <a:accent3>
        <a:srgbClr val="55A51C"/>
      </a:accent3>
      <a:accent4>
        <a:srgbClr val="D6492A"/>
      </a:accent4>
      <a:accent5>
        <a:srgbClr val="B9AFA4"/>
      </a:accent5>
      <a:accent6>
        <a:srgbClr val="974B07"/>
      </a:accent6>
      <a:hlink>
        <a:srgbClr val="0000FF"/>
      </a:hlink>
      <a:folHlink>
        <a:srgbClr val="800080"/>
      </a:folHlink>
    </a:clrScheme>
    <a:fontScheme name="Custom 1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custClrLst>
    <a:custClr name="TCS Blue 100%">
      <a:srgbClr val="6DCFF6"/>
    </a:custClr>
    <a:custClr name="TCS Blue 70%">
      <a:srgbClr val="8ED2ED"/>
    </a:custClr>
    <a:custClr name="TCS Blue 50%">
      <a:srgbClr val="B0DFF3"/>
    </a:custClr>
    <a:custClr name="TCS Blue 30%">
      <a:srgbClr val="D1ECF9"/>
    </a:custClr>
    <a:custClr name="TCS Dark Blue 100%">
      <a:srgbClr val="0063BE"/>
    </a:custClr>
    <a:custClr name="TCS Dark Blue 70%">
      <a:srgbClr val="6D97D8"/>
    </a:custClr>
    <a:custClr name="TCS Dark Blue 50%">
      <a:srgbClr val="98B4E6"/>
    </a:custClr>
    <a:custClr name="TCS Dark Blue 30%">
      <a:srgbClr val="C1D2F1"/>
    </a:custClr>
    <a:custClr name="TCS Light Violet 100%">
      <a:srgbClr val="83389B"/>
    </a:custClr>
    <a:custClr name="TCS Light Violet 70%">
      <a:srgbClr val="B17AC6"/>
    </a:custClr>
    <a:custClr name="TCS Light Violet 50%">
      <a:srgbClr val="C69FD8"/>
    </a:custClr>
    <a:custClr name="TCS Light Violet 30%">
      <a:srgbClr val="DCC5E8"/>
    </a:custClr>
    <a:custClr name="TCS Green 100%">
      <a:srgbClr val="55A51C"/>
    </a:custClr>
    <a:custClr name="TCS Green 70%">
      <a:srgbClr val="89C35F"/>
    </a:custClr>
    <a:custClr name="TCS Green 50%">
      <a:srgbClr val="ABD38C"/>
    </a:custClr>
    <a:custClr name="TCS Green 30%">
      <a:srgbClr val="CCE5BA"/>
    </a:custClr>
    <a:custClr name="TCS Orange 100%">
      <a:srgbClr val="D6492A"/>
    </a:custClr>
    <a:custClr name="TCS Orange 70%">
      <a:srgbClr val="F1896C"/>
    </a:custClr>
    <a:custClr name="TCS Orange 50%">
      <a:srgbClr val="F7AC94"/>
    </a:custClr>
    <a:custClr name="TCS Orange 30%">
      <a:srgbClr val="FACDBF"/>
    </a:custClr>
    <a:custClr name="TCS Warm Grey 100%">
      <a:srgbClr val="B9AFA4"/>
    </a:custClr>
    <a:custClr name="TCS Warm Grey 70%">
      <a:srgbClr val="C9C3BC"/>
    </a:custClr>
    <a:custClr name="TCS Warm Grey 50%">
      <a:srgbClr val="D7D4CF"/>
    </a:custClr>
    <a:custClr name="TCS Warm Grey 30%">
      <a:srgbClr val="E4E6E3"/>
    </a:custClr>
    <a:custClr name="TCS Saffron 100%">
      <a:srgbClr val="FBB141"/>
    </a:custClr>
    <a:custClr name="TCS Saffron 70%">
      <a:srgbClr val="FCB853"/>
    </a:custClr>
    <a:custClr name="TCS Saffron 50%">
      <a:srgbClr val="FDBF66"/>
    </a:custClr>
    <a:custClr name="TCS Saffron 30%">
      <a:srgbClr val="FDC577"/>
    </a:custClr>
    <a:custClr name="TCS Light Green 100%">
      <a:srgbClr val="CDCA2F"/>
    </a:custClr>
    <a:custClr name="TCS Light Green 70%">
      <a:srgbClr val="E4DD7B"/>
    </a:custClr>
    <a:custClr name="TCS Light Green 50%">
      <a:srgbClr val="EDE6A0"/>
    </a:custClr>
    <a:custClr name="TCS Light Green 30%">
      <a:srgbClr val="F5F0C8"/>
    </a:custClr>
    <a:custClr name="TCS Yellow 100%">
      <a:srgbClr val="FFDD3E"/>
    </a:custClr>
    <a:custClr name="TCS Yellow 70%">
      <a:srgbClr val="FDE97F"/>
    </a:custClr>
    <a:custClr name="TCS Yellow 50%">
      <a:srgbClr val="FCEFA4"/>
    </a:custClr>
    <a:custClr name="TCS Yellow 30%">
      <a:srgbClr val="FEF5CA"/>
    </a:custClr>
    <a:custClr name="TATA Blue 100%">
      <a:srgbClr val="4E84C4"/>
    </a:custClr>
    <a:custClr name="TATA Blue 70%">
      <a:srgbClr val="8BACE4"/>
    </a:custClr>
    <a:custClr name="TATA Blue 50%">
      <a:srgbClr val="ACC3EC"/>
    </a:custClr>
    <a:custClr name="TATA Blue 30%">
      <a:srgbClr val="CEDBF0"/>
    </a:custClr>
  </a:custClrLst>
</a:theme>
</file>

<file path=ppt/theme/theme3.xml><?xml version="1.0" encoding="utf-8"?>
<a:theme xmlns:a="http://schemas.openxmlformats.org/drawingml/2006/main" name="Separator Slide 2">
  <a:themeElements>
    <a:clrScheme name="Custom 2">
      <a:dk1>
        <a:srgbClr val="000000"/>
      </a:dk1>
      <a:lt1>
        <a:sysClr val="window" lastClr="FFFFFF"/>
      </a:lt1>
      <a:dk2>
        <a:srgbClr val="4E84C4"/>
      </a:dk2>
      <a:lt2>
        <a:srgbClr val="000000"/>
      </a:lt2>
      <a:accent1>
        <a:srgbClr val="0063BE"/>
      </a:accent1>
      <a:accent2>
        <a:srgbClr val="83389B"/>
      </a:accent2>
      <a:accent3>
        <a:srgbClr val="55A51C"/>
      </a:accent3>
      <a:accent4>
        <a:srgbClr val="D6492A"/>
      </a:accent4>
      <a:accent5>
        <a:srgbClr val="B9AFA4"/>
      </a:accent5>
      <a:accent6>
        <a:srgbClr val="974B07"/>
      </a:accent6>
      <a:hlink>
        <a:srgbClr val="0000FF"/>
      </a:hlink>
      <a:folHlink>
        <a:srgbClr val="800080"/>
      </a:folHlink>
    </a:clrScheme>
    <a:fontScheme name="Custom 1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custClrLst>
    <a:custClr name="TCS Blue 100%">
      <a:srgbClr val="6DCFF6"/>
    </a:custClr>
    <a:custClr name="TCS Blue 70%">
      <a:srgbClr val="8ED2ED"/>
    </a:custClr>
    <a:custClr name="TCS Blue 50%">
      <a:srgbClr val="B0DFF3"/>
    </a:custClr>
    <a:custClr name="TCS Blue 30%">
      <a:srgbClr val="D1ECF9"/>
    </a:custClr>
    <a:custClr name="TCS Dark Blue 100%">
      <a:srgbClr val="0063BE"/>
    </a:custClr>
    <a:custClr name="TCS Dark Blue 70%">
      <a:srgbClr val="6D97D8"/>
    </a:custClr>
    <a:custClr name="TCS Dark Blue 50%">
      <a:srgbClr val="98B4E6"/>
    </a:custClr>
    <a:custClr name="TCS Dark Blue 30%">
      <a:srgbClr val="C1D2F1"/>
    </a:custClr>
    <a:custClr name="TCS Light Violet 100%">
      <a:srgbClr val="83389B"/>
    </a:custClr>
    <a:custClr name="TCS Light Violet 70%">
      <a:srgbClr val="B17AC6"/>
    </a:custClr>
    <a:custClr name="TCS Light Violet 50%">
      <a:srgbClr val="C69FD8"/>
    </a:custClr>
    <a:custClr name="TCS Light Violet 30%">
      <a:srgbClr val="DCC5E8"/>
    </a:custClr>
    <a:custClr name="TCS Green 100%">
      <a:srgbClr val="55A51C"/>
    </a:custClr>
    <a:custClr name="TCS Green 70%">
      <a:srgbClr val="89C35F"/>
    </a:custClr>
    <a:custClr name="TCS Green 50%">
      <a:srgbClr val="ABD38C"/>
    </a:custClr>
    <a:custClr name="TCS Green 30%">
      <a:srgbClr val="CCE5BA"/>
    </a:custClr>
    <a:custClr name="TCS Orange 100%">
      <a:srgbClr val="D6492A"/>
    </a:custClr>
    <a:custClr name="TCS Orange 70%">
      <a:srgbClr val="F1896C"/>
    </a:custClr>
    <a:custClr name="TCS Orange 50%">
      <a:srgbClr val="F7AC94"/>
    </a:custClr>
    <a:custClr name="TCS Orange 30%">
      <a:srgbClr val="FACDBF"/>
    </a:custClr>
    <a:custClr name="TCS Warm Grey 100%">
      <a:srgbClr val="B9AFA4"/>
    </a:custClr>
    <a:custClr name="TCS Warm Grey 70%">
      <a:srgbClr val="C9C3BC"/>
    </a:custClr>
    <a:custClr name="TCS Warm Grey 50%">
      <a:srgbClr val="D7D4CF"/>
    </a:custClr>
    <a:custClr name="TCS Warm Grey 30%">
      <a:srgbClr val="E4E6E3"/>
    </a:custClr>
    <a:custClr name="TCS Saffron 100%">
      <a:srgbClr val="FBB141"/>
    </a:custClr>
    <a:custClr name="TCS Saffron 70%">
      <a:srgbClr val="FCB853"/>
    </a:custClr>
    <a:custClr name="TCS Saffron 50%">
      <a:srgbClr val="FDBF66"/>
    </a:custClr>
    <a:custClr name="TCS Saffron 30%">
      <a:srgbClr val="FDC577"/>
    </a:custClr>
    <a:custClr name="TCS Light Green 100%">
      <a:srgbClr val="CDCA2F"/>
    </a:custClr>
    <a:custClr name="TCS Light Green 70%">
      <a:srgbClr val="E4DD7B"/>
    </a:custClr>
    <a:custClr name="TCS Light Green 50%">
      <a:srgbClr val="EDE6A0"/>
    </a:custClr>
    <a:custClr name="TCS Light Green 30%">
      <a:srgbClr val="F5F0C8"/>
    </a:custClr>
    <a:custClr name="TCS Yellow 100%">
      <a:srgbClr val="FFDD3E"/>
    </a:custClr>
    <a:custClr name="TCS Yellow 70%">
      <a:srgbClr val="FDE97F"/>
    </a:custClr>
    <a:custClr name="TCS Yellow 50%">
      <a:srgbClr val="FCEFA4"/>
    </a:custClr>
    <a:custClr name="TCS Yellow 30%">
      <a:srgbClr val="FEF5CA"/>
    </a:custClr>
    <a:custClr name="TATA Blue 100%">
      <a:srgbClr val="4E84C4"/>
    </a:custClr>
    <a:custClr name="TATA Blue 70%">
      <a:srgbClr val="8BACE4"/>
    </a:custClr>
    <a:custClr name="TATA Blue 50%">
      <a:srgbClr val="ACC3EC"/>
    </a:custClr>
    <a:custClr name="TATA Blue 30%">
      <a:srgbClr val="CEDBF0"/>
    </a:custClr>
  </a:custClrLst>
</a:theme>
</file>

<file path=ppt/theme/theme4.xml><?xml version="1.0" encoding="utf-8"?>
<a:theme xmlns:a="http://schemas.openxmlformats.org/drawingml/2006/main" name="Separator Slide 3">
  <a:themeElements>
    <a:clrScheme name="Custom 2">
      <a:dk1>
        <a:srgbClr val="000000"/>
      </a:dk1>
      <a:lt1>
        <a:sysClr val="window" lastClr="FFFFFF"/>
      </a:lt1>
      <a:dk2>
        <a:srgbClr val="4E84C4"/>
      </a:dk2>
      <a:lt2>
        <a:srgbClr val="000000"/>
      </a:lt2>
      <a:accent1>
        <a:srgbClr val="0063BE"/>
      </a:accent1>
      <a:accent2>
        <a:srgbClr val="83389B"/>
      </a:accent2>
      <a:accent3>
        <a:srgbClr val="55A51C"/>
      </a:accent3>
      <a:accent4>
        <a:srgbClr val="D6492A"/>
      </a:accent4>
      <a:accent5>
        <a:srgbClr val="B9AFA4"/>
      </a:accent5>
      <a:accent6>
        <a:srgbClr val="974B07"/>
      </a:accent6>
      <a:hlink>
        <a:srgbClr val="0000FF"/>
      </a:hlink>
      <a:folHlink>
        <a:srgbClr val="800080"/>
      </a:folHlink>
    </a:clrScheme>
    <a:fontScheme name="Custom 1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custClrLst>
    <a:custClr name="TCS Blue 100%">
      <a:srgbClr val="6DCFF6"/>
    </a:custClr>
    <a:custClr name="TCS Blue 70%">
      <a:srgbClr val="8ED2ED"/>
    </a:custClr>
    <a:custClr name="TCS Blue 50%">
      <a:srgbClr val="B0DFF3"/>
    </a:custClr>
    <a:custClr name="TCS Blue 30%">
      <a:srgbClr val="D1ECF9"/>
    </a:custClr>
    <a:custClr name="TCS Dark Blue 100%">
      <a:srgbClr val="0063BE"/>
    </a:custClr>
    <a:custClr name="TCS Dark Blue 70%">
      <a:srgbClr val="6D97D8"/>
    </a:custClr>
    <a:custClr name="TCS Dark Blue 50%">
      <a:srgbClr val="98B4E6"/>
    </a:custClr>
    <a:custClr name="TCS Dark Blue 30%">
      <a:srgbClr val="C1D2F1"/>
    </a:custClr>
    <a:custClr name="TCS Light Violet 100%">
      <a:srgbClr val="83389B"/>
    </a:custClr>
    <a:custClr name="TCS Light Violet 70%">
      <a:srgbClr val="B17AC6"/>
    </a:custClr>
    <a:custClr name="TCS Light Violet 50%">
      <a:srgbClr val="C69FD8"/>
    </a:custClr>
    <a:custClr name="TCS Light Violet 30%">
      <a:srgbClr val="DCC5E8"/>
    </a:custClr>
    <a:custClr name="TCS Green 100%">
      <a:srgbClr val="55A51C"/>
    </a:custClr>
    <a:custClr name="TCS Green 70%">
      <a:srgbClr val="89C35F"/>
    </a:custClr>
    <a:custClr name="TCS Green 50%">
      <a:srgbClr val="ABD38C"/>
    </a:custClr>
    <a:custClr name="TCS Green 30%">
      <a:srgbClr val="CCE5BA"/>
    </a:custClr>
    <a:custClr name="TCS Orange 100%">
      <a:srgbClr val="D6492A"/>
    </a:custClr>
    <a:custClr name="TCS Orange 70%">
      <a:srgbClr val="F1896C"/>
    </a:custClr>
    <a:custClr name="TCS Orange 50%">
      <a:srgbClr val="F7AC94"/>
    </a:custClr>
    <a:custClr name="TCS Orange 30%">
      <a:srgbClr val="FACDBF"/>
    </a:custClr>
    <a:custClr name="TCS Warm Grey 100%">
      <a:srgbClr val="B9AFA4"/>
    </a:custClr>
    <a:custClr name="TCS Warm Grey 70%">
      <a:srgbClr val="C9C3BC"/>
    </a:custClr>
    <a:custClr name="TCS Warm Grey 50%">
      <a:srgbClr val="D7D4CF"/>
    </a:custClr>
    <a:custClr name="TCS Warm Grey 30%">
      <a:srgbClr val="E4E6E3"/>
    </a:custClr>
    <a:custClr name="TCS Saffron 100%">
      <a:srgbClr val="FBB141"/>
    </a:custClr>
    <a:custClr name="TCS Saffron 70%">
      <a:srgbClr val="FCB853"/>
    </a:custClr>
    <a:custClr name="TCS Saffron 50%">
      <a:srgbClr val="FDBF66"/>
    </a:custClr>
    <a:custClr name="TCS Saffron 30%">
      <a:srgbClr val="FDC577"/>
    </a:custClr>
    <a:custClr name="TCS Light Green 100%">
      <a:srgbClr val="CDCA2F"/>
    </a:custClr>
    <a:custClr name="TCS Light Green 70%">
      <a:srgbClr val="E4DD7B"/>
    </a:custClr>
    <a:custClr name="TCS Light Green 50%">
      <a:srgbClr val="EDE6A0"/>
    </a:custClr>
    <a:custClr name="TCS Light Green 30%">
      <a:srgbClr val="F5F0C8"/>
    </a:custClr>
    <a:custClr name="TCS Yellow 100%">
      <a:srgbClr val="FFDD3E"/>
    </a:custClr>
    <a:custClr name="TCS Yellow 70%">
      <a:srgbClr val="FDE97F"/>
    </a:custClr>
    <a:custClr name="TCS Yellow 50%">
      <a:srgbClr val="FCEFA4"/>
    </a:custClr>
    <a:custClr name="TCS Yellow 30%">
      <a:srgbClr val="FEF5CA"/>
    </a:custClr>
    <a:custClr name="TATA Blue 100%">
      <a:srgbClr val="4E84C4"/>
    </a:custClr>
    <a:custClr name="TATA Blue 70%">
      <a:srgbClr val="8BACE4"/>
    </a:custClr>
    <a:custClr name="TATA Blue 50%">
      <a:srgbClr val="ACC3EC"/>
    </a:custClr>
    <a:custClr name="TATA Blue 30%">
      <a:srgbClr val="CEDBF0"/>
    </a:custClr>
  </a:custClrLst>
</a:theme>
</file>

<file path=ppt/theme/theme5.xml><?xml version="1.0" encoding="utf-8"?>
<a:theme xmlns:a="http://schemas.openxmlformats.org/drawingml/2006/main" name="Separator Slide 4">
  <a:themeElements>
    <a:clrScheme name="Custom 2">
      <a:dk1>
        <a:srgbClr val="000000"/>
      </a:dk1>
      <a:lt1>
        <a:sysClr val="window" lastClr="FFFFFF"/>
      </a:lt1>
      <a:dk2>
        <a:srgbClr val="4E84C4"/>
      </a:dk2>
      <a:lt2>
        <a:srgbClr val="000000"/>
      </a:lt2>
      <a:accent1>
        <a:srgbClr val="0063BE"/>
      </a:accent1>
      <a:accent2>
        <a:srgbClr val="83389B"/>
      </a:accent2>
      <a:accent3>
        <a:srgbClr val="55A51C"/>
      </a:accent3>
      <a:accent4>
        <a:srgbClr val="D6492A"/>
      </a:accent4>
      <a:accent5>
        <a:srgbClr val="B9AFA4"/>
      </a:accent5>
      <a:accent6>
        <a:srgbClr val="974B07"/>
      </a:accent6>
      <a:hlink>
        <a:srgbClr val="0000FF"/>
      </a:hlink>
      <a:folHlink>
        <a:srgbClr val="800080"/>
      </a:folHlink>
    </a:clrScheme>
    <a:fontScheme name="Custom 1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custClrLst>
    <a:custClr name="TCS Blue 100%">
      <a:srgbClr val="6DCFF6"/>
    </a:custClr>
    <a:custClr name="TCS Blue 70%">
      <a:srgbClr val="8ED2ED"/>
    </a:custClr>
    <a:custClr name="TCS Blue 50%">
      <a:srgbClr val="B0DFF3"/>
    </a:custClr>
    <a:custClr name="TCS Blue 30%">
      <a:srgbClr val="D1ECF9"/>
    </a:custClr>
    <a:custClr name="TCS Dark Blue 100%">
      <a:srgbClr val="0063BE"/>
    </a:custClr>
    <a:custClr name="TCS Dark Blue 70%">
      <a:srgbClr val="6D97D8"/>
    </a:custClr>
    <a:custClr name="TCS Dark Blue 50%">
      <a:srgbClr val="98B4E6"/>
    </a:custClr>
    <a:custClr name="TCS Dark Blue 30%">
      <a:srgbClr val="C1D2F1"/>
    </a:custClr>
    <a:custClr name="TCS Light Violet 100%">
      <a:srgbClr val="83389B"/>
    </a:custClr>
    <a:custClr name="TCS Light Violet 70%">
      <a:srgbClr val="B17AC6"/>
    </a:custClr>
    <a:custClr name="TCS Light Violet 50%">
      <a:srgbClr val="C69FD8"/>
    </a:custClr>
    <a:custClr name="TCS Light Violet 30%">
      <a:srgbClr val="DCC5E8"/>
    </a:custClr>
    <a:custClr name="TCS Green 100%">
      <a:srgbClr val="55A51C"/>
    </a:custClr>
    <a:custClr name="TCS Green 70%">
      <a:srgbClr val="89C35F"/>
    </a:custClr>
    <a:custClr name="TCS Green 50%">
      <a:srgbClr val="ABD38C"/>
    </a:custClr>
    <a:custClr name="TCS Green 30%">
      <a:srgbClr val="CCE5BA"/>
    </a:custClr>
    <a:custClr name="TCS Orange 100%">
      <a:srgbClr val="D6492A"/>
    </a:custClr>
    <a:custClr name="TCS Orange 70%">
      <a:srgbClr val="F1896C"/>
    </a:custClr>
    <a:custClr name="TCS Orange 50%">
      <a:srgbClr val="F7AC94"/>
    </a:custClr>
    <a:custClr name="TCS Orange 30%">
      <a:srgbClr val="FACDBF"/>
    </a:custClr>
    <a:custClr name="TCS Warm Grey 100%">
      <a:srgbClr val="B9AFA4"/>
    </a:custClr>
    <a:custClr name="TCS Warm Grey 70%">
      <a:srgbClr val="C9C3BC"/>
    </a:custClr>
    <a:custClr name="TCS Warm Grey 50%">
      <a:srgbClr val="D7D4CF"/>
    </a:custClr>
    <a:custClr name="TCS Warm Grey 30%">
      <a:srgbClr val="E4E6E3"/>
    </a:custClr>
    <a:custClr name="TCS Saffron 100%">
      <a:srgbClr val="FBB141"/>
    </a:custClr>
    <a:custClr name="TCS Saffron 70%">
      <a:srgbClr val="FCB853"/>
    </a:custClr>
    <a:custClr name="TCS Saffron 50%">
      <a:srgbClr val="FDBF66"/>
    </a:custClr>
    <a:custClr name="TCS Saffron 30%">
      <a:srgbClr val="FDC577"/>
    </a:custClr>
    <a:custClr name="TCS Light Green 100%">
      <a:srgbClr val="CDCA2F"/>
    </a:custClr>
    <a:custClr name="TCS Light Green 70%">
      <a:srgbClr val="E4DD7B"/>
    </a:custClr>
    <a:custClr name="TCS Light Green 50%">
      <a:srgbClr val="EDE6A0"/>
    </a:custClr>
    <a:custClr name="TCS Light Green 30%">
      <a:srgbClr val="F5F0C8"/>
    </a:custClr>
    <a:custClr name="TCS Yellow 100%">
      <a:srgbClr val="FFDD3E"/>
    </a:custClr>
    <a:custClr name="TCS Yellow 70%">
      <a:srgbClr val="FDE97F"/>
    </a:custClr>
    <a:custClr name="TCS Yellow 50%">
      <a:srgbClr val="FCEFA4"/>
    </a:custClr>
    <a:custClr name="TCS Yellow 30%">
      <a:srgbClr val="FEF5CA"/>
    </a:custClr>
    <a:custClr name="TATA Blue 100%">
      <a:srgbClr val="4E84C4"/>
    </a:custClr>
    <a:custClr name="TATA Blue 70%">
      <a:srgbClr val="8BACE4"/>
    </a:custClr>
    <a:custClr name="TATA Blue 50%">
      <a:srgbClr val="ACC3EC"/>
    </a:custClr>
    <a:custClr name="TATA Blue 30%">
      <a:srgbClr val="CEDBF0"/>
    </a:custClr>
  </a:custClrLst>
</a:theme>
</file>

<file path=ppt/theme/theme6.xml><?xml version="1.0" encoding="utf-8"?>
<a:theme xmlns:a="http://schemas.openxmlformats.org/drawingml/2006/main" name="Separator Slide 5">
  <a:themeElements>
    <a:clrScheme name="Custom 2">
      <a:dk1>
        <a:srgbClr val="000000"/>
      </a:dk1>
      <a:lt1>
        <a:sysClr val="window" lastClr="FFFFFF"/>
      </a:lt1>
      <a:dk2>
        <a:srgbClr val="4E84C4"/>
      </a:dk2>
      <a:lt2>
        <a:srgbClr val="000000"/>
      </a:lt2>
      <a:accent1>
        <a:srgbClr val="0063BE"/>
      </a:accent1>
      <a:accent2>
        <a:srgbClr val="83389B"/>
      </a:accent2>
      <a:accent3>
        <a:srgbClr val="55A51C"/>
      </a:accent3>
      <a:accent4>
        <a:srgbClr val="D6492A"/>
      </a:accent4>
      <a:accent5>
        <a:srgbClr val="B9AFA4"/>
      </a:accent5>
      <a:accent6>
        <a:srgbClr val="974B07"/>
      </a:accent6>
      <a:hlink>
        <a:srgbClr val="0000FF"/>
      </a:hlink>
      <a:folHlink>
        <a:srgbClr val="800080"/>
      </a:folHlink>
    </a:clrScheme>
    <a:fontScheme name="Custom 1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custClrLst>
    <a:custClr name="TCS Blue 100%">
      <a:srgbClr val="6DCFF6"/>
    </a:custClr>
    <a:custClr name="TCS Blue 70%">
      <a:srgbClr val="8ED2ED"/>
    </a:custClr>
    <a:custClr name="TCS Blue 50%">
      <a:srgbClr val="B0DFF3"/>
    </a:custClr>
    <a:custClr name="TCS Blue 30%">
      <a:srgbClr val="D1ECF9"/>
    </a:custClr>
    <a:custClr name="TCS Dark Blue 100%">
      <a:srgbClr val="0063BE"/>
    </a:custClr>
    <a:custClr name="TCS Dark Blue 70%">
      <a:srgbClr val="6D97D8"/>
    </a:custClr>
    <a:custClr name="TCS Dark Blue 50%">
      <a:srgbClr val="98B4E6"/>
    </a:custClr>
    <a:custClr name="TCS Dark Blue 30%">
      <a:srgbClr val="C1D2F1"/>
    </a:custClr>
    <a:custClr name="TCS Light Violet 100%">
      <a:srgbClr val="83389B"/>
    </a:custClr>
    <a:custClr name="TCS Light Violet 70%">
      <a:srgbClr val="B17AC6"/>
    </a:custClr>
    <a:custClr name="TCS Light Violet 50%">
      <a:srgbClr val="C69FD8"/>
    </a:custClr>
    <a:custClr name="TCS Light Violet 30%">
      <a:srgbClr val="DCC5E8"/>
    </a:custClr>
    <a:custClr name="TCS Green 100%">
      <a:srgbClr val="55A51C"/>
    </a:custClr>
    <a:custClr name="TCS Green 70%">
      <a:srgbClr val="89C35F"/>
    </a:custClr>
    <a:custClr name="TCS Green 50%">
      <a:srgbClr val="ABD38C"/>
    </a:custClr>
    <a:custClr name="TCS Green 30%">
      <a:srgbClr val="CCE5BA"/>
    </a:custClr>
    <a:custClr name="TCS Orange 100%">
      <a:srgbClr val="D6492A"/>
    </a:custClr>
    <a:custClr name="TCS Orange 70%">
      <a:srgbClr val="F1896C"/>
    </a:custClr>
    <a:custClr name="TCS Orange 50%">
      <a:srgbClr val="F7AC94"/>
    </a:custClr>
    <a:custClr name="TCS Orange 30%">
      <a:srgbClr val="FACDBF"/>
    </a:custClr>
    <a:custClr name="TCS Warm Grey 100%">
      <a:srgbClr val="B9AFA4"/>
    </a:custClr>
    <a:custClr name="TCS Warm Grey 70%">
      <a:srgbClr val="C9C3BC"/>
    </a:custClr>
    <a:custClr name="TCS Warm Grey 50%">
      <a:srgbClr val="D7D4CF"/>
    </a:custClr>
    <a:custClr name="TCS Warm Grey 30%">
      <a:srgbClr val="E4E6E3"/>
    </a:custClr>
    <a:custClr name="TCS Saffron 100%">
      <a:srgbClr val="FBB141"/>
    </a:custClr>
    <a:custClr name="TCS Saffron 70%">
      <a:srgbClr val="FCB853"/>
    </a:custClr>
    <a:custClr name="TCS Saffron 50%">
      <a:srgbClr val="FDBF66"/>
    </a:custClr>
    <a:custClr name="TCS Saffron 30%">
      <a:srgbClr val="FDC577"/>
    </a:custClr>
    <a:custClr name="TCS Light Green 100%">
      <a:srgbClr val="CDCA2F"/>
    </a:custClr>
    <a:custClr name="TCS Light Green 70%">
      <a:srgbClr val="E4DD7B"/>
    </a:custClr>
    <a:custClr name="TCS Light Green 50%">
      <a:srgbClr val="EDE6A0"/>
    </a:custClr>
    <a:custClr name="TCS Light Green 30%">
      <a:srgbClr val="F5F0C8"/>
    </a:custClr>
    <a:custClr name="TCS Yellow 100%">
      <a:srgbClr val="FFDD3E"/>
    </a:custClr>
    <a:custClr name="TCS Yellow 70%">
      <a:srgbClr val="FDE97F"/>
    </a:custClr>
    <a:custClr name="TCS Yellow 50%">
      <a:srgbClr val="FCEFA4"/>
    </a:custClr>
    <a:custClr name="TCS Yellow 30%">
      <a:srgbClr val="FEF5CA"/>
    </a:custClr>
    <a:custClr name="TATA Blue 100%">
      <a:srgbClr val="4E84C4"/>
    </a:custClr>
    <a:custClr name="TATA Blue 70%">
      <a:srgbClr val="8BACE4"/>
    </a:custClr>
    <a:custClr name="TATA Blue 50%">
      <a:srgbClr val="ACC3EC"/>
    </a:custClr>
    <a:custClr name="TATA Blue 30%">
      <a:srgbClr val="CEDBF0"/>
    </a:custClr>
  </a:custClrLst>
</a:theme>
</file>

<file path=ppt/theme/theme7.xml><?xml version="1.0" encoding="utf-8"?>
<a:theme xmlns:a="http://schemas.openxmlformats.org/drawingml/2006/main" name="Separator Slide 6">
  <a:themeElements>
    <a:clrScheme name="TCS Color">
      <a:dk1>
        <a:sysClr val="windowText" lastClr="000000"/>
      </a:dk1>
      <a:lt1>
        <a:sysClr val="window" lastClr="FFFFFF"/>
      </a:lt1>
      <a:dk2>
        <a:srgbClr val="4B84C4"/>
      </a:dk2>
      <a:lt2>
        <a:srgbClr val="EEECE1"/>
      </a:lt2>
      <a:accent1>
        <a:srgbClr val="D6492A"/>
      </a:accent1>
      <a:accent2>
        <a:srgbClr val="B9AFA4"/>
      </a:accent2>
      <a:accent3>
        <a:srgbClr val="9BBB59"/>
      </a:accent3>
      <a:accent4>
        <a:srgbClr val="CDCA2F"/>
      </a:accent4>
      <a:accent5>
        <a:srgbClr val="FFDD3E"/>
      </a:accent5>
      <a:accent6>
        <a:srgbClr val="F1A334"/>
      </a:accent6>
      <a:hlink>
        <a:srgbClr val="000000"/>
      </a:hlink>
      <a:folHlink>
        <a:srgbClr val="A5A5A5"/>
      </a:folHlink>
    </a:clrScheme>
    <a:fontScheme name="TC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6DCFF6"/>
        </a:solidFill>
        <a:ln w="9525"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TCS Blue 100%">
      <a:srgbClr val="6DCFF6"/>
    </a:custClr>
    <a:custClr name="TCS Blue 70%">
      <a:srgbClr val="8ED2ED"/>
    </a:custClr>
    <a:custClr name="TCS Blue 50%">
      <a:srgbClr val="B0DFF3"/>
    </a:custClr>
    <a:custClr name="TCS Blue 30%">
      <a:srgbClr val="D1ECF9"/>
    </a:custClr>
    <a:custClr name="TCS Dark Blue 100%">
      <a:srgbClr val="0063BE"/>
    </a:custClr>
    <a:custClr name="TCS Dark Blue 70%">
      <a:srgbClr val="6D97D8"/>
    </a:custClr>
    <a:custClr name="TCS Dark Blue 50%">
      <a:srgbClr val="98B4E6"/>
    </a:custClr>
    <a:custClr name="TCS Dark Blue 30%">
      <a:srgbClr val="C1D2F1"/>
    </a:custClr>
    <a:custClr name="TCS Light Violet 100%">
      <a:srgbClr val="83389B"/>
    </a:custClr>
    <a:custClr name="TCS Light Violet 70%">
      <a:srgbClr val="B17AC6"/>
    </a:custClr>
    <a:custClr name="TCS Light Violet 50%">
      <a:srgbClr val="C69FD8"/>
    </a:custClr>
    <a:custClr name="TCS Light Violet 30%">
      <a:srgbClr val="DCC5E8"/>
    </a:custClr>
    <a:custClr name="TCS Green 100%">
      <a:srgbClr val="55A51C"/>
    </a:custClr>
    <a:custClr name="TCS Green 70%">
      <a:srgbClr val="89C35F"/>
    </a:custClr>
    <a:custClr name="TCS Green 50%">
      <a:srgbClr val="ABD38C"/>
    </a:custClr>
    <a:custClr name="TCS Green 30%">
      <a:srgbClr val="CCE5BA"/>
    </a:custClr>
    <a:custClr name="TCS Orange 100%">
      <a:srgbClr val="D6492A"/>
    </a:custClr>
    <a:custClr name="TCS Orange 70%">
      <a:srgbClr val="F1896C"/>
    </a:custClr>
    <a:custClr name="TCS Orange 50%">
      <a:srgbClr val="F7AC94"/>
    </a:custClr>
    <a:custClr name="TCS Orange 30%">
      <a:srgbClr val="FACDBF"/>
    </a:custClr>
    <a:custClr name="TCS Warm Grey 100%">
      <a:srgbClr val="B9AFA4"/>
    </a:custClr>
    <a:custClr name="TCS Warm Grey 70%">
      <a:srgbClr val="C9C3BC"/>
    </a:custClr>
    <a:custClr name="TCS Warm Grey 50%">
      <a:srgbClr val="D7D4CF"/>
    </a:custClr>
    <a:custClr name="TCS Warm Grey 30%">
      <a:srgbClr val="E4E6E3"/>
    </a:custClr>
    <a:custClr name="TCS Saffron 100%">
      <a:srgbClr val="FBB141"/>
    </a:custClr>
    <a:custClr name="TCS Saffron 70%">
      <a:srgbClr val="FCB853"/>
    </a:custClr>
    <a:custClr name="TCS Saffron 50%">
      <a:srgbClr val="FDB566"/>
    </a:custClr>
    <a:custClr name="TCS Saffron 30%">
      <a:srgbClr val="FDC577"/>
    </a:custClr>
    <a:custClr name="TCS Light Green 100%">
      <a:srgbClr val="CDCA2F"/>
    </a:custClr>
    <a:custClr name="TCS Light Green 70%">
      <a:srgbClr val="E4DD7B"/>
    </a:custClr>
    <a:custClr name="TCS Light Green 50%">
      <a:srgbClr val="EDE6A0"/>
    </a:custClr>
    <a:custClr name="TCS Light Green 30%">
      <a:srgbClr val="F5F0C8"/>
    </a:custClr>
    <a:custClr name="TCS Yellow 100%">
      <a:srgbClr val="FFDD3E"/>
    </a:custClr>
    <a:custClr name="TCS Yellow 70%">
      <a:srgbClr val="FDE97F"/>
    </a:custClr>
    <a:custClr name="TCS Yellow 50%">
      <a:srgbClr val="FCEFA4"/>
    </a:custClr>
    <a:custClr name="TCS Yellow 30%">
      <a:srgbClr val="FEF5CA"/>
    </a:custClr>
    <a:custClr name="TATA Blue 100%">
      <a:srgbClr val="4E84C4"/>
    </a:custClr>
    <a:custClr name="TATA Blue 70%">
      <a:srgbClr val="8BACE4"/>
    </a:custClr>
    <a:custClr name="TATA Blue 50%">
      <a:srgbClr val="ACC3EC"/>
    </a:custClr>
    <a:custClr name="TATA Blue 30%">
      <a:srgbClr val="CEDBF0"/>
    </a:custClr>
  </a:custClrLst>
  <a:extLst>
    <a:ext uri="{05A4C25C-085E-4340-85A3-A5531E510DB2}">
      <thm15:themeFamily xmlns:thm15="http://schemas.microsoft.com/office/thememl/2012/main" name="TCS Template 2014." id="{4DECABEB-9C5E-4D9D-A1A2-3CBA322E0007}" vid="{2F5473AA-0A36-4030-A975-2CEE7607762B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0B792CE57B11E4698F5041612E21A86" ma:contentTypeVersion="0" ma:contentTypeDescription="Create a new document." ma:contentTypeScope="" ma:versionID="c296fe2cb3835d18f475942b8eef66e8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0DEB6436-CAD0-43D2-8D29-026AE54EEC2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2DCC5FF-38C9-4D07-9529-79A7C9AAD75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B73FD911-9261-4D09-9EE0-BEAD72F68ABC}">
  <ds:schemaRefs>
    <ds:schemaRef ds:uri="http://purl.org/dc/terms/"/>
    <ds:schemaRef ds:uri="http://purl.org/dc/elements/1.1/"/>
    <ds:schemaRef ds:uri="http://schemas.microsoft.com/office/2006/documentManagement/types"/>
    <ds:schemaRef ds:uri="http://purl.org/dc/dcmitype/"/>
    <ds:schemaRef ds:uri="http://www.w3.org/XML/1998/namespace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Corp PPT Template 2015_16x9</Template>
  <TotalTime>787</TotalTime>
  <Words>1052</Words>
  <Application>Microsoft Office PowerPoint</Application>
  <PresentationFormat>On-screen Show (16:9)</PresentationFormat>
  <Paragraphs>188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16</vt:i4>
      </vt:variant>
    </vt:vector>
  </HeadingPairs>
  <TitlesOfParts>
    <vt:vector size="29" baseType="lpstr">
      <vt:lpstr>Arial</vt:lpstr>
      <vt:lpstr>Calibri</vt:lpstr>
      <vt:lpstr>Courier New</vt:lpstr>
      <vt:lpstr>Myriad Pro</vt:lpstr>
      <vt:lpstr>Times New Roman</vt:lpstr>
      <vt:lpstr>Wingdings</vt:lpstr>
      <vt:lpstr>Corp PPT Template 2017_16x9</vt:lpstr>
      <vt:lpstr>Separator Slide 1</vt:lpstr>
      <vt:lpstr>Separator Slide 2</vt:lpstr>
      <vt:lpstr>Separator Slide 3</vt:lpstr>
      <vt:lpstr>Separator Slide 4</vt:lpstr>
      <vt:lpstr>Separator Slide 5</vt:lpstr>
      <vt:lpstr>Separator Slide 6</vt:lpstr>
      <vt:lpstr>Bridging the ITSM Information Gap </vt:lpstr>
      <vt:lpstr>The Information gap between IT leadership and IT operations</vt:lpstr>
      <vt:lpstr>What is ITSM Governance?</vt:lpstr>
      <vt:lpstr>Management vs. Governance</vt:lpstr>
      <vt:lpstr>Process Manager vs. Process Owner</vt:lpstr>
      <vt:lpstr>Responsibilities &amp; Accountabilities</vt:lpstr>
      <vt:lpstr>PowerPoint Presentation</vt:lpstr>
      <vt:lpstr>Bridging the Information gap</vt:lpstr>
      <vt:lpstr>4 Steps to Develop a Strategic Process Roadmap</vt:lpstr>
      <vt:lpstr>Understand and Execute the Accountabilities of Process Owners</vt:lpstr>
      <vt:lpstr>Answer the Strategic Process Roadmap Questionnaire</vt:lpstr>
      <vt:lpstr>Review Process Artifacts, Information &amp; Data</vt:lpstr>
      <vt:lpstr>Populate Templates</vt:lpstr>
      <vt:lpstr>Lessons Learned</vt:lpstr>
      <vt:lpstr>Questions</vt:lpstr>
      <vt:lpstr>Thank You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Thorsten.Manthey@tcs.com</dc:creator>
  <cp:lastModifiedBy>Thorsten Manthey</cp:lastModifiedBy>
  <cp:revision>46</cp:revision>
  <dcterms:created xsi:type="dcterms:W3CDTF">2015-09-29T05:13:53Z</dcterms:created>
  <dcterms:modified xsi:type="dcterms:W3CDTF">2019-11-10T23:13:42Z</dcterms:modified>
</cp:coreProperties>
</file>